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81" r:id="rId5"/>
    <p:sldId id="282" r:id="rId6"/>
    <p:sldId id="283" r:id="rId7"/>
    <p:sldId id="284" r:id="rId8"/>
    <p:sldId id="27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0:59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14906 3366,'0'0,"16"0,0 0,-16 0,16 0,16 0,-32 0,47 0,-31 0,32 0,-16 0,15 15,-31-15,32 16,-32-16,0 0,15 16,-15-16,0 0,-16 16,16-16,0 0,0 0,-16 0,0 16,0-16,0 16,0 0,-16-16,-16 15,32 1,-79 16,31-16,-16 0,-15-16,-16 16,79 0,-48-16,33 0,31 0,0 0,0 0,0 0,16 0,-1 0,81 0,-64 0,79 0,-32 0,32 0,32 0,-16 0,-16 16,16-1,-111-15,47 16,-15 0,-32-16,-16 0,0 0,0 0,0 16,-64 0,33 0,-96 0,0-1,-80 33,65-48,30 16,-62 16,126-32,0 16,17-16,31 0,16 0,-16 0,15 0,17 0,-16 0,32 16,-32-16,31 15,17 1,-17-16,1 16,-32-16,0 0,0 0,0 0,-16 0,15 0,17 16,-16 0,0-16,31 16,-15 0,0-1,0-15,-32 16,16-16,0 16,-1-16,1 0,-16 0,0 16,0 0,0-16,-16 0,1 0,-33 0,16 0,-47 32,47-32,16 0,-16 0,17 0,15 0,31 0,-31 0,16 0,48 32,-33-17,17 1,0-16,-1 16,1 0,-48-16,0 16,0-16,0 0,0 0,-32 16,16-16,-15 0,15 0,0 16,-16-16,16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0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18653 16732,'16'0,"-16"0,16 0,-1 0,1 0,0 0,16 0,-16 0,79 0,-79 0,16 0,-1 0,-15 0,32 0,-16 0,0 16,15-16,-15 0,-16 0,15 0,-15 0,0 0,0 16,16-16,-32 0,16 0,16 16,-17-16,-15 0,16 0,16 0,-32 0,16 16,16-16,-17 0,17 16,16-16,-32 0,16 16,-1-1,1 1,-16-16,16 16,-17-16,-15 0,16 0,0 0,0 0,-16 16,0 0,-32 0,1 15,-17-15,16 0,1 0,-33 16,16-16,-15 0,-1-16,1 16,47-16,-32 0,32 0,1 0,15 0,0 0,0 0,0 0,31 0,-15 0,16 0,32 0,15 0,-32 0,49 0,15 0,-64-16,65 0,-65 0,17-16,-48 32,15-32,-31 32,0 0,0-16,-16 16,-15-15,15-1,-16 0,-15 16,-17-16,32 16,-47-48,0 33,15-1,-15-16,47 16,16 16,0-16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1.7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19748 16446,'0'-15,"0"15,0 0,16 0,0 0,0 0,0 0,31 0,-31-16,0 16,16 0,-32 0,16 0,15-16,-31 16,16 0,0 0,0 0,-16 0,16-16,0 16,0 0,-16 0,16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2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19955 16335,'15'0,"-15"0,16 0,0 0,0 0,-16 0,16 0,0 0,0 0,-16 0,32 0,-1 0,-31 0,32 0,-16 0,-16 0,16 16,0-16,-16 0,15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7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16081 1778,'16'0,"0"0,-16 0,16 0,0 0,-1 0,-15 0,16 0,0 0,0 0,-16 0,16 0,0 0,0 0,16 0,-17 0,1 0,16 0,-16 0,16 0,-1 16,-15-16,-16 0,16 16,0-16,0 0,-16 0,16 0,0 0,-16 0,16 0,-1 0,1 0,-16 0,16 0,0 0,0 0,-16 0,16 0,0 0,-16 0,47 0,-31 0,-16 0,0 0,32 0,-16 0,-16 0,16 0,0 0,-1 0,-15 0,16 0,0 0,0 0,16 0,-16 0,-16 0,15 0,-15 0,0 16,0-16,0 16,-31-1,15 17,-32-16,32 0,-31-16,-17 16,17 0,-17-16,1 0,15 0,0 0,-15 0,31 0,-15 0,15 0,-16 0,32 0,0 0,0 0,16 0,16 0,0 0,16 0,-16 0,16 0,15 0,-31 0,32 15,-1-15,-15 16,0 0,31 0,-31 0,16 16,15-16,-47 0,0-16,16 31,-16-15,-16 0,0-16,0 16,0 0,-16 0,16-16,-32 0,0 15,0-15,17 16,-49 0,17-16,-17 0,16 16,17-16,-33 0,32 0,1 0,-17 0,16 0,16 0,0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7.6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2302,'0'0,"16"0,-1 0,1 16,16 0,-32 0,32 15,-16 1,0 16,0-1,-16-15,15 16,-15-1,16 17,-16-1,0-15,0 15,0 1,0-1,0 1,-16-1,1 1,-1-17,0-15,0 16,16-32,-16 0,16 0,-16-16,0 0,0 0,16 0,-16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9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17161 2270,'-16'0,"0"16,-16 0,16 16,-15-1,15 1,-16-16,32 16,-32 15,0-15,16 0,-15-16,15 16,-16-1,32-15,-16 0,0 0,1 31,15-47,-16 32,0 0,0-16,0 16,0-1,16 1,-16-16,16 16,0-1,-16-15,16 16,-16-16,16 0,-15 16,-1 15,16-31,-16 16,16 0,-16-17,16 33,0-16,0 0,0-16,0-1,16 1,0-16,0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49.9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17161 2286,'0'0,"0"0,0 32,15 0,1-17,-16 33,16 15,-16-31,0 48,16-33,-16 1,0 15,0 1,0-32,16 47,-16-47,0 15,0-15,0 16,0-1,0-31,0 16,0 0,0-16,0-1,-16 17,16-32,-16 16,16 0,-16-16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52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17621 1508,'0'0,"32"16,-16 0,-1-16,17 16,-16-16,32 16,-32-16,0 16,15-1,-15-15,0 16,16 0,-16 0,15-16,-31 16,32 0,-16-16,-16 16,16-16,-16 15,0-15,0 16,-32-16,0 16,1-16,-1 0,-16 16,-15-16,-1 0,32 0,1 0,-1 0,32 0,0 0,16 16,0-16,0 16,15-16,1 16,-32-16,32 0,-16 0,-16 0,32 0,-17 0,1 16,0-16,0 16,-16-16,16 15,0-15,-16 0,0 16,0 0,0 0,0-16,0 16,-16-16,0 16,-16 0,16-16,1 15,15 1,-16-16,16 16,0-16,0 0,16 16,15 0,1 0,-16-16,31 16,-15-16,16 16,-32-16,16 0,-17 0,1 0,-16 0,0 16,0-1,0 1,16-16,-16 16,16 0,0-16,0 16,0 0,31 0,-47-1,32-15,-16 0,-16 0,0 0,0 0,0 16,-16-16,0 16,-16 0,16-16,-15 0,15 0,0 16,0-16,16 16,0 0,0-16,0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52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18208 2318,'-31'0,"15"0,0 0,-79 47,63-31,16 0,-32 16,1-16,-17 15,-79 65,96-80,-1 15,1 1,-1 0,16 0,32-17,-48 33,48-32,-15 16,15 0,0-1,0 1,0-16,0 16,0 15,15-15,1 0,0 0,16 63,-16-64,0 1,0 16,-16-16,31-1,-15-15,0 16,-16-16,16-16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00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19399 10700,'0'0,"0"0,16 0,0 0,-16 0,31 0,-15 0,-16 0,16 0,16 0,-32 0,16 0,0 0,0 0,0 0,-1 0,1 0,-16 0,16 0,0 0,0 0,-16 0,16 0,15 0,-31 0,16 0,0 0,-16 0,32 0,-16 0,-16 0,16 0,0 0,0 0,-16 0,15 0,1 0,0 0,0 0,0 0,0 0,-16 0,16 0,-1 0,-15 0,16 0,0 0,0 0,-16 0,16 0,0 0,0 0,-16 0,16 0,0 0,-16 0,0 0,-16 0,16 16,0-16,0 16,0-1,0-15,-16 16,16 0,0 0,-16 0,16 0,0-16,0 16,0-1,-16 1,16-16,0 16,0 0,0 0,0-16,0 16,0 0,0 0,0 0,0-1,0 1,0 0,0 0,0 0,0 0,0 15,0-31,0 16,0 0,0 0,0 0,0 16,0-16,0 15,0 1,0-16,0 16,0-1,0-15,0 16,0-16,0 0,0 16,0-32,0 31,0-15,0-16,0 32,0-16,0-16,16 16,-16 0,0-1,16-15,-16 32,0-16,0-16,0 16,16 16,-16-32,16 16,-16 0,0-1,15-15,-15 16,0-16,-15 0,15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03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10858 11494,'0'15,"0"1,0 0,0 0,0-16,0 16,16 0,-16 0,16 15,-16 1,16 0,-16 0,0-1,0-15,0 16,0 0,16-32,-16 31,0-15,16 0,-16 0,0 16,0-16,0 0,0 0,0-1,0 1,0 0,0-16,0 16,0 0,0 0,0 0,0-1,0 1,0 0,-16 16,16-16,0-16,0 32,0-16,0-1,0 1,0 0,0-16,0 16,0-16,0 16,0 0,-16-16,16 0,0 16,-16-16,16 31,0-31,0 16,-16 0,16 0,0-16,0 0,16 0,0 0,-16 0,16 0,0 0,0 0,-1 0,17 0,-16 0,0 16,16 0,-17-16,17 16,0 0,-32-16,16 15,0-15,0 0,-16 16,-16-16,0 0,0 16,-16-16,16 0,-47 0,-1 0,17 0,-17 0,64 0,-47 16,31-16,0 0,0 16,0-16,16 0,-16 0,0 16,1-16,15 0,0 0,-32 0,16 0,16 16,0-16,-16 0,0 0,0 0,16 0,0 15,-16-15,0 0,16 16,-15-16,-1 0,0 0,16 0,0 16,-16-16,0 16,0-16,16 16,0-16,0 0,-16 16,16 0,0-16,0 16,0 0,0-1,32-15,0 16,0 0,63 16,-47-16,15 15,0-15,-15 0,16 0,-17 0,-31 0,16-16,0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02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20447 10096,'0'0,"0"16,0 16,0-16,0 0,0 0,0 16,0-17,0 1,0 16,0 0,0-16,0-1,0 17,0-16,0 0,0 0,0 16,0-16,0-1,0 17,0-16,0 0,0 16,0-1,0-31,0 32,0-16,0 32,-16-17,16 17,0-32,0 31,0-31,0 16,0 0,0 0,0-16,0 31,0-31,0 0,0 31,0-31,0 0,0 0,0 16,0-16,0 31,0-47,0 32,0-16,0-16,0 48,0-48,0 15,0 1,0 0,0 0,0 0,0 0,0 0,0 0,0 0,0-16,0 15,0 1,0 0,0 0,0 0,0 0,0-16,0 16,0-1,0 1,0-16,0 16,0 0,0-16,0 0,0-16,0-31,-16-17,16-15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03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20034 9462,'-16'0,"16"15,0-15,0 0,16 0,0 0,-16 0,32 16,-16-16,-1 0,17 16,0-16,-16 0,31 0,-15 16,32-16,-33 16,17-16,0 16,-1-16,-31 0,16 16,16-16,-1 15,-47-15,48 0,-1 0,-47 16,48 0,-16-16,0 16,-17-16,33 16,-48-16,32 0,-16 0,-1 0,1 0,0 0,0 0,0 0,0 0,0 0,16 0,-32 0,31 0,-15 0,-16 0,16 0,32 0,-48 0,15 0,1 0,16 0,-16 0,0 0,-16 0,48 0,-33 0,-15 0,16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08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14351 3191,'16'0,"-16"0,15 0,1 0,0 0,-16 0,32 0,0 0,-16 0,15 0,17 0,-16 0,15 0,33 47,-17-31,32 16,-63-16,32 16,31 15,-63-31,15 16,-31-16,0 0,-16 0,0-16,0 15,0 1,0-16,0 0,0 16,-48 16,33-32,-81 32,49-16,-49 0,-30-1,14 33,-30-32,-1 31,16-31,79 0,-16 0,17 0,31-16,16 16,16 0,31 16,1-17,0 1,31 16,16-16,-15 0,63 0,-96-16,96 15,0-15,-16 0,16 0,-95 0,47 0,16 0,-79 0,-16 0,-1 0,-15 0,-47 16,-33 0,17 0,-32 0,15 0,-15 0,32 0,47-16,0 16,16-1,0 1,0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09.7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14478 6858,'0'0,"16"0,31 0,17 0,15 0,64 0,-32 0,48 0,0-32,-17 32,49-16,-80 16,0 0,-47 0,-33 0,-15 0,0 16,0-16,-16 0,0 16,0 0,0 0,0-16,0 16,-32 0,16 15,-31-15,-17 0,1 16,-1-16,1 0,-1-1,49-15,-17 0,0 0,0 0,16 16,16 0,0 0,0-16,32 16,-16 0,16 0,0 0,31 15,16-15,-31 0,0-16,-17 16,-31-16,0 0,-15 16,-17 16,-16-1,0 17,17-16,-17 0,16-17,1-15,15 32,16-32,0 16,0 0,0-16,0 0,0 16,16 0,0 15,15-15,1 16,63 16,-31-1,31-15,16 0,-47-1,31 1,-32-16,-47-16,-16 16,16 0,-16 0,0-16,0 16,0 0,0-1,-16 17,16 16,-16-17,0-15,16 32,0 0,0-32,16-1,0 1,16-16,-16 16,0-16,0 0,0 0,15 0,33 0,-1 0,-31 0,79-16,0-15,-63 31,31-16,-47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13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18748 16685,'0'0,"0"0,16 0,0 0,0 0,0 0,0 0,-1 0,33 0,31 0,-47 0,16 15,15-15,-15 16,-32-16,15 0,-15 0,0 0,0 0,0 0,0 0,0 0,0 0,-16 0,16 0,15 0,-15 0,0 16,0-16,0 0,0 0,-1 0,1 16,0-16,0 0,0 0,-16 0,16 16,0-16,-16 0,32 16,-17-16,1 0,16 16,0 0,-16-16,-1 16,33 15,-32-31,0 16,0-16,0 0,-16 16,16 0,-16-16,0 16,15 0,-15-1,0-15,0 16,0 0,0 0,0-16,0 32,0-16,0-16,0 16,0-16,0 16,-15-16,-1 0,0 15,16-15,-48 0,-15 0,47 0,-64 0,49 0,-49-47,48 47,-31-32,31 16,1-16,15 16,16 1,0-1,0 0,0 0,0 0,16-16,-1 17,1 15,64-32,-65 16,17 16,-16-16,16-16,-16 32,0 0,0 0,-1-16,1 16,-16 0,16-16,0 16,0-15,-16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14.8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19780 16335,'16'0,"-16"-15,16 15,0 0,0-16,-16 16,15 0,1 0,-16 0,16 0,0 0,0 0,0 0,15 0,-15 0,0 0,16 0,-16 0,0 0,16 0,-32 0,31 0,-15 0,0 0,0 0,0 0,0 0,-1 0,1 0,-16 0,16 0,0 0,-16 0,16-16,0 16,0 0,-16 0,0 0,16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18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10795 11700,'16'0,"-16"0,0 0,15 0,-15 0,0 16,16 16,0-1,-16 1,0 0,0-16,0 79,0-63,0 15,16 1,-16-1,0-31,16 64,-16-48,0-1,16-31,-16 32,0-16,0-16,0 16,0 0,0-1,0-15,0 16,0 0,0 0,0-16,0 0,0 0,-16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2:18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10652 12382,'0'16,"0"0,0-16,0 0,32 16,15-16,-15 16,47-16,33 0,-17 0,-48 0,17 0,-1 0,-15 16,-32-16,16 0,-17 16,1-16,-16 16,0-16,0 16,0-1,0-15,0 0,-16 16,1 0,-1-16,-32 16,32 0,-47 0,31-16,-32 16,33-16,-1 15,0-15,-15 0,47 0,-32 0,16 0,16 0,-16 0,0 0,0 0,16 16,-16-16,1 0,-1 16,16-16,-16 0,-16 16,32-16,-16 16,0-16,16 16,-15-16,15 0,0 16,0 0,15 0,1-1,0 1,0 0,16 0,-32-16,63 16,-47-16,-16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05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20336 3318,'0'-16,"0"16,0 0,16 0,-1 0,1 0,32 0,-16 0,-17 0,65 0,-32 0,15 0,16 0,-47 16,48 0,-49-16,17 16,-32-16,-16 16,16-16,-16 0,0 15,0-15,-16 16,-32 0,-31-16,15 16,-15 0,-16-16,79 16,-48 0,-31-16,47 15,17-15,-17 16,0-16,48 0,-31 16,15-16,0 16,16 0,0-16,0 0,0 16,0 0,0 0,32 0,31 15,-15-15,15 0,80 16,-79-16,15-1,127 17,-158-32,15 16,80 0,-95-16,0 16,-48-16,15 0,-15 0,0 16,0 0,0 0,-15-16,-33 15,0 1,-31 0,-16 0,63-16,-79 16,63-16,-15 16,47-16,-16 0,16 0,32 0,32 16,-1-1,-15-15,63 16,-47 0,95 16,-48-32,-31 16,31-16,-63 0,-16 0,-16 0,-16 0,-16 0,0 0,-31 0,-17 16,-47-16,-16 16,96-16,-64 16,31-1,49-15,-33 16,64-16,-48 16,32-16,16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07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16589 11557,'0'0,"0"16,0 16,16-17,-16 17,0 0,16-16,-16 0,0 31,0-47,0 48,16-48,0 48,-16-33,0 17,0-16,0 16,0-16,0 16,0-17,0 1,0 32,0-32,0 31,0-31,0 16,-16 32,16-64,0 31,0 17,0-32,0 0,0 15,0 1,0 0,0-16,0 0,0 31,0-31,0-16,0 16,0-16,16 0,-16-16,0-16,0 1,0-17,0 0,0-15,15 15,-15 17,16-33,-16 16,0 1,0-17,0 33,0-17,0 16,0 0,0-15,16 15,-16 0,0 1,0-1,0-16,0 16,0 1,0 15,0 0,0 0,0 0,0 16,0 0,0 0,0 0,0 16,0-16,0 48,0-17,0-15,0 64,0-33,0 17,0-1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15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16462 12843,'32'0,"0"0,15-16,17 16,15-16,32 16,64-16,-96 16,112 0,-80 0,79 0,-79 0,-31 0,-17 0,1 16,-17-16,-47 0,0 16,0 0,0-16,-15 0,-17 16,-32 0,-15-1,31 1,-94 32,46-32,-78 16,126-16,-127 15,112-15,-80 16,80-32,-33 16,64 0,-31-16,47 15,16-15,16 0,0 16,16-16,31 16,-15-16,-1 16,-15 0,32-16,-1 16,-15 0,-32-16,0 0,-1 16,1-16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29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15256 6223,'16'0,"15"0,-15 0,16 0,0 0,-1 0,-15 0,32 0,-16 0,-16 0,31-16,-15 16,0 0,15 0,1 0,0 0,-17 0,17 0,-1 0,1 0,-16 0,31 16,-15-16,15 16,1-16,-32 0,0 0,-1 0,-31 0,16 0,-16 16,0-16,0 0,-16 0,0 0,-15 0,-1 16,0-16,0 15,-31-15,15 0,1 16,-17-16,16 0,1 16,-1-16,1 0,-17 16,64-16,-48 0,1 16,31-16,-16 0,16 16,1-16,-1 0,0 0,16 0,0 0,32 16,-1-16,49 47,-49-47,17 16,31 32,-31-32,0-16,31 47,-47-47,-16 0,15 16,-15 0,-16 0,0 0,0-16,-16 16,-31 16,-17-17,-15 17,15-16,-31 0,47 0,-15 0,-16 31,31-31,16-16,16 0,16 0,0 0,16 0,0 0,0 0,48 32,-17-16,-31 0,111 0,-79-1,63 17,-64-32,80 48,-95-48,0 0,47 16,-47-1,-32 1,0 0,0-16,-16 16,-16-16,1 0,-17 16,16 0,-15-16,-1 16,48-16,0 16,0-16,0 0,16 0,16 16,31 31,1-31,31 0,-32 0,1 0,-1-16,-31 0,0 0,-16 0,-16 0,-16 0,0 0,-16 0,16 0,16 0,-16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30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16605 7414,'0'0,"16"0,-16 0,32 0,-17 0,33 16,-16-16,79 31,-48-15,-31-16,127 16,-96 0,-15-16,79 32,-95-32,15 0,1 0,-48 0,0 15,0-15,-16 16,-31 0,-49 16,49-16,-80 16,-16 15,79-31,-110 32,126-32,-95 15,48-15,47 0,32-16,16 0,16 0,16 16,0 0,16-16,31 16,-16-16,17 16,31-16,0 0,32 0,0 0,15 0,-30 0,-17 0,-16 0,-32 0,-47 0,-16 0,-16 16,-15-16,-17 15,-31 1,-1 0,-47 0,48 0,-96 16,48-17,32-15,31 16,1 0,63-16,-16 0,16 0,0 16,32-16,15 32,17-16,-16 0,31 15,16-15,-79-16,48 16,-48 0,-1-16,-15 16,0-16,-15 16,-1-16,0 0,-48 0,32 0,-79 16,64-16,-1 0,-111 0,96 0,15 0,-110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35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3635 16256,'16'0,"-16"0,16-16,0 16,0 0,15 0,-15 0,0 0,16 0,-16 0,0 0,0 0,-1 0,33 0,-32 0,0 0,15 0,1 0,-16 0,16 0,0 0,-16 0,15 0,1 0,-32 0,32 0,-16 0,15 0,-15 0,0 0,-16 0,16 0,0 0,-16 0,16 0,0 0,0 0,-16 0,15 0,17 0,-32 0,16 0,0 0,0 0,-16 0,16 0,-1 0,-15 0,16 0,0 0,0 0,-16 0,16 0,0 0,0 0,-16 0,16 0,0 0,-16 0,15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27T20:01:36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3206 16748,'32'0,"0"0,-16-16,32 16,-17 0,17-16,-1 16,17 0,15 0,17-16,-17 16,64 0,0-31,-32 31,16 0,16 0,-16 0,-80 0,33 0,31 31,-48-15,-31-16,32 16,-33-16,-31 0,0 16,0 0,0 0,-16-16,1 16,15 0,-32 0,-47 31,31-31,0 0,-95 16,80-17,15-15,-95 16,80-16,-1 0,-47 0,80 0,-17 0,16 0,-16 0,48 0,-15 0,-1 0,16 0,0 0,-16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0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1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12" Type="http://schemas.openxmlformats.org/officeDocument/2006/relationships/customXml" Target="../ink/ink10.xml"/><Relationship Id="rId17" Type="http://schemas.openxmlformats.org/officeDocument/2006/relationships/image" Target="../media/image14.emf"/><Relationship Id="rId2" Type="http://schemas.openxmlformats.org/officeDocument/2006/relationships/image" Target="../media/image1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0.emf"/><Relationship Id="rId14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0.emf"/><Relationship Id="rId18" Type="http://schemas.openxmlformats.org/officeDocument/2006/relationships/customXml" Target="../ink/ink20.xml"/><Relationship Id="rId3" Type="http://schemas.openxmlformats.org/officeDocument/2006/relationships/image" Target="../media/image15.png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17.xml"/><Relationship Id="rId17" Type="http://schemas.openxmlformats.org/officeDocument/2006/relationships/image" Target="../media/image22.emf"/><Relationship Id="rId2" Type="http://schemas.openxmlformats.org/officeDocument/2006/relationships/image" Target="../media/image1.pn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4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16.xml"/><Relationship Id="rId19" Type="http://schemas.openxmlformats.org/officeDocument/2006/relationships/image" Target="../media/image23.emf"/><Relationship Id="rId4" Type="http://schemas.openxmlformats.org/officeDocument/2006/relationships/customXml" Target="../ink/ink13.xml"/><Relationship Id="rId9" Type="http://schemas.openxmlformats.org/officeDocument/2006/relationships/image" Target="../media/image18.emf"/><Relationship Id="rId14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customXml" Target="../ink/ink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3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8.emf"/><Relationship Id="rId14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Martinásek</a:t>
            </a:r>
            <a:r>
              <a:rPr lang="cs-CZ" dirty="0" smtClean="0"/>
              <a:t> Josef</a:t>
            </a:r>
          </a:p>
          <a:p>
            <a:r>
              <a:rPr lang="cs-CZ" dirty="0" smtClean="0"/>
              <a:t>VUT, FAST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8074899" cy="1793167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/>
              <a:t>BD003 – silová metoda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8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5600"/>
            <a:ext cx="883285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b="1"/>
          <a:stretch/>
        </p:blipFill>
        <p:spPr bwMode="auto">
          <a:xfrm>
            <a:off x="155575" y="175260"/>
            <a:ext cx="8832850" cy="632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4"/>
          <a:stretch/>
        </p:blipFill>
        <p:spPr bwMode="auto">
          <a:xfrm>
            <a:off x="4908984" y="548680"/>
            <a:ext cx="3528392" cy="28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5349240" y="1211760"/>
              <a:ext cx="400320" cy="31464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3400" y="1148040"/>
                <a:ext cx="4320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/>
              <p14:cNvContentPartPr/>
              <p14:nvPr/>
            </p14:nvContentPartPr>
            <p14:xfrm>
              <a:off x="3765960" y="4137840"/>
              <a:ext cx="263520" cy="53172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0120" y="4074120"/>
                <a:ext cx="29520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Rukopis 3"/>
              <p14:cNvContentPartPr/>
              <p14:nvPr/>
            </p14:nvContentPartPr>
            <p14:xfrm>
              <a:off x="7263720" y="1188720"/>
              <a:ext cx="429120" cy="31464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7880" y="1125360"/>
                <a:ext cx="460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Rukopis 4"/>
              <p14:cNvContentPartPr/>
              <p14:nvPr/>
            </p14:nvContentPartPr>
            <p14:xfrm>
              <a:off x="5972040" y="4154760"/>
              <a:ext cx="40320" cy="37188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6200" y="4091400"/>
                <a:ext cx="720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Rukopis 5"/>
              <p14:cNvContentPartPr/>
              <p14:nvPr/>
            </p14:nvContentPartPr>
            <p14:xfrm>
              <a:off x="5926320" y="4606200"/>
              <a:ext cx="531720" cy="16632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0480" y="4542840"/>
                <a:ext cx="563760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3"/>
          <a:stretch/>
        </p:blipFill>
        <p:spPr bwMode="auto">
          <a:xfrm>
            <a:off x="155575" y="289560"/>
            <a:ext cx="8832850" cy="62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9"/>
          <a:stretch/>
        </p:blipFill>
        <p:spPr bwMode="auto">
          <a:xfrm>
            <a:off x="4897165" y="620688"/>
            <a:ext cx="3530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5492160" y="2234520"/>
              <a:ext cx="451800" cy="38916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6320" y="2171160"/>
                <a:ext cx="48348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/>
              <p14:cNvContentPartPr/>
              <p14:nvPr/>
            </p14:nvContentPartPr>
            <p14:xfrm>
              <a:off x="5909040" y="2669040"/>
              <a:ext cx="514800" cy="33156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3200" y="2605320"/>
                <a:ext cx="5464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Rukopis 3"/>
              <p14:cNvContentPartPr/>
              <p14:nvPr/>
            </p14:nvContentPartPr>
            <p14:xfrm>
              <a:off x="1308600" y="5846400"/>
              <a:ext cx="354600" cy="612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2760" y="5783040"/>
                <a:ext cx="386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Rukopis 4"/>
              <p14:cNvContentPartPr/>
              <p14:nvPr/>
            </p14:nvContentPartPr>
            <p14:xfrm>
              <a:off x="1154160" y="6000840"/>
              <a:ext cx="646200" cy="10872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8320" y="5937120"/>
                <a:ext cx="6778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Rukopis 5"/>
              <p14:cNvContentPartPr/>
              <p14:nvPr/>
            </p14:nvContentPartPr>
            <p14:xfrm>
              <a:off x="6715080" y="6023520"/>
              <a:ext cx="480240" cy="12636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9240" y="5960160"/>
                <a:ext cx="511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Rukopis 6"/>
              <p14:cNvContentPartPr/>
              <p14:nvPr/>
            </p14:nvContentPartPr>
            <p14:xfrm>
              <a:off x="7109280" y="5897880"/>
              <a:ext cx="120600" cy="2304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3440" y="5834520"/>
                <a:ext cx="152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Rukopis 7"/>
              <p14:cNvContentPartPr/>
              <p14:nvPr/>
            </p14:nvContentPartPr>
            <p14:xfrm>
              <a:off x="7183800" y="5880600"/>
              <a:ext cx="102960" cy="612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7960" y="5817240"/>
                <a:ext cx="13464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9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7" b="-1"/>
          <a:stretch/>
        </p:blipFill>
        <p:spPr bwMode="auto">
          <a:xfrm>
            <a:off x="155575" y="281940"/>
            <a:ext cx="8832850" cy="62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43963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5789160" y="640080"/>
              <a:ext cx="303120" cy="17748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3320" y="576720"/>
                <a:ext cx="335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/>
              <p14:cNvContentPartPr/>
              <p14:nvPr/>
            </p14:nvContentPartPr>
            <p14:xfrm>
              <a:off x="5715000" y="828720"/>
              <a:ext cx="68760" cy="38340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160" y="765000"/>
                <a:ext cx="1004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Rukopis 3"/>
              <p14:cNvContentPartPr/>
              <p14:nvPr/>
            </p14:nvContentPartPr>
            <p14:xfrm>
              <a:off x="5977800" y="817200"/>
              <a:ext cx="200520" cy="40608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1960" y="753840"/>
                <a:ext cx="2322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Rukopis 4"/>
              <p14:cNvContentPartPr/>
              <p14:nvPr/>
            </p14:nvContentPartPr>
            <p14:xfrm>
              <a:off x="6177960" y="822960"/>
              <a:ext cx="28800" cy="36612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2120" y="759600"/>
                <a:ext cx="604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Rukopis 5"/>
              <p14:cNvContentPartPr/>
              <p14:nvPr/>
            </p14:nvContentPartPr>
            <p14:xfrm>
              <a:off x="6343560" y="542880"/>
              <a:ext cx="234720" cy="29772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7720" y="479520"/>
                <a:ext cx="2664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Rukopis 6"/>
              <p14:cNvContentPartPr/>
              <p14:nvPr/>
            </p14:nvContentPartPr>
            <p14:xfrm>
              <a:off x="6269400" y="834480"/>
              <a:ext cx="285840" cy="40608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53560" y="770760"/>
                <a:ext cx="31752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Rukopis 7"/>
              <p14:cNvContentPartPr/>
              <p14:nvPr/>
            </p14:nvContentPartPr>
            <p14:xfrm>
              <a:off x="6983640" y="3852000"/>
              <a:ext cx="257400" cy="38880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7800" y="3788280"/>
                <a:ext cx="2890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Rukopis 8"/>
              <p14:cNvContentPartPr/>
              <p14:nvPr/>
            </p14:nvContentPartPr>
            <p14:xfrm>
              <a:off x="7349400" y="3634560"/>
              <a:ext cx="11880" cy="566280"/>
            </p14:xfrm>
          </p:contentPart>
        </mc:Choice>
        <mc:Fallback>
          <p:pic>
            <p:nvPicPr>
              <p:cNvPr id="9" name="Rukopis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3560" y="3571200"/>
                <a:ext cx="4356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Rukopis 9"/>
              <p14:cNvContentPartPr/>
              <p14:nvPr/>
            </p14:nvContentPartPr>
            <p14:xfrm>
              <a:off x="7206480" y="3406320"/>
              <a:ext cx="503280" cy="68760"/>
            </p14:xfrm>
          </p:contentPart>
        </mc:Choice>
        <mc:Fallback>
          <p:pic>
            <p:nvPicPr>
              <p:cNvPr id="10" name="Rukopis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0640" y="3342600"/>
                <a:ext cx="534960" cy="1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6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7" b="-1"/>
          <a:stretch/>
        </p:blipFill>
        <p:spPr bwMode="auto">
          <a:xfrm>
            <a:off x="155575" y="281940"/>
            <a:ext cx="8832850" cy="62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6663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5063400" y="1148760"/>
              <a:ext cx="531720" cy="36036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7560" y="1085040"/>
                <a:ext cx="5634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/>
              <p14:cNvContentPartPr/>
              <p14:nvPr/>
            </p14:nvContentPartPr>
            <p14:xfrm>
              <a:off x="5212080" y="2451600"/>
              <a:ext cx="857520" cy="51480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6240" y="2388240"/>
                <a:ext cx="88920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Rukopis 3"/>
              <p14:cNvContentPartPr/>
              <p14:nvPr/>
            </p14:nvContentPartPr>
            <p14:xfrm>
              <a:off x="6749280" y="6006600"/>
              <a:ext cx="400320" cy="14868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3440" y="5942880"/>
                <a:ext cx="4320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Rukopis 4"/>
              <p14:cNvContentPartPr/>
              <p14:nvPr/>
            </p14:nvContentPartPr>
            <p14:xfrm>
              <a:off x="7120800" y="5863680"/>
              <a:ext cx="200520" cy="1728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4960" y="5799960"/>
                <a:ext cx="232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Rukopis 5"/>
              <p14:cNvContentPartPr/>
              <p14:nvPr/>
            </p14:nvContentPartPr>
            <p14:xfrm>
              <a:off x="3886200" y="4212000"/>
              <a:ext cx="40320" cy="26316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0360" y="4148280"/>
                <a:ext cx="720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Rukopis 6"/>
              <p14:cNvContentPartPr/>
              <p14:nvPr/>
            </p14:nvContentPartPr>
            <p14:xfrm>
              <a:off x="3834720" y="4457520"/>
              <a:ext cx="251640" cy="17208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8880" y="4394160"/>
                <a:ext cx="28332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2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</TotalTime>
  <Words>13</Words>
  <Application>Microsoft Office PowerPoint</Application>
  <PresentationFormat>Předvádění na obrazovce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1_Aerodynamika</vt:lpstr>
      <vt:lpstr>Motiv systému Office</vt:lpstr>
      <vt:lpstr>BD003 – silová metoda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BD003 – domácí úkol</dc:title>
  <dc:creator>Pepa</dc:creator>
  <cp:lastModifiedBy>Pepa</cp:lastModifiedBy>
  <cp:revision>34</cp:revision>
  <dcterms:created xsi:type="dcterms:W3CDTF">2020-03-27T19:23:52Z</dcterms:created>
  <dcterms:modified xsi:type="dcterms:W3CDTF">2020-04-27T20:02:28Z</dcterms:modified>
</cp:coreProperties>
</file>