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  <p:sldMasterId id="2147483720" r:id="rId2"/>
  </p:sldMasterIdLst>
  <p:sldIdLst>
    <p:sldId id="256" r:id="rId3"/>
    <p:sldId id="278" r:id="rId4"/>
    <p:sldId id="279" r:id="rId5"/>
    <p:sldId id="280" r:id="rId6"/>
    <p:sldId id="277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37" autoAdjust="0"/>
  </p:normalViewPr>
  <p:slideViewPr>
    <p:cSldViewPr>
      <p:cViewPr>
        <p:scale>
          <a:sx n="100" d="100"/>
          <a:sy n="100" d="100"/>
        </p:scale>
        <p:origin x="-946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1920" units="cm"/>
          <inkml:channel name="Y" type="integer" max="1200" units="cm"/>
        </inkml:traceFormat>
        <inkml:channelProperties>
          <inkml:channelProperty channel="X" name="resolution" value="56.72083" units="1/cm"/>
          <inkml:channelProperty channel="Y" name="resolution" value="28.36879" units="1/cm"/>
        </inkml:channelProperties>
      </inkml:inkSource>
      <inkml:timestamp xml:id="ts0" timeString="2020-04-22T19:49:56.80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10477 3778,'0'0,"0"0,0 0,0-16,16 16,-16-16,16 16,-16-15,16-1,0 0,-16 0,16 0,-1 16,-15-16,16 0,0 1,0 15,-16-16,0 0,16 16,-16 0,16-16,-16 0,0 0,16 16,-16-16,16 0,0 0,-16 16,0-15,0-1,15 16,-15-16,16 16,-16-16,0 0,16 16,-16 0,0-16,0 16,0-16,16 1,-16 15,16-16,-16 0,0 16,0 0,16-16,-16 0,16 0,-1 16,-15-16,0-16,16 32,-16-15,16-1,-16 0,16 16,-16 0,0-16,0 16,16-16,-16 0,16 16,-16-16,16 1,-16 15,0-16,16 0,-16 0,16 16,-1-32,-15 16,0 0,16 0,0 1,-16 15,0-16,16-16,-16 16,16 16,0-16,-16 0,16 16,-16-31,15 15,-15 16,16 0,-16-16,0 0,0 16,16-16,-16 16,0-16,16 0,-16 0,16 16,-16 0,0-15,0-1,0 16,16 0,-16-32,16 16,-16 16,16-16,-16 0,16 1,-16 15,15-16,-15 16,0-16,16 0,-16 16,16 0,-16-16,16 16,-16-16,0 16,16-16,0 16,-16-16,0 16,0-16,16 16,-16 0,0-15,15 15,-15-16,16 16,-16-16,0 16,0-16,16 0,-16 16,16 0,-16-16,0 0,0 1,0 15,-16 0,16-16,-16 0,0 0,1 16,15 0,0-16,-16 16,16-16,-16 16,16 0,-16-16,0 0,0 0,16 16,-16 0,16-15,-15-1,-1 16,16-16,0 16,-16 0,0-16,16 0,0 16,-16 0,0 0,16-16,-16 16,16-16,0 16,-16-15,0 15,1-16,15 0,-16 16,16-16,-16 16,16 0,0-16,-16 0,0 16,0 0,16-32,-16 16,1 1,-1 15,16-16,0 0,-16 16,16 0,-16-16,0 0,16 0,0 16,0 0,-16-16,0 1,16-1,0 16,-16 0,16-16,-16 16,16-16,-15 16,15-16,0 0,-16 0,0 16,0-16,16 0,0 1,-16 15,0 0,0-16,16 0,0 16,-15-16,-1 0,16 0,0 16,-16 0,16-16,-16 16,16-15,-16-1,16 16,0 0,-16-16,0 16,16-16,-16 0,-15 16,15-16,0 0,16 0,-16 16,16 0,-16 0,16-16,-16 16,16-15,-16 15,1-16,-1 16,16 0,-16-16,0 0,16 16,-16 0,0-16,0 16,16 0,0-16,-16 16,0 0,1-16,15 16,0 0,-16 0,0 0,16-15,-16-1,0 16,16-16,-16 16,16 0,0 0,-16 0,1-16,-1 16,16-16,-16 0,-16 16,16-16,16 0,-16 16,0 0,0-16,16 16,0-15,-15-1,-1 0,0 16,16-16,0 16</inkml:trace>
  <inkml:trace contextRef="#ctx0" brushRef="#br0" timeOffset="6848.3918">10382 4286,'0'0,"0"0,0 16,0-16,0 16,16-16,0 16,-16 0,0-16,0 16,16-16,0 16,-16-1,0-15,15 16,-15 0,16 0,0-16,-16 16,0 0,16-16,-16 16,16-16,-16 15,16 1,-16-16,0 16,0 0,16 0,-1 0,-15 0,16 0,-16-16,0 16,16-1,-16 1,16 0,0 0,-16 0,16-16,-16 16,32 15,-32-15,16 0,-1 0,1 0,-16-16,0 16,32 0,-16 0,-16-16,16 31,0-15,-1-16,1 32,-16-16,16-16,0 16,-16 0,16-1,-16-15,16 48,-16-32,16-16,0 16,-16 0,16 16,-1-17,1 17,0-32,-16 32,16 15,0-15,0-32,0 32,-16-16,0-16,15 32,1-16,0-16,-16 15,0 1,0 0,0-16,16 32,0-16,-16-16,16 31,0 1,-16-32,16 32,0 0,-1 0,17-17,-16 33,0-16,0 15,0-15,-1-16,1 16,0 0,16-17,-16 1,-16 16,16-16,0 16,-16-32,16 0,-16 15,0 1,0-16,15 16,-15 0,16-16,-16 16,16-16,-16 16,0 0,16 0,0 0,0-1,-16 1,0 0,16 0,-1 16,1-32,-16 31,16-15,0 0,0 0,0 16,-16-32,16 32,-16-16,16-1,0 1,-16 0,0 0,15 16,-15-16,16-1,-16 17,16-16,0 0,-16 16,16 0,-16-32,16 31,-16-15,16-16,-16 16,15 0,-15 0,0 0,16-1,-16 1,16-16,-16 16,0 0,16-16,-16 0,0 0,-16 0</inkml:trace>
  <inkml:trace contextRef="#ctx0" brushRef="#br0" timeOffset="8371.4789">11858 6810,'0'0,"0"0,0 16,-16 16,1-32,-17 16,0 32,32-33,-47 17,31-16,16 16,-32-16,16-1,0 1,0 16,16-16,-16 0,0 0,16-16,-15 0,15 16,0 0,0-1,0-15,0 0,15 0,1 0,-16 0,16 0,0 0,0 0,0 0,16 16,-16-16,15 0,1 0,-16 0,16 16,-1-16,-15 0,0 0,16 0,-16 0,0 0,0 0,15 16,1-16,-16 0,0 0,15 0,-15 0,0 0,16 0,-32 0,0 0,16 0,-16-16,16 16,-16-16,0 0,0 16,0-15,-16-1,16 0,0 16,-32-32,16 16,16 16,-16-16,-31-16,31 1,16 31,-32-16,0-16,32 16,-15 16,-17-16,16 1,-16-33,0 32,16 0,16 0,-15 0,-1 16,0-16</inkml:trace>
  <inkml:trace contextRef="#ctx0" brushRef="#br0" timeOffset="9421.5389">11668 7477,'0'0,"16"0,0 0,-16 0,16 0,-1 0,1 0,16 0,0 0,-16 0,31 0,-15 0,0 0,0 0,15 0,-31 0,16 0,-1 0,-31 0,16 0,0 0,-16 0,16 0,0 0,0 0,-16 0,16 0,0 0,0 0,-16 0,15 0,1 0,-16 0,16 0,0 0,0 0,0 0,0 0,-1 0,-15 0,16 0,0 0</inkml:trace>
  <inkml:trace contextRef="#ctx0" brushRef="#br0" timeOffset="37597.1505">22384 3858,'0'0,"0"0,0-16,0 16,0-16,0 16,0-16,0 0,0 0,15 16,-15-16,0-15,16 15,-16-16,0 16,0 16,16-16,-16-15,16 31,-16-32,16 16,-16 16,0-16,0-16,16 32,-16-32,16 1,-16 15,31-32,-31 17,16 15,-16 0,0 0,0 0,16 16,-16-16,16-16,0 32,-16-31,16 15,-16 0,16-16,0-15,-1 15,1 16,0-16,0-16,0 17,0 15,0-32,-1 17,1-1,-16 16,16-16,0 0,-16 1,16 15,-16 0,16-16,0 16,0-15,0-1,-16 16,15 0,1-32,0 17,16-1,-16 16,0-16,-1 1,1-17,0 16,0 0,0 16,-16-15,16 31,0-32,-16 16,0 0,0 0,16 1,-16 15,0-16,16 0,-16 0,0 16,0 0,0-16,-32-16,32 16,-32 16,0-16,0-15,17 15,-1 0,-16 0,0 0,32 0,-16 1,1-1,-1 16,0-16,0-16,0 32,-16-32,32 32,-16-16,-15 0,31 1,-32 15,16-16,0-16,0 16,0 16,1-16,-1 0,0 16,0-15,0-1,0 0,0 16,0-32,-15 16,15 0,0 0,0 0,-16 16,16-31,16 15,-15 16,-1 0,0-32,0 16,0 16,0-16,-16 1,16-1,1 0,-1 16,0-16,0 0,-16-16,16 16,1 0,15 1,-16 15,0-16,0 16,0-32,0 32,0 0,16-16,0 16,0-16,-16 16,16-16,-16 16</inkml:trace>
  <inkml:trace contextRef="#ctx0" brushRef="#br0" timeOffset="39755.2739">22193 4175,'0'0,"0"16,0 0,16 16,-16 15,16 1,15 15,1 1,-16-17,16 17,-16-16,0-17,15 33,-15-17,0-15,0 16,0 0,0-17,0 1,15 16,1-1,-16 1,0-32,0 16,16 31,-1-15,-15 15,-16-47,32 32,0 15,-17-31,17 15,0 17,-16-32,16 15,-16-31,-1 32,17-1,-32-31,32 16,-16 0,0 16,-16-33,15-15,1 32,0-16,0 0,-16-16,16 16,0 15,-16-31,16 48,0-32,0-16,-16 32,31 0,-31-1,16-31,0 32,0-16,0 0,-16 0,31 31,-15-31,0 16,0 0,0-32,32 63,-32-47,-16 0,15 0,1 0,0-1,0 17,-16-16,16 0,0-16,0 16,-16 0,0 0,15-16,1 16,0 15,0-31,0 0,0 16,-16 0,16 0,-16-16,16 16,0 0,-1 15,1-31,0 32,0-16,0-16,0 32,0-16,-1 15,-15-31,16 16,0 0,-16-16,0 0,0 0,0 0</inkml:trace>
  <inkml:trace contextRef="#ctx0" brushRef="#br0" timeOffset="40976.3438">23796 6969,'0'16,"-16"-16,1 16,-1 16,0-1,16-15,-16 0,-16 0,1 16,31-16,0 0,-16-1,0 1,0 16,16-32,-16 16,16 0,-16-16,16 0,-16 16,16-1,0 1,0-16,0 16,0 0,0 0,0-16,0 16,0 0,0-16,0 0,0 0,16 0,0 0,16 0,0 0,-32 0,63-16,-15 16,-33-16,33 16,-32 0,0 0,16-16,-16 16,-1 0,1 0,16 0,-32 0,16 0,0 0,0 0,-16 0,15 0,1 0,-16 0,16 0,-16 0,16-16,-16 0,0 0,0 16,0-31,0 15,0 0,0-16,0 16,0 1,-48-49,17 32,-1 0,0 1,16-1,-15 0,-1 16,-16-15,16 15,32-16,-47 0,31 16,0 16,16 0</inkml:trace>
  <inkml:trace contextRef="#ctx0" brushRef="#br0" timeOffset="42271.4178">23590 7572,'0'0,"16"0,0 0,-16 0,32 0,-1 0,1 16,0-16,-1 0,65 32,-64-32,15 0,32 16,-31-16,-32 0,48 16,-49-16,17 0,-32 0,16 0,0 0,0 0,-16 0,16 0,-1 0,-15 0,16 0</inkml:trace>
  <inkml:trace contextRef="#ctx0" brushRef="#br0" timeOffset="68551.921">6985 10557,'0'-16,"0"16,0 0,31 0,-31-16,48 0,-32 0,0 16,0-15,0 15,-16 0,16-16,-1 16,1 0,-16-16,16 16,0 0,-16 0,16 0,0 0,0 0,-16-16,15 16,17 0,-32-16,16 16,0 0,0 0,0-16,0 16,0 0,-1 0,17 0,0-16,-16 16,31-16,33-15,-48 31,15-16,1 0,-1 0,-15 16,16-16,31 0,-47 0,-16 1,0 15,-1 0,17-16,-32 16,16 0,0 0,0 0,-16 0,16 0,0-16,0 16,-1 0,17-16,-16 0,32 16,-1-16,1 0,0 16,-17 0,1-16,16 0,-1 16,-31-15,16-1,0 16,-16 0,-1-16,17 16,-32 0,32 0,0 0,-17-16,17 16,0-16,-16 0,16 16,-1-16,1 1,-16 15,16-16,15 16,-31-16,16 16,-16 0,16-16,-16 16,-1-16,1 16,0 0,16-16,-16 16,0 0,-1-16,1 16,0 0,0 0,0 0,-16 0,16 0,0 0,-16 0,32 0,-17 0,-15-16,16 16,0 0,0 0,-16 0,32-16,-16 16,-1 0,1-15,0 15,0 0,0 0,0 0,-16-16,32 16,-1-16,-31 16,32-16,-16 16,0 0,-16 0,16-16,0 16,-16 0,15 0,1 0,0 0,-16 0,0-16,16 16,0 0,0 0</inkml:trace>
  <inkml:trace contextRef="#ctx0" brushRef="#br0" timeOffset="72137.1261">7001 12716,'0'0,"0"0,15 0,17 0,0 0,-32 0,32 0,-16 0,79-32,-48 16,-31 0,32 0,0 16,15-31,-15 15,-17 16,-31-16,32 0,-16 16,0 0,63-16,-63 16,32-16,-16 16,15-15,-31 15,48-16,-17 0,1 16,15-16,1 0,-32 16,110-32,-110 16,16 16,-16-16,15 16,-31-15,16-1,0 16,-32-16,31 16,-15 0,0 0,0 0,16-16,-16 0,0 16,15-16,-15 16,16-16,0 1,-1-1,-15 16,32 0,-32-16,0 0,15 16,1-16,0 0,-32 16,32-16,-17 16,-15-16,32 0,-16 16,-16-15,16 15,0 0,0 0,-16-16,16 16,0 0,-16-16,15 16,1 0,0 0,-16-16,16 16,0 0,0-16,-16 16,0-16,16 16,-1 0,1 0,0 0,0 0,0-16,-16 16,32 0,-16-15,-16 15,16 0,-1-16,-15 16,16 0,0 0,0 0,-16 0,16 0,0 0,0-16,-16 16,15 0,1 0,-16 0,16 0,0 0,-16-16,16 16,16 0,-16 0,0 0,-16-16,15 16</inkml:trace>
  <inkml:trace contextRef="#ctx0" brushRef="#br0" timeOffset="73801.2212">9699 10033,'0'0,"0"16,-15 31,-1-15,0 32,16-17,0 33,-32 15,16-47,16-1,0 17,0-17,0-15,0-16,0 32,0-17,-16 1,16-16,0 16,-16-1,16-15,0 32,0-16,0-16,0 15,0 17,0-16,0-1,0 1,16-16,-16 0,0 0,0 0,0 16,0-1,0-15,0-16,0 32,16 0,-16-32,0 15,0 1,0-16,0 16</inkml:trace>
  <inkml:trace contextRef="#ctx0" brushRef="#br0" timeOffset="75212.3019">9461 12779,'0'0,"0"0,0 48,0-16,0-1,0 17,0 0,0 15,0 17,16-17,-16 1,0 15,0-16,0-15,0 0,0 15,0-15,0-16,0-1,0 17,-16 0,16-32,0 31,-16 1,16-1,0-31,0 32,0 0,0-48,0 31,0 1,0 0,0-1,0 1,0-32,0 48,0 0,0-48,0 47,0-31,0 0,0 31,0-47,0 32,0-16,0-16,0 16,0 0,0 0,0 0,0 0,0-16,0 15,-15-15</inkml:trace>
  <inkml:trace contextRef="#ctx0" brushRef="#br0" timeOffset="78120.4683">9572 14637,'0'0,"-16"0,16 0,-15 0,-1-16,0 0,0 0,-16 16,-15-32,47 17,-48-1,16 0,16-16,-47 0,15 0,17 32,-17-31,16 15,16 0,-16-16,1 16,-1-15,16 31,0-16,0 0,1 16,15-16,0 16,0 16,0 0,15-16,-15 0,0 16,16 15,-16-31,0 32,16-16,-16 0,16 16,0 15,0-31,-16 16,16-16,-16 0,0 0,0 15,0-31,15 48,-15-32,0-16,0 31,0-15,0-16,0 16,0 0,0 0,0-16,0 16,0 0,16-16,-16 16,0 0,16-1,-16-15,0 0,16 0,0 0,-16 0,16 0,0 0,0 0,-16 0,31 0,-15 0,0 0,16-15,0-1,-17 16,1-16,16 16,-16 0,0 0,16 0,-32 0,16-16,-16 16,0 0,-16 0,0 0</inkml:trace>
  <inkml:trace contextRef="#ctx0" brushRef="#br0" timeOffset="78979.5174">8779 14208,'0'0,"0"16,0 16,0-16,0 47,0-31,0 0,0 63,0-63,0 15,0 1,0-1,15-15,-15 0,0 16,0-17,0 1,0 0,0 0,0-1,0-15,0 0,0-16,0 16,0 0,0-16,16 0,-16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1920" units="cm"/>
          <inkml:channel name="Y" type="integer" max="1200" units="cm"/>
        </inkml:traceFormat>
        <inkml:channelProperties>
          <inkml:channelProperty channel="X" name="resolution" value="56.72083" units="1/cm"/>
          <inkml:channelProperty channel="Y" name="resolution" value="28.36879" units="1/cm"/>
        </inkml:channelProperties>
      </inkml:inkSource>
      <inkml:timestamp xml:id="ts0" timeString="2020-04-22T19:52:31.56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20431 11541,'0'0,"0"0,-16 0,0 0,-16-16,17 16,-1 0,0-16,0 1,0 15,0-16,0 16,0 0,0-16,1 0,-1 16,0-16,0 16,16 0,-16 0,0 0,0 0,16-16,-15 16,-1 0,16 0,-16-16,0 16,-16-16,16 16,-16 0,32-16,-15 16,-17 0,16-15,16 15,-32 0,16-16,16 16,-31 0,15 0,16 0,-16 0,0 0,16-16,-16 16,0 0,0 0,16-16,-16 16,1 0,-1 0,16 0,-16 0,0 0,16-16,-16 16,-16 0,32-16,-15 16,-1-16,0 16,0 0,0 0,0-15,16 15,-16-16,0 16,0 0,16-16,-15 16,-1 0,16 0,0 0,-16 0,16-16,-16 16,0-16,16 16,-16 0,16 0,-16 0,1-16,15 16,-16-16,0 16,16 0,-16-16,0 16,0 0,16 0,0 0,-16 0,0-16,0 16,16 0,0-15,-15 15,-1 0,16-16,0 16,-16 0,0 0,-16-16,32 16,-16-16,1 16,-1-16,0 16,0 0,0 0,16 0,-16 0,0 0,16-16,0 16,-16 0,0 0,16-16,-15 16,15 0,-16 0,16-15,-16 15,0 0,16 0,-16 0,0 0,0-16,1 16,-1 0,16-16,-16 16,0 0,0 0,16 0,-16 0,0 0,0 0,16 0,-16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1920" units="cm"/>
          <inkml:channel name="Y" type="integer" max="1200" units="cm"/>
        </inkml:traceFormat>
        <inkml:channelProperties>
          <inkml:channelProperty channel="X" name="resolution" value="56.72083" units="1/cm"/>
          <inkml:channelProperty channel="Y" name="resolution" value="28.36879" units="1/cm"/>
        </inkml:channelProperties>
      </inkml:inkSource>
      <inkml:timestamp xml:id="ts0" timeString="2020-04-22T20:03:44.04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15256 6953,'0'0,"0"0,31 0,-31 0,32 16,0-16,-32 0,47 16,-15-16,0 0,63 16,-63-16,0 0,15 0,-15 0,16 0,-1 0,33 0,-33 0,-15 0,0 0,0 0,-16 0,15 0,1 0,-32 0,32 0,-16 0,-16 0,15 0,33 0,-16 0,0 0,-16 16,31-16,-15 0,-16 0,31 0,-15 0,16 0,-16 0,-1 0,17 0,-16 0,-1 0,17 0,-32 0,0 0,16 0,-32 0,31 0,1 0,-32 0,32 0,-16 0,-1 0,1 0,0 0,16 0,-16 0,0 0,0 0,15 0,-15 0,0 0,16 0,-32 0,32 0,-17 0,-15 0,16 0,0 0,0 0,-16-16,16 16,0 0,0 0,0 0,0 0,-16 0,15 0,1 0,0 0,-16-16,16 16,0 0,0 0</inkml:trace>
  <inkml:trace contextRef="#ctx0" brushRef="#br0" timeOffset="924.0529">17161 6779,'0'0,"0"0,31 0,-15 15,-16-15,48 0,0 16,31 32,-32-48,-15 0,64 32,-49-32,17 16,-33-16,1 16,-16-16,-16 15,0 1,0 0,-16-16,0 16,-16 16,32-32,-31 31,-1-15,16 16,-16-16,-47 48,63-33,-32-15,-15 48,15-33,1 1,15 0,0-16,16 0,16-16,0 16</inkml:trace>
  <inkml:trace contextRef="#ctx0" brushRef="#br0" timeOffset="4122.2358">23003 5969,'0'0,"0"16,0 0,0-16,0 0,0 31,-16-31,0 16,16-16,0 16,-16 16,0-32,0 16,0 16,1-1,-1-15,-16 16,0 0,16-1,16-31,-32 48,-15 0,15-16,-15 15,15 1,0-48,16 31,-16 1,32-16,-16 0,16-16,-15 16,15-16,0 16,-16-16,0 16,16 0,-16-1,16-15,0 16,0 0,0-16,0 0,16 0,0 0,0 0,-1 0,17 0,64-16,-65 0,96 1,-79-1,79 0,-64 0,64 0,-63 0,63-16,-95 32,63-16,-79 16,0 0,15 0,-15 0,0 0,0 0,-16 0,16 0,0 0,0 0,-16 0,16 0,15 0,-31 0,48-15,-48 15,16 0,0 0,-1 0,-15 0,0-16,0 0,0 16,-15 0,-1-16,0 0,-16-16,0 17,-79-33,79 16,-15 0,-1 16,1 1,-1-17,16 16,0 16,1-32,-17 16,16 1,17-1,-17-16,16 16,-16 0,32 0,-32 0,16 16,16-16,0 1,0-1,-15 16</inkml:trace>
  <inkml:trace contextRef="#ctx0" brushRef="#br0" timeOffset="4958.2836">22479 6937,'0'0,"16"0,-1 0,1 0,0 0,0 0,0 0,0 0,16 0,-16 0,110 0,-46 0,-32 0,78 0,33 0,32 0,-128 0,112-15,15-1,-126 16,79-16,-32 0,-48 0,-31 16,-16 0</inkml:trace>
  <inkml:trace contextRef="#ctx0" brushRef="#br0" timeOffset="19218.0992">3699 13748,'0'0,"0"0,-16 16,0 0,16-16,-16 0,0 15,0 1,0 0,1-16,-17 32,32-16,-32 0,16-16,-16 31,16-15,1-16,-33 32,0-16,17 0,-1 16,16-17,-16 1,-15 0,15 16,0-32,16 16,-15 0,15-16,0 31,-16-15,-16 16,32-32,-15 16,-17 0,16 0,1 15,31-31,-64 32,16-32,48 16,-47 16,15-16,-15 15,31-15,-48 16,32-32,16 0,-47 32,47-16,-47 31,31-31,0 0,-16 16,33-32,-1 16,-16 15,16-31,16 0,-32 16,17 0,-1-16,16 16,-48-16,48 0,-16 16,0-16,-16 16,32 0,-15-16,15 0,-16 0,16 16,-16-16,0 0,16 15,-16-15,16 16,-16-16,0 0,16 16,-15-16,15 16,0-16,0 0,-16 0,0 16,16 0,0 0,-32-16,16 15,0 1,16-16,0 16,-16-16,0 0,16 0,0 0,0 16,-15-16,15 16,-16-16,16 16,-16-16,16 0,0 0,-16 0</inkml:trace>
  <inkml:trace contextRef="#ctx0" brushRef="#br0" timeOffset="112308.4237">23780 14542,'-15'0,"15"15,-16 1,16-16,0 16,-16-16,0 32,0-32,16 16,0-16,-16 16,16-1,-31 1,31 0,0 0,-16-16,0 16,16 0,-32 16,32-32,0 31,-16-15,0-16,0 16,16 0,0-16,-16 16,16 16,-15-32,15 31,-16-15,16 0,-16 0,16 0,-16 0,16-16,0 16,0 15,0-31,-16 16,16 0,-16 0,16 0,-16 16,1-17,15 1,0 16,-16-16,16 0,-16 0,16 0,-16 15,0-15,16 0,-16 16,16-16,-16 15,0-31,0 32,16 0,-15-16,15 16,-16-1,0-15,0 16,0 0,0-16,16-1,0 17,-16 0,1-32,-1 32,0 0,16-1,-16-15,0 16,0 0,0-1,0-15,0 16,1 0,-1 0,0-32,16 31,-16 1,0-32,16 16,-16 0,16 0,-16-1,1 17,-1-16,0 0,0 16,0-16,16 0,-16-1,16 1,0-16,0 16,-16 0,16 0,0-16,-16 16</inkml:trace>
  <inkml:trace contextRef="#ctx0" brushRef="#br0" timeOffset="113744.5058">22796 16446,'0'0,"0"16,0-16,0 16,-16 0,16-16,-16 48,1-48,-1 16,16 0,-16-1,0-15,0 32,16-16,-32 0,17 16,-33-1,-16 33,33-32,-1-16,16 15,0 1,-16-32,17 32,-1-16,16-1,0-15,16 0,-16 0,31 0,17 0,-32 0,31 0,-15 0,48 0,-49 0,17 0,-16 0,31 0,-47 0,32 0,-32 0,-16 0,47 0,-31 0,-16 0,32 0,-16 0,-16 0,31-15,-15-1,-16 16,16-16,-16 0,16 0,-16 16,0-16,0-15,0 31,-16-32,0 0,16 16,-32-16,17 1,-17-17,-63-47,63 79,16-32,-16 16,0 17,17-1,-1 16</inkml:trace>
  <inkml:trace contextRef="#ctx0" brushRef="#br0" timeOffset="114355.5408">22463 17129,'0'0,"16"0,0 0,15 0,33 0,-1 0,17 0,-1 0,64 0,-32 16,0 0,-63 0,31 0,17-1,-96-15,31 0</inkml:trace>
  <inkml:trace contextRef="#ctx0" brushRef="#br0" timeOffset="126220.2194">21114 16240,'0'16,"0"-16,0 0,0 16,0 0,15-16,-15 16,16-16,-16 16,32-16,-32 15,16-15,0 0,0 0,-16 0,15 0,-15-15,0-1,0 16,0-16,0 0,0 16,0-16,-15 16,-1-16,0 16,16-16,0 16,-16 0,0 0,16 0,0 0,-16 0,16 16,-16 0,1-16,15 0,0 16,0 0,0-16,0 0,15 32,1-32,-16 15,0-15,0 0,0-15,0 15,0-16</inkml:trace>
  <inkml:trace contextRef="#ctx0" brushRef="#br0" timeOffset="127984.3203">20288 15716,'0'0,"0"0,0 0,16 0,-16-16,0 0,16 16,-16 0,0-15,0-1,0 0,16 16,0 0,-1-32,-15 16,16 16,0-16,0 1,0-1,0 16,0-16,-16 0,15 16,17-16,-32 0,16 0,16 16,-16-16,0 16,15-16,1 1,-32 15,32-16,15 16,-31-16,16 0,0 16,-16 0,16 0,-1 0,-31 0,32 0,0 0,-32 0,16 0,15 0,-31 0,16 0,16 0,-32 0,32 0,0 0,-17 0,17 0,0 0,-32 0,32 16,-17-16,1 16,-16-16,32 16,-16-16,-16 0,16 0,0 15,-16-15,16 0,-16 16,16-16,-1 0,-15 16,16-16,0 0,0 16,0-16,0 16,0 0,-16-16,15 0,1 0,0 0,-16 0,0 16,16-16,0 0,-16 16,0-16,16 0,0 16,0-16,-16 15,16 1,-1-16,1 16,0 0,0 0,0-16,-16 0,16 16,0 0,-1-1,-15-15,-15 0,-1 0</inkml:trace>
  <inkml:trace contextRef="#ctx0" brushRef="#br0" timeOffset="128636.3576">21685 15462,'0'0,"0"0,0 0,16 32,0 0,-16-16,0 15,16 1,-1 16,1-32,0 31,0-15,0-16,-16 16,16-1,0-15,0 0,-16 0,0 0,0-16,-16 0,16 0,-16 0,0 0,16 0,-32 0,16-16,0 0,1 16,-1 0,0 0,16 0,0 0,-16 0,0 0</inkml:trace>
  <inkml:trace contextRef="#ctx0" brushRef="#br0" timeOffset="137432.8607">10890 5064,'0'0,"-16"16,0 16,-16 0,17-17,-17 17,0 0,0 0,17-17,-1 1,-16 0,16 16,0-16,16 0,-16-16,16 16,-16 0,16-16,0 15,0 1,-16-16,16 16,-15-16,15 16,-16-16,16 16,0 0,0-16,0 0,0 16,0-16,0 0,31 0,-31 0,48 0,-32 0,32 0,-17 0,49 0,-49 0,49 0,-32 0,31 0,-47 0,-1 0,17 0,-32 0,-16 0,0 0,0-16,0 0,0 0,0 16,-16-32,0 16,0 1,0-17,16 16,-31-16,15 0,-16 1,16 15,0 16,-15-32,-1 0,32 16,-48 1,16-1,32 0,0 16,0-16</inkml:trace>
  <inkml:trace contextRef="#ctx0" brushRef="#br0" timeOffset="138220.9058">10541 5683,'0'0,"0"0,16 0,15 0,17 16,-16-16,0 0,31 16,16-16,-47 0,48 16,15 0,-64-16,33 0,0 16,-33-16,-15 0</inkml:trace>
  <inkml:trace contextRef="#ctx0" brushRef="#br0" timeOffset="139724.9918">1635 3477,'16'0,"31"0,1 0,16 0,-1 0,-31 0,47 0,16 0,16 0,-31 0,15 15,-16-15,33 16,-1-16,0 0,-63 0,47 0,-48 0,33 0,-48 0,-17 0,1 0,0 0,-16 0</inkml:trace>
  <inkml:trace contextRef="#ctx0" brushRef="#br0" timeOffset="140560.0396">2476 3238,'0'0,"0"0,16 0,0 0,0 0,32 0,-17 0,1 16,16 16,-1-32,17 16,-17 0,33 32,-17-33,1 17,31-16,-47 0,15 0,1 0,-48-16,-16 0,0 15,0 1,0 0,0 0,0 16,0-16,-32 31,16-15,-16 0,-16 15,-15 17,-16 0,15-17,-15 1,-16 15,63-47,-48 32,17-16,15-17,32 1,1 0,-1-16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1920" units="cm"/>
          <inkml:channel name="Y" type="integer" max="1200" units="cm"/>
        </inkml:traceFormat>
        <inkml:channelProperties>
          <inkml:channelProperty channel="X" name="resolution" value="56.72083" units="1/cm"/>
          <inkml:channelProperty channel="Y" name="resolution" value="28.36879" units="1/cm"/>
        </inkml:channelProperties>
      </inkml:inkSource>
      <inkml:timestamp xml:id="ts0" timeString="2020-04-22T20:06:39.57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19590 6191,'0'0,"-16"0,0 0,16 0,0 0,-16 0,16 16,-16 0,16 0,0-16,0 0,16 0,-16 0,16 0,0 0,-16 0,0 0,0-16,0 0,0 16,0 0,0-16,-16 16,16-16,0 16,-16 0,0 0,16 0,0 16,0-16,0 32,0-16,0-16,16 16,-16 0,16-16,0 15,-16-15,16 0,-16 0,0-15,0-1,0 16,0-16,0 0,0 0,0 16,0 0,0 0,-16 0,16 0,0 0,0 0,0 16,0 0,0-16,0-16</inkml:trace>
  <inkml:trace contextRef="#ctx0" brushRef="#br0" timeOffset="2075.1187">18685 5969,'0'0,"0"0,15 0,-15-16,0 0,0 0,16 1,-16-1,16-16,-16 0,16 16,0 0,0-15,16-1,-16 0,15 16,-15 0,16-15,0 15,-17-16,17 16,0-16,0 32,0-16,-17 1,33-1,0 0,-1-16,1 16,-32 0,31 16,1-15,-16-1,-16 16,15 0,1 0,-32-16,32 16,0 0,-32 0,31-16,-15 16,0 0,16 0,0-16,-17 16,33 0,-16 0,-16-16,31 16,-15 0,0 0,0 0,-1 0,-15 0,16 0,0 0,-32 16,16-16,15 16,1 0,-16 0,16 0,-1-1,1 17,-16-16,16 16,16-1,-33-31,1 32,16-16,-16 0,-16-16,16 16,0 16,-16-32,0 16,0-1,15 1,1 0,-16 0,0 0,16-16,-16 16,16 0,-16-16,0 15,16 1,-16 0,0-16,0 16,0 0,16 0,-16-16,0 16,16-16,-16 16,16-16</inkml:trace>
  <inkml:trace contextRef="#ctx0" brushRef="#br0" timeOffset="2919.167">20558 5493,'0'0,"0"0,0 16,16-1,0 1,-16 0,0 16,16-16,-1 32,1-17,16 33,-32-33,16 1,0 0,0 0,-1-16,-15 0,0 15,0-15,0-16,0 16,0 0,0-16,0 0,-31 0,15 0,-32 0,17 0,-1 0,0-16,0 16,0-16,32 16,-47 0,31 0,-16 0,1-16,15 16,0 0,0 0</inkml:trace>
  <inkml:trace contextRef="#ctx0" brushRef="#br0" timeOffset="17939.0261">13541 11573,'0'0,"16"0,-16 0,16 0,16 0,-32 0,47 0,1 0,0 0,-1 0,32 0,1 0,-32 0,63 0,-96 0,97 16,-65-16,33 0,-17 0,-63 0,32 0,-16 0,-16 0</inkml:trace>
  <inkml:trace contextRef="#ctx0" brushRef="#br0" timeOffset="18780.0742">14224 11366,'0'0,"0"0,47 0,1 16,0 0,15 0,17 0,15 32,-32-32,17-16,-33 15,-15-15,-16 0,-16 16,0 0,0 0,-48 32,17-33,-33 49,-31-16,-64 31,16 16,80-63,-64 32,-16-1,32-15,63-17,0-15,33 0,15 0</inkml:trace>
  <inkml:trace contextRef="#ctx0" brushRef="#br0" timeOffset="21914.2535">23654 13272,'0'0,"-16"15,0 17,16-16,-16 16,0-16,0-1,0 1,16 16,-16-16,0 16,-15 0,-1-1,0 1,32-32,-16 32,1-16,-1-16,16 0,16 0,-16 0,15 0,-15 0,32 0,0 0,-16 0,15 0,17 0,79 0,-79 0,31 0,-15-16,31 16,95 0,-126-16,-32 16,31 0,-47-16,-16 0,-16 16,16-16,-16 0,0 1,16 15,-47-32,15 16,0-16,-47 0,47 1,0 15,16 16,-47-32,31 16,1 0,-1 0,-16-15,32 15,0 0,0 16,16 0,-15 0,-1 0</inkml:trace>
  <inkml:trace contextRef="#ctx0" brushRef="#br0" timeOffset="22590.2921">23130 13922,'0'0,"0"0,16 0,31 0,32 0,-31 0,79 0,64-16,-96 1,111-1,-111 16,112-32,-144 32,96-16,-80 16,-31-16,-48 16</inkml:trace>
  <inkml:trace contextRef="#ctx0" brushRef="#br0" timeOffset="54384.1106">10461 4159,'-15'0,"15"0,0 16,-16-16,16 16,-16 0,0 0,16-16,0 16,-16-1,16 1,-16-16,16 32,-16-16,16-16,0 16,-16 0,0-16,16 16,0 0,0-1,-15-15,15 16,-16 0,16 0,-16-16,16 16,0 16,-16-32,16 31,-16 1,0-32,16 32,-16 0,16-32,-15 31,-1 1,0-16,16 0,-16 16,16-1,-16-31,0 32,0 0,0-16,0 16,1-1,-1 1,0 16,0-33,0 17,0 16,0-16,-15-1,15 17,0-16,0 15,16-15,-16-16,0 32,0-17,0 1,1 0,-1 0,0-1,0 17,16-32,-16 16,0-1,0 1,1-16,-1 16,0-1,0 1,16-16,-16 32,0-16,0-1,-16 1,17-16,-1 16,0-1,16 1,-32-16,16 32,-15-17,15 17,0-16,0-16,-16 31,32-15,-16-16,0 0,0 0,16 0,0-1,0-15,-15 0,15 16,0 0,-16-16,16 16,-16-16,16 16,0 0,0-16,-16 31,0-15,0-16,16 32,-16-16,1-16,-1 16,16 0,0-16,0 16,-16 0,0-1,0 17,16-32,-16 16,16 0,-16-16,16 16,0-16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9402-71A5-4128-B8A0-1CFC83D01F3B}" type="datetimeFigureOut">
              <a:rPr lang="cs-CZ" smtClean="0"/>
              <a:t>22.4.2020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66948-E4CE-4A3F-BE01-DA8EACF14021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9402-71A5-4128-B8A0-1CFC83D01F3B}" type="datetimeFigureOut">
              <a:rPr lang="cs-CZ" smtClean="0"/>
              <a:t>22.4.2020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66948-E4CE-4A3F-BE01-DA8EACF1402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9402-71A5-4128-B8A0-1CFC83D01F3B}" type="datetimeFigureOut">
              <a:rPr lang="cs-CZ" smtClean="0"/>
              <a:t>22.4.2020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66948-E4CE-4A3F-BE01-DA8EACF1402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9402-71A5-4128-B8A0-1CFC83D01F3B}" type="datetimeFigureOut">
              <a:rPr lang="cs-CZ" smtClean="0"/>
              <a:t>22.4.2020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66948-E4CE-4A3F-BE01-DA8EACF140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29827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9402-71A5-4128-B8A0-1CFC83D01F3B}" type="datetimeFigureOut">
              <a:rPr lang="cs-CZ" smtClean="0"/>
              <a:t>22.4.2020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66948-E4CE-4A3F-BE01-DA8EACF140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12017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9402-71A5-4128-B8A0-1CFC83D01F3B}" type="datetimeFigureOut">
              <a:rPr lang="cs-CZ" smtClean="0"/>
              <a:t>22.4.2020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66948-E4CE-4A3F-BE01-DA8EACF140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7294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9402-71A5-4128-B8A0-1CFC83D01F3B}" type="datetimeFigureOut">
              <a:rPr lang="cs-CZ" smtClean="0"/>
              <a:t>22.4.2020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66948-E4CE-4A3F-BE01-DA8EACF140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87372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9402-71A5-4128-B8A0-1CFC83D01F3B}" type="datetimeFigureOut">
              <a:rPr lang="cs-CZ" smtClean="0"/>
              <a:t>22.4.2020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66948-E4CE-4A3F-BE01-DA8EACF140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08166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9402-71A5-4128-B8A0-1CFC83D01F3B}" type="datetimeFigureOut">
              <a:rPr lang="cs-CZ" smtClean="0"/>
              <a:t>22.4.2020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66948-E4CE-4A3F-BE01-DA8EACF140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47786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9402-71A5-4128-B8A0-1CFC83D01F3B}" type="datetimeFigureOut">
              <a:rPr lang="cs-CZ" smtClean="0"/>
              <a:t>22.4.2020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66948-E4CE-4A3F-BE01-DA8EACF140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44144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9402-71A5-4128-B8A0-1CFC83D01F3B}" type="datetimeFigureOut">
              <a:rPr lang="cs-CZ" smtClean="0"/>
              <a:t>22.4.2020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66948-E4CE-4A3F-BE01-DA8EACF140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3695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9402-71A5-4128-B8A0-1CFC83D01F3B}" type="datetimeFigureOut">
              <a:rPr lang="cs-CZ" smtClean="0"/>
              <a:t>22.4.2020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66948-E4CE-4A3F-BE01-DA8EACF14021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9402-71A5-4128-B8A0-1CFC83D01F3B}" type="datetimeFigureOut">
              <a:rPr lang="cs-CZ" smtClean="0"/>
              <a:t>22.4.2020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66948-E4CE-4A3F-BE01-DA8EACF140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80456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9402-71A5-4128-B8A0-1CFC83D01F3B}" type="datetimeFigureOut">
              <a:rPr lang="cs-CZ" smtClean="0"/>
              <a:t>22.4.2020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66948-E4CE-4A3F-BE01-DA8EACF140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44107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9402-71A5-4128-B8A0-1CFC83D01F3B}" type="datetimeFigureOut">
              <a:rPr lang="cs-CZ" smtClean="0"/>
              <a:t>22.4.2020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66948-E4CE-4A3F-BE01-DA8EACF140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6441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9402-71A5-4128-B8A0-1CFC83D01F3B}" type="datetimeFigureOut">
              <a:rPr lang="cs-CZ" smtClean="0"/>
              <a:t>22.4.2020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66948-E4CE-4A3F-BE01-DA8EACF1402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9402-71A5-4128-B8A0-1CFC83D01F3B}" type="datetimeFigureOut">
              <a:rPr lang="cs-CZ" smtClean="0"/>
              <a:t>22.4.2020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66948-E4CE-4A3F-BE01-DA8EACF14021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9402-71A5-4128-B8A0-1CFC83D01F3B}" type="datetimeFigureOut">
              <a:rPr lang="cs-CZ" smtClean="0"/>
              <a:t>22.4.2020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66948-E4CE-4A3F-BE01-DA8EACF14021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9402-71A5-4128-B8A0-1CFC83D01F3B}" type="datetimeFigureOut">
              <a:rPr lang="cs-CZ" smtClean="0"/>
              <a:t>22.4.2020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66948-E4CE-4A3F-BE01-DA8EACF1402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9402-71A5-4128-B8A0-1CFC83D01F3B}" type="datetimeFigureOut">
              <a:rPr lang="cs-CZ" smtClean="0"/>
              <a:t>22.4.2020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66948-E4CE-4A3F-BE01-DA8EACF1402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9402-71A5-4128-B8A0-1CFC83D01F3B}" type="datetimeFigureOut">
              <a:rPr lang="cs-CZ" smtClean="0"/>
              <a:t>22.4.2020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66948-E4CE-4A3F-BE01-DA8EACF1402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9402-71A5-4128-B8A0-1CFC83D01F3B}" type="datetimeFigureOut">
              <a:rPr lang="cs-CZ" smtClean="0"/>
              <a:t>22.4.2020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66948-E4CE-4A3F-BE01-DA8EACF14021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1D39402-71A5-4128-B8A0-1CFC83D01F3B}" type="datetimeFigureOut">
              <a:rPr lang="cs-CZ" smtClean="0"/>
              <a:t>22.4.2020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9866948-E4CE-4A3F-BE01-DA8EACF14021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D39402-71A5-4128-B8A0-1CFC83D01F3B}" type="datetimeFigureOut">
              <a:rPr lang="cs-CZ" smtClean="0"/>
              <a:t>22.4.2020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866948-E4CE-4A3F-BE01-DA8EACF140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7423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ustomXml" Target="../ink/ink2.xml"/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emf"/><Relationship Id="rId5" Type="http://schemas.openxmlformats.org/officeDocument/2006/relationships/customXml" Target="../ink/ink1.xml"/><Relationship Id="rId4" Type="http://schemas.openxmlformats.org/officeDocument/2006/relationships/image" Target="../media/image4.png"/><Relationship Id="rId9" Type="http://schemas.openxmlformats.org/officeDocument/2006/relationships/image" Target="../media/image7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2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Relationship Id="rId6" Type="http://schemas.openxmlformats.org/officeDocument/2006/relationships/customXml" Target="../ink/ink3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6.emf"/><Relationship Id="rId5" Type="http://schemas.openxmlformats.org/officeDocument/2006/relationships/customXml" Target="../ink/ink4.xml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Martinásek</a:t>
            </a:r>
            <a:r>
              <a:rPr lang="cs-CZ" dirty="0" smtClean="0"/>
              <a:t> Josef</a:t>
            </a:r>
          </a:p>
          <a:p>
            <a:r>
              <a:rPr lang="cs-CZ" dirty="0" smtClean="0"/>
              <a:t>VUT, FAST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8074899" cy="1793167"/>
          </a:xfrm>
        </p:spPr>
        <p:txBody>
          <a:bodyPr/>
          <a:lstStyle/>
          <a:p>
            <a:pPr marL="182880" indent="0">
              <a:buNone/>
            </a:pPr>
            <a:r>
              <a:rPr lang="cs-CZ" dirty="0" smtClean="0"/>
              <a:t>BD003 – základní soustava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3" y="476672"/>
            <a:ext cx="3305175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7897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26" y="3401410"/>
            <a:ext cx="4515135" cy="342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76586"/>
            <a:ext cx="3964843" cy="3292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8864" y="35207"/>
            <a:ext cx="4263615" cy="3307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" name="Rukopis 2"/>
              <p14:cNvContentPartPr/>
              <p14:nvPr/>
            </p14:nvContentPartPr>
            <p14:xfrm>
              <a:off x="2514600" y="394200"/>
              <a:ext cx="6235200" cy="5012640"/>
            </p14:xfrm>
          </p:contentPart>
        </mc:Choice>
        <mc:Fallback>
          <p:pic>
            <p:nvPicPr>
              <p:cNvPr id="3" name="Rukopis 2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505240" y="384840"/>
                <a:ext cx="6253920" cy="5031360"/>
              </a:xfrm>
              <a:prstGeom prst="rect">
                <a:avLst/>
              </a:prstGeom>
            </p:spPr>
          </p:pic>
        </mc:Fallback>
      </mc:AlternateContent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1693" y="3369774"/>
            <a:ext cx="4667671" cy="3384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4" name="Rukopis 3"/>
              <p14:cNvContentPartPr/>
              <p14:nvPr/>
            </p14:nvContentPartPr>
            <p14:xfrm>
              <a:off x="6732000" y="3943440"/>
              <a:ext cx="623520" cy="211680"/>
            </p14:xfrm>
          </p:contentPart>
        </mc:Choice>
        <mc:Fallback>
          <p:pic>
            <p:nvPicPr>
              <p:cNvPr id="4" name="Rukopis 3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722640" y="3934080"/>
                <a:ext cx="642240" cy="230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51976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524"/>
            <a:ext cx="4439855" cy="37076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535" y="25524"/>
            <a:ext cx="4687668" cy="37076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719852"/>
            <a:ext cx="4382669" cy="2517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733192"/>
            <a:ext cx="4327354" cy="2920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2" name="Rukopis 1"/>
              <p14:cNvContentPartPr/>
              <p14:nvPr/>
            </p14:nvContentPartPr>
            <p14:xfrm>
              <a:off x="582840" y="1165680"/>
              <a:ext cx="8138520" cy="5029560"/>
            </p14:xfrm>
          </p:contentPart>
        </mc:Choice>
        <mc:Fallback>
          <p:pic>
            <p:nvPicPr>
              <p:cNvPr id="2" name="Rukopis 1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73480" y="1156320"/>
                <a:ext cx="8157240" cy="5048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33387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716" y="0"/>
            <a:ext cx="4515142" cy="3140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5426" y="-1"/>
            <a:ext cx="3975006" cy="31270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3068960"/>
            <a:ext cx="5133844" cy="3925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2" name="Rukopis 1"/>
              <p14:cNvContentPartPr/>
              <p14:nvPr/>
            </p14:nvContentPartPr>
            <p14:xfrm>
              <a:off x="3268800" y="1497240"/>
              <a:ext cx="5583960" cy="3515040"/>
            </p14:xfrm>
          </p:contentPart>
        </mc:Choice>
        <mc:Fallback>
          <p:pic>
            <p:nvPicPr>
              <p:cNvPr id="2" name="Rukopis 1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259440" y="1487880"/>
                <a:ext cx="5602680" cy="3533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19377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 txBox="1">
            <a:spLocks/>
          </p:cNvSpPr>
          <p:nvPr/>
        </p:nvSpPr>
        <p:spPr>
          <a:xfrm>
            <a:off x="1473795" y="5052545"/>
            <a:ext cx="5637010" cy="8821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 smtClean="0"/>
              <a:t>Děkuji za pozornost.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4760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356</TotalTime>
  <Words>13</Words>
  <Application>Microsoft Office PowerPoint</Application>
  <PresentationFormat>Předvádění na obrazovce (4:3)</PresentationFormat>
  <Paragraphs>4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5</vt:i4>
      </vt:variant>
    </vt:vector>
  </HeadingPairs>
  <TitlesOfParts>
    <vt:vector size="7" baseType="lpstr">
      <vt:lpstr>1_Aerodynamika</vt:lpstr>
      <vt:lpstr>Motiv systému Office</vt:lpstr>
      <vt:lpstr>BD003 – základní soustava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BD003 – domácí úkol</dc:title>
  <dc:creator>Pepa</dc:creator>
  <cp:lastModifiedBy>Pepa</cp:lastModifiedBy>
  <cp:revision>37</cp:revision>
  <dcterms:created xsi:type="dcterms:W3CDTF">2020-03-27T19:23:52Z</dcterms:created>
  <dcterms:modified xsi:type="dcterms:W3CDTF">2020-04-22T20:07:46Z</dcterms:modified>
</cp:coreProperties>
</file>