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6" r:id="rId3"/>
    <p:sldId id="257" r:id="rId4"/>
    <p:sldId id="278" r:id="rId5"/>
    <p:sldId id="280" r:id="rId6"/>
    <p:sldId id="281" r:id="rId7"/>
    <p:sldId id="282" r:id="rId8"/>
    <p:sldId id="283" r:id="rId9"/>
    <p:sldId id="279" r:id="rId10"/>
    <p:sldId id="287" r:id="rId11"/>
    <p:sldId id="288" r:id="rId12"/>
    <p:sldId id="289" r:id="rId13"/>
    <p:sldId id="290" r:id="rId14"/>
    <p:sldId id="291" r:id="rId15"/>
    <p:sldId id="284" r:id="rId16"/>
    <p:sldId id="292" r:id="rId17"/>
    <p:sldId id="293" r:id="rId18"/>
    <p:sldId id="294" r:id="rId19"/>
    <p:sldId id="295" r:id="rId20"/>
    <p:sldId id="296" r:id="rId21"/>
    <p:sldId id="285" r:id="rId22"/>
    <p:sldId id="297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7" autoAdjust="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03.9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1048 3540,'0'0,"15"0,-15 0,16 0,0 0,0 0,-16 0,16 0,0 0,0 0,-16 0,15 0,1 0,-16 0,16 0,16 0,-32 0,16 0,32 0,-33 0,17 0,0 0,-16 0,31 0,-15 0,0 0,16 0,-1 0,17 0,-33 0,17 0,-16 0,-16 0,15 0,1 0,0 0,0 0,-1 0,-31 0,32 0,-16 0,-16 0,16 0,16 0,-32 0,31 0,1 0,0 0,0 0,-1 0,1 0,16 0,-16 16,15-16,-15 0,15 0,1 0,0 0,-32 0,31 0,1 0,-1 0,1 0,0 0,-1 0,1 0,0 0,15 0,-15 0,15 0,-15 0,-1 0,17 0,0 0,-17 0,1 0,15 0,-15 0,15 0,1 0,-1 16,17-16,-17 0,-15 0,15 0,-15 0,16 0,-1 0,0 0,-15 0,16 0,-1 0,1 0,-1 0,-31 0,16 0,-1 0,1 0,-17 0,17 0,0 0,-32 0,31 0,1 0,-16 0,-1 0,1 0,16 0,-32 0,31 0,-15 0,0 0,-1 0,17 0,0 0,-16 0,15 0,1 0,-17 0,17 0,0 0,-1 0,17 0,-17 0,1-16,16 16,-17 0,1-16,-16 16,-1 0,17 0,-32 0,32 0,-17 0,-31 0,32 0,0 0,-16 0,-1 0,17 0,-16 0,16 0,16 0,-17-16,1 16,16-16,-1 16,-15 0,0-16,15 16,-31 0,16 0,0-15,-16 15,15 0,17 0,-16-16,-16 16,31 0,-31 0,0 0,0 0,0-16,0 16,-1 0,1 0,-16 0,16 0,0-16,0 16,-16 0,16-16,0 16,-16 0,0 0,16 0,0 0,-1 0,-15-16,16 16,0 0,0 0,-16-16,0 16,16 0,0-15,-16 15,16 0,-1 0,1 0,-16 0,16-16,0 16,0 0,-16-16,16 16,0 0,-16 0,16 0,-16 0,0 16,0-16,0 16,0 15,0-15,0 16,0 15,0-31,0 32,0 0,0 15,0-31,0 0,0-1,0 49,0-64,0 15,0 1,0-16,0 16,0 15,0-31,0 0,0 16,0-32,0 16,0 16,0-32,0 31,0 1,16-32,-16 32,0-16,0-1,0 1,0 0,0 16,0 0,15-16,-15 15,0 1,16-16,-16 16,16-1,-16-15,0 32,0-16,0 15,0-31,0 32,0-1,0-31,0 16,0 16,0-32,0 15,0 1,0-16,0 16,0-1,0-15,0 16,0 0,0-16,0 16,0-1,0-15,-16 16,16 0,0-32,0 31,0 1,0-16,0 16,0-16,0 15,0 1,0-16,0 0,0 16,0-17,0 1,0 0,0 0,0 0,0 0,0 0,0 0,0 0,0-16,0 15,0 1,0 0,0-16,0 16,0 0,0 0,0-16,0 16,0-1,0-15,0 16,0 0,0 0,0-16,0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42.0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7366 3556,'0'0,"0"16,0 16,0-16,0 47,0-15,0 31,0-31,0 31,0 0,0-15,0-1,0 1,0 15,0-15,0-32,0 31,0-15,0-1,16-15,-16 0,0 31,16-15,-16-32,0 15,0 17,0-32,0 16,0 0,0-17,0 17,15-16,-15-16,0 32,16-1,-16-15,0 16,0-16,0 16,0 0,0-17,0 1,0 0,0 0,0 0,0 16,0-17,0 1,0 0,0 16,0-16,0 16,0-16,0 31,0-47,0 16,0 16,0-32,0 31,0-15,0-16,0 16,-16 32,16-48,0 16,0 16,-15-32,15 15,0 1,-16 0,16 0,0-16,0 16,-16 0,16 0,-16-16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6:29.9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13001 8477,'16'0,"0"0,-16 0,16 0,0 0,-16 0,32 0,-17 0,-15 0,64-16,-48 16,32 0,-17 0,-15 0,16 0,31 0,-47 0,16 0,16-15,-32 15,-1 0,17 0,-16 0,16-16,-16 16,-1 0,17 0,-16 0,-16 0,32 0,-16 0,0 0,15 0,-15-16,-16 16,32 0,-16 0,-16 0,32 0,-1 0,-31 0,64 0,-64 0,32 0,-1 0,-31 0,32 0,-16 0,0 0,0 0,0 0,-16 0,15 0,1 0,0 0,0 0,16 0,-32 0,32 0,-1 0,-31 0,32 0,-16 0,0 0,0 0,0 0,-1 0,1 0,0 0,-16 0,16 0,0 0,0 0,-16 0,16 0,0 0,-16 0,16 0,-1 0,1 0,-16 0,16 0,0 0,0 0,-16 0,16 0,0 0,-16 0,15 0,1 0,0 0,-16 0,16 0,0 0,0 0,-16 0,16 0,0 0</inkml:trace>
  <inkml:trace contextRef="#ctx0" brushRef="#br0" timeOffset="1029.0588">14668 8303,'0'0,"0"0,16 0,0 0,0 0,-16 0,48 15,-17 1,1 0,-16 0,31-16,-47 0,32 16,0 0,-32-16,16 16,-16 0,0-16,0 16,0-16,0 15,0-15,-16 0,0 0,0 16,16-16,-16 16,0-16,1 0,-33 16,16 0,16-16,1 16,-17-16,16 0,16 16,-16-16,0 0,0 15,16-15</inkml:trace>
  <inkml:trace contextRef="#ctx0" brushRef="#br0" timeOffset="2384.1363">14668 8969,'0'0,"0"0,-16 0,-15 0,31 0,-32 0,-16-15,17 15,-33 0,0 0,17 0,-32 0,-1 0,1 0,47 0,-47 0,-1 0,48 0,-31 0,31 0,-15 0,-1 0,16 0,16 0,-15 0,-17 0,48 0,-48 0,17 0,15 0,-32 0,16 0,-15 0,15 0,0 0,-31 15,47-15,-32 16,-15 0,31-16,16 16,-79 0,79-16,-16 0,-31 16,31-16,32 0,-16 0,-16 0,17 0,-17 16,16-16,16 0,-32 0,0 0,16 0,1 0,-17 15,32-15,-32 0,16 0,0 0,1 0</inkml:trace>
  <inkml:trace contextRef="#ctx0" brushRef="#br0" timeOffset="3359.1921">12652 8969,'0'0,"-16"0,0 0,0 0,1 16,-17 0,16-16,0 16,0-16,-15 0,31 16,-16-16,16 16,-16-16,16 16,16-16,-16 15,16 1,15-16,1 32,-16-32,16 16,-17 0,17 0,-16 0,32 0,-32-16,15 0,-31 15,16-15,0 0</inkml:trace>
  <inkml:trace contextRef="#ctx0" brushRef="#br0" timeOffset="9995.5717">13446 9652,'0'0,"0"-16,0 16,0-16,0 0,0 0,0 16,0-15,0-1,0 0,0 0,0 0,0 0,0 16,0-16,0-15,0 31,0-32,0 16,0 16,-16-16,16-16,0 32,0-16,0 1,0-1,0 16,0-16,0 0,0 16,-16-16,16-16,0 32,0-15,-16-1,16 0,0 0,0 0,0 0,0 0,0 0,0 0,0 16,0-15,0-1,0 0,0 0,-16 0,16 0,0 16,0-16,0-15,0 31,0-16,0 0,-16 16,16-16,0 0,0 0,0 16,0-16,0 0,0 1,0 15,-15-16,15 0,0 16,0-16,0 0,0 0,0 16,0-16,0 1,0-1,0 16,0-16,0 0,-16 16,16 0,-16 0,16 16,0-16,-16 0,0 16,16 0,-16-16,16 15,0-15,-16 16,1-16,-1 16,16 0,0-16,0 0,-16 0,16 16,0-16,0 0,0 0,0 0,16 0,0-16,-16 0,15-16,-15 32,16-15,0-1,0 16,-16-16,0 0,16 0,-16 16,16 0,-16-16,0 0,16 16,-16-16,15 16,-15 0,16 0,-16 0,16 0,0 0,0 0,-16 0,16 0,0 0,0 0,0 16,15 0,1 16,-32-32,32 32,-1-16,-15-1,-16-15,0 16</inkml:trace>
  <inkml:trace contextRef="#ctx0" brushRef="#br0" timeOffset="17391.9947">14033 7366,'0'32,"0"0,0-32,0 31,0-15,0-16,0 16,0 0,0 0,0 0,0-1,0 17,0-16,0 16,0-16,16 16,-16-17,0 1,0 16,0-16,0-16,0 16,0 0,0-1,0 17,0-16,0-16,0 16,0 0,0 0,0 0,16 15,-16-15,0-16,0 16,0 16,0-16,0 0,0-1,0 1,0 16,0 0,0-16,0 0,0 0,0-1,0 17,0-32,0 16,0 16,0-32,0 16,0-1,0 1,0-16,0 32,0-16,0-16,0 16,0 0,0 0,-16-16,16 16,0-1,0-15,0 16,0 0,-16 0,16-16,0 16,0 0,0 0,0-16,0 15,0 1,0-16,0 16,0 0,0 0,-16-16,16 0</inkml:trace>
  <inkml:trace contextRef="#ctx0" brushRef="#br0" timeOffset="18184.04">13890 8572,'0'0,"0"0,16 0,0 0,-16 0,0 16,16 0,0 0,0 16,0-32,-16 32,0-1,16-31,-1 16,1 16,-16-16,16-16,-16 16,16 0,0-16,-16 0,0 0,16 0,-16-32,0 32,16-16,-16 0,0 0,15-15,1 15,0 0,0 16,-16-16,0 0,0 16,0 0,16 0,-16-16</inkml:trace>
  <inkml:trace contextRef="#ctx0" brushRef="#br0" timeOffset="19204.0984">11795 8938,'0'0,"0"16,0-16,16 31,0-15,15 16,-31-16,16 31,0-15,0 0,16-16,-16 0,-16 15,16-15,-1 16,1 0,0-16,-16-16,16 31,-16-15,0-16,0 16,0 0</inkml:trace>
  <inkml:trace contextRef="#ctx0" brushRef="#br0" timeOffset="19852.1354">12033 8969,'-16'0,"0"0,16 16,-31-16,15 16,0 16,16-32,-16 32,0-1,0-15,-16 64,16-64,1 15,15 1,-16 0,0-16,16-1,0 1,-16-16</inkml:trace>
  <inkml:trace contextRef="#ctx0" brushRef="#br0" timeOffset="21778.2456">12160 9414,'0'0,"16"0,0 0,-16 0,0 0,16-16,0 16,-1 0,-15-16,0 0,16 16,-16-16,16 16,-16 0,0 16,0 0,0 0,0 16,0-16,0 15,0-15,0 0,0 16,0 0,16-1,-16 1,0-16,0-16,0 16,0 0,16 0</inkml:trace>
  <inkml:trace contextRef="#ctx0" brushRef="#br0" timeOffset="22615.2935">13081 9779,'0'0,"0"0,16 0,-1 0,1 0,0 0,0 0,0 16,0 0,16 0,-1 15,1 1,0 0,-16-16,0 0,15 0,-15 15,0-15,-16 0,16 0,0 0,-16-16,0 0,-32 0</inkml:trace>
  <inkml:trace contextRef="#ctx0" brushRef="#br0" timeOffset="23095.3209">13303 9763,'-16'0,"16"0,0 16,0 0,-16-16,16 16,-16 15,16-31,0 48,-15-16,15-32,0 16,0 0,0 0,0-16,0 15</inkml:trace>
  <inkml:trace contextRef="#ctx0" brushRef="#br0" timeOffset="24124.3798">13335 10192,'16'0,"-1"0,-15 0,16 0,0 0,-16 0,0 16,16-16,-16 16,0-16,0 15,0 1,0 0,0 0,0 0,0 0,-32 0,16 15,-15 1,15 16,-16-32,16 0,0-1,-15 17,31-32,-16 16,0-16,16 16,0-16,16 0,-16 0,32 0,-1 16,-31-16,48 0,-16 16,-32-16,31 0,-15 0,0 0,-16 15,0-15,0 0</inkml:trace>
  <inkml:trace contextRef="#ctx0" brushRef="#br0" timeOffset="27396.5669">13827 6652,'16'0,"-16"0,16 0,15 16,-31-1,16 1,16 16,0-16,-16 16,0-1,15-15,1 32,0-16,-1-16,-15 15,0 1,16-32,-32 16,16 0,0 0</inkml:trace>
  <inkml:trace contextRef="#ctx0" brushRef="#br0" timeOffset="27975.6001">14144 6683,'0'0,"-16"0,16 32,-15-16,-1 16,0-1,0 1,16-32,-16 32,16 0,0-32,0 32,0-17,-16-15,16 16,0 0</inkml:trace>
  <inkml:trace contextRef="#ctx0" brushRef="#br0" timeOffset="29056.6619">14351 6937,'0'-15,"0"-1,0 16,0-16,0 0,16 16,-16-16,15 16,-15 0,16 0,0 0,0 0,-16 0,0 16,16 0,0 0,-16 0,16 15,-16-31,0 32,0 0,0-32,-16 16,16-1,0-15,-16 0,0 16,0 0,16-16,0 0,0 0,16 0,0 16,16-16,0 0,-17 16,33-16,-32 0,16 0,-1 16,1-16,-32 0,16 0</inkml:trace>
  <inkml:trace contextRef="#ctx0" brushRef="#br0" timeOffset="29856.7077">15113 8350,'0'0,"0"0,16 0,15 16,-15 16,16 0,0-1,-16-15,15 16,17 0,-48 15,16-15,16 0,-17-16,17 16,-16-1,-16-15,0-16,16 0,-16 16</inkml:trace>
  <inkml:trace contextRef="#ctx0" brushRef="#br0" timeOffset="30772.7601">15478 8414,'0'16,"0"-16,0 16,-16-16,0 15,0 1,-16 0,32-16,-31 16,15 16,0-16,16-16,-16 15,0 1,0 0,16-16,-15 0,-1 16,16 0,0-16,0 0,0 16,0 0,0 0,-16-16,16 16,-16-1,16 1,-16-16,16 16</inkml:trace>
  <inkml:trace contextRef="#ctx0" brushRef="#br0" timeOffset="31552.8047">15637 8731,'0'-16,"15"16,-15 0,16-15,0-17,-16 32,16-16,-16 0,16-16,-16 32,16-16,-16 0,16 1,0-1,0 16,-16-16,0 16,15 0,-15 0,16 0,-16 16,0 0,16 15,0-15,-16 0,16 16,-16 0,16-1,-16 1,0 0,16-16,-16 15,0-15,0 0,0 0,0 0,0 0,0-16</inkml:trace>
  <inkml:trace contextRef="#ctx0" brushRef="#br0" timeOffset="35833.0495">9715 16653,'0'0,"16"0,0 0,0 0,31 0,-47 0,32 0,32 0,-48 16,15-16,33 0,-17 0,-31 0,96 16,-65-16,-15 0,79 31,-63-31,-17 0,80 0,-47 0,-16 0,-1 0,17 0,63-16,-64 1,1-1,-1 16,-15-16,47 0,-63 16,15 0,-31 0,16 0,-16 0,-16 0,16 0</inkml:trace>
  <inkml:trace contextRef="#ctx0" brushRef="#br0" timeOffset="36511.0883">11176 16399,'0'0,"0"0,16 0,0 0,-1 0,-15 0,48 0,-48 16,48 0,-17 15,1-15,0 0,-16 0,31 16,-47-16,48 0,-32 15,31 1,-47-16,16 0,0 0,-16-1,0-15,0 16,0 0,0 0,0-16,0 16,-16 0,-15 0,15 0,0 0,-16-1,-15 17,15-16,32-16,-16 16,-16 16,32-32,-16 0,16 15,0-15,0 16,-16-16,16 16</inkml:trace>
  <inkml:trace contextRef="#ctx0" brushRef="#br0" timeOffset="38171.1832">7969 16145,'0'0,"16"0,16 16,-17 0,17 15,0 1,0 0,15 0,-15-1,16 1,-32 0,31 15,-15-15,16 0,-17 0,-15 15,16-31,-32 0,16 16,0-32,-16 16,16 0</inkml:trace>
  <inkml:trace contextRef="#ctx0" brushRef="#br0" timeOffset="38718.2145">8540 15970,'-15'0,"-1"0,16 16,-16 0,-32 16,32 0,-31 47,15-47,-32 47,33-63,15 16,-32 31,32-31,1-16,-1 15,16 1,-16-16,16 0,-16 0,16 0</inkml:trace>
  <inkml:trace contextRef="#ctx0" brushRef="#br0" timeOffset="39909.2826">8810 16558,'0'-16,"0"0,0 0,0 0,16 0,0 0,0 0,16 1,0-1,-32 0,15 16,1 0,0 0,-16 0,16 0,-16 0,16 16,-16-16,0 31,0-15,0-16,0 16,0 32,0-32,0 0,0 15,-16-31,0 16,16 0,0 0,0-16,-16 0,16 0,0 0,0 0,16 16,0-16,0 16,16 0,-1 15,-15-31,16 16,-16 0,32 16,-48-32,15 16,17 16,-32-32,0 15,0 17,16-32,-16 16,0 32,0-48,0 15,0 17,-79 0,47 0,-16-16,1-16,-1 16,-47-16,47 0,0 0,1 0,15 0,-79-16,63 0,1 0,31 0,-16 0,16 16,0-16</inkml:trace>
  <inkml:trace contextRef="#ctx0" brushRef="#br0" timeOffset="44637.5531">14049 17510,'16'0,"0"0,-16 0,16 0,0 0,-1 0,-15 0,16 0,0 0,0 0,-16 0,32 0,-16 0,0-16,0 0,31 0,-15 1,0-1,-1-16,1 16,-16-16,16 17,0-17,-1 16,-15-16,32 0,15-15,-15 15,-32 0,47 1,-15-17,-48 32,47-16,-15 0,-16 17,0-17,0 16,16-16,-16 1,-1-1,1 16,0-16,-16 0,0-15,0 31,16-48,-16 33,16-17,-16 32,0-16,0-15,0 31,0 0,0-32,0 17,0-1,0 0,0 0,0 1,-16 15,-16-32,16 32,1 0,-1 1,-16-33,32 48,-16-16,-16 0,32 0,-16 16,-15-32,15 32,0-15,0-1,0 0,-16 16,17-16,-33-16,16 16,0 1,16-1,1 16,-17-16,32 16,-16-16,0 16,0-16,16 16,-16 0,-15-16,31 16,0 0,0 0,16 0,-16 0,15 0,17 16,-16 0,-16-16,16 32,0-1,15 1,-31-16,16 16,0 15,-16-31,0 16,0 0,0-16,0 15,0-15,0 0,0 0,0 0,0-16,0 0,-16-16,0 0,16 0,-15-15,-1-1,0-16,0 16,-16-15,16 15,-15-16,15 1,-16 31,32-16,-16 0,0 1,0 31,16-16,-16 16,16-16,0 16,16 0,0 0,-16 0,16 0,0 0,0-16,0 16,16 0,-32 0,15 0,17 0,-32 0,32 0,-16 0,-16 0,16 0,-1 0,1 0,-16 0,32 0,-16 0,-16 0,16 0,16 0,-16 0,15 0,-15 0,0 0,0 0,0 0,-16 0,16 0,-1 0,-15 0,16 0,0 0,0 0</inkml:trace>
  <inkml:trace contextRef="#ctx0" brushRef="#br0" timeOffset="45390.5961">15652 16748,'0'0,"0"0,16 0,0 16,0 0,0 0,0 0,32 31,-33-31,49 63,-48-79,0 32,31 16,-31-16,16-16,0-1,15 33,-47-32,16 0,0 0,0-16,-16 15</inkml:trace>
  <inkml:trace contextRef="#ctx0" brushRef="#br0" timeOffset="45916.6262">16002 16685,'-16'0,"0"0,0 0,-16 15,-15 17,15 0,16-16,-31 32,15-33,0 17,0 0,0 0,17-1,15 1,-16-16,0 0,0 16,16-16,0-16,-16 0,16 31</inkml:trace>
  <inkml:trace contextRef="#ctx0" brushRef="#br0" timeOffset="48019.7465">16319 17018,'0'0,"0"0,0 32,0-16,0 0,-16 15,16 1,0-16,-15 16,-1-1,-16-15,16-16,16 32,-32 0,32-16,-16 0,0-1,1 1,15-16,15 0,1 0,-16 0,16 0,0 0,16 0,-16 0,0 0,15 0,1 0,-16 0,16 0,-16 0,-1 0,1 0,0 0,0 0,-16 0,0 16,0 0,0-16,0 16,0 0,0 0,0-1,0 1,-16 0,0 0,16 0,0 0,0 0,0 0,-16 15,16-15,0 16,0 0,0-16,0 15,0-15,0 0,0 0,0 0,0-16</inkml:trace>
  <inkml:trace contextRef="#ctx0" brushRef="#br0" timeOffset="53845.0797">18208 16891,'0'0,"0"32,0-32,0 31,0-15,0 0,0 16,0 0,0-16,0 47,0-31,0-16,0 15,16 1,-16 0,0 16,0-1,0 1,0-32,0 31,0 1,0-16,0 0,0 15,0 1,0-32,0 15,0 17,-16-32,16 16,0-1,-16 17,16-32,0 31,0-15,0-16,0 16,0-16,0 16,0-17,0 1,0 16,0-16,0-16,0 16,0 0,0-1,0-15,0 0</inkml:trace>
  <inkml:trace contextRef="#ctx0" brushRef="#br0" timeOffset="55957.2005">18161 16907,'0'0,"-16"16,0 31,0-47,0 16,16 0,-31 0,31-16,0 32,-32-16,32 0,-16-1,0 1,16 0,-16-16,16 0,-16 16,16 0,0 0,-16-16,16 0,0 16,0-1,0-15,0 16,0-16,0 16,0 0,0-16,0-16,0 16,0-16,0 0,16 1,-16 15,16-16,0-32,-16 48,0-16,16 0,0 1,-16-1,16 0,-16 0,16 16,-16-16,15 0,-15 0,0 16,0-32,16 17,-16 15,16 0,-16-16,16 0,-16 16,0 0,0-16,16 16,-16-16,16 16,0 0,-16-16,0 16,0 0,15 0,1 0,-16 0,16 0,0 0,0 0,-16 0,0 16,0 0,16-16,0 32,0-16,-16-1,16 1,-1 16,17-32,-32 16,16 0,-16 0,16-16,0 0,-16 16,16-16</inkml:trace>
  <inkml:trace contextRef="#ctx0" brushRef="#br0" timeOffset="56859.2521">18875 17510,'0'0,"0"0,32 0,-16 16,15 0,1 16,0-1,0 17,-16-48,0 32,31 15,1 1,-17-16,17 15,0 1,-16-48,-1 48,17-1,-32-31,0 0,-16-16</inkml:trace>
  <inkml:trace contextRef="#ctx0" brushRef="#br0" timeOffset="57445.2856">19224 17462,'0'0,"0"16,-16-16,1 32,15 0,-16-32,0 32,16-1,-16 17,0-32,0 16,0 15,16-15,-15-16,15 16,0-16,0-16,0 15,0 1</inkml:trace>
  <inkml:trace contextRef="#ctx0" brushRef="#br0" timeOffset="58589.3511">19653 17621,'0'0,"0"16,0 0,16 32,-16-33,0 17,0 16,0-32,0 16,0 15,0-47,0 32,0-16,16-16,-16 0,0-16,0 0,0 16,0-32,0 16,0 16,16-15,-1-1,1 16,16-16,0 16,0 0,-1-16,33 16,-48 0,0 0,-1 0,1 0,-16 16,16 0,0-16,0 31,-16-15,0 0,0 16,0-16,0 0,0 15,0-15,0 0,-32 16,0 0,17-32,-17 31,16-15,0-16,-31 16,15 0,-16-16,16 0,-15 0,-33 0,33 0,-1 0,0-16,33 16,-17-16,16 16,16-16,-32 16,32-15,0-1,0 0</inkml:trace>
  <inkml:trace contextRef="#ctx0" brushRef="#br0" timeOffset="59213.3868">19510 17669,'16'0,"0"0,0 0,0 0,15 0,-15 0,32 0,-1 0,1 16,-16-16,31 0,96 0,-127-16,16 0,63 0,-96 16,17-16</inkml:trace>
  <inkml:trace contextRef="#ctx0" brushRef="#br0" timeOffset="68074.8936">16954 8160,'0'0,"16"0,0 0,-16 0,16 0,0 0,0 0,-16-16,0 16,0 0,16-16,-16 0,15 0,-15-16,0 17,16-1,0-32,-16 32,0-15,0-1,0 0,16-16,-16 48,16-31,-16-1,0 32,16-48,-16 32,16-15,-16 15,0-16,15 0,-15 16,16-31,-16 15,0 16,16-31,-16 15,0 16,0-48,0 33,0 15,0-16,16-31,-16 31,0 32,0-32,0-32,0 49,0-33,0 16,0 16,0-31,0-17,0 32,0 32,0-31,0-1,0 16,0-16,-16-31,16 63,-16-32,16 16,0 0,0-15,0 15,0 0,-16-16,16 16,0 0,-15-15,15-17,0 48,-16-32,16 0,0 17,-16-17,16 16,0 0,0 16,0 0,0 16,0 16,0-16,0 31,0 1,0-32,0 31,-16 1,16-16,0-16,0 15,0-15,0 0,0 16,0-32,0 16,-16-16,0 0,16 0,0 0,0-16,0-16,0 32,16-32,-16 1,0 31,0-32,0 16,0 0,0-16,0 17,0-1,0-16,0 32,0-16,0 0,16 16,-16-16,0 16,16 0,0 0,-16 0,0-16,0 0,0 1,0 15,0-16,0 0,0 16,0-16,0 16,16 0,-1 0,1 0,-16 0,16 0,0 0,0 16,16 0,0 0,-1-1,17 17,-32-16,15-16,1 16,0 0,-32 0,16 0,0-16</inkml:trace>
  <inkml:trace contextRef="#ctx0" brushRef="#br0" timeOffset="69600.9809">17478 8700,'0'0,"0"0,0-16,0 0,0 0,0 0,0-16,16 16,0-15,16-1,-16 0,-1 0,33 17,-16-17,15 0,17 0,-16 0,15 17,-15-17,15 0,1 16,-17-15,17-1,-1 0,-15 0,0 16,-1-15,-31 31,0-16,0 16,0 0,-1 0,17 0,-16 0,16 0,-32 0,32-16,-1 16,-15 0,16-16,0 16,-32 0,31 0,1 0,-32 0,32 0,-16 0,-16 0,32 0,-16 0,-16 0,15 0,1 0,0 0</inkml:trace>
  <inkml:trace contextRef="#ctx0" brushRef="#br0" timeOffset="70194.0148">18732 7874,'16'0,"-16"0,16 0,0 0,0 0,0 0,0 0,-1 16,1 0,16 0,-16 0,0-16,15 15,1 17,-32-16,32-16,-16 16,0 16,-16-17,16 1,0 0,-16 0,15-16,-15 32,0-16,0-16,0 32,0-1,0-31,-15 32,-17 0,0-16,32-16,-32 31,0-15,32-16,-31 16,15-16,16 0,-32 0,16 16,16-16</inkml:trace>
  <inkml:trace contextRef="#ctx0" brushRef="#br0" timeOffset="70880.0541">18700 6715,'0'0,"16"0,0 0,16 0,16 16,-17 16,33-16,-17-1,17 49,0-16,-17-17,17 1,-17 16,1-17,0 1,-1 16,-15-48,0 32,-1-16,-15-1,16 1,-32 0,0-16</inkml:trace>
  <inkml:trace contextRef="#ctx0" brushRef="#br0" timeOffset="71363.0817">19462 6652,'-15'16,"-1"31,-16 1,0-17,1 17,-1 0,16-16,-16-1,16 17,0-1,-15 1,15-16,16-16,-16 0,0 0,16-16</inkml:trace>
  <inkml:trace contextRef="#ctx0" brushRef="#br0" timeOffset="72489.1461">20002 6985,'0'0,"-16"16,0-16,1 32,-17-1,16 1,-32 0,17 0,-1-1,0 17,-16-16,33 15,-1-15,-16 0,16 0,16-1,0-15,0 16,0-16,0 0,0 0,0-1,0 1,0 0,0 0,0 0,16 0,0 0,-16 0,32 0,-17-1,1-15,0 16,16-16,-32 0,32 0,-16 16,0-16,15 0,-15 0,-16 0,16 0,0 0,-16 0,0 0,0 0,0-16,16 0,-16 16,0-15,0-1,0 0,0 16,0 0,0-16,0 0,0 0,-16 16,0-16,16 16,-16-16,-16 0,32 16,-31 0,-1 0,32-15,-32 15,16 0,16 0,-16 0,-15 0,31 0,-16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59:39.5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5286 3699,'0'0,"0"0,16 16,0-16,-16 0,16 0,0 16,0-16,-16 0,15 15,1-15,-16 0,0 16,0 0,-31 0,31-16,-32 0,0 16,-32 16,49-32,-17 16,0-16,16 16,-31-1,31-15,16 16,0-16,0 0,16 0,0 16,-1 0,-15-16,32 16,0 0,-16-16,31 16,-15-16,-16 15,0-15,0 16,0-16,-16 16,0-16,0 16,0 0,0 0,0-16,-16 16,0 16,-16-17,0 17,1-32,-17 32,32-16,0 15,-31-15,15 0,0 0,0 0,32 0,0 0,0-16,0 0,0 32,32-32,0 31,-32-15,48-16,-17 16,17 16,-32-16,15-1,49 17,-48 0,63 0,-79 0,0-17,15-15,-31 16,0 0,-16 0,-15-16,-1 16,-31 0,15 15,-16-15,1 0,31 0,0 0,1 0,-1 0,32-16,0 0,0 0,0 16,32 0,-32-1,31 1,1-16,-16 16,0 0,0 0,0-16,-16 0,15 16,1 0,0-1,-16-15,0 32,0-16,0-16,0 16,0 16,0-32,-16 32,-15-17,-17 17,32-16,0-16,-15 16,31 0,0-16,0 16,0-16,0 0,15 15,17 17,-16-16,16 0,-1 16,1-16,-16 0,16 15,-32-15,16 0,-16-16,0 16,0 0,0 0,0-16,0 31,0-15,0-16,-16 16,0 16,0-32,0 32,16-16,0-16,0 15,0 1,0 0,0 0,0 0,0 0,0-16,0 16,0-1,0 1,0-16,16 16,0 0,-16 0,16 0,0-16,16 32,-32-32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59:45.6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5032 1222,'0'16,"-16"-16,16 0,-16 16,0-16,1 0,-1 0,0 0,0 0,-16 0,1 0,-17 0,0 0,1 0,-1 0,-31 0,15 0,48 0,-47 0,-1 0,33 0,-33 16,48-16,-47 0,31 0,16 0,-32 0,17 0,15 0,0 0,-16 0,16 0,-16 0,17 16,-1-16,0 0,-16 0,32 0,-32 16,17-16,-1 0,-32 0,32 16,-16-16,1 0,-17 16,48-16,-32 0,16 0,1 15,-1-15,0 0,0 0,0 0,0 0,16 0,-16 0,0 0,0 0,16 0,-31 0,15 0,16 0,-16 0,0 0,16 0,-16 0,0 0,16 0,-15 0,-1 0,16-15,-16 15,0 0,16 0,-16 0,0 0,0 0,16 0,0 15,0 1,0 32,-16-16,16 15,-16 1,16 0,0 15,-15-15,15 15,-16 17,16-17,-16 16,16-31,0 0,0 15,0-15,0-1,0-31,0 32,0-16,0 15,0-31,16 32,-16-1,0-31,0 16,0 0,0-16,0 15,16 1,-16-32,0 32,0 0,0-32,0 31,0-15,0 0,0 16,0-16,0 0,0 0,15-1,-15 1,0 0,0 0,16 0,-16 0,0 0,0 15,0 1,0-32,0 32,0-16,0 16,0-17,0 1,0 16,0 0,0-16,0-1,0 17,0-32,0 32,0 0,0-32,0 16,0 0,0-1,0-15,0 32,0-16,0-16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59:48.1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5381 1572,'0'0,"0"0,0 31,16-15,-16 32,16-1,-16 17,0 0,0-17,0 17,0 15,0-15,-16-1,16-15,-16-1,1 17,15-48,-16 31,16-15,0 0,-16-16,16 15,0 1,0-16,0 16,0-16,0 31,0-15,0 0,0-1,0 1,0 0,0-32,0 16,0 0,0 0,0 0,0-1,0 1,0 0,0 0,0 16,0-16,16 15,-16-15,0 16,0-16,0 0,0 0,0 0,0-1,0 17,0-16,0-16,0 16,0 0,0-16,0 16,0-1,0 1,0 0,0 0,0 0,0 0,0 0,0 0,0-16,0 16,0-16,0 15,16-15,-16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59:49.1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5461 3381,'0'0,"16"0,-1 0,-15 0,16 0,0 0,0 0,-16 0,16 0,16 0,-32 16,16-16,0 0,-1 0,33 0,-32 16,0-16,0 0,-1 0,17 16,-32-16,16 0,0 0,-16 0,32 16,-16-16,0 0,-16 16,31-16,-15 0,-16 0,16 0,16 0,-32 0,16 0,-1 0,1 0,0 0,0 0,0 0,0 0,63 16,-79-16,64 0,-64 0,63 0,-47 0,48 15,-48-15,31 0,-15 0,15 0,-31 0,16 0,16 0,-32 16,0-16,15 0,-31 0,16 0,0 0,0 0,-16 0,16 0,0 0,-1 0,-15 0,16 0,0 0,-16 0,16 0,0 0,-16-16,16 16,-16 0,16 0,0 0,0 0,15 0,1 0,-32 0,16 0,0 0,0 0,-16 0,0-15,15 15,1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9:00:03.2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4699 1175,'16'0,"-1"0,-15 0,16 0,0 0,0 0,-16 0,16 0,0 0,0 0,-16 0,32 16,-1-1,-31-15,16 0,0 16,0-16,-16 16,16-16,0 16,-16-16,15 0,1 0,0 16,-16-16,16 0,0 16,0-16,-16 0,16 0,0 0,-16 16,16 0,-1 0,1-16,-16 0,16 15,0 1,0 0,-16-16,16 16,0 0,-16-16,0 16,15 15,1-15,0 0,0 0,-16 0,16 16,-16-16,16 15,0-15,0 32,0-16,-1 15,-15-31,16 16,-16 0,0-32,0 16,0 15,0-15,0 0,0 0,0 0,0-16,0 16,0 15,0-31,0 64,0-48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9:00:08.1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5604 1159,'16'0,"-1"0,-15 0,16 0,0 0,-16 0,16 0,0 0,0 0,0 0,-1 0,1 0,16 0,0 0,-16 0,79 0,-63 0,15 0,65 16,-65-16,1 0,-1 0,49 0,-49 16,-15-16,16 0,-17 15,49-15,-48 0,15 0,-15 0,-16 0,47 0,-47 0,0 0,0 0,16 0,-32 0,16 0,15 0,1-15,0 15,-16 0,-1-16,1 16,16 0,-16 0,0 0,0 0,0 0,15 0,-15 0,-16 0,16 0,0 0,-16 0,16 0,0 0,0 0,-16 0,15 0,1 0,0 0,-16 0,16 0,0 0,-16 0,16 0,0 0,0 0,-16 0,0 0,0 16,0-1,0-15,0 16,0 16,0-16,0 16,0 0,-16-17,16 33,0 0,0-1,0-15,-16 16,0 31,16-31,-16 31,16-31,0 15,0 16,0-31,-16 16,16-1,0-31,0 15,-16 17,16-16,0-17,0 17,0-16,0 15,0-47,0 32,0 0,16-16,-16 0,0 15,0-15,0 0,0 16,0 0,16-17,-16 17,0-16,16 16,-16-16,16 16,-16-17,0 1,0 16,0 0,0-32,0 16,0 15,0-31,16 48,-16-48,0 16,16 0,-16 0,0-16,0 16,0-1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9:00:15.1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7398 3683,'0'0,"0"16,0 0,0 31,0 17,0-32,0 31,-16 1,16 15,-16-47,0 47,0 0,16-31,-16 63,16-47,-16-1,16-31,0 16,0-17,0-15,0 16,0 0,0-16,0 15,0 1,16 0,-16 0,16 15,-16 1,16-32,-16 47,0-31,16 16,-16-32,0 15,0 1,0-16,0 0,0 0,0-1,0 1,0 16,0-16,16 16,-16-16,0 0,0-1,0 17,16-32,-16 16,0 16,0-16,0-1,0 1,0 16,0-16,0 0,0 0,0 0,0 0,0-16,0 15,0 1,0-16,0 16,0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9:00:23.3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2333 11922,'16'0,"-16"0,32 0,-16 0,-16 0,16 0,0 0,-1 16,17-16,0 0,0 0,0 16,-1-16,-15 0,32 16,-17-16,1 0,-16 0,16 0,16 0,-33 0,17 0,-16 0,32 0,-17 16,1-16,0 0,0 0,15 0,-15 0,16 0,-1 0,-15 0,0 0,0 0,-17 0,1-16,16 16,-16 0,-16 0,32 0,-17-16,1 16,0 0,16 0,-16 0,0 0,0 0,15 0,17 0,-32 0,16 0,-1 0,-31 0,32 0,-16 0,-16 0,32 0,0 0,-17 0,1 0,16 0,-32 0,32 0,-16 0,-16 0,15 0,1 0,-16 0,16 0,0 0,0 0,-16 0</inkml:trace>
  <inkml:trace contextRef="#ctx0" brushRef="#br0" timeOffset="754.0431">3857 11779,'0'0,"16"0,-16 0,16 0,16 16,-16 0,0-16,-1 0,1 16,0 0,16 0,-16-16,0 0,0 15,0 1,-1-16,1 16,0-16,-16 16,16-16,-16 16,16-16,0 16,-16-16,0 16,0 0,0 0,0-16,-16 31,0 1,0-32,16 32,-47-1,31-15,-32 16,16 0,0-16,-15 16,31-17,-32 17,1-16,31-16,-16 32,16-16,-16-1,17-15,15 0</inkml:trace>
  <inkml:trace contextRef="#ctx0" brushRef="#br0" timeOffset="1482.0847">2841 10922,'0'0,"16"0,0 16,0 0,16 16,-16-1,31 17,-31-16,32 15,-16-31,-1 32,1-16,0 15,-16-15,-1 0,33-1,-32 1,16 0,-16-16,-16 0</inkml:trace>
  <inkml:trace contextRef="#ctx0" brushRef="#br0" timeOffset="2010.1149">3318 10874,'0'0,"-16"0,0 16,0 16,-16-16,32 0,-32 31,1-31,-1 16,0 16,16-17,-15 33,31-32,-16-1,0 1,0-16,0 32,16-33,-16 17,16-16,0 0,0-16,0 16</inkml:trace>
  <inkml:trace contextRef="#ctx0" brushRef="#br0" timeOffset="2762.1579">3476 11319,'0'0,"0"-16,16 16,-16-16,16 0,0 0,32-31,-17-1,-15 32,16-31,16 15,-17 0,-15 32,-16 0,16 0,-16 0,16 0,-16 32,0-32,16 32,-16-1,16 1,-16 0,0-16,0 16,0-1,0 1,0 0,0-1,0-15,0 0,0 0,0 16,0-32</inkml:trace>
  <inkml:trace contextRef="#ctx0" brushRef="#br0" timeOffset="3765.2153">4921 12256,'0'47,"0"32,0-15,0 15,0 1,0-1,0 16,0-15,0-17,0 17,0-1,0-31,0 15,0 17,0-17,0-31,0-16,0 15,0 1,0-16,0 0,0-16,0 16</inkml:trace>
  <inkml:trace contextRef="#ctx0" brushRef="#br0" timeOffset="4300.2459">4508 13272,'0'0,"16"15,16 33,0 0,-1-1,-15 1,16-16,0 15,-1 17,1-17,0 1,0 0,-32-32,16-16,-16 15,0-30,0-1,0 0,0-32,0 16,16-31</inkml:trace>
  <inkml:trace contextRef="#ctx0" brushRef="#br0" timeOffset="5707.3264">5207 13240,'0'16,"-32"15,16-15,-16 32,32-16,-15-1,-33 33,16-32,0 15,-15 1,31-32,0 0,0 15,16-15,0 0,-16 0,16 0</inkml:trace>
  <inkml:trace contextRef="#ctx0" brushRef="#br0" timeOffset="6277.359">5334 13383,'0'0,"0"0,0 0,47 63,-31-47,16 16,0 15,31 49,-31-49,0-15,0 0,-1 15,-15-15,48 32,-64-49,0 1,0-16</inkml:trace>
  <inkml:trace contextRef="#ctx0" brushRef="#br0" timeOffset="6704.3834">5683 13462,'0'0,"-16"0,0 32,-15-32,-1 32,-32 47,1-32,-17 33,49-64,-17 16,16 15,32-15,0-16,-16-16,16 16,0-16</inkml:trace>
  <inkml:trace contextRef="#ctx0" brushRef="#br0" timeOffset="7469.4272">5810 13891,'0'0,"0"-16,16 0,-16 0,0 16,32-32,-16 1,15 15,1 0,0 0,-1 16,-31 0,16 0,0 0,-16 0,16 0,-16 16,0 0,16 15,-16 1,0-16,0 32,0-1,0-31,0 0,0 16,0-16,0-16,0 0,16 0,-16 16,16-16,31 0,1 0,31 0</inkml:trace>
  <inkml:trace contextRef="#ctx0" brushRef="#br0" timeOffset="11023.6305">12319 6588,'0'0,"0"32,0 0,0 31,0-47,16 47,-16-15,0 16,15-17,-15-15,0 47,16-31,-16 31,0-31,0 15,0 1,0 15,0-15,16-1,-16-15,0 16,0-17,0 17,0-1,0-31,0 0,0 15,0-31,0 32,0-32,0-1,0 33,0-16,0 0,0 15,0-15,0 31,0-47,0 48,0-16,0-33,0 1,0 32,0-16,0-1,0-15,0 16,0 0,0 0,0-32,16 15</inkml:trace>
  <inkml:trace contextRef="#ctx0" brushRef="#br0" timeOffset="12239.7">12160 6890,'0'0,"16"0,-16-16,0 0,16 16,0-16,0-16,-1 16,-15-15,16 15,0-16,0 32,-16-16,16-15,-16 31,0-16,16 0,0 0,-1 0,-15 0,0 0,16 16,0 0,-16 0,16 0,0 0,0 0,-16 0,16 0,0 0,0 0,-1 0,1 0,0 16,-16 0,16-16,-16 16,0 0</inkml:trace>
  <inkml:trace contextRef="#ctx0" brushRef="#br0" timeOffset="13323.762">12779 6731,'0'0,"0"0,0 32,0-1,0 17,0 0,0-32,0 47,0 1,0-1,0 17,0-1,-16 16,16-15,0-49,0 33,0 15,0-31,0-16,0 31,0 0,0-31,16 16,-16 0,0-17,16 17,-16-32,0 31,0 17,0-48,16 16,-16 15,16-15,-16 0,16-1,-16 1,0-16,0-16,0 32,0-16,0 15,15-15,-15-16,0 16,0 32,0-48,0 16,0-1,0 1,0-16,0 16,0 0,0 0</inkml:trace>
  <inkml:trace contextRef="#ctx0" brushRef="#br0" timeOffset="14026.8022">12684 8604,'0'0,"0"0,32 0,-32 0,31 32,-15-32,0 32,0-32,16 32,-32-17,47 1,-31 16,0-16,0 0,0-16,0 16,0-1,0-15,-1 0,-15 0,16 0,0-15,-16-1,16-16,0 16,16-79,-32 79,15-16,1 0,-16 1,0 31,0-32,0 16,0 16</inkml:trace>
  <inkml:trace contextRef="#ctx0" brushRef="#br0" timeOffset="14901.8523">11858 5652,'0'0,"32"0,-32 0,16 0,48 47,-33-31,-15 16,63 15,-31 17,16-1,-48-63,47 64,-15-17,-17-15,17 0,-16 16,-16-48,15 47,-15-31,0 0,16 0,-16 0,-16 0</inkml:trace>
  <inkml:trace contextRef="#ctx0" brushRef="#br0" timeOffset="15416.8818">12414 5540,'0'0,"-16"0,0 0,0 32,16-16,-47 32,47-32,-32 47,0 0,16-31,-15 0,31 0,-16 0,0-1,16-15,-16 16,16-16,0-16,0 16,0-1</inkml:trace>
  <inkml:trace contextRef="#ctx0" brushRef="#br0" timeOffset="16539.946">12604 6032,'0'0,"0"-15,0 15,0-16,16 0,0 16,0 0,-16-16,0 16,16 0,0 0,0 0,-16 0,16 0,0 0,-16 0,0 0,0 0,0 16,15 0,-15 0,0-16,0 15,0 1,0 0,0-16,0 16,0 0,-15-16,-1 0,16 16,0 0,0 0,31-16,-31 0,16 0,0 16,-16-16,16 15,0 1,-16-16,16 16,-16 0,0-16,0 32,0-16,0-16,16 15,-16 17,0-32,0 16,0 0,0-16,0 16,-16-16,0 0,0 0,16 0,-16 0,-16 0,32 0,-31 0,-17-32,-16 16,49 0,-33-15,0 31,33-16,-1 16</inkml:trace>
  <inkml:trace contextRef="#ctx0" brushRef="#br0" timeOffset="22295.2752">11874 7239,'0'0,"0"0,16 0,0 0,0 0,0 0,0 0,0 0,-1 0,17 0,-16 0,47 0,1 0,-32 0,47 0,-31 0,-32 0,63 0,-47 0,15 0,-31 0,32 0,-32 0,0 0,-1 0,1 0,0 0,0 0,16 0,-32 0,48 0,-33 0,1 0,32 0,-16 0,-17 0,17 0,0 0,16 0,-17 0,1 0,-16 0,16 0,-16 0,-16 0,15 0,1 0,0 0,-16 0</inkml:trace>
  <inkml:trace contextRef="#ctx0" brushRef="#br0" timeOffset="23048.3182">13017 7048,'0'0,"16"0,-16 0,16 0,0 0,0 0,-16 0,16 0,-1 16,1-16,0 16,0-16,16 16,-16-16,16 16,-17 0,1 0,-16-16,16 0,-16 16,16-16,-16 16,0-1,0-15,0 16,0 0,0 0,0-16,0 16,0 16,0-32,-16 15,-16 17,32-16,-15 0,-17 0,16 16,0-32,16 16,-16-1,0 1,16-16,0 16,-16 0,0 0,1 0,-17 0,32-1,-16 1,0 0,0 0</inkml:trace>
  <inkml:trace contextRef="#ctx0" brushRef="#br0" timeOffset="24192.3837">13382 8001,'0'0,"0"0,-16 16,-15-16,-1 0,-16 16,-31-16,15 16,-15-16,0 0,-17 15,17-15,-32 0,32 0,-17 16,17-16,15 0,17 0,31 0,-16 0,1 0,15 0,0 0,-16 0,32 0,-48 0,1 0,31 0,-48 0,49 0,-33 16,32-16,-32 0,32 16,-31-16,47 0,-16 0,-16 16,32-16,-16 0</inkml:trace>
  <inkml:trace contextRef="#ctx0" brushRef="#br0" timeOffset="25357.4503">11890 7985,'0'0,"-16"0,16 16,-16 0,-15-16,-1 16,16 15,0-31,0 16,0-16,16 0,0 16,0 0,-15 0,15-16,-16 0,16 16,0 0,0-16,0 16,0-16,-16 16,16-1,0 1,0-16,0 0,0 16,16-16,0 16,-16-16,15 0,1 0,0 0,0 0,16 16,-16-16,-1 16,1-16,0 0,0 16,0-16</inkml:trace>
  <inkml:trace contextRef="#ctx0" brushRef="#br0" timeOffset="26540.518">10795 8223,'0'-16,"16"16,-16 0,31 0,17 16,-48 0,48 0,-17 0,1 16,-16-1,16 1,-1-16,1 16,0 0,-16-1,0-15,0-16,0 16,-16 0,0-16</inkml:trace>
  <inkml:trace contextRef="#ctx0" brushRef="#br0" timeOffset="26975.5429">11208 8096,'-16'0,"16"0,-16 0,16 16,0 16,-16-32,-16 48,32-17,-16-15,0 16,-15 31,15-31,16 0,0-16,-16 31,16-15,0-16,0-16,0 32,0-16,0-16,0 15</inkml:trace>
  <inkml:trace contextRef="#ctx0" brushRef="#br0" timeOffset="28115.6081">11557 8287,'0'0,"-16"0,16 31,0-15,-16 0,16 0,0 16,0-32,-16 16,16 0,-16-16,16 16,-16-1,16 1,0-16,16 0,0 0,0 0,16 16,-16-16,-1 0,17 0,-16 0,-16 0,16 0,0 0,-16 16,0 0,0-16,-16 16,0 31,0-47,0 32,0 0,16-16,-15 0,15 0,0 15,0-15,0 0,0 0,0 0,-16-16,16 16</inkml:trace>
  <inkml:trace contextRef="#ctx0" brushRef="#br0" timeOffset="34637.9811">16335 8318,'16'0,"0"0,0 0,-16 0,16 0,-1 0,-15 0,0 0,16-15,0-1,16 0,-32-16,16 0,0 17,16-65,-17 64,17-47,-16 31,0 16,16-31,-32 15,47-64,-47 81,16-33,32-47,-48 79,32-16,-17 0,17-47,-16 47,0 1,16-49,-17 48,-15-15,16 31,0-32,-16-31,16 31,-16 16,0 1,0-1,0-47,0 47,0-16,0 32,0-15,-16-17,16 32,-16-16,0-31,16 47,-15 0,-1-16,16 1,0-1,0 32,-16-16,16 0,0 16,-16 0,16 0,-16 32,0-16,0 31,16 1,-15-16,-1 31,0-31,0 16,0-1,0-15,0-16,0 0,16 0,-16 0,16-16,-15 15,15-15,-16 0,16 16,0-16,0-16,0 1,0-33,16 16,-16 16,15-31,1 15,16-16,-16 1,16-1,0 16,-1 0,-15-15,0 15,0 0,-16 17,0-1,16-16,-16 32,16-16,-16 0,0 16,0-16,15 16,1 0,0 0,-16 0,32 16,16 16,-17 0,-31-32,48 31,-16 1,-1 0,1 0,0-1,-16-31,32 32,-48-16,15-16</inkml:trace>
  <inkml:trace contextRef="#ctx0" brushRef="#br0" timeOffset="35787.0469">17065 8811,'0'15,"0"-15,0-15,16-1,0-16,0 0,16 1,-1-17,1 16,0 0,-16 16,16-15,-16-1,15 0,1 16,16-15,15-1,-15 16,15 0,1-16,-1 16,33-15,-33 15,0 0,17 0,-17 16,17-16,-49 16,17 0,-32 0,32 0,-32 0,-1 0,1 0,0 0</inkml:trace>
  <inkml:trace contextRef="#ctx0" brushRef="#br0" timeOffset="36370.0802">18177 8017,'15'0,"-15"0,0 0,32 16,-16 0,0-16,0 15,16 1,-32 0,16-16,-1 0,1 16,-16-16,0 16,16 0,-16-16,16 0,-16 16,0 0,0-16,0 31,0-31,0 32,-16-16,16 0,-16 16,16-32,-31 31,15-15,0 0,0 0,0 16,-16 0,32-32,0 15,0 17,0-32,0 16</inkml:trace>
  <inkml:trace contextRef="#ctx0" brushRef="#br0" timeOffset="37443.1416">18510 6652,'48'31,"-17"1,49 32,-33-17,-31-31,64 64,-49-65,17 33,-32-16,16-1,-1-15,-15 16,0-32,0 16,0 0,-16 0,16-16</inkml:trace>
  <inkml:trace contextRef="#ctx0" brushRef="#br0" timeOffset="37896.1675">18986 6683,'-32'32,"17"-16,-33 32,16-1,1 1,-1 15,16-15,-16 0,0-1,16 1,-15-32,15 16,0-1,0 1,16-32,0 0,0 16</inkml:trace>
  <inkml:trace contextRef="#ctx0" brushRef="#br0" timeOffset="39413.2543">19224 7001,'0'0,"0"32,0-17,0 33,0-16,0-16,16 16,-16-1,0-15,0-16,16 0,0 0,-16 0,16 0,0 0,0 0,0 0,-1 0,1 0,-16 0,16 0,0 0,0 16,-16 0,16-16,0 16,-1 15,1-15,0-16,0 32,-16-16,0 0,0 0,0 0,0 0,0-1,0 1,-32 0,32-16,-31 16,15-16,-16 16,16-16,0 0,-31 0,31 0,-16-16,-16 0,17 16,15-32,-32 1,32 15,16 0,0 0</inkml:trace>
  <inkml:trace contextRef="#ctx0" brushRef="#br0" timeOffset="39983.2869">19177 7017,'16'0,"-16"0,15 0,1 0,0 0,16 0,0 0,0 0,15 0,1 0,-17 0,1 0,16 0,-32 0,0 0</inkml:trace>
  <inkml:trace contextRef="#ctx0" brushRef="#br0" timeOffset="42349.4222">18129 16954,'0'16,"0"16,0 0,0 16,0-1,0 17,0-1,0 1,16-1,-16 1,16-17,-16 1,16 31,-1-47,-15 47,0-47,16 0,-16 0,0-16,0-1,16 1,-16-16,0 0,0 16</inkml:trace>
  <inkml:trace contextRef="#ctx0" brushRef="#br0" timeOffset="43644.4963">18177 16796,'-16'0,"0"0,16 32,-16-32,0 31,0-15,0 32,-15-17,15-15,0 0,0 16,16-16,-16 16,-32-1,33 1,-1-16,16 0,0-16,0 0,0 16,-16-16,16 0,0 0,0-16,16 0,0-16,15 16,-15-15,0-1,0 0,16-16,0 33,-1-17,1-16,0 17,-16-1,-1 16,17 0,-16 0,-16 0,16 16,0 0,-16 16,16-16,-16 16,0 0,16 0,0 0,-1 0,1 15,0-31,16 48,-16-16,0-17,-1 17,1-16,-16 0,16-16,-16 0,0 0</inkml:trace>
  <inkml:trace contextRef="#ctx0" brushRef="#br0" timeOffset="44271.5321">18716 17510,'0'0,"0"0,16 0,16 16,0 0,-16 0,15 16,17-1,63 64,-63-63,15 32,-31-32,63 47,-95-79,32 32,16-1,-32-15,-16-16</inkml:trace>
  <inkml:trace contextRef="#ctx0" brushRef="#br0" timeOffset="44753.5597">19240 17478,'-16'0,"0"32,1 0,-1-32,0 48,-16-17,16-15,0 16,1 0,-1-1,0-15,16 0,-16 0,16 0,-16-16,16 16,0 0,0-16,0 16,0-1,0 1</inkml:trace>
  <inkml:trace contextRef="#ctx0" brushRef="#br0" timeOffset="46036.6331">19082 17828,'0'0,"-16"0,16 16,-16-1,16-15,-16 16,16 0,0 0,-16-16,16 16,0 0,0 0,0-16,0 15,0 1,-16-16,16 0,-16 16,0 0,16 0,0-16</inkml:trace>
  <inkml:trace contextRef="#ctx0" brushRef="#br0" timeOffset="47131.6957">20098 17462,'0'0,"-16"0,-16 16,0 0,-16 16,-15 16,0-17,-33 33,33-32,15-1,32-15,-15 16,15 0,16 0,0-32,0 31,0 1,0-32,16 32,15-1,-31-31,16 32,0-16,0 0,0-16,15 0,-31 0,32 16,-16-16,0 0,0 0,0 0,0-16,0 16,-1 0,17-32,-32 32,16-32,-16 32,0-15,0-1,0 16,0-16,-32-16,16 16,1 16,-17-31,16 31,-16-16,16 0,-16 16,17 0,-1 0,0 0,0 0,-32 16,1 0,15-1,0 17,16-16,0-16,16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10.9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5270 1476,'0'0,"0"0,16 0,0 0,-16 0,16 0,0 0,-16 0,32 0,-17 0,1 0,0 0,-16 16,16 0,0-16,-16 0,0 16,0 0,0 0,0-16,0 16,-16 0,0-16,16 15,-32 1,17 0,-1-16,0 16,-16 0,32 0,-16 0,0-16,0 0,16 0,0 15,-16-15,16 16,-15-16,15 0,0 16,0 0,0 0,0-16,0 16,0 16,15-32,1 31,0-15,0 0,16 16,-16-32,31 32,-47-17,0-15,0 0,16 0,-16 16,0 0,0-16,0 16,0 0,0 0,0-16,-16 16,-15 31,15-47,16 16,-16 16,0-32,-16 48,32-33,-16-15,16 16,0 0,0 0,0-16,0 0,0 16,16-16,-16 16,16 0,0-16,-16 16,16 0,0-16,-16 15,16 1,-16 0,0-16,0 16,0 0,0 0,0-16,0 16,0 15,0-31,0 32,-16 0,0-32,0 32,16-1,-16-31,16 32,0 0,0-32,0 32,0-17,0-15,0 16,0 16,0-32,16 16,0 0,-16-16,32 16,-32 0,16 0,-16-16,15 15,-15 1,0 0,0-16,0 16,0 0,0-16,-15 16,-1 0,0-1,0 17,0-16,0 0,0 16,0-32,16 16,-16 0,16-16,0 0,16 15,-16-15,0 16,16 0,0-16,-16 16,16-16,-16 16,0 0,16-16,-16 16,16-1,-16-15,0 16,0 0,0 0,0-16,0 16,0 16,0-32,-16 32,16-17,-32 33,32-32,-16 16,16-32,0 31,-16-15,16-16,0 16,0 0,0 0,16-16,-16 16,16 0,16 0,-16-1,16 17,-17-16,17 0,-32-16,16 16,0 0,-16-1,0-15,0 16,0 0,0 0,0 16,-32 0,16 15,-15-15,-1 0,32-1,-32 1,0 16,16-16,0-16,1 15,-1 1,0 16,16-48,0 15,0 1,0 0,16 0,-16 0,16 0,-16 0,15 0,1 0,0-16,-16 15,16 1,-16 0,0-16,0 16,16 0,-16-16,0 16,0 0,0-1,0 17,0 16,-16-16,-16-1,16 1,16-16,-15 16,-1-16,16-1,0 1,0 0,0-16,0 16,0 0,0-16,0 16,16 16,15-1,-31-31,16 16,0 16,0-32,16 16,-32 0,0 0,0-1,0-15,0 16,0 0,0-16,-16 32,-16 0,16 0,16-32,0 31,-32 1,32-16,0 0,-15 0,15-1,0-15,0 16,0 0,15-16,-15 16,16 0,0-16,-16 16,0-16,16 0,0 16,0 0,-16 0,0-16,0 0,0 15,0 17,0-32,0 16,0 16,0-16,0 31,-16-15,16-16,0 16,-16-16,16-1,0 1,0 0,0-16,16 0,-16 0,16 16,0-16,-16 0,16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9:02:59.9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1857 11573,'0'0,"0"0,32 0,15 0,-31 0,111 16,-63-16,79 16,-48-16,64 31,-48-31,0 0,-32 0,32 16,80-16,-96 0,-15 0,-17 0,1 0,-49 0,17 0,-16 0,-16 0,16 0,0 0,0 0,0 16,0-16,-1 0,17 0,0 0,-16 0,0 0,15 0,-31 0,16 0,0 0,0 0,-16 0,16 0,0 0,-16 0,16 0,0 0,-1 0,-15 0,16 0,0 0,0 0,-16 0</inkml:trace>
  <inkml:trace contextRef="#ctx0" brushRef="#br0" timeOffset="627.0358">3794 11557,'16'0,"0"0,-16 0,63 32,-31-16,0 15,47 17,-47-32,-16 0,31 0,-47-16,0 16,0-1,0-15,0 16,0 0,0 0,0 0,-16 0,1 15,-1-15,-80 48,65-48,-1 0,-16 0,1-1,-1 1,0 0,1 0,47-16,0 16</inkml:trace>
  <inkml:trace contextRef="#ctx0" brushRef="#br0" timeOffset="1154.066">2460 10620,'0'0,"16"0,16 0,0 0,15 48,112 47,-64-47,1 31,-1 1,0-17,0-15,-47-1,16-15,-33 0,-15-16,-16-16,0 16</inkml:trace>
  <inkml:trace contextRef="#ctx0" brushRef="#br0" timeOffset="1600.0915">3286 10493,'0'0,"-16"16,-16 0,0 16,-31 31,31-31,-15 32,-33 31,48-63,-15 63,31-79,-32 47,17 17,15-65,0 33,16-32,0 16,0-32,0 16,0 0</inkml:trace>
  <inkml:trace contextRef="#ctx0" brushRef="#br0" timeOffset="2311.1322">3603 11001,'0'-15,"16"15,-16-16,16 16,-16-16,0 0,32 0,0-32,-17 17,33-33,-16 32,0 1,47-65,-47 80,15-63,-31 79,16-32,-32 17,0 15,0 0,0 0,16 15,-16 1,16 16,16 31,-17-31,1 16,16 31,-16-31,16-1,-1 17,-15-16,16 15,0 1,0-1,-17-15,1-1,0-31,-16-16</inkml:trace>
  <inkml:trace contextRef="#ctx0" brushRef="#br0" timeOffset="4573.2615">8144 11906,'0'0,"16"0,-1-16,-15 16,0-16,16-15,0-33,-16 48,16-47,-16 47,16-32,0 1,-16-1,31-31,1-17,-32 49,32-32,-32 31,16-47,-16 63,0-47,0 31,0-32,0 49,0-49,0 65,0-81,0 64,-16 1,0-33,16 17,-16-1,0 32,16-16,-31-31,15 31,0 16,0 0,0-31,0 15,-15 16,-1-32,32 48,-16 0,16-15,0-1,-16 16,16 0,0 31,0-15,0 16,0 0,0-16,0 31,0-15,0 0,0 0,0 47,0-47,-16-16,0 15,16-15,-16 0,16-16,0 0,-16 0,1 0,15 0,-16 0,16-32,0 17,0-17,0 0,0 16,16-16,-1-15,1-1,0 1,0 15,0-32,-16 17,16-1,-16 32,16 0,-16-15,0 31,0-16,0 16,32 0,-17 0,1 0,16 0,-16 0,0 16,15-1,-15-15,-16 16,16-16,0 16</inkml:trace>
  <inkml:trace contextRef="#ctx0" brushRef="#br0" timeOffset="6924.396">9763 12002,'0'0,"0"0,0-16,0-16,0 32,-16-32,0 16,0 0,0-31,16-1,-15 1,-1-1,0 16,16-16,-32 17,16-17,0 16,0 1,0-17,1 0,-1 1,0 15,0 0,16-15,-16-1,0 16,16 0,0-15,-16-1,1 17,15-17,-16 32,0-16,16 0,-16 17,16-33,-16 0,16 17,0-1,0-16,0 1,0 31,0-32,-16 1,16-1,0 16,0-16,0 17,0-17,0 16,16-15,-16-1,16 32,-16 16,0-16,0 0,0 16,-16 16,16-16,-16 16,0 0,0 0,16 0,-16 16,1-16,-17-1,16 33,16-32,-16 0,16-16,-16 16,16-1,-16 1,16 0,0 0,0 0,0-16,0 0,0 0,0-16,0 0,0 16,0 0,16-16,-16 0,16 1,-16 15,16 0,-16-16,16 0,-16 16,16-32,0 16,-1 0,-15 1,16-1,-16 0,0 16,0-16,16 16,0 0,0 16,16 16,-16-1,15-15,-15 0,0 0,0 0,0-16,-16 16</inkml:trace>
  <inkml:trace contextRef="#ctx0" brushRef="#br0" timeOffset="9273.5304">9969 11874,'16'0,"-16"0,0-15,16-1,-16-16,0 0,0 1,16-17,-16-16,0 1,0-16,16 47,-16-48,0 17,0-1,0-15,0 63,0-47,0-1,0 32,16-15,-16-17,0 32,15-31,-15 47,0-31,0 15,0 0,0 0,0-15,0 47,16-48,-16 32,0 0,0-31,0 15,0 0,0 16,0-16,0 17,0-17,0 16,-16 0,16 0,0 0,0 1,0 15,-15-16,15 0,0 16,0 0,0 0,0 32,-16-17,0 17,0 0,0 0,16-17,-32 17,32-16,0 0,0 0,-15 0,15 0,-16-16,16 0,16-32,-1 0,1 16,16-16,-32 17,32-17,-16 16,15-16,-31 1,16-1,0 16,0 0,0 0,-16 16,0 0,16 0,-16 0,32 0,-32 16,15 0,1 0,16 0,-16 15,-16-31,16 16,15 16,-31-16,16-16,0 16,-16 0,16-16</inkml:trace>
  <inkml:trace contextRef="#ctx0" brushRef="#br0" timeOffset="10254.5865">10858 11906,'0'0,"0"-16,0 16,0-47,0 15,-32-31,17 47,-1-80,0 33,0-1,0-15,0-16,0 31,16 33,0-49,-15 32,15-31,0 32,0-1,0 0,0 16,15-15,1-1,0 17,0-17,16 16,-16-16,15 1,1 15,0 0,0 1,15-17,-15 32,-32 16,32-32,-1 16</inkml:trace>
  <inkml:trace contextRef="#ctx0" brushRef="#br0" timeOffset="11218.6416">10906 10335,'0'0,"16"0,-16 0,16 0,15 0,-31 0,16 0,16 0,-32 0,16 0,0 0,0 0,-16 0,0 0,15 0,-15 0,16 0,0 0,-16 0,16 0,0 0,-16 0,16 0,-16 15,16-15,-16 16,16 0,0 16,-16-16,0 0,15 16,-15-1,0-15,16 16,-16 0,0-17,16 1,-16 16,16-32,-16 16,0-16,0 0</inkml:trace>
  <inkml:trace contextRef="#ctx0" brushRef="#br0" timeOffset="12235.6998">8080 9239,'16'0,"0"0,32 0,15 32,0 16,17-1,15-15,-79 0,79 15,-31-15,15 32,-15-33,-17 1,-47-16,48 0,-32 0</inkml:trace>
  <inkml:trace contextRef="#ctx0" brushRef="#br0" timeOffset="12628.7223">8826 9223,'0'0,"-16"0,0 16,-15 16,-17-16,16 31,1 1,-1-16,-16 16,16-1,1 1,31-32,-16 15,16 17,-16-32,16 0,0 16,0-17,0-15,16 16</inkml:trace>
  <inkml:trace contextRef="#ctx0" brushRef="#br0" timeOffset="13199.7549">9112 9541,'0'0,"0"16</inkml:trace>
  <inkml:trace contextRef="#ctx0" brushRef="#br0" timeOffset="14188.8115">9080 9557,'0'0,"0"0,0 0,0 0,16 0,0 0,-16-16,0 16,16 0,0 0,-16 0,16 16,0-16,-1 0,1 0,-16 16,0-16,16 15,-16-15,16 16,-16 0,0 0,0 16,0-16,0 0,-16 15,0-15,16 16,-31 0,15-16,-16 15,32-31,-48 32,32-32,0 16,1 0,-17-16,32 0,0 0,0 0,32 0,-1 0,33 0,-32 0,47 0,-47 0,15 0,-15 0,16 0,-32 0,-16 0</inkml:trace>
  <inkml:trace contextRef="#ctx0" brushRef="#br0" timeOffset="14747.8435">10446 9334,'0'0,"0"0,31 16,-15 0,16 32,0-16,-1 15,17 17,-16-48,15 47,17 17,-48-65,31 49,-31-64,32 32,-32-1,-16-31,0 16</inkml:trace>
  <inkml:trace contextRef="#ctx0" brushRef="#br0" timeOffset="15125.8651">10890 9303,'-16'0,"-16"31,16-15,1 0,-17 32,16-16,0 15,-16 1,1-1,15-31,0 32,0 0,0-17,16-15,0 16,0-16,0-16,0 16,0 0</inkml:trace>
  <inkml:trace contextRef="#ctx0" brushRef="#br0" timeOffset="16052.9181">11208 9763,'0'-16,"0"16,0-16,0-15,0 31,0-16,47-32,1 16,15 16,17 1,-33-1,64 16,-79-16,32 16,-33 0,-31 0,16 16,-16 0,0-16,0 15,0 1,0 0,0-16,-16 16,16 0,-15-16,-1 0,0 16,16-16,-16 16,0-16,0 16,16-16,0 16,0-1,0 1,16-16,16 32,-32-16,0 0,16 0,0-1,-16 1,0-16,0 32,0-16,0-16,-16 16,0 0,0-16,-32 16,16-16,-15 0,-32 0,31 0,32 0,-32 0,-15 0,47 0</inkml:trace>
  <inkml:trace contextRef="#ctx0" brushRef="#br0" timeOffset="18473.0566">12604 11795,'0'0,"16"0,0 0,-16 0,0-16,0 0,0 1,16-1,0-32,0 16,0-47,0 47,0-15,-1-49,1 49,0-80,-16 63,0 16,0-78,0 94,0-95,0 79,0-15,-16 15,-15-47,15 47,0 1,-16-33,16 48,0 1,0 15,-15-32,-1 16,32 17,-16 15,16-16,-16 0,16 0,0 16,-16-16,0 0,1 0,15 16,0-16,0 16,0 0,0 16,15 16,1 16,0-32,0 15,0 17,-16-1,16 1,-16-48,0 32,0-16,0 0,0 15,0 1,0-32,0 16,-16-16,16 16,-16-16,16 0,0-16,0 0,0 0,0-31,0 31,0-32,0 0,-16 1,16 15,-16 0,0-31,16 47,0 0,0 0,-15 16,15 0,15 0,-15 0,16 0,0 0,0 0,16 0,-1 16,-31-16,16 0,0 16,0-16,-16 16,0 0</inkml:trace>
  <inkml:trace contextRef="#ctx0" brushRef="#br0" timeOffset="20122.1509">13668 11890,'0'-16,"-16"-15,0-1,0-16,1 1,-1-17,-16 17,16-17,0 1,-31-33,31 33,0-1,16 1,-16 15,16 16,0-31,0 15,-16 17,16 15,0-48,0 32,0 17,0-17,0-16,0 32,16-31,-16 47,16-48,-16 48,16-32,-16 16,16 1,-16-1,16 0,-16 0,15 16,1-16,-16 0,0 0,0 1,0-1,16 0,-16 16,0-16,0 0,0 16,0-16,0 16,0 0,-32 0,17 16,-1 0,-32 16,16-1,0 1,17-16,-1 0,-16 16,16-1,0-31,16 0,0 0,0 0,0-16,32 1,-32-17,32 0,-16 0,31 1,-15 15,0 0,-16-32,31 32,-15-15,-16 31,-16-16,16 16,-16 0,0 16,16-1,-1-15,-15 16,0 0,0 0,16 16,0 0,0-16,16 15,-16 1,31 16,-15-17</inkml:trace>
  <inkml:trace contextRef="#ctx0" brushRef="#br0" timeOffset="22235.2718">12811 9604,'0'0,"0"16,47 0,-15 16,0-16,-16 0,16 15,15 1,-15 0,0 0,15-1,-15 1,-32-32,16 16,0-16,-16 0,0 16</inkml:trace>
  <inkml:trace contextRef="#ctx0" brushRef="#br0" timeOffset="22629.2943">13240 9557,'-16'16,"0"-1,0 1,0 32,16-48,0 32,0 0,-16-17,0 17,16 0,0-16,0 31,-16-15,16 0,0-16,0 16,0-17,0-15,0 16</inkml:trace>
  <inkml:trace contextRef="#ctx0" brushRef="#br0" timeOffset="23679.3543">13366 9763,'0'0,"0"16,0-16,0 32,-15-1,-17-15,16 0,16-16,-16 16,0 0,16-16,0 0,0 16,0-16,0 0,16 0,0 0,0 0,16 0,-17 0,1 0,0 0,16 0,0 0,-16 0,31-16,-31 16,16 0,-32 0,0 0,0 16,0 0,0-16,0 32,0-17,0-15,0 16,0 0,-16 0,16-16,-16 16,16 0,0-16,0 16,0-1,0 1,0-16,0 16</inkml:trace>
  <inkml:trace contextRef="#ctx0" brushRef="#br0" timeOffset="25648.467">13811 11843,'16'0,"0"0,-16 0,16-32,-16 32,0-16,0-16,31 17,-31-1,32-32,-16 48,-16-48,16 32,0 1,16-81,-32 81,15-33,-15-16,16 17,0 15,0-16,-16-15,16 15,-16-15,16 31,-16-16,16 1,-16-17,15 1,-15 31,0-47,0 63,0-48,0 17,0-1,0 16,0-15,0 15,-15 0,15 0,-16 1,0 15,16 0,0 0,-16 0,0 16,16 0,-16 16,16 16,0-16,0 31,0-31,-16 32,16-32,-15 31,15-47,-16 32,0 0,16-32,0 0,-16 0,0 0,16 0,0-16,0 16,0-16,0 0,0 0,16-15,-16 15,0 0,0 0,16 0,-16-16,0 16,0 0,16 16,0 0,-16 0,31 0,-15 0,0 16,0-16,16 16,-32-16,15 0,17 16,-16 0,0 0,0-16,0 32,-16-32,16 31,0-31,15 16</inkml:trace>
  <inkml:trace contextRef="#ctx0" brushRef="#br0" timeOffset="26491.5152">14779 11779,'0'0,"0"0,0-16,0-15,0-1,-15 0,-1 16,0-79,0 63,16-15,-16-80,16 79,0-15,0-1,0 32,0-31,16-1,0 1,0 15,0 0,-1 17,17-1,16 0,-17-15,33 15,-48 0,47 0,-15 1,0-1,-17 16,-15 0,0 16,-16 0</inkml:trace>
  <inkml:trace contextRef="#ctx0" brushRef="#br0" timeOffset="27387.5664">14986 10430,'0'0,"16"0,-16 0,16 0,-1 0,1 0,-16 0,16 0,0 0,0 0,-16 0,16 0,0 0,-16 0,0 0,15 0,1 16,-16 0,0 0,16-16,-16 0,0-16,0 0,0 16,0 0,16 0,0 0,-16 32,16-17,-16 17,0 0,0-16,0 31,0-15,0 0,0 0,0-1,0-15,0 16,0-32,0 16</inkml:trace>
  <inkml:trace contextRef="#ctx0" brushRef="#br0" timeOffset="27874.5943">14510 9700,'0'0,"0"0,15 0,17 0,0 47,0-15,31 16,-31-17,0 17,-1-16,1 0,0 15,0-31,-17 32,1-33,0 17,0-32</inkml:trace>
  <inkml:trace contextRef="#ctx0" brushRef="#br0" timeOffset="28287.6179">14811 9636,'0'0,"-16"0,0 0,16 32,-15 16,-17-1,16-31,0 32,16-1,-16 1,16-32,-16 31,16 1,0-16,0-16,0 15,0-15,0-16,0 0,0 16,16-16,-16 16,16-16</inkml:trace>
  <inkml:trace contextRef="#ctx0" brushRef="#br0" timeOffset="29250.673">15160 9716,'0'0,"16"0,0 15,0 1,-16 0,16 16,-16 0,0 15,16-31,-16 0,0 16,0-32,0 16,0-16,0 0,0 0,0 0,0-32,0 16,0 16,32 0,15-16,-47 0,64 16,-17-16,-31 16,32 0,-32 0,-16 0,0 0,16 0,-16 0,0 32,15-16,-15 0,0 0,0 31,-15-47,15 16,-32 16,16-32,0 16,-16-16,16 16,16-16,-47 0,31 0,16 0,-64 0,49 0,-1 0,-16 0,0-16,16 0,0 0,0 0</inkml:trace>
  <inkml:trace contextRef="#ctx0" brushRef="#br0" timeOffset="29603.6932">15129 9731,'0'0,"0"0,15 0,1 0,0 0,0 0,16 0,16 0,-17 0,49-31,-17 15,80-16,-95 16,63-32,-79 48,47-15,-63-1</inkml:trace>
  <inkml:trace contextRef="#ctx0" brushRef="#br0" timeOffset="58118.3241">16573 7985,'16'0,"-16"0,16 0,-16-16,16 0,31-15,-47-1,48-16,-32 16,16 1,0 15,-1-32,-15 17,16-17,15 0,-31 1,0 15,0-32,16 17,-16-49,0 49,0-17,-1-31,17-16,-32 63,0-15,0-32,0 31,0 1,16-1,-16 16,16 17,0-33,-16 17,0-1,0 0,0 32,0-31,0 31,0 0,0-16,0 17,0 15,0 0,0 0,-16 15,16 1,-16 0,16 0,-16 16,0-1,0 33,1-48,-17 47,16-31,16 0,0-32,-16 16,16 0,0-16,0-16,0 16,0-16,0-16,0 16,16-15,16-17,-16 16,15-16,1 17,0-33,-1 17,1-1,0 0,-32 17,16-1,0 16,-16-16,16 32,-16-16,16 16,-16 0,0 0,31 32,-15-32,0 32,16-16,-1 15,17 1,-16-16,16 16,-33-16,33 16,-32-32,0 15,-16-15,0 16</inkml:trace>
  <inkml:trace contextRef="#ctx0" brushRef="#br0" timeOffset="59414.3983">17526 8461,'0'-15,"0"15,0-16,0 0,0 0,0 0,16-16,0-15,-1 31,1-32,0 16,16-15,0-1,15-15,1 15,0-15,31-1,-16 0,17 1,15 15,-32 1,-15-1,0 32,15-47,-47 63,0 0,16-32,-1 32,-15-16,-16 0,64 16,-48-16,31 16,-15-15,47-17,-31 16,-16 16,16-16,-33 0,17 0,16 0,-32 0</inkml:trace>
  <inkml:trace contextRef="#ctx0" brushRef="#br0" timeOffset="59916.427">18764 7191,'16'-15,"16"15,-32 0,16 0,31 0,-47 0,16 0,47-16,-31 16,-16 0,16 0,-32 0,0 0,0 16,0-16,0 15,0 17,0-32,0 64,0-33,-16 1,0 16,0-16,0 15,0-15,1 0,-1-1,0-15,16 0,0 0</inkml:trace>
  <inkml:trace contextRef="#ctx0" brushRef="#br0" timeOffset="60439.4569">18478 5874,'0'0,"16"0,16 32,16 15,-17-31,33 47,15 33,-31-64,15 47,-31-47,16 31,-17-31,17 16,-32-48,-16 15,0-15</inkml:trace>
  <inkml:trace contextRef="#ctx0" brushRef="#br0" timeOffset="60856.4808">19034 5858,'0'0,"-16"16,0 0,-16 15,32 1,-31 32,-1-33,0 49,0-48,1 31,15-31,-16 15,16-15,16-32,-16 32,16-16,0 0</inkml:trace>
  <inkml:trace contextRef="#ctx0" brushRef="#br0" timeOffset="61657.5266">19590 6175,'0'0,"0"0,-32 0,16 0,16 16,-64 16,48-32,16 32,-47 15,31-31,-16 16,32 0,-16 0,16-17,0 17,0-16,0 16,16-1,0-15,16 16,-32-16,16 0,0-16,15 32,1-16,-16-16,0 0,32 15,-17-15,-15 0,0-15,32-1,15-32,-31 16,-32 32,0-32,16 17,-16 15,0-16,0 0,-16 0,0 16,0 0,0-16,-31 16,31 0,-16 0,-16 0,33 32,-33-16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16.3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5604 1159,'0'0,"16"0,-1 0,1 0,0 0,0 0,0 0,16 0,15-16,1 16,0 0,-1 0,1 0,47 0,-63 0,63 0,-63 0,15 0,17-16,-48 16,16 0,31 0,-31-16,31 0,-47 16,16-15,-16 15,31 0,-15-16,-16 16,32-16,-33 0,-15 16,32 0,-32-16,16 16,-16 0,16 0,0 0,0 0,-16 0,32 0,-17 0,-15 0,32 0,0 16,-32-16,16 0,0 0,-1 0,-15 16,16-16,0 0,0 0,-16 0,16 0,0 0,-16 0,16 0,0 0,0 0,-16 0,15 0,1 0,0 0,0 0,0 0,0 0,0 0,-1 0,1 0,-16 0,16 0,16 0,-32 0,16 0,0 0,-16 0,16 0,0 0,-16 16,0 0,15-1,-15 17,16 0,-16 15,0-31,0 32,0 16,0-17,0 32,0-31,0 16,0-1,0 1,-16-1,1 1,15 15,0-31,0-1,0-31,0 16,0 0,0-1,0 1,-16 16,16-32,0 31,-16 1,0 0,16-1,0-15,-16 0,16 15,0-31,0 32,0-16,0-17,0 17,0 16,0-32,-16 15,16 17,0-16,0-16,0 15,0-15,0 16,0 0,-16-32,16 31,0-15,0 0,0 0,0 0,0-16,0 32,0-16,0-16,0 16,0-1,0 1,0-16,0 16,0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20.8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3318 3366,'0'0,"0"0,0-16,0-16,0 32,0-16,0-16,-16 16,16-47,-16 31,16 16,0-79,-16 63,16 0,0-15,0-17,0 64,0-31,0-1,0 0,0 16,0-16,0 32,0-31,0 15,0-16,0 0,0 17,0-1,0-16,0 32,0-32,0 16,0-31,0 31,0 0,0 0,0-16,0 16,16 1,-16-17,0 16,0-16,0 0,0 16,0-15,0-1,0 0,0 1,0-1,0 0,0 0,0-15,0-1,0 32,0-31,0 15,0 0,0 0,0 0,0 17,0-17,0 0,0 16,16-15,-16-1,0 16,0-16,0 16,16 0,-16 0,0 1,0-1,0 0,0 0,0 0,0 0,0 0,0 16,0-15,0-1,0 0,0 16,0-32,0 16,0 16,0-16,0 0,0 16,0-16,-16 1,16-1,0 16,0 0,0 0,16 0,15 0,-15 0,16 0,16 0,-1 0,-15 0,32 16,-1-16,0 15,1-15,-16 16,-1-16,17 0,-17 16,1-16,0 0,-32 0,15 0,-15 0,-16 0,16 0,0 16,-16-16,16 0,0 0,-1 0,1 16,16-16,0 0,-16 0,16 0,15 0,-15 0,-16 0,15 0,-15 0,16 0,-16 0,-16 0,32 0,-16 0,-16 0,16 0,15 0,-31 0,16 0,0 0,0 0,0 0,0 0,-1 0,1 0,0 0,0 0,-16 0,16 0,0 0,-16 0,16 0,0 0,0 0,-16 0,15 0,1 0,0 0,-16 0,16 0,0 0,-16 0,16 0,0 0,15 0,-15 0,0 0,0 0,-16 0,16 0,0 0,-16 0,16 0,0 0,-1 0,-15 0,0 0,16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18T20:30:03.9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13049 14780,'0'0,"-16"0,16 0,-16 0,0 0,1 0,15 0,-16 0,0 0,16 0,-32 0,16 0,0 0,0 0,-15 0,31 0,-32 0,16 0,0 0,0 0,0 0,16 0,-15 0,-1 0,16 0,-16 0,0 0,0 0,0 0,-16 0,32 0,-16 0,1 0,-1 0,16 0,-16 0,0 0,0 0,16 0,-16 0,0 0,16 0,-31 0,15 0,16 0,-32 0,0 0,32 0,-47 0,31 0,0 0,0 0,-16 0,16 0,1 0,-1 0,16 0,-16 0,0 0,16 0,-16 0,0 0,0 0,16 0,-16 0,16 0,-16 0,1 0,15 0,-32 0,0 0,32 0,-16 0,0 0,16 0,-15 0,-1 0,0 0,16-16,-16 16,0 0,0 0,0 0,0 0,0 0,16 0,-15 0,-17-16,32 16,-16 0,0 0,16 0,-16 0,0 0,-15 0,31 0,-16-16,0 16,16 0,-16 0,0 0,0 0,16 0,-16 0,0 0,1 0,15 0,-16-16,0 16,16 0,-16 0,0 0,0 0,16-16,-16 16,1 0,-1 0,16 0,-16 0,0 0,16 0,-16 0,0 0,0 0,16 0,0-16,0 0</inkml:trace>
  <inkml:trace contextRef="#ctx0" brushRef="#br0" timeOffset="1177.0673">11620 14414,'0'0,"0"16,0 0,-32 16,1-32,15 16,0 16,-16-16,16-16,-15 15,15 1,-16 0,32-16,-16 0,0 0,16 16,-16 0,0-16,16 16,-15-16,15 0,-16 0,16 16,-16-16,0 15,16-15,0 16,-16-16,0 0,16 0,0 16,-16-16,1 16,-1 0,16-16,-16 0,0 0,16 0,16 0,-16 0,16 0,0 16,-1-16,33 32,-16-1,15-15,17 16,-32-32,-16 16,15 0,17 0,-32-1,-16-15,0 16</inkml:trace>
  <inkml:trace contextRef="#ctx0" brushRef="#br0" timeOffset="10464.5985">13859 15192,'-16'0,"16"16,0 0,0-16,-16 0,16 16,0 0,0-16,0 16,0 0,0 0,0-16,0 15,0 1,0 0,0-16,0 16,0 0,0-16,0 16,0 0,0-1,0-15,0 16,0 0,0-16,0 16,0-16,0 16,0 0,0-16,0 16,0 0,0 0,0-16,0 15,0 1,0 0,0-16,0 16,0 0,0-16,0 16,0 0,0-1,0-15,0 16,0 0,0 0,0-16,16 16,-16 0,0-16,0 16,0 0,0 0,0-16,0 15,0 1,0 0,0-16,0 16,0 0,0 0,0 0,0-1,0 1,0-16,16 16,-16 16,0-32,0 16,0 16,0-32,0 16,0 15,0-31,0 16,0 16,15-32,-15 32,0-17,0-15,0 32,0-16,16 0,-16 0,0 0,0 0,0 0,0-1,0 1,16 0,-16 0,0-16,0 16,0 0,0 0,0-1,0 1,0 0,0-16,0 32,0-16,0 0,0 0,0 0,0-1,0 1,0 0,0-16,0 16,0 0,0-16,0 16,0 0,0-1,0-15</inkml:trace>
  <inkml:trace contextRef="#ctx0" brushRef="#br0" timeOffset="12466.713">13541 16431,'0'0,"0"0,16 0,0 15,0-15,-16 16,0 0,16-16,-1 16,-15 0,0 0,16-16,-16 16,16 0,-16 0,16-16,-16 0,0 0,0 15,16 1,-16-16,16 0,-16 16,16 0,-16 0,0-16,16 16,-16 0,16-16,-16 15,0-15,0 16,15-16,-15 16,0 0,16-16,0 0,-16 0,0 16,0 0,16-16,0 0,-16 0,0-16,16 16,-16-16,0 0,0 0,16 16,-16-16,15 1,-15-1,0 16,0-16,16 0,0 16,-16-16,16 16,-16 0,0-16,16 0,0 16,-16 0,16 0,-16-15,16-1,0 0,-16 16,15-16,-15 0,16 16,-16-16,16 16,-16 0,0-16,16 16,-16-16,16 16,0-16,-16 16,0-15,16-1,-16 16,15 0,-15-16,16 16,-16-16,0 0,0 16,16-32,0 32,0-15,-16 15,0-16,0 0,16 16,-16-16,16 16,-16 0,0-16,16 0,-16 0,16 16,-1 0,-15-16,0 0,16 16,0 0,-16-15,16 15,-16-16,0 16,0-16,16 16,-16 0</inkml:trace>
  <inkml:trace contextRef="#ctx0" brushRef="#br0" timeOffset="16554.9469">13287 15081,'0'0,"0"16,0-16,0 16,16 0,0 0,0 0,-16-1,16 1,-1-16,1 0,-16 16,16 0,0 0,-16-16,0 16,16 0,0-16,0 16,-16 0,16-16,0 15,-1 1,-15-16,16 16,0-16,-16 16,0-16,16 16,0-16,-16 0,16 0,-16 0,0 16,16-16,-1 0,1 16,-16-16,16 15,0 1,0-16,-16 0,16 0,0 0,-16 0,16 0,0 0,-1 0,-15 0,16 0,0 0,0 0,-16 0,16 0,0 0,-16-16,16 16,-1 0,1 0,-16 0,16 0,0-15,0 15,0-16,16 16,-32-16,31 16,1 0,-32-16,16 16,0-16,0 16,-16-16,16 16,-1 0,1 0,-16-16,0 1,16 15,0 0,-16 0,0-16,16 16,0-16,0 0,-16 16,16-16,0 0,-1 0,-15 16,16-16,0 16,-16-16,0 16,16-15,0-1,0 0,-16 16,0-16,16 0,-1 0,1 0,-16 1,32-17,-16 32,0-32,-16 16,16 0,0-16,0 17,-16-1,15 0,-15-16,16 16,0 0,-16 1,16-1,-16-16,0 16,0 0,16 0,-16-16,0 32,16-31,-16-1,0 32,16-32,-16 16,0-15,0-1,0 16,0-32,0 17,0 15,0-16,0 16,0 0,0 0,0 1,0-1,0 16,0-16,0 0,0 16,0-16,0 0,0 0,0 16,-16-16,16 0,-16 1,16 15,0-16,0 16,0-16,-16 16,0 0,16 0,-16 0,0 16,16 0,-15-16,15 15,0 1,0-16,0 16,-16 0,16 0,0-16,-16 16,16 16,-16-32,16 16,0-1,0-15,0 16,0-16,-16 16,16 0,-16-16,16 0,0 0,0-32,0 32,0-16,0 1,16 15,-16-16,0-16,0 32,0-16,0 0,16 0,-16 16,0-16,0 0,16 16,-16-15,0 15,16 0,-16-16,0 0,0 16,0 0,16-16,-1 16,1 0,-16 0,16 0,-16 0,16 0,-16 0,16 16,-16 0,16 0,0-16,-1 15,-15-15,16 16,-16-16,16 0,-16 16,16 0,0-16,0 16,-16-16,16 0,0 16,0 0,-1 0,17 0,-16-16,-16 0,0 0,16 0,0 0,-16 15</inkml:trace>
  <inkml:trace contextRef="#ctx0" brushRef="#br0" timeOffset="18047.0321">10128 14478,'0'16,"0"0,0-16,16 32,0-1,0 1,15 0,-15-16,0 15,16 17,0 0,15-17,-31-15,16 32,0-16,-1-17,1 17,0 0,-32-16,16-16,-16 16,16-16</inkml:trace>
  <inkml:trace contextRef="#ctx0" brushRef="#br0" timeOffset="19204.0984">10572 14557,'-15'0,"-1"16,16-16,-32 32,16-16,0 0,16 0,-16 15,16-31,-15 32,15 0,-16-32,16 32,0-16,0-16,0 15,-16-15,16 16,0-16,-16 0,16 16,0-16,0 16,0 0,0-16,-16 0,16 16,0 0,-16-16,16 15,-16-15,16 16,0-16,0 16,-16-16,16 16,-16-16,16 16,-15-16,15 16,0-16,0 0,-16 16,16 0,-16-16,16 16,-16-16,16 15,0-15,0 16,-16 0,0-16</inkml:trace>
  <inkml:trace contextRef="#ctx0" brushRef="#br0" timeOffset="20144.1521">10668 15256,'16'0,"-16"0,0 0,16-16,-1 0,-15 16,16-16,0 0,0 16,-16-16,0 16,0 0,16 0,-16 0,16 0,-16 16,0 0,16 0,-16 16,0-16,0 16,0-1,0-15,15 16,-15 0,16-17,-16 33,16-16,-16 0,16-32,-16 16,0-1,0-15,16 16</inkml:trace>
  <inkml:trace contextRef="#ctx0" brushRef="#br0" timeOffset="21411.2246">14256 16700,'0'0,"0"16,0 0,15 16,1 0,16 0,16 15,-17 1,1-32,-16 15,16 1,0-16,-17 16,17-16,-32-16,16 16,0-1,0 1,0-16,-16 0,15 0</inkml:trace>
  <inkml:trace contextRef="#ctx0" brushRef="#br0" timeOffset="22177.2684">14541 16764,'-16'0,"1"0,-17 0,0 16,16 16,-32-1,48-15,-15-16,-1 16,0 16,16-32,-16 16,16 0,-16-1,16 1,-16 0,16 0,0-16,0 16,0-16,0 16,-16-16,16 0</inkml:trace>
  <inkml:trace contextRef="#ctx0" brushRef="#br0" timeOffset="23310.3332">14922 17066,'-16'-16,"16"16,0-16,0 0,0 0,0 16,0-16,16 16,-16 0,16 0,0 0,-16 0,16 32,0-16,-16 0,0 16,0-17,0 1,0 16,0-16,0-16,-32 16,16 0,0-1,16-15,-16 0,16 16,-16-16,16 0,16 0,-16 16,32-16,-16 0,16 0,0 0,15 16,-31-16,32 0,-33 0,17 0,-16 0,16 0,-16 0,0 0,0 0,-1 0</inkml:trace>
  <inkml:trace contextRef="#ctx0" brushRef="#br0" timeOffset="24304.3901">15018 13970,'0'0,"15"16,33 32,-32-17,31 1,-15 47,16-31,-16 0,-16-17,31 17,-31 0,0-17,0 1,15 0,-15-32,0 32,-16-16,16-16,0 0</inkml:trace>
  <inkml:trace contextRef="#ctx0" brushRef="#br0" timeOffset="25028.4315">15335 14065,'-32'16,"16"0,-15 16,-17-1,32-15,0 16,-16-16,32 16,0-16,-15 15,-1 1,0 0,16-16,-16 15,16-15,-16-16,16 16,0 0,0 0,0-16,0 16,0 0</inkml:trace>
  <inkml:trace contextRef="#ctx0" brushRef="#br0" timeOffset="26306.5046">15684 14542,'0'-32,"0"32,0-16,0 0,0 16,0-16,0-16,16 32,0-16,0 1,-16-1,16 16,0-16,0 0,-16 16,15 0,1 0,-16 0,16 16,0-16,-16 0,16 16,-16 0,0-16,0 15,0 17,0-32,0 16,0 0,0 0,0-16,-16 16,0-16,16 16,-16-16,0 0,16 16,-15-16,-1 0,16 0,0 15,0 1,0-16,16 0,-1 16,-15 0,16 0,0 0,0-16,0 0,0 31,-16-15,0-16,16 16,-16 16,0-16,0 0,0 0,0 0,0-1,0 1,-16-16,0 16,0 0,-32 0,33 0,-17-16,32 0,-32 16,0-1,0 1,17-16,-17 0,32 0,-32 0,0 0,17 0,-17-16,-16-15,16 31,-31-48,47 48,16 0,-16 0,16-16</inkml:trace>
  <inkml:trace contextRef="#ctx0" brushRef="#br0" timeOffset="31566.8055">10985 10382,'0'0,"-16"0,1 0,15 0,-16 0,0 0,0 0,0 16,-16-16,16 16,-15-16,-17 16,32-16,0 0,-15 0,15 0,0 0,0 0,0 0,-16 0,16 0,16 0,-31 0,15 0,0 0,0 0,-16 0,32 0,-31 0,15 0,-16 0,0 0,0 0,16 0,-15 0,15 0,16 0,-32 0,0-16,17 16,-17-16,0 16,16-16,-16 16,1-16,-17 0,32 16,-16-15,17 15,-1 0,0-16,0 16,16 0,-16-16,0 16,0 0,16 0,-16-16,0 16,1 0,-1 0,-16-16,32 16,-16-16,0 16,0-16,16 16,0 0,-15 0,-1-15,0 15,16-16,-16 0,0 16,0-16,16 16,0-16,-16 16,0 0,16 0,-16-16,1 0,-1 16,16-16,-16 16,0 0,16-16,-16 16,16 0,0 0,0 0,0 16,0 0,0 0,0 0,0 0,0 0,0 0,0 0,0-16,0 15,0-15,0 16,0 0,0-16,0 16,0 0,16-16,-16-16,0 16,0-16,0 0,16 0,-16-15,0 15,0 0,0 0,0 0,0 0,0 16,0-16,0 0,0 16,0-15,0-1,16 16,0 0,-1 0,1 0,48 0,-48 0,47 0,-47 0,0 0,0 0,0 0,-16 0,16 0,-1 0,1 0</inkml:trace>
  <inkml:trace contextRef="#ctx0" brushRef="#br0" timeOffset="34799.9903">10938 11208,'-16'0,"-16"-16,16 0,-32 16,17-16,15 16,-32 0,17-16,-1 16,16-16,-16 16,16 0,16 0,-16 0,0 0,1 0,15 0,-16 0,0-16,0 16,16 0,-32-15,16 15,1 0,-1-16,0 16,16 0,-16 0,0 0,0 0,0 0,0 0,0 0,16 0,-15 0,-17 0,32-16,-16 16,0 0,16 0,-32 0,17 0,-1 0,-16 0,0 0,16 0,-16 0,17 0,-1 0,-16 0,32 0,-16 0,-31 0,47 0,-32 0,16 16,0-16,-16 16,16-16,16 15,-31-15,15 0,0 0,-16 32,16-32,16 16,-16 0,-31-16,47 16,0-16,-16 16,-16 0,16-16,16 16,-16-16,0 15,16 1,0-16,-15 16,-1 0,0 0,16-16,-32 32,16-17,0-15,1 16,-1 0,16 0,0-16,-16 0,0 16,16 0,0 0,-16-16,16 0,0 0,0 16,-16 0,16-16,-16 15,16 1,-16-16,16 16,0-16,0 16,0 0,0 0,0-16</inkml:trace>
  <inkml:trace contextRef="#ctx0" brushRef="#br0" timeOffset="35811.0483">9239 11446,'0'0,"0"0,16 0,-16 16,16 0,0 0,-1-1,1 1,-16 0,0 0,0-16,16 32,-16-16,16-16,0 15,-16 1,0 0,0-16,16 0,16 0,-16 0,47 0,-31 0,-1 0,33-16,0 0,-17 1,-31 15,0 0,0 0,-16-16</inkml:trace>
  <inkml:trace contextRef="#ctx0" brushRef="#br0" timeOffset="37537.147">8509 9700,'0'0,"0"0,16 0,-1 31,17-15,-16 0,32 0,-32 0,47 31,-31-15,-16-16,15 0,17 32,-32-32,0 15,32 17,-17-32,1 15,-32-31,32 16,-1 16,-15-16,-16-16,16 16,0 0,0 0,0-16,0 0,-16 16,16-16,-16 15</inkml:trace>
  <inkml:trace contextRef="#ctx0" brushRef="#br0" timeOffset="38782.2182">9033 9573,'0'0,"0"0,0 15,-32 1,16 0,0 32,0-48,-15 32,15-1,16-31,-32 32,16-16,0 16,16-16,0-1,-16 1,0 0,0 0,16 0,0 0,-15 0,-1 0,0 0,16-1,0 1,0 0,0 0,-16-16,16 16,0-16,0 16,0 0,0-1,-16-15,16 16,-16-16,16 16,0-16,0 16,-16-16,16 16</inkml:trace>
  <inkml:trace contextRef="#ctx0" brushRef="#br0" timeOffset="40470.3148">9144 10366,'0'0,"0"16,0 0,0 0,0 16,-16-16,0 0,16 15,-16-31,16 16,0 0,0-16,-16 16,16 0,0 0,0-16,0 0,0 0,16 0,0 15,0-15,0 0,0 0,0 0,-16 0,15 0,1 0,0 0,-16 0,16 0,0 0,-16 0,0 0,16 0,0 0,-16 0,15 0,-15 0,0 0,0 0,0 16,0 0,0-16,0 16,0 0,0 0,0-16,0 16,0 0,0-16,0 31,0-15,0-16,0 16,0 16,0-32</inkml:trace>
  <inkml:trace contextRef="#ctx0" brushRef="#br0" timeOffset="43794.5049">11033 8747,'-16'-16,"16"16,0-16,0 1,-16 15,16 0,-16-16,16 0,-31 0,-1-16,0 32,16-16,0 0,-16 0,-15 1,31-17,-16 32,1-16,-1 0,16 0,-16 0,-16 1,17-17,-1 32,16 0,0-16,0 16,16 0,-15-16,-1 16,0 0,0-16,0 16,0 0,0 0,0 0,0 0,16 0,-15 0,-1 0,16 0,-16 0,0 0,0 0,16 0,-16 0,0 0,1 0,-1 16,0-16,0 16,0-16,0 0,0 0,0 16,0-16,16 16,-15-16,15 16,0-16,-16 0,0 15,0 1,16-16,-16 16,0-16,16 0,-16 16,16-16,0 16,-15-16,-1 0,16 16,-16-16,16 16,-16-16,16 15,-16-15,16 0,-16 16,0-16,16 16,-16 0,16-16,-16 0</inkml:trace>
  <inkml:trace contextRef="#ctx0" brushRef="#br0" timeOffset="44851.5652">9795 8271,'0'0,"0"16,0-16,0 16,0-1,0 1,0-16,0 16,0 0,0 0,0-16,0 32,0-16,0-16,0 31,0-15,0-16,0 16,0 0,0 0,0 0,0 0,0-1,0 17,-16-16,16 0,0 0,-16 0,16-16,-16 16,16 0,0-1,0-15,0 16,0 0,0-16,-16 0,16 0,0 0,16 16,32 0,-33 0,17-16,-16 0,0 16,16-1,0-15,-17 0,1 0,-16 16,16-16</inkml:trace>
  <inkml:trace contextRef="#ctx0" brushRef="#br0" timeOffset="46918.6835">11350 8446,'-16'0,"-31"-16,15-16,0 16,17 0,-33-16,16 1,32 15,-16 0,0 0,0 0,1-16,15 17,0-1,-16 16,16-32,-16 16,0 0,16-16,0 16,0 16,0-15,0-17,-16 32,16-32,0 16,0 16,0-31,-16-1,16 32,0-16,0-16,0 16,0 0,0-15,0 31,0-16,0 0,0 0,0 0,0 0,0 16,0-31,0 15,0 0,0 0,16 0,-16 16,0-16,0 0,16 0,0 16,-16-16,16-15,0 31,-16-16,31-16,-15 16,-16 16,16-16,0 1,-16 15,0-16,16 16,-16-16,16 16,-16-16,0 16,16 0,-16 0,0-16,16 16,-16-16,15 16,-15-16,16 16,-16-16,16 0,0 16,-16-15,0 15</inkml:trace>
  <inkml:trace contextRef="#ctx0" brushRef="#br0" timeOffset="48067.7492">10969 7255,'0'0,"0"0,16 0,0 0,-16 0,48 0,-32 0,15 0,-15 0,0 0,16 0,-16 0,-16 0,32 0,-17 0,-15 0,32 0,-16 0,-16-16,0 16,16 0,0 0,0 0,-16 0,0 16,0 0,0 0,0-1,0 1,0 0,15 16,1 0,-16-16,16 0,0 15,-16-15,32 0,-16 0,-16 0,16 0,-16-16,16 0</inkml:trace>
  <inkml:trace contextRef="#ctx0" brushRef="#br0" timeOffset="49261.8176">11398 6509,'0'0,"16"0,0 16,16-1,-17 17,17-16,16 32,-17-16,17 15,-16-15,-16 0,31 15,-31-31,16 32,0-16,-16-17,-1 17,1-16,0 0,0 0,-16 0,16-1,0 1,0-16,0 16,-16 0,16 0,-16-16</inkml:trace>
  <inkml:trace contextRef="#ctx0" brushRef="#br0" timeOffset="50204.8715">11858 6493,'-16'0,"1"0,15 16,0-16,-32 31,16-15,16 0,-32 16,1 0,15-16,0 0,0 15,0 1,-16-16,32 0,-16 0,-15 15,31-15,0 0,-32 0,32 16,-16-32,0 0,16 16,0 0,-16-1,16-15</inkml:trace>
  <inkml:trace contextRef="#ctx0" brushRef="#br0" timeOffset="51415.9408">12112 6890,'16'0,"-16"0,0 16,0 0,0-1,0 1,0 0,0 0,0-16,0 16,0 0,0 0,0-16,16 0,0 0,0 0,-16 0,32 0,-16 0,-1 0,1 0,0 0,0 0,0 0,0 0,-16 15,16 1,-16-16,15 16,1 16,-16-32,0 16,0 0,0 0,0-16,0 16,0 15,0-31,-16 16,16 0,-15-16,15 16,-16-16,0 16,0-16,16 16,0-16,-16 0,0 0,0 0,1 0,-1 0,0 0,-32 0,16-32,1 32,15-32,-16 32,16 0,0-16,0 16,16-16</inkml:trace>
  <inkml:trace contextRef="#ctx0" brushRef="#br0" timeOffset="52383.9962">12144 6906,'16'0,"-16"0,16 0,0 0,0 0,-16 0,31 0,-15 0,-16 0,32 0,-16 0,0 0,0 0,-1 0,1 0,0 0,0 0,0 0,0 0,0 0,-16 0</inkml:trace>
  <inkml:trace contextRef="#ctx0" brushRef="#br0" timeOffset="57875.3103">16621 8334,'16'0,"-16"0,16 0,-1 0,-15 0,16 0,0-16,0 1,-16-1,32 0,-16 0,0-16,0 32,15-31,-15 15,0 0,0 0,0 0,-16 0,0 0,0-16,16 32,-1-31,-15-1,0 32,16-32,-16 1,0 31,0-32,0 0,0 32,0-32,0 16,0 16,0-16,0-15,0 31,0-32,0 16,0-16,0 1,0 15,0 0,0-16,0 16,0 0,0-15,0 31,-16-32,16 0,-15 32,-1-32,16 17,0-1,-16-16,0 16,0 0,0-16,0 16,1-15,-1 15,0 0,0 0,16 0,0 16,0-16,-16 16,16-15,-16-1,16 16,0-16,-16 16,16-16,0 16,0 16,-16-16,16 16,-16 31,16-47,0 16,-15 16,15-32,0 16,0 0,0-1,-16-15,0 16,16 0,0 0,0-16,-16 0,0 16,16 0,-16-16,16 0,-16 0,16 16,0-16,0 0,0 0,0-16,0 0,16 0,0 0,0 0,-16 0,16 1,0-1,-16 0,16 16,-16-16,0 0,0 16,15-16,-15 0,16 1,-16 15,0-16,0 0,0 0,0 16,16-16,0 16,0 0,-16 0,32 0,0 0,-17 0,1 0,16 16,-32-16,32 0,-16 0,-16 16,15 0,1-16,0 0,-16 16,16-16,0 0,0 0,-16 0,16 0</inkml:trace>
  <inkml:trace contextRef="#ctx0" brushRef="#br0" timeOffset="59555.4064">17097 8652,'0'0,"0"0,0-16,0-16,16 32,0-32,0 1,-16 15,0 0,16 0,15-16,-15 32,-16-31,32 15,-16 0,16 0,-16-16,-1 16,17 0,0 1,-16-1,0 0,-1 0,17 0,0 0,-32 16,32 0,-16-16,-16 1,16 15,-1 0,-15 0,16-16,0 16,0 0,-16 0,16 0,0 0,0 0,-1 0,1 0,0 0,0 0,16 0,-16 0,16 0,-1 0,-15 0,16 0,0 0,-17 0,1 0,0 0,0 0,-16 0,16 0,0 16,-16-16,16 15,0-15,0 0,-1 0,1 16,0-16,0 16,16-16,-32 16,16-16,-1 0,1 0,0 16,0 0,0-16,-16 0,16 0,0 16,0-16,-16 0,0 0</inkml:trace>
  <inkml:trace contextRef="#ctx0" brushRef="#br0" timeOffset="60558.4636">18113 8080,'0'0,"0"0,16 16,0 0,0-16,0 32,-1-16,1 0,0 0,-16-1,16-15,0 16,-16 0,32 0,-16-16,-16 16,16 0,-16 0,15-16,1 0,-16 15,0-15,16 16,0-16,-16 16,16-16,-16 0,0 16,0 0,0-16,0 0,-32 0,16 16,-15 0,-33-16,32 16,16 0,-31-1,15 1,-16 0,33-16,15 0,-16 0,16 16</inkml:trace>
  <inkml:trace contextRef="#ctx0" brushRef="#br0" timeOffset="61797.5346">17938 6906,'0'0,"0"16,16-16,16 31,0 1,-16 0,0-16,31 31,-15-15,0 0,-1 0,-15-1,0-15,16 0,-16 16,16-16,-16 15,-1-15,1 0,0 0,0 0,-16-16,16 16,0-16</inkml:trace>
  <inkml:trace contextRef="#ctx0" brushRef="#br0" timeOffset="62657.5838">18351 6826,'-31'16,"-1"0,0 16,-16 0,17-1,-1 17,-16-1,17-31,15 0,-16 32,16-16,0-32,-16 31,16 1,16-32,-15 32,15-16,-16-16,16 16,0-1,-16 1,16-16,0 16,-16 0,16 0</inkml:trace>
  <inkml:trace contextRef="#ctx0" brushRef="#br0" timeOffset="64493.6888">18986 7207,'0'0,"-32"0,17 16,-17 0,0 0,0 0,32-16,-31 16,15-1,16 1,-32-16,16 0,16 16,-16-16,16 16,-32-16,32 16,-15 0,-1 0,0-16,16 16,-16 15,0-31,16 16,-16 0,16 0,0-16,0 16,0 0,0 0,0-16,0 31,0-15,0-16,0 16,0 16,0-32,0 16,16 0,-16 0,16-16,-16 0,0 15,16 1,0-16,0 0,-16 16,0-16,15 0,-15 16,16-16,-16 0,16 0,0 0,0 0,-16 0,16 0,0 0,0 0,-16 0,31-16,-15 16,-16-16,16 0,-16 1,0 15,0-16,0 0,0 16,0-16,0 0,0 0,0 16,0-16,0 16,0-16,-16 16,0-16,1 16,15 0,-16-15,0-1,16 16,-32-16,16 16,0 0,16 0,-16 0,0-16,16 16,-15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27.3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1174 3508,'16'0,"0"0,-16 0,16 0,0 0,0 0,0 0,31 0,17 0,-17 0,17 0,63 0,-48 0,33 0,30 0,-78 0,63 0,32 0,-80 0,80 0,-64 0,-16 0,33 0,-49 0,0 0,-31 0,16 0,0 0,-1 0,-15 0,15 0,1 16,0-16,-32 16,31-16,17 16,-1-16,-31 16,16-16,15 0,-31 0,31 0,1 0,-32 0,31 0,-31 0,31 0,-47 0,48 0,-32 0,31 0,-63 0,48 0,-33 0,17 0,-16 0,0 0,32 0,-17 0,-31 0,64 0,-48 0,0 0,47 0,-31 0,-32 0,48 0,-48 0,15 0,1 0,0 0,0 0,16 16,-16-16,-1 0,33 0,-32 0,16 0,0 0,-32 0,15 0,1 0,0 0,-16 0,16 0,0 0,0 0,-16 0,16 0,15 0,-15 0,32 0,-48 0,32 0,-1 0,-15 0,0 0,0 0,-16 0,16 0,-16-16,16 16,0 0,-16 0,15 0,1 0,-16 0,0 16,0-16,0 16,0 0,16-1,-16 1,0 16,0-16,16 47,-16-15,0 0,0-1,0 48,0-47,0 0,0-16,0-1,0 49,16-49,-16 17,0-32,0 16,0-16,0 47,0-15,0-17,0 17,0-32,0 16,0-16,0 15,0 1,0 0,0-1,0 1,0-16,0 0,0 0,0 0,0 16,0 15,0-31,0 0,16 16,-16-32,0 31,0 1,0-32,0 16,0 16,0-16,0 0,0 15,0-31,16 32,-16-16,0-16,0 32,16-17,-16 1,0 0,0 0,0-16,0 16,0 0,0 0,0 0,0 0,16-1,-16 17,0-16,0-16,0 16,0 0,0 0,0-16,0 15,0 1,15-16,-15 16,0-16,0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31.4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5318 1270,'0'0,"0"16,16-16,-16 32,16-1,-16-15,0 32,16-1,-16 17,0-48,0 32,0-17,0 33,0-33,0 17,0 0,0-1,0-31,0 32,-16-16,16-32,0 47,0-31,0 16,0 0,0-32,-16 31,16 1,0-32,0 32,0-16,0 0,0 31,0-31,0 0,0 0,0 16,0-32,0 47,0-47,16 48,-16-32,0 0,16 31,-16-15,0 0,0 0,0-17,0 17,0 0,0-16,0 31,0-31,0 0,0 0,0 32,0-32,0 15,0-31,-16 64,16-48,0-1,0 1,-16 0,0 16,16 0,0-32,-16 16,16 0,0-1,0 1,0 0,0 0,0-16,0 16,0 0,0-16,0 16,0 15,0-15,0-16,0 16,0 0,0-16,0 16,16-16,-16 16,0 0,0-16,0 16,0-1,0 1,0-16,0 16,0 0,0-16,0 16,0-16,16 0,0 0,0 0,-16 0,15 0,1 0,0 0,-16 0,16 0,16 0,-32 0,31 0,-15 0,0 0,16 0,0 0,0 16,15-16,-15 0,0 0,31 0,-15 0,-1 0,-15 0,0 0,15 0,-31 0,32 0,-16 0,-16 0,15 0,1 0,-16 0,16 0,-1 0,-15 0,16 0,-16 0,0 0,0 0,16 0,-17 0,17 0,-16 0,32 0,-1 0,1 0,-16 0,-1 0,1 0,0 0,0 0,-17 0,1 0,16 0,16 0,-32 0,15 0,1 0,-16 0,16 0,-1 0,-15 0,16 0,-16 0,-16 0,16 0,0 0,-16 0,16 0,0 0,-1 0,-15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36.1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3254 3477,'0'0,"0"-16,0 16,0-16,0 0,0 0,0 16,0-16,0 0,-16-15,16 15,0 0,0 0,0-32,0 32,0 1,-16-17,16-16,0 32,0 1,0-17,0 16,0-32,0 16,0 17,0-17,0 16,0 0,0-47,0 31,0 32,0-32,16 16,-16 0,0-15,0 15,0 0,0 0,0 0,0-31,0 31,0 0,16 0,-16 0,0 0,0 0,0 0,0 0,0 16,0-15,0-1,0 0,16 0,-16-16,0 16,0-15,0 15,0 0,0 0,0-16,0 16,0 0,0 1,16-1,-16-16,0 16,0-16,0 1,16-1,-16 0,0 0,0 1,0-1,0-16,0 17,16 15,-16-16,16-16,-16 32,0-15,0-17,15 0,-15 17,0-17,16 0,-16 32,0-31,16-1,-16 17,0 15,0-16,16 0,-16 32,0-16,0-16,0 32,0-15,0-1,16 16,-16 0,16 0,0 0,-1 0,-15 0,16 0,0 0,0 0,0 0,32 0,-48 0,47 0,1 0,-16 0,-1 0,33 0,-16 16,-17-16,33 0,-33 0,-15 0,16 0,0 0,-32 0,16 0,0 0,0 0,-16 0,15 0,1 0,-16 0,16 0,0 0,16 0,-16 0,15 0,-15 0,0 0,32 0,-48 0,47 0,-47 0,48 0,-32 0,16 0,-1 0,-31 0,16 0,0 0,0 0,0 0,0 0,0 0,-16 0,16 0,-1 0,1 0,-16 0,16 0,0 0,-16 0,16 0,0 0,0 0,-16 0,15 0,1 0,0 0,-16 0,16 0,0 0,-16 0,16 0,0 0,0 0,-16 0,16 0,-1 0,1 0,-16 0,16 0,0 0,-16 0,16 0,0 0,0 0,-16 0,15 0,1 0,0 0,-16 0,16 0,0 0,-16 0,16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1T18:48:39.3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5524 1064,'16'0,"-16"0,16 0,0 0,0 0,-16 0,16 0,0 0,-1 0,33 0,-16 0,31 16,-31-16,63 15,16 1,-63 0,-16-16,95 16,-80-16,33 32,-33-32,1 0,15 0,-47 0,32 0,0 0,-17 0,-31 0,32 0,-16 0,16 0,-16 0,-1 0,17 0,0 0,-32 0,16 0,16 0,-16 0,15 0,-15 0,0 0,16 0,-16 0,-1 0,1 0,0 0,0 0,0 0,0 0,-16 0,16 0,0 0,-16 0,16 0,-1 0,1 0,-16 0,16 0,0 0,0 0,-16 0,16 0,0 0,-16 0,15 0,1 0,0 0,-16 0,16 0,0 0,0 0,-16 0,16 0,0 16,-16-1,0 1,0-16,16 32,-16-16,0 0,0 32,0-1,0-15,0 0,0 63,0-47,0-1,0 64,0-95,-16 32,0 63,16-79,0 15,-16 33,0-33,0-15,16 0,-32 47,32-47,-16-16,16 16,-15-1,-1 33,16-48,0 15,0 1,0-16,0 16,0-16,0 0,0 15,0-31,0 16,0 0,0 0,0 0,0 31,0-47,0 32,0-16,0 0,0 0,0 0,0-16,0 31,0-15,0-16,0 16,0 16,0-32,0 16,0 0,0-1,0-15,0 16,0 0,0-16,0 16,0 0,0 0,16-16,-16 0,0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8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201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37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1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7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14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69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045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10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44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39402-71A5-4128-B8A0-1CFC83D01F3B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42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2.png"/><Relationship Id="rId7" Type="http://schemas.openxmlformats.org/officeDocument/2006/relationships/customXml" Target="../ink/ink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2.png"/><Relationship Id="rId7" Type="http://schemas.openxmlformats.org/officeDocument/2006/relationships/customXml" Target="../ink/ink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24.emf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12" Type="http://schemas.openxmlformats.org/officeDocument/2006/relationships/customXml" Target="../ink/ink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11" Type="http://schemas.openxmlformats.org/officeDocument/2006/relationships/image" Target="../media/image23.emf"/><Relationship Id="rId5" Type="http://schemas.openxmlformats.org/officeDocument/2006/relationships/image" Target="../media/image4.png"/><Relationship Id="rId10" Type="http://schemas.openxmlformats.org/officeDocument/2006/relationships/customXml" Target="../ink/ink14.xml"/><Relationship Id="rId4" Type="http://schemas.openxmlformats.org/officeDocument/2006/relationships/image" Target="../media/image3.png"/><Relationship Id="rId9" Type="http://schemas.openxmlformats.org/officeDocument/2006/relationships/image" Target="../media/image22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5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6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.png"/><Relationship Id="rId7" Type="http://schemas.openxmlformats.org/officeDocument/2006/relationships/customXml" Target="../ink/ink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.png"/><Relationship Id="rId7" Type="http://schemas.openxmlformats.org/officeDocument/2006/relationships/customXml" Target="../ink/ink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.png"/><Relationship Id="rId7" Type="http://schemas.openxmlformats.org/officeDocument/2006/relationships/customXml" Target="../ink/ink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2.png"/><Relationship Id="rId7" Type="http://schemas.openxmlformats.org/officeDocument/2006/relationships/customXml" Target="../ink/ink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emf"/><Relationship Id="rId3" Type="http://schemas.openxmlformats.org/officeDocument/2006/relationships/image" Target="../media/image2.png"/><Relationship Id="rId7" Type="http://schemas.openxmlformats.org/officeDocument/2006/relationships/customXml" Target="../ink/ink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Martinásek</a:t>
            </a:r>
            <a:r>
              <a:rPr lang="cs-CZ" dirty="0" smtClean="0"/>
              <a:t> Josef</a:t>
            </a:r>
          </a:p>
          <a:p>
            <a:r>
              <a:rPr lang="cs-CZ" dirty="0" smtClean="0"/>
              <a:t>VUT, FAST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8074899" cy="1793167"/>
          </a:xfrm>
        </p:spPr>
        <p:txBody>
          <a:bodyPr/>
          <a:lstStyle/>
          <a:p>
            <a:pPr marL="182880" indent="0">
              <a:buNone/>
            </a:pPr>
            <a:r>
              <a:rPr lang="cs-CZ" dirty="0" smtClean="0"/>
              <a:t>BD003 – základní soustava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476672"/>
            <a:ext cx="330517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89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72" y="2348880"/>
            <a:ext cx="62198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5104"/>
            <a:ext cx="1080120" cy="1808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60848"/>
            <a:ext cx="144016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96953"/>
            <a:ext cx="1080120" cy="31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1159920" y="423000"/>
              <a:ext cx="669240" cy="82908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44080" y="359280"/>
                <a:ext cx="700920" cy="95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025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72" y="2348880"/>
            <a:ext cx="62198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5104"/>
            <a:ext cx="1080120" cy="1808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5104"/>
            <a:ext cx="1080120" cy="194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1988640" y="383040"/>
              <a:ext cx="675000" cy="7203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72800" y="319320"/>
                <a:ext cx="706680" cy="84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21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72" y="2348880"/>
            <a:ext cx="62198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Rukopis 1"/>
              <p14:cNvContentPartPr/>
              <p14:nvPr/>
            </p14:nvContentPartPr>
            <p14:xfrm>
              <a:off x="2646000" y="1280160"/>
              <a:ext cx="28800" cy="79488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30160" y="1216800"/>
                <a:ext cx="60480" cy="92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615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72" y="2348880"/>
            <a:ext cx="62198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Rukopis 1"/>
              <p14:cNvContentPartPr/>
              <p14:nvPr/>
            </p14:nvContentPartPr>
            <p14:xfrm>
              <a:off x="2868840" y="2234520"/>
              <a:ext cx="4423680" cy="432648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59480" y="2225160"/>
                <a:ext cx="4442400" cy="434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432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300" y="2492896"/>
            <a:ext cx="6315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07196"/>
            <a:ext cx="1447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2780928"/>
            <a:ext cx="2804156" cy="19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941168"/>
            <a:ext cx="1447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48880"/>
            <a:ext cx="1447800" cy="26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079486"/>
            <a:ext cx="1447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24" y="1827458"/>
            <a:ext cx="2804156" cy="19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Rukopis 6"/>
              <p14:cNvContentPartPr/>
              <p14:nvPr/>
            </p14:nvContentPartPr>
            <p14:xfrm>
              <a:off x="1800000" y="1331640"/>
              <a:ext cx="183240" cy="789120"/>
            </p14:xfrm>
          </p:contentPart>
        </mc:Choice>
        <mc:Fallback>
          <p:pic>
            <p:nvPicPr>
              <p:cNvPr id="7" name="Rukopis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84160" y="1267920"/>
                <a:ext cx="214920" cy="91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594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300" y="2492896"/>
            <a:ext cx="6315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941168"/>
            <a:ext cx="1447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18028"/>
            <a:ext cx="723900" cy="26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37" y="1079004"/>
            <a:ext cx="2804156" cy="19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Rukopis 6"/>
              <p14:cNvContentPartPr/>
              <p14:nvPr/>
            </p14:nvContentPartPr>
            <p14:xfrm>
              <a:off x="1137240" y="439920"/>
              <a:ext cx="674640" cy="794880"/>
            </p14:xfrm>
          </p:contentPart>
        </mc:Choice>
        <mc:Fallback>
          <p:pic>
            <p:nvPicPr>
              <p:cNvPr id="7" name="Rukopis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21400" y="376560"/>
                <a:ext cx="706320" cy="9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Rukopis 7"/>
              <p14:cNvContentPartPr/>
              <p14:nvPr/>
            </p14:nvContentPartPr>
            <p14:xfrm>
              <a:off x="1920240" y="565920"/>
              <a:ext cx="28800" cy="651600"/>
            </p14:xfrm>
          </p:contentPart>
        </mc:Choice>
        <mc:Fallback>
          <p:pic>
            <p:nvPicPr>
              <p:cNvPr id="8" name="Rukopis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04400" y="502200"/>
                <a:ext cx="60480" cy="77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Rukopis 8"/>
              <p14:cNvContentPartPr/>
              <p14:nvPr/>
            </p14:nvContentPartPr>
            <p14:xfrm>
              <a:off x="1965960" y="1217160"/>
              <a:ext cx="565920" cy="46080"/>
            </p14:xfrm>
          </p:contentPart>
        </mc:Choice>
        <mc:Fallback>
          <p:pic>
            <p:nvPicPr>
              <p:cNvPr id="9" name="Rukopis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50120" y="1153800"/>
                <a:ext cx="597600" cy="1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345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300" y="2492896"/>
            <a:ext cx="6315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941168"/>
            <a:ext cx="1447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18028"/>
            <a:ext cx="723900" cy="26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040" y="1555237"/>
            <a:ext cx="2804156" cy="19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Rukopis 3"/>
              <p14:cNvContentPartPr/>
              <p14:nvPr/>
            </p14:nvContentPartPr>
            <p14:xfrm>
              <a:off x="1691640" y="423000"/>
              <a:ext cx="251640" cy="32040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75800" y="359280"/>
                <a:ext cx="283320" cy="44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944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300" y="2492896"/>
            <a:ext cx="6315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941168"/>
            <a:ext cx="1447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315192"/>
            <a:ext cx="723900" cy="65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Rukopis 3"/>
              <p14:cNvContentPartPr/>
              <p14:nvPr/>
            </p14:nvContentPartPr>
            <p14:xfrm>
              <a:off x="2017440" y="417240"/>
              <a:ext cx="640440" cy="70884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01600" y="353520"/>
                <a:ext cx="672120" cy="83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792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300" y="2492896"/>
            <a:ext cx="6315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Rukopis 3"/>
              <p14:cNvContentPartPr/>
              <p14:nvPr/>
            </p14:nvContentPartPr>
            <p14:xfrm>
              <a:off x="2628720" y="1325880"/>
              <a:ext cx="34920" cy="73188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12880" y="1262520"/>
                <a:ext cx="66600" cy="85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3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300" y="2492896"/>
            <a:ext cx="6315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Rukopis 3"/>
              <p14:cNvContentPartPr/>
              <p14:nvPr/>
            </p14:nvContentPartPr>
            <p14:xfrm>
              <a:off x="839880" y="1994400"/>
              <a:ext cx="6395760" cy="450396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30520" y="1985040"/>
                <a:ext cx="6414480" cy="452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791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723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190" y="2204864"/>
            <a:ext cx="60388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72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190" y="2204864"/>
            <a:ext cx="60388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Rukopis 1"/>
              <p14:cNvContentPartPr/>
              <p14:nvPr/>
            </p14:nvContentPartPr>
            <p14:xfrm>
              <a:off x="668520" y="2108880"/>
              <a:ext cx="6464160" cy="224064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59160" y="2099520"/>
                <a:ext cx="6482880" cy="225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853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1473795" y="5052545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76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30574"/>
            <a:ext cx="5241884" cy="369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10980"/>
            <a:ext cx="43204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48880"/>
            <a:ext cx="1440160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928" y="2238772"/>
            <a:ext cx="1440160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084" y="2387176"/>
            <a:ext cx="1440160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377280" y="1200240"/>
              <a:ext cx="2303280" cy="90324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1080" y="1136520"/>
                <a:ext cx="2335320" cy="103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084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30574"/>
            <a:ext cx="5241884" cy="369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48880"/>
            <a:ext cx="1440160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38772"/>
            <a:ext cx="1940024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52" y="1397536"/>
            <a:ext cx="1940024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1868760" y="531360"/>
              <a:ext cx="91800" cy="152640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52920" y="468000"/>
                <a:ext cx="123480" cy="165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377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30574"/>
            <a:ext cx="5241884" cy="369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48880"/>
            <a:ext cx="1440160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663" y="1397536"/>
            <a:ext cx="1940024" cy="16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2017440" y="365760"/>
              <a:ext cx="657360" cy="7833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01600" y="302400"/>
                <a:ext cx="689040" cy="91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4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30574"/>
            <a:ext cx="5241884" cy="369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Rukopis 1"/>
              <p14:cNvContentPartPr/>
              <p14:nvPr/>
            </p14:nvContentPartPr>
            <p14:xfrm>
              <a:off x="1177200" y="423000"/>
              <a:ext cx="674640" cy="78912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61360" y="359280"/>
                <a:ext cx="706320" cy="91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267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30574"/>
            <a:ext cx="5241884" cy="369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Rukopis 1"/>
              <p14:cNvContentPartPr/>
              <p14:nvPr/>
            </p14:nvContentPartPr>
            <p14:xfrm>
              <a:off x="3063240" y="2337480"/>
              <a:ext cx="3772080" cy="3875040"/>
            </p14:xfrm>
          </p:contentPart>
        </mc:Choice>
        <mc:Fallback xmlns="">
          <p:pic>
            <p:nvPicPr>
              <p:cNvPr id="2" name="Rukopis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53880" y="2328120"/>
                <a:ext cx="3790800" cy="389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97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72" y="2348880"/>
            <a:ext cx="62198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196" y="2924572"/>
            <a:ext cx="577507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549" y="2852936"/>
            <a:ext cx="577507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483" y="1988840"/>
            <a:ext cx="5450037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57" y="2998088"/>
            <a:ext cx="1795679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79323"/>
            <a:ext cx="1080120" cy="249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422640" y="1262880"/>
              <a:ext cx="1514880" cy="74340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6800" y="1199520"/>
                <a:ext cx="1546560" cy="87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794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28754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211354" y="2318028"/>
            <a:ext cx="1880899" cy="583684"/>
            <a:chOff x="211354" y="2318028"/>
            <a:chExt cx="1880899" cy="5836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54" y="2325648"/>
              <a:ext cx="993710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48880"/>
              <a:ext cx="252028" cy="43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18" y="2318028"/>
              <a:ext cx="1094035" cy="46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772" y="2348880"/>
            <a:ext cx="62198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196" y="2924572"/>
            <a:ext cx="577507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96953"/>
            <a:ext cx="1080120" cy="31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46930"/>
            <a:ext cx="3744416" cy="126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1908720" y="457200"/>
              <a:ext cx="668880" cy="78912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92880" y="393840"/>
                <a:ext cx="700560" cy="91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444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270</TotalTime>
  <Words>13</Words>
  <Application>Microsoft Office PowerPoint</Application>
  <PresentationFormat>Předvádění na obrazovce (4:3)</PresentationFormat>
  <Paragraphs>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1_Aerodynamika</vt:lpstr>
      <vt:lpstr>Motiv systému Office</vt:lpstr>
      <vt:lpstr>BD003 – základní soustava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BD003 – domácí úkol</dc:title>
  <dc:creator>Pepa</dc:creator>
  <cp:lastModifiedBy>Pepa</cp:lastModifiedBy>
  <cp:revision>31</cp:revision>
  <dcterms:created xsi:type="dcterms:W3CDTF">2020-03-27T19:23:52Z</dcterms:created>
  <dcterms:modified xsi:type="dcterms:W3CDTF">2020-04-21T19:04:16Z</dcterms:modified>
</cp:coreProperties>
</file>