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8" r:id="rId8"/>
    <p:sldId id="271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37" autoAdjust="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3:34.9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5937 3953,'0'0,"0"0,16 0,-16 0,16 0,0 0,-1 0,17 16,-16-16,16 0,-16 0,0 0,0 16,15-16,-15 0,0 0,-16 0,16 0,0 0,-16 0,16 0,-1 15,17-15,-32 0,16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4:09.0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6112 9811,'0'0,"0"0,16 0,-1 0,-15-16,0 16,0-16,0-16,0 1,-15-1,15 0,-16 16,0 16,0 0,16-16,-16 16,0 0,16-16,0 0,-16 16,16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5:15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3572 8096,'16'0,"-16"0,15 0,1 0,0 0,-16 0,16 0,0 0,-16 0,16 0,0 0,-1 0,-15 0,16 0,16 0,-16 0,16 0,0 0,-32 0,31 0,-15 0,0 0,0 0,0 0,0 0,-1 0,1 0,0 0,0 0,0 0,0 0,16 0,-32 0,16 0,-1 0,1 0,-16 0,16 0,0 0,0 0,-16 0,16 0,0 0,-16 0,15 0,1 0,0 0,0 0,0 0,0 0,-16 0,16 0,0 0,0 0,-16 0,15 0,1 0,0 0,-16 0,16 0,0 0,16 0,-17 0,1 0,0 0,16 0,-16 0,0 0,31 0,-47 0,16 0,0 0,-16 0,16 0,0 0,0 0,-16 0,16 0,15 0,-31 0,32 0,0 0,-16 0,0 0,0 0,-1 0,1 0,0 0,0 0,0 0,0 0,-16 0,16 0,-1 0,1 0,-16 0,16 0,0 0,0 0,-16-16,16 16,0 0,-16 0,16 0,15 0,-31 0,16 0,0 0,0 0,0 0,0 0,0 0,-16 0,15 0,1 0,0 0,-16 0,16 0,16-16,-32 16,16 0,0 0,0 0,-16 0,15 0,1 0,-16 0,16-15,0 15,0 0,-16 0,16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0:43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14890 8144,'0'0,"0"0,16 0,0 0,0 0,0 0,0 0,0 0,31 0,-15 0,16 0,-17 0,1 0,16 0,-16 0,15 0,1 0,-16 0,-32-16,31 16,-15 0,0 0,0 0,0 0,16 0,-16 0,-1 0,1 0,16 0,-16 0,16 0,-17 0,17 0,-16 0,0-16,0 16,0 0,0 0,0 0,-1 0,1 0,-16 0,16 0,0-16,0 16,0 0,0 0,-1 0,17 0,0 0,-16 0,16 0,-1 0,-31-16,32 16,-16 0,-16 0,32 0,-16 0,-16 0,15 0,1 0,0 0,-16 0,16 0,0 0,0 0,-16 0,16 0,16 0,-32 0,15 0,1 0,0 0,0 0,0 0,-16 0,16 0,0 0,-1 0,-15 0,16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12:26:24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3572 8715,'0'-15,"0"15,16 0,-1 0,-15 0,16 0,0 0,-16 0,16 0,0 0,0 0,-16 0,31 0,-15 0,-16 0,16 0,0 0,0 0,-16 0,16 0,0 0,-16 0,16 0,-16-16,16 16,-1 0,-15 0,32 0,0 0,-32 0,16 0,0 0,-16 0,15 0,1 0,0 0,-16 0,16 0,0 0,0 0,-16 0,16 0,0 0,-16 0,16 0,-1 0,1 0,-16 0,16 0,0 0,0 0,-16 0,16 0,0 0,-1 0,-15 0,16 0,0 0,-16 0,16 0,0 16,0-16,-16 0,16 0,0 0,0 0,-16 0,15 0,1 15,-16-15,16 0,0 0,0 0,-16 0,16 0,0 0,-1 0,-15 0,16 0,0 0,-16 0,16 0,0 0,0 0,0 0,0 0,0 0,-16 0,15 0,1 0,0 0,-16 0,16 0,16 0,-32 0,16 0,-1 0,-15 0,16 0,0 0,0 0,-16 0,16 0,16 0,-32 0,16 0,15 0,-31-15,16 15,16 0,-32 0,16 0,16 0,-32 0,15-16,1 16,0 0,-16 0,32 0,-16 0,-16 0,16 0,16 0,-32 0,15 0,1 0,0 0,0 0,0 0,-16 0,0-16,16 16,0 0,-1 0,-15 0,16 0,0 0,0 0,-16 0,16 0,0 0,0 0,-16 0,16 0,0 0,-16 0,15 0,1 0,-16-16,16 16,-16 0,0 0,0 16,0-16,0 16,0 0,0-1,0-15,0 16,0 0,0 0,0-16,0 16,0 0,0-16,0 16,16-16,-16 15,0 1,0-16,0 16,0 0,0 0,16-16,-16 0,0 16,0 0,16-16,-16 16,0 0,0-1,0-15,0 16,0 0,0 0,0-16,0 0,0 16,0 0,-16-16,16 0,0 16,0-1,0 1,0-16,0 16,0 0,0 0,0-16,0 16,0 0,0-16,0 16,0 0,0-1,0-15,0 0,0 16,0 0,0 0,0-16</inkml:trace>
  <inkml:trace contextRef="#ctx0" brushRef="#br0" timeOffset="3830.2191">5397 8700,'0'0,"0"0,0 15,0 1,-16-16,16 0,0 16,0-16,0 16,0 0,-15-16,15 0,0 16,-16-16,16 16,0-1,0-15,0 0,0 16,-16 0,16-16,0 16,-16-16,16 16,0 0,0-16,-16 0,16 16,0 0,0 0,0-16,16 0,0 0,-16 0,0 0,16 0,0 0,-16 0,15 0,1 0,0 0,-16 0,0-16,16 16,0 0,0 0,-16 0,16 0,-1 0,-15-16,16 16,0 0,0 0,-16 0,16 0,0 0,0 0,-16-16,0 16,0-16,0 0,0 16,0-16,-16 16,16-16,-16 16,16-16,-16 1,0-1,0 16,16-16,-16 0,1 16,15-16,0 16,0-16,-16 0,16 16,0-15,0-1,-16 16,16 0,-16 16,16-16,0 31,0-15,-16-16,16 16,-16 0,16 0,-16-16,16 16,0-1,0 1,0 0,0 0,0 0,0-16,0 16,0 0,0-16,0 0,0-16,16 16,-16-16,16-16,0 32,0-16,-16 0,0 16,0-15,16 15,-16 0,0 15,0 1,0-16,0 16,0 0,0-16,0 16,0 0,0 0,0-16,0 16,0-16,16 0,-1 0,-15 0,16 0,0-16,0 0,-16 0,0 16,0-16,16 16,-16 0,0 0,0 16,0 0,0 0,0-16,0 0,0 0,0-16,0 0,0 16</inkml:trace>
  <inkml:trace contextRef="#ctx0" brushRef="#br0" timeOffset="6580.3764">5635 8668,'0'0,"0"16,0-16,0 16,0-1,0 1,0-16,0 16,0 0,0-16,0 16,0 0,0 0,16-16,-16 0,0 15,0 1,0 0,0-16,0 16,0 0,0-16,0 16,0 0,0 0,0-16,0 31,0-15,0-16,0 16,0-16,0 16,0 0,0-16,0 16,16-16,-16 16,0-16,0 15,0 1,0 0,0-16,0 16,0 0,0 0,0-16,0 16,0 0,0-16,0 16,0-1,0 1,0-16,0 16,0 0,0 0,0-16,0 16,0 0,0-16,0 15,0 1,0 0,0-16,0 16,0 0,0 0,0-16,0 16,0 0,0-16,0 16,0-1,0 1,0-16,0 16,0 0,0 0,16-16,-16 16,0 0,0-16,0 15,0 1,0 0,0-16,0 16,0 0,0 0,0-16,0 16,0 0</inkml:trace>
  <inkml:trace contextRef="#ctx0" brushRef="#br0" timeOffset="9283.531">5540 9604,'0'0,"16"0,-16 0,0 0,0 16,16-16,-16 16,0 0,16-16,-16 16,16-16,-16 16,0 0,0-16,16 0,-16 16,15-16,1 15,-16-15,16 0,-16 16,16-16,-16 0,16 0,-16 0,16 0,-16 16,16-16,-16 0,0 0,0 0,0-16,0 0,0 1,0 15,0-16,0 16,0-16,0 16,0 0,0-16,15 0,-15 0,16 16,-16 0,16 0,-16-16,0 16,16 0,-16-16,16 16,-16-16,0 16,0 0,0 0,0 0,-16 0,16 0,-16 0,0 0,0 0,16 0,-15 0,-1 0,0 0,16 0,-16 0,0 0,16 0,-16 0,0 0,1 0,15 0,-16 0,0 0,0 0,16 0,-16 0,0 16,16-16,0 0,0 0,16 0,-16 0,16 0,0 0,0 0,-16 0,16 0,-1 0,1 0,-16 0,16 0,0 0,-16 0,0 16,0-16,0 0,0 16,0 0,-16-16,16 16,-16-16,16 0,-16 0,1 0,15 16,0 0,0-16,31 0,-31 0,16 0,0 0,0 0,-16 0,0 0,0 16,0-1,16 1,-16-16,0 16,0-16,0 16,0-16,-16 0,0 0,0 0,16-16,0 16,0 0,0-16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9:46.1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5397 8477,'0'0,"0"0,16 0,0 0,-16 0,16 0,0 0,0 0,-16 0,15 0,1 0,0 0,-16 0,16 0,0 0,-16 0,16 0,0 0,0 0,-16 0,16 0,-1 0,1 0,-16 0,16 0,0 0,-16 0,16 0,0 0,0 0,-16 0,15 0,1 0,0 0,-16 0,16 0,0 0,-16 16,16-16,0 0,0 0,-16 0,16 0,-1 0,1 0,0 16,0-16,0 0,-16 0,16 0,0 0,-1 0,-15 0,16 0,0 0,-16 0,16 0,0 0,0 0,-16 0,16 0,0 0,0 0,-16 0,15 0,1 0,-16 0,16 0,0 0,0 0,-16 0,16 0,0 0,-1 0,-15 0,16 0,0 0,-16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0:30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16542 8096,'0'0,"0"0,15 0,1 0,16 0,0 0,-1 0,-15 0,16 0,0 0,-32 0,16 0,0 0,0 0,-16 0,15 0,1 0,-16 0,16 0,0 0,0 0,-16 0,32 0,-17 0,-15 0,16 0,0 0,0 0,-16 0,16 0,0 0,-16 0,16 0,0 0,0 0,-16 0,15 0,1 0,0 0,-16 0,16 0,0 0,0 0,-16 0,16 0,-1 0,-15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12:26:44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5492 9763,'0'0,"16"0,-16 0,16 0,0 0,-16 0,16 0,0 0,0 0,-16 0,16 0,0 0,-1 0,-15 0,16 0,0 0,-16 0,16 0,0 0,0 0,-16 0,16 0,-1 0,1 0,-16 0,16 0,0 0,0 16,-16-16,32 16,-16-16,-16 0,16 16,-1-16,-15 0,16 0,-16 0,16 0,0 0,-16 0,16 0,16 0,-32 0,15 0,1 0,0 0,-16 0,16 0,0 0,-16 0,32 0,-16 0,-16 0,16 0,15 0,-31 0,16 0,0 0,0 0,-16 0,16 0,0 0,-1 0,-15 0,16 0,0 0</inkml:trace>
  <inkml:trace contextRef="#ctx0" brushRef="#br0" timeOffset="2634.1507">5540 9811,'16'0,"0"0,0 0,-16 0,16 0,0 0,-16 0,15 0,1 0,0 0,-16 0,16 0,0 0,0 16,-16-16,16 15,-1-15,-15 0,16 0,0 16,0-16,-16 0,16 0,0 0,0 16,-16-16,16 0,0 0,-16 16,15-16,1 0,0 0,-16 16,16-16,0 0,-16 0,16 0,-16 0,0 16,16-16,-1 16,-15-16,16 0,0 0,-16 16,16-16,-16 0,16 0,0 0,0 16,-16-16,0 15,16-15,0 0,-16 0,0 0,15 16,1 0,0-16,-16 16,0-16,0 0,16 0,0 0,-16 16,16-16,-16 0,16 0,-16 16,15-16,-15 0,16 0</inkml:trace>
  <inkml:trace contextRef="#ctx0" brushRef="#br0" timeOffset="5465.3126">6397 9223,'0'0,"0"0,0 16,0 0,0-16,0 16,0 0,0-16,0 16,0 0,0-1,0-15,0 16,0 0,0 0,0-16,0 16,0 0,0-16,0 16,0 0,0 0,0-16,16 0,-16 15,0 1,0 0,0-16,16 0,-16 16,0 0,0-16,0 16,0 0,0-1,16-15,-16 0,0 16,0 0,0-16,0 16,0-16,0 16,0 0,16-16,-16 0,0 16,0 0,0 0,0-16,16 0</inkml:trace>
  <inkml:trace contextRef="#ctx0" brushRef="#br0" timeOffset="8819.5045">6318 9604,'0'0,"0"16,0-16,0 16,0-16,0 0,0 16,16 0,-16-16,16 0,-16 16,0 0,16-16,-16 16,0-16,0 15,16 1,-16 0,15-16,-15 0,16 0,-16 0,16-16,0 0,-16 16,0-15,16-1,-16 0,0 16,16 0,-16-16,0 0,16 16,-16 0,0-16,0 16,0-16,0 16,0 0,-16 0,0 0,16 0,-16 0,0 0,0-16,16 16,0 0,0 0,16 0,0 0,-16 16,16-16,0 16,-16-16,0 16,0-16,-16 0,16 0,0 16,0-16,0 0,0 0,-16 0,0 0,0 0,16 0</inkml:trace>
  <inkml:trace contextRef="#ctx0" brushRef="#br0" timeOffset="14298.8178">6445 9827,'0'0,"0"0,0 15,0 1,0 0,0-16,0 16,0 0,0-16,0 16,0 0,0 0,0-16,0 16,0-1,0 1,0-16,0 16,16-16,-16 16,0-16,0 16,0-16,0 16,0 0,16-16,-16 0,0 15,16 1,-16 0,15-16,-15 0,0 0,0 0,-15 0,15-16,-16 16,16-16,0 16,0-15,0 15,0-16,0 0,0 16,0-16,-16 16,16-16,0 16,-16 0,0 0,16 0,0-16,-16 16,0 0,16 0,-15 0,15 0,0 0,15 0,1 0,-16 0,16 0,0 0,0 0,-16 0,16 0,0 0,-1 0,-15-16,16 16,0 0,-16 0,16 0,-16 0,0 0,0 16,0-16,0 16,0 0,0-16,0 0,0 16,-16-16,0 0,16 0,-16 0,1 0,-1 0,16 0,-16 0,16 0,0 0</inkml:trace>
  <inkml:trace contextRef="#ctx0" brushRef="#br0" timeOffset="15862.9073">5905 9922,'0'0,"0"16,0 0,0-16,0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0:01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6318 8223,'0'0,"16"0,-16 0,16 0,0 0,-16 0,16 0,-1 0,1 0,-16 0,16 0,16 0,-32 0,16 0,0 0,-1 0,1 0,0 0,0 0,-16 0,32 0,-16 0,0 0,0-16,15 16,-15 0,16 0,-16-15,0 15,15 0,-15 0,16 0,0 0,-16 0,15 0,1 0,-16 0,16-16,31 16,-47 0,16 0,0 0,15-16,-31 16,16-16,-32 16,32-16,-17 16,1 0,-16 0,16 0,0 0,-16 0,0-16,16 16,0 0,0 0,16 0,-1 0,1-16,-16 16,16-16,-17 16,1 0,0-16,0 16,-16 0,16 0,0 0,-16-15,16 15,-16 0,16 0,0 0,-1 0,1 0,0 0,0 0,0 0,31 0,-31 0,0 0,0 0,16 0,-16 0,0 0,-16 0,16 0,-1 0,-15 0,16 0,0 0,0 0,-16 0,16 0,0 0,0 0,-16 0,15 0,1 0,-16 0,16 0,0 0,0 0,-16 0,32 0,-16 0,-16 0,16 0,-1 0,1 0,-16 0,16 0,0 0,0 0,-16 0,16 0,0 0,-16 0,15 0,1 0,0 0,-16 0,16 0,0 0,0 0,-16 0,16 0,0 0,-16 0,16 0,-1 0,1 0,-16 0,16 0,0 0,0 0,-16 0,16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0:21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17256 7906,'0'0,"0"0,16 0,0 0,0 0,-1 0,17 0,-16 0,16 0,-1 0,-15 0,0 0,0 0,0 0,0 0,0 0,-16 0,16 0,0 0,-1 0,1 0,0 0,0 0,16 0,-1 0,-31 0,32 0,-16 0,-16 0,32 0,-16 0,-16 0,16 0,0 0,-1 0,1 0,0 0,0 0,0 0,0 0,0 0,-16 0,15 0,17 0,-32 0,16 0,16 0,-32 0,32 0,-16 0,-1 0,1 0,0 0,0 0,0 0,0 0,0 0,-1 0,1 0,0 0,0 0,0 0,0 0,0 0,0 0,-16 0,16 0,-1 0,1 0,0 0,0 0,0 0,-16 0,16 0,0 0,-16 0,15 0,1 0,0 0,0 0,16 0,-16 0,-16 0,32 0,-1 16,-31-16,64 0,-48 0,15 0,-15 0,0 0,0 0,0 0,-16 0,16 0,0 0,0 0,-16 0,15 0,1 0,0 0,-16 0,16 0,0 0,0 0,0 0,15 0,-31 0,16 0,16 0,-32 0,32 0,-16 0,0 0,15 0,-31 0,32 0,-16 0,0 0,0 0,-1 0,-15 0,16 0,0 0,0 0,-16 0,32 0,-16 0,0 0,0 0,-1 0,1 0,0 0,0 0,0 0,0 0,0 0,-16 0,15 0,1 0,0 0,-16 0,16 0,0 0,-16 0,16 0,0 0,0 0,-16 0,16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12:27:13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6270 8350,'0'0,"0"16,0 0,0 0,0-16,0 16,0 0,0-16,0 16,0-1,0 1,0-16,0 16,0-16,0 16,0 0,0-16,0 16,0 0,0-16,0 15,0 1,0 0,0-16,0 16,0 0,0 0,0-16,16 0,-16 16,0 0,0-16,0 16,0-1,0 1,0-16,0 16,0 0,0 0,0-16,0 16,16-16,-16 16,0-16,0 15,0 1,0 0,0-16,0 16,0 0,0 0,0-16,0 16,0 0,0 0,0-16,0 15,0 1,0-16,0 16,0 0,0 0,0-16,0 16,0 0,0-1,0-15,0 16,0 0,16-16,-16 0,0 16,0 0,0 0,0-16</inkml:trace>
  <inkml:trace contextRef="#ctx0" brushRef="#br0" timeOffset="3496.2">6334 8430,'0'-16,"0"16,16 0,0 0,-16 0,16 0,-1 0,-15 0,16 0,0 0,0 0,-16 0,16 0,0 0,0 0,-16 0,15 0,1 0,0 0,-16 0,16 0,0 0,-16 0,16 0,0 0,0 0,-16 0,16 0,-1 0,1 0,-16 0,16-16,0 16,-16 0,16 0,0 0,0-16,-16 16,15 0,1 0,0-16,-16 16,16-16,0 16,-16 0,16 0,0 0,0 0,-16 0,0 0,16 0,-1 0,1 0,-16 0,16 0,0 0,-16 0,16 0,0 0,0 0,-16 0,15 0,1 0,0 0,-16 0,16 0,0 0,-16 0,16 0,0 0,0 0,-16 0,16 0,-1 0,1 0,-16 0,32 0,-16 0,16 0,-1-16,-15 16,16-16,0 16,-16-15,-16 15,16-16,-1 16,1 0,-16 0,16 0,-16 0,16 0,-16 0,16 0,0 0,0 0,-16 0,15 0,1 0,0 0,-16 0,16 0,0-16,-16 16,16 0,0 0,0 0,-16 0,16 0,-1-16,1 16,-16 0,16 0,0 0,-16 0,16 0,0 0,0 0,-16 0,15 0,1 0,0-16,-16 16,16 0,0 0,-16 0,32-16,-16 16,0 0,-16 0,15 0,1-16,-16 16,16 0,0 0,0 0,-16 0,16 0,0 0,-1 0,-15 0,16 0,0-15,-16 15,16 0,0 0,0-16,-16 16,16 0,0 0,-16-16,16 16,-16 0,15 0,1 0,-16 0,0 0,16 0,0 0,0 0,-16 0,16 0,0 0,-1 0,-15 0,16-16,0 16,-16 0,16 0,0 0,0 0,-16-16,0 16,16 0,0 0,0 0,-16-16,15 16,1 0,-16 0,16 0,0 0,0 0,-16 0,16 0,0 0,-1 0,-15 0,16 0,0 0</inkml:trace>
  <inkml:trace contextRef="#ctx0" brushRef="#br0" timeOffset="12288.7029">6223 8461,'0'16,"0"-16,-16 0,16 16,-16-16,16 16,0-16,0 0,0 16,-16-16,16 16,-16-16,16 16,-16-16,16 0,0 15,0-15,0 16,-15-16,15 16,0-16,-16 0,16 16,0 0,-16-16,16 0,0 16,0 0,0-16,0 16,0-16,0 16,0-16,0 0,16 0,0 0,-16 0,15 0,1 0,0-16,-16 16,16 0,-16-16,16 16,-16 0,16 0,-16-16,16 16,-1 0,-15 0,16 0,0 0,0 0,-16 0,16 0,0 0,-16 0,0 0,16 0,0 0,0 0,-16 0,15 0,1 0,0 0,-16 0,0 0,0-16,-16 16,16-16,-16 16,16 0,0 0,0-16,-15 16,-1-16,16 0,-16 16,16 0,0-15,0-1,-16 16,16-16,0 16,0-16,-16 16,16 0,-16 0,0 0,0 16,16 0,-16 0,1-16,15 15,-16 1,16 0,0-16,-16 0,16 16,-16 0,16-16,0 16,0-16,0 0,0 0,0 0,16-16,-16 0,16 16,0-16,-1 0,-15 16,0 0,0 16,0 0,0 16,0-16,0 0,0 15,0-31,0 16,0-16,0 0,0-16,0-15,16 15,0 0,0 0,-16 0,0 16,0 0,0 16,0 0,0-16,0 0,0 16</inkml:trace>
  <inkml:trace contextRef="#ctx0" brushRef="#br0" timeOffset="17055.9755">6493 8430,'0'0,"0"16,0-1,0-15,0 16,0 0,0-16,0 16,0 0,0 0,0-16,0 16,0-1,0 1,0-16,0 16,0 0,0-16,0 16,0 0,0 0,0-16,0 16,0 0,0-1,0-15,-16 16,16 0,0-16,0 16,0 0,0 0,0-16,0 16,0-1,0 1,0-16,0 16,0 0,0-16,0 16,0 0,0 0,0-16,0 16,0 0,0-1,0-15,0 32,0-16,0 0,0 0,0 0,0-1,0 1,0 0,0-16,0 32,0-16,0-16,0 16,0 0,0-16,0 16,0 15,0-31,0 16,0 0,0 0,0-16,0 16,0 0,0-1,0 1,0 16,0-32,16 16,-16 0,0 0,0 0,0 0,0-1,0-15,0 16,0 0,0-16,15 32,-15-16,0 0,0-16,0 31,0-15,0 0,0 0,0 0,0 0,0 0,0 0,0-16,0 15,0 1,0 0,0-16,0 16,0 0,0-16,0 16,0 0,0-1,0-15,0 16,0 0,0 0,0-16,0 16,0 0,0-16,0 16,16-16,-16 16,0 0,0-16,0 0,0 0,-16 0,16-16,-15 0,-1 16,16-16,0 16,0-16,-16 16,16 0,-16 0,16-16,-16 0,0 0,0 16,16 0,0-16,-15 16,15-15,-16 15,16-16,-16 16,16 0,-16 0,16-16,-16 16,16 0,0 0,0 0,16 0,-16 0,16 0,0 0,0 0,-16 0,15 0,1 0,0 0,-16 0,16 0,0 0,-16-16,16 16,0 0,-1 0,-15 0,16 0,0 0,0 0,-16 0,16 0,0 0,-16 0,0 0,0 16,0-16,0 16,0 0,0-1,0-15,0 16,0 0,0-16,0 16,0-16,0 16,-16-16,16 16,-16-16,0 0,0 0,16 0,-16-16,1 0,-1 16,16 0,-32-16,16 16,16 0,-16-16,0 16,16-16,0 16,16 0,-16 0,16 0,16 0,-32 0,16 0,0 0,-16 0,0 0,15 0,1 0,0 0,-16 0,16 16,0-16,0 0,-16 0,0 0,0 0,-16 0,0 0,0 0,0 0,0 0</inkml:trace>
  <inkml:trace contextRef="#ctx0" brushRef="#br0" timeOffset="20380.1657">6302 10144,'0'-16,"0"16,0 0,0-16,16 16,-16-16,0 16,0 0,16-15,0-1,0 0,-16 16,16-16,-1 0,1 16,-16-16,16 16,0-16,-16 1,16-1,0 16,0-16,-16 0,0 16,15 0,-15-16,16 16,-16-16,16 16,-16-16,0 16,16 0,0-16,-16 16,0-16,16 1,0 15,0 0,-16-16,0 0,16 16,-1-16,1 0,-16 0,0 16,0 0,16-16,0 16,-16-15,0-1,0 16,16 0,0-16,-16 0,16 16,-16 0,0 0,15-16,1 0,0 0,-16 16,16-16,0 0,-16 1,0 15,0 0,16 0,-16-16,16 0,-16 16,16 0,-16-16,0 16,0-16,16 16,-16-16,15 16,1 0,-16-16,0 16,0-15,16 15,-16-16,16 16,-16 0,0 0,0-16,16 16,-16-16,16 16,-16 0,16-16,-16 16,15-16,1 0,0 16,-16-16,16 16,0-16,-16 1,0 15,16 0,0 0,0-16,-16 0,16 16,-1-16,1 16,-16-16,0 0,16 16,0 0,-16-16,16 1,0-1,0 16,-16 0,0 0,0-16,15 16,1-16,-16 16,16 0,-16-16,16 0,0 16,-16-16,16 16,-16 0,0-16,16 16,-16-16,16 16,-16-15,0 15,16 0,-16-16,31 16,-31-16,0 16,0 0,16 0,-16-16,16 16,-16-16,16 16,-16-16,0 16,16 0,0-16,-1 1,-15 15,0-16,16 16,0 0,-16-16,16 16,-16-16,16 16,0 0,-16 0,0 0,16-16,-16 0,16 16,0-16,-16 16,15 0,-15-16,16 16,-16-16,0 1,16 15,0 0,0-16,-16 16,16-16,0 0,-1 16,-15 0,0-16,16 16,0-16,-16 16,16-16,0 1,-16-1,16 16,-16 0,16 0,-16-16,16 16,-16-16,16 16,-16 0,0-16,15 16,-15 0,16 0,-16-16,0 16,16-16,0 16,0 0,-16-16,0 16,16-16,0 16,-1-15,-15 15,16 0,0 0,-16-16,16 16,-16-16,16 16,-16-16,16 16,-16 0,16-16,0 16,0-16,-16 16,0 0,15-16,1 16,-16-15,0-1,16 16,-16-16,16 16,0-16,-16 0,0 16,0 0,16-16,0 0,-1 16,-15 0,0-16,16 16,-16-16,32 1,-32 15,16-16,0 16,-16-16,16 16,-16-16,0 16,16 0,-16-16,16 16,-16-16,15 0,1 16</inkml:trace>
  <inkml:trace contextRef="#ctx0" brushRef="#br0" timeOffset="24943.4267">7366 9096,'0'16,"0"0,0-16,0 16,0 16,0-32,0 16,0 0,0-1,0-15,0 16,0 16,0-32,0 16,0 0,0 0,0-16,0 15,0 1,0 0,-16-16,16 0,0 16,0 0,0-16,0 16,0 0,0 0,0-16,0 16,0-1,0 1,0-16,0 16,0 0,0-16,0 16,0 0,0 0,0-16,0 15,0 1,0 0,0-16,0 16,0 0,0-16,0 16,0-16,0 16,0 0,0-16,0 16,0-1,0-15,-16 0,16 0,-16 0,16-15,0 15,-16 0,16-16,-16 0,16 16,0-16,-16 16,1 0,15-16,0 0,-16 16,16 0,0-16,-16 16,16-16,-16 16,16-16,-16 16,16 0,0-15,0-1,0 16,16 0,0 0,-16 0,16 0,0 0,-1 0,-15 0,16 0,16 0,-32 0,16 0,0 0,-16 0,16 0,0 0,0 0,-16 0,15 0,1 0,0 0,-16 0,0 16,0-16,0 15,0 17,-16-16,0-16,1 16,15 0,0-16,-16 0,16 16,-16-16,16 16,-16-16,16 16,0-16,-16 0,0 0,0 0,16-16,-16 0,0 16,16-16,-15 0,-1 16,16 0,16 0,-16 0,15 0,1 0,-16-16,0 16,16 0,0 0,0 0,-16 0,16 0,0 0,0 0,-16 0,16 0,-16 0,15 0,-15 16,0-16,-15 0,15 0,-16 0,0 0</inkml:trace>
  <inkml:trace contextRef="#ctx0" brushRef="#br0" timeOffset="27896.5956">7350 9430,'16'0,"-16"16,16-16,-16 16,0-16,0 31,16-31,-16 16,15-16,-15 16,0 0,16-16,-16 16,0 0,0-16,16 0,-16 15,16 1,0 0,-16-16,0 0,16 16,-16 0,16-16,-16 16,0-16,15 16,1 0,0-16,-16 0,0 16,16-1,0-15,0 16,-16-16,16 16,0 0,-16 0,16-16,-16 0,15 0,-15 16,16-16,-16 16,0-16,16 0,-16 0,16 15,0-15,-16 16,0 0,16-16,0 0,-16 16,31 0,-31 0,16-16,0 16,0 16,0-32,0 0,-16 15,16 1,0-16,-1 16,-15-16,16 0,-16 16,16-16,-16 16,0-16,16 16,0-16,0 16,-16-16,16 15,-1-15,1 0,-16 16,0-16,16 16,0-16,-16 16,0-16,0 0,16 0,-16 16,16-16,0 16,-16-16,0 16,16-16,0 0,-16 0,15 0,-15 0,16 0,-16 16,16-16,-16 16,0-16,16 0,0 0,-16 15,16-15,-16 0,0 16,16-16</inkml:trace>
  <inkml:trace contextRef="#ctx0" brushRef="#br0" timeOffset="33644.9243">8652 10176,'0'-16,"0"0,16 16,-16-16,15 0,-15 16,0-16,16 1,-16-1,0 16,16-16,0 0,-16 0,0 16,0-16,16 16,-16-16,0 16,16-15,-16-1,0 0,0 16,0-16,16 16,-16-16,0 16,0 16,15-16,-15 16,0 0,0 0,0-16,0 15,0 1,0-16,0 32,0-16,0 0,16 0,-16-1,0-15,0 16,0 0,0 0,0-16,0 16,0 0,16-16</inkml:trace>
  <inkml:trace contextRef="#ctx0" brushRef="#br0" timeOffset="34412.9683">8699 10366,'0'0,"0"0,16 0,-16 0,32 0,-16-16,-16 16,16 0,15-15,-15 15,0 0,0 0,0 0,-16 0,16 0,0 0,0-16,-16 16,15 0,1 0,-16-16,16 16,0 0</inkml:trace>
  <inkml:trace contextRef="#ctx0" brushRef="#br0" timeOffset="35948.0561">8906 10462,'0'0,"0"0,-32 16,16-1,0-15,-16 16,32-16,0 0,0 16,0 0,0 0,0-16,0 0,16 0,-16 16,16-16,0 0,0 0,-16 16,16-16,16 0,-32 0,0 15,15-15,1 0,0 0,-16 16,16 0,0 0,0 0,-16 0,16-16,-1 32,-15-16,16-1,-16-15,0 16,0 16,0-32,0 16,0 0,0-16,-16 0,1 16,-17-16,0 0,16 0,0 0,-15 0,31 0,-32 0,0 0,32 0,-16 0,0-16,0 0,16 0,0 16,-15 0,15-16,0 0,-16 16,0 0,16-16,0 1,0-1,0 16,16-16,0 0,-1 0,17 0,0 0,-32 0,16 0,16 1,-1 15,-15-16,-16 0,0 0,0 16,0-16,0 0,0 0,0 16,-16-15,1 15,-1 0,0 0,0-16,0 16</inkml:trace>
  <inkml:trace contextRef="#ctx0" brushRef="#br0" timeOffset="36779.1035">9255 10287,'0'0,"16"0,-16 0,0 0</inkml:trace>
  <inkml:trace contextRef="#ctx0" brushRef="#br0" timeOffset="38923.2262">9509 10065,'0'0,"-16"0,-16 16,16-1,1 1,-1-16,0 16,16 0,0 0,0-16,0 0,0 16,16-16,0 16,-16-16,15 0,1 0,-16 0,32 16,-16-16,-16 0,16 0,0 16,-1-16,-15 0,16 15,0-15,0 0,-16 16,16 0,-16 0,16-16,-16 16,0 0,16 0,-16-1,0 1,16 0,-16-16,16 16,-16 0,0 0,0-16,0 0,0 16,-16-16,16 16,-16-16,0 0,0 0,16 0,-16 0,0 0,0 0,-15 0,15 0,0 0,0 0,0 0,16 0,-16 0,0 0,1 0,15-16,-16 16,0 0,0-16,16 16,0-16,0 0,0 16,0-16,0 0,0 16,0-16,0 16,16-15,0-1,-16 16,16-16,-1 0,1 0,-16 16,0-16,0 0,16 1,0 15,0-16,-16 0,0 0,16 16,0-16,-1-16,-15 32,0-16,16 16,-16-16,0 1,16 15,-16 0,0-16,0 0,0 0,0 16,0 0,-16-16,16 16,-31 0,15 0,-16 0,16 0</inkml:trace>
  <inkml:trace contextRef="#ctx0" brushRef="#br0" timeOffset="39832.2783">9858 10239,'0'-15,"0"15,0-16,0 16,-16-16,0 16,0 0,16 0,-15 0,-1 0,0 0,16 0,0 0</inkml:trace>
  <inkml:trace contextRef="#ctx0" brushRef="#br0" timeOffset="42717.4433">10096 10096,'0'-15,"0"-1,0 16,0-16,0 0,0 16,0-32,0 16,0 1,0 15,0-16,16 16,-16-16,16 16,0 0,-16 0,0 0,16 0,-16 0,16 0,-16 16,16-16,-16 0,0 31,0-15,0 0,0-16,0 16,0 0,0-16,0 16,-16 0,16-1,-16-15,16 0,0 0,0 16,0-16,0 0,16 0,0 0,-16 0,15 0,1 0,-16 16,16 0,-16-16,0 16,16-16,-16 16,0-16,16 16,-16 0,0 0,0-16,0 15,0 1,0 0,0 0,0 0,0 0,0-16,0 16,0-1,-16-15,16 0,0 16,0-16,0 16,-16-16,0 0,0 16,16-16,-15 0,-1 16,0-16,16 16,-16-16,0 0,16 0,-16 0,0 0,0 0,0 0,-31 0,15 0,32 0,-16 0,0 0,16 0,-15 0</inkml:trace>
  <inkml:trace contextRef="#ctx0" brushRef="#br0" timeOffset="45254.5884">9810 10224,'0'0,"0"0,0 0,16 0,-16 0,16 0,-16 0,0-16,0 16,0-16,0 16,0 0,0 0,-16 0,16 0,0 16,0 0,0-16,0 0,16 0,-16 15,0-15,0 0,16 0,-16-15,16-1,-16 16,0-16,0 16,-16-16,16 16,-16 0,0 0,16 0,-16 0,16 16,-15-16,15 16,0 0,0-16,0 15,15 1,-15-16,16 0,-16 0,16 0,-16-16,0 16,0-15,0-1,0 16,-16 0,16 0,-16 0,16 0</inkml:trace>
  <inkml:trace contextRef="#ctx0" brushRef="#br0" timeOffset="46857.6801">9223 10287,'0'0,"0"-16,-16 16,0 0,16 0,0 16,0 0,0-16,0 16,16 0,-16-16,16 0,0 0,-16 0,16 0,-16-16,16 16,-16 0,0-16,16 16,-16-16,0 16,0 0,0-16,-16 16,0 0,16 0</inkml:trace>
  <inkml:trace contextRef="#ctx0" brushRef="#br0" timeOffset="48720.7866">10366 9747,'0'-16,"0"1,0 15,0-16,0 0,0 0,0 16,0-16,0 0,0 0,0 16,0-16,0 0,0 16,16-15,-16-1,16 16,0 0,-16-16,16 16,0 0,-16 0,15 0,-15 16,0 0,0-16,0 15,0 17,0-32,0 32,0-16,0 0,0 16,-15-1,-1-31,0 16,16 16,-32-32,16 16,0 0,16-16,-16 15,0-15,16 16,0-16,0 16,0-16,0 16,0-16,16 0,-16 0,16 0,0 0,0 0,0 0,0 0,0 0,0 0,31 0,-47 0,16 0,0 0,0 0,-16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3:35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6032 3715,'16'0,"-16"0,16 0,0 0,0 0,-16 0,16 0,0 0,-1 0,-15 0,32 16,-16-16,0 0,16 15,-17-15,-15 16,16-16,0 0,0 0,-16 0,16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1:08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9747 3746,'0'0,"16"0,-16 0,16 0,0 0,-1 0,1 0,0 0,0 0,-16 0,16 0,0 0,0 0,-16 0,16 0,15 0,-31 0,16 0,0 0,0 0,0 16,0-16,-16 0,16 0,-1 0,1 0,0 0,0 0,0 0,-16 0,16 0,0 0,0 0,-16 0,16 0,-1 0,1 0,0 0,0 0,0 0,-16 0,0 0,16-16,15 1,-31-17,32 16,-16 16,16 0,-32-16,16 0,-16 0,16 16,-16 0,0-15,0-1,0 0,0 16,-16-16,16 0,-16 16,0-16,0 16,16-16,0 16,-16-16,0 16,0 0,16 0,0 0,-15 0,-1 0,16-16,0 16,-16 0,16-15,0-1,0 16,0-16,0 16,0-16,16 16,0 0,-16 0,15 0,1 0,0-16,-16 16,32 0,-16 0,-16 0,32 0,-16 0,-16 0,0 0,31 0,-15 0,-16 0,0 16,16-16,0 16,0-16,-16 0,16 0,-16 16,15-16,-15 16,0-1,0-15,16 16,-16 0,16 0,-16-16,16 16,-16 0,0-16,0 16,0 0,0 0,0-16,0 15,0 1,0-16,0 16,-16-16,0 0,16 0,-16 0,16 16,0-16,0 16,16 0,0-16,0 0,-16 16,16-1,-16-15,0 16,0 0,0 0,0-16,0 16,-16 0,-16 0,16 0,-15 0,15-1,0 1,16-16,-16 16,0 0,0 0,1-16,-17 16,16-16,-16 0,-16 0,1 0,15 0,-15 0,-17 0,16 0,17 0,-1-16,0 16,16 0,16 0,16 0,0 0,-16 0,16 0,0 0,0 0,15 0,1 0,16 0,-32 16,63-16,-47 0,47 0,-47 0,47 16,-47-16,-16 0,47 0,-47 0,0 0,0 0,0 0,0 0,-16-16,0 0,0 0,0 0,0 0,0 0,0 16,0-47,0 47,0-32,0 16,16-16,-16 16,16-15,15 15,-15 0,-16-16,32 1,-16 31,-16-16,16 16,-16-16,0 16,-16 0,0 0,-16 0,-15 0,-1 0,32 16,-48 0,17-1,-1 1,1 0,31 0,-32 0,32-16,-16 16,17-16,-1 16,0-1,0 1,16-16,0 0,0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1:10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21145 3381,'16'0,"-16"0,16 0,0 0,0 0,15 0,17 0,-16 0,16 16,-17-16,17 0,-16 0,-17 0,33 0,-16 0,-16 0,16 0,-17 0,1 0,0 0,-16 0,0-16,0 16,0-15,-16 15,0-16,1 0,-17 0,0 16,0-16,0 0,-15 0,-1 0,32 0,1 16,-1-15,0 15,16 0,-16 0,16 0,0-16,0 16,63-32,-47 32,0 0,79-32,-79 32,80-16,-81 16,17 0,47-31,-47 31,0 0,-32-16,-16 16,-16-16,1 0,-17 0,0 16,1-16,-1 16,16-16,1 16,-1 0,32 0,0-16,0 1,0-1,0 16,0-16,0 0,0 0,16 16,0 0,-16-16,31 0,-15 1,-16 15,16 0,-16-16,0 0,0 16,-16-16,0 16,16-16,0 0,-16 16,-15 0,15 0,16-16,-16 16,-16-16,32 16,-16 0,16-16,0 16,0-15,0-1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1:27.9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3556 8096,'0'0,"16"0,-16 0,16 0,-1 0,1 0,16 0,0 0,-16 0,15 0,-15 0,32 0,-16-16,-1 16,-15-16,16 16,0 0,-32-15,31 15,-15 0,16 0,-16 0,0 0,0 0,16 0,-17 0,17 0,-16 0,0 0,0 0,15 0,-31 0,32 0,-16 0,0 0,16 0,-16 0,15 0,1 0,-16 0,16 0,-1 0,-15 0,16 0,-16 0,16 0,0 0,-1 0,1 0,0 0,-16 0,15 0,1 0,0 0,0 0,-1 0,1 0,0 0,0 0,-17 0,17 0,0 0,-32 0,32 0,-16 0,0 0,-1 0,1 0,-16 0,32 0,-16 0,-16 0,32 0,-17 0,-15-16,16 16,16 0,-32 0,32 0,-16 0,0 0,0 0,-1 0,1 0,0 0,0 0,-16 0,16 0,0 0,0 0,-16 0,15 0,-15-16,16 16,-16 0,16 0,0 0,0 0,-16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1:36.4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15033 7477,'0'0,"0"0,16 0,0 0,-16 0,16 0,0 0,0 0,0 0,-1 0,1 0,-16 0,16 0,0 0,-16 0,16 0,0 0,0 0,-16 0,32 0,-17 0,-15 0,16 0,0 0,0 0,0 0,0 0,0 0,-16 0,15 0,1 0,-16 0,16 0,0 0,0 0,0 0,0 0,0 0,-16 0,16 0,-1 0,1 0,-16 0,16 0,0 0,-16 0,16 0,0 0,0 0,-16 0,15 0,1 0,0-16,-16 16,16 0,0 0,0 0,-16 0,16 0,0 0,0 0,-1 0,1 0,-16 0,16 0,16 0,-32 0,16 0,0 0,-1 0,-15 0,16 0,0 0,0 0,0 0,0 0,0 0,16 0,-17 0,-15 0,16 0,0 0,0 0,-16 0,16 0,0 0,0 0,-16 0,15 0,1 0,-16 0,16 0,0 0,0 0,-16-16,16 16,16 0,-32 0,16 0,-1 0,1 0,-16 0,16 0,0 0,-16 0,16 0,0-15,0 15,-16 0,15 0,1 0,0 0,-16 0,16 0,0 0,-16 0,16 0,0 0,0 0,-16 0,16 0,-1 0,1 0,0 0,0 0,0 0,0 0,0 0,-1 0,-15 0,16 0,0 0,-16 0,16 0,0 0,-16 0,16 0,-16 0,16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12:28:13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3603 8715,'16'0,"0"0,0 0,-16 0,16 0,0 0,-16 0,16 0,-1 0,1 0,-16 0,16 0,0 0,0 0,0 0,0 0,0 0,-16 0,31 0,-15 0,-16 0,16 0,0 0,-16 0,16 0,0 0,0 0,-16 0,15 0,1 0,0 0,-16 0,16 0,0 0,-16 0,16 0,0 0,0 0,0 0,15 0,-15 0,16-15,0 15,-17 0,17 0,-16-16,0 16,32-16,-17 16,17-16,-32 16,31 0,-15 0,-16-16,16 16,0 0,-32 0,31 0,-15 0,0-16,0 16,16 0,-32-16,31 16,-15 0,-16 0,16-16,0 16,-16 0,16 0,0 0,0 0,-16 0,16 0,0 0,-1 0,-15 0,16 0,16 0,-32 0,32 0,-16 0,-16 0,15 0,1-16,0 16,-16 0,16 0,16 0,-32 0,16 0,0 0,-16 0,16 0,-1 0,1 0,-16 0,32 0,-16 0,-16 0,16 0,0 0,-1 0,-15 0,16 0,0 0,-16 0,16 0,0 0,0 0,-16 0,16 0,16 0,-32 0,15 0,-15-15,16 15,0 0,0 0,0 0,0 0,-16 0,16 0,-1 0,-15 0,16 0,-16 0,0 0,-16 0,1 0,15 0,-16 0,0 0,0 0,16 0,0 0,-16 0</inkml:trace>
  <inkml:trace contextRef="#ctx0" brushRef="#br0" timeOffset="1724.0986">5445 8572,'0'0,"-16"0,16 16,0 0,0 0,0-16,-16 0,16 32,-16-16,0-16,16 32,0-17,0-15,0 32,-15-16,15-16,0 16,0 0,0 0,0-16,0 15,0 1,0-16,0 16,0 0,0-16,0 16,15-16,-15 0,16 0,-16 16,16 0,-16 0,0-16,16 16,0-16,-16 15,0-15,16 0,-16 16,0 0,0 0,0-16,0 16,0 0,0 0,0-16,0 15,0 1,0-16,0 16,0 0,0 0,0-16,0 16,0-16,0 16,0 0,0-16,0 16,0-1,0-15,0 16,0 0,16 0,-16-16,0 16,15 0,-15 0,0-16,0 0,16 0,-16 15</inkml:trace>
  <inkml:trace contextRef="#ctx0" brushRef="#br0" timeOffset="5257.3007">5429 8636,'0'16,"0"-16,-16 0,16 16,0 0,-16-16,16 16,-16-16,16 0,0 15,-15 1,15 0,-16-16,16 16,0-16,0 16,0 0,-16-16,16 0,-16 16,16-1,-16-15,16 0,0 16,0-16,0 16,-16-16,16 16,0-16,0 0,0 0,16 0,0 0,0 0,-16 0,16 0,0 0,-16 0,15 0,1 0,0 0,0 0,0 0,0 0,-16 0,16 0,-1 0,1 0,-16 0,16 0,0 0,-16 0,16 0,0 0,0 0,-16 0,0-16,-16 16,0-16,16 16,0-16,-16 16,16-15,0 15,-16 0,16-16,0 0,0 0,0 16,0-16,0 0,0 0,0 16,0-15,0-1,0 0,-16 16,0 0,1 0,15 16,-32 0,16-1,0-15,0 32,16-16,-16 0,1-16,15 16,-16 15,0-31,16 16,-16 0,16 0,0-16,0 16,0 0,0-16,0 16,0-16,0 0,0-16,0 0,16 0,0 0,-16-16,0 32,16-15,-1 15,1 0,-16 0,0 15,0 1,0 0,0 0,0 0,0-16,0 16,0-16,0 0,0-16,0 0,0 16,0-16,0 0,0 0,0 16,16 16,-16 0,0 0,0 0,0 0,0-16,0 16,0 0,16-16,-16 0,0 0,0 0,0-16,0 16,0 0,0 0</inkml:trace>
  <inkml:trace contextRef="#ctx0" brushRef="#br0" timeOffset="6458.3694">5461 8731,'16'0,"-16"0,0 0,0 16,15 0,-15 0,16 0,-16 0,0-1,16-15,-16 0,0 0,-16 0,0 0,16 0,0 0,0 0,-15 0,15-15,-16 15,0 0,16 15,0-15,0 0,-16 0,16 0,0 0,0-15,0-1,0 16,0-16,-16 16,16 0,0 0,0 16</inkml:trace>
  <inkml:trace contextRef="#ctx0" brushRef="#br0" timeOffset="8902.5092">5651 8620,'0'0,"0"0,0 16,0 0,0 0,0-16,0 16,0 0,0-16,0 15,0 1,0 0,0-16,-16 16,16 0,0 0,0-16,-15 16,15-1,0-15,0 16,0 0,-16 0,16-16,0 16,0 0,0 0,0-16,0 16,0 0,0-16,0 15,0 17,0-32,0 16,0 0,0 0,0-16,0 16,0-1,16 1,-16-16,0 16,15 16,-15-32,0 16,0 0,0 0,0-16,0 16,0-1,0-15,0 16,16 16,-16-32,0 16,0 0,16 0,-16-16,0 15,0 1,16 0,-16-16,0 16,0 0,0 0,0-16,16 0,-16 16,0 0,0-16,0 16,0-1,0 1,16-16,-16 16,0 0,0 0,0-16,0 16,16 0,-16-16,0 15,0 1,0 0,0-16,0 16,0 0,0 0,15-16,-15 0,0 16,0 0,0-16,0 16,0-1,0 1,16-16,-16 0,0 16,0 0,0-16,0 16,0-16,0 16,0 0,0-16,0 15,0 1,0-16</inkml:trace>
  <inkml:trace contextRef="#ctx0" brushRef="#br0" timeOffset="11937.6828">5620 9716,'0'0,"0"0,15 15,-15 1,0-16,16 0,-16 16,16-16,-16 16,16-16,-16 0,0 16,16-16,0 0,-16 0,16 0,-16 16,0-16,0 16,15-16,1 0,-16 0,0-16,0 16,0-16,0 0,0 0,16 16,-16-16,16 0,-16 1,0 15,16-16,-16 0,0 16,0 0,0-16,16 0,0 0,-16 16,16 0,-16-16,0 16,0 0,-16 0,0 0,16 0,-16 0,0 0,0 0,16 0,-16 0,16 0,-16 0,16 0,0 0,-15 0,-1 0,16 16,-16-16,16 16,0-16,0 16,-16-16,16 0,0 16,-16-16,16 16,0-16,0 16,0-16,16 0,-16 0,32 0,-16 0,-16 0,15 0,1 0,0 0,-16 0,0 15,0 1,0-16,-16 0,16 0,0 0,0-16,0 1,0 15,0-16,0 0,-16 16,16 0,0 0,-15 16,15-16,-16 16,0 15,16-31,0 16,0-16,0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1:48.7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5429 8255,'0'0,"0"-16,32 16,-1 0,-15 0,32 0,-16 0,-16 0,31 0,-15 0,31 0,1 0,-64 0,64 0,-33 0,-31 0,48 0,-48 0,47 0,-31 0,-16 0,16 0,0 0,0 0,-16 0,16 0,0 0,-16 0,16 0,15 0,-15 0,0 0,0 0,16 0,-1 0,-15 0,0 0,32 0,-16 0,-16 0,15 0,-15 0,16 0,31 0,-31 0,-32 0,32 0,-16 0,0 0,0 0,15 0,-15 0,16 0,-32 0,32 0,-17 0,1 0,16 0,-16 0,16-16,-16 16,0 0,31-16,-31 16,16 0,-32 0,31 0,-15 0,16 0,-16-15,16 15,-16 0,15 0,17-16,-32 16,16 0,-1-16,-15 16,32 0,-32 0,31 0,-31 0,16-16,16 16,-33 0,33 0,-16 0,-32 0,32 0,15 0,-31 0,-16 0,48 0,-48 0,16 0,-1 0,17 0,-16 0,0 0,0 0,16 0,-1 0,-31 0,16 0,16 0,-32 0,32 0,-16 0,-1 0,1 0,0 0,-16 0,32 0,-16 0,16 0,-16-16,-1 16,-15 0,16 0,0 0,-16 0,16 0,0 0,0 0,-16 0,16 0,-1 0,1 0,-16 0,16 0,0 0,-16 0,16 0,0 0,0 0,-16 0,16 0,0 0,-1 0,-15 0,16 0,0 0,-16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1:56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16764 7287,'0'0,"16"0,0 0,-16 0,15 0,1 0,0 0,-16 0,16 0,0 0,0 0,-16 0,31 0,-15 0,0 0,16 0,-16 0,16 15,15-15,-47 0,48 0,-32 0,15 0,33 0,-48 0,16 0,-1 0,17 0,-48 0,48 0,-33 0,33 0,-32 0,0 0,32 0,-33 0,17 0,0 0,0 0,-1 0,1 0,-16-15,16 15,0 0,-1 0,-31 0,64 0,-48-16,15 16,-15 0,16 0,0 0,0 0,-32 0,31 0,33 0,-48 0,15 0,1 0,-16 0,16 0,15 0,-47 0,16 0,16 0,-32 0,16 0,0 0,-16-16,47 16,-31 0,-16 0,32 0,-16 0,-16 0,16 0,16 0,-32 0,15-16,1 16,0 0,0 0,0 0,0 0,15 0,-15 0,0 0,16 0,-16 0,0 0,16 0,-17 0,1 0,0 0,0 0,-16 0,16 0,0 0,0 0,-16 0,15 0,1 0,-16 0,16 0,0 0,0 0,16 0,0 0,-17 0,33 0,0 0,-33 0,33 0,0 0,-16 0,-32-16,31 16,-15 0,0 0,0 0,0 0,-16 0,16 0,-1 0,1 0,-16 0,16 0,0 0,-16 0,16 0,0 0,0 0,-16 0,16 0,0 0,-1 0,-15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12:28:38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5477 9255,'0'0,"0"0,0-16,0 0,0 1,0 15,0-16,0 0,0 16,0-16,0 0,0 0,0 16,0-16,0 0,0 0,0 16,0-15,0-1,0 16,-16 0,16-16,0 0,0 0,0 16,0-16,0 0,0 1,0 15,0 0,0-16,0 0,0 16,0-16,0 0,0 0,0 16,0-16,0 0,0 0,0 16,0-15,0-1,0 16,0-16,0 0,0 0,0 16,0-16,0 0,0 1,0 15,0-16,0 0,0 16,0-16,0 0,0 0,0 16,0-16,0 0,0 0,0 16,0-15,0-1,0 16,0-16,0 0,0 0,0 16,0-16,0 0,0 1,0 15,-16 0,16-16,0 0,0 16,0-16,-16 16,16-16,0 0,0 16,0-16,0 0,0 0,0 16,0-15,0-1,0 0,0 16,16 0,-16-16,16 0,0 16,-16 0,15 0,-15 0,16 0,0 0,0 0,-16 0,16 0,0 0,-16 0,16 0,0 0,0 0,-1 0,1 0,0 0,0 0,0 0,0 0,-16 0,16 0,-1 0,1 0,-16 0,32 0,-16 0,-16 0,32 0,-16 0,-16 0,16 0,-1 0,1 0,0 0,0 0,0 0,0 0,0 0,-16 0,15 0,1 0,0 0,-16 0,32 0,-16 0,0 0,0 0,0 0,-16 0,15 0,1 0,0 0,-16 0,16 0,0 0,0 0,-16 0,16 0,-1 0,-15 0,16 0,0 0,0 0,-16 0,32 0,0 0,-32 0,16 0,-1-16,1 16,-16 0,16 0,0 0,-16 0,16 0,0 0,0 0,-16 0,31 0,-15 0,-16 0,48-16,-32 16,-16 0,16 0,0 0,-1 0,-15 0,32 0,-16 0,-16-15,32 15,-16 0,15-16,17 16,-16 0,-16-16,15 16,-15 0,0 0,0 0,0 0,-16 0,16 0,0 0,-1 0,-15 0,32 0,-16 0,-16 0,16 0,0 0,-16 0,16 0,0 0,0 0,-16 0,15 0,1 0,0 0,-16 0,16 0,0 0,0 0,-16 0,16 0,-1 0,-15 0,16 0,0 0,0 0,-16 0,32 0,-16 0,-16 0,16 0,31-16,-47 16,32-16,0 16,-16-16,31 16,17-16,-32 16,-17 0,33 0,-16-16,-16 16,-1 0,17 0,-16-16,16 16,-16 0,0 0,-16 0,16 0,-1 0,-15 0,16 0,0 0,0 0,-16 0,16 0,0 0,0 0,-16 0,15 0,1 0,-16-15,0 15,32 0,-16 0,0 0,-16-16,16 16,0 0,-16 0,16 0,-1 0,1 0,-16 0,16 0,0 0,0 0,-16 0,16 0,0 0,-16 0,15 0,1 0,0 0,-16 0,16 0,0 0,0 0,-16 0,16 0,0 0,-16 0,16 0,-1 0,1 0</inkml:trace>
  <inkml:trace contextRef="#ctx0" brushRef="#br0" timeOffset="4030.2305">5413 8287,'0'0,"-16"0,16 16,0-1,0-15,0 16,-16 0,16-16,0 16,-15-16,15 16,0 0,0-16,-16 0,16 16,0 0,-16-16,16 16,-16-16,16 15,0 1,0-16,0 0,-16 16,16 0,-16 0,16-16,-16 16,16 0,0-16,16 0,0 0,-16 0,16 0,0 0,0 0,0 0,-1 0,1 0,-16 0,16 0,0 0,-16 0,16 0,0 0,0 0,-16 0,15 0,1 0,0 0,-16 0,16 0,0 0,-16 0,16 0,0 0,0 0,-16-16,0 16,16 0,-1 0,1 0,-16 0,0 0,0-16,0 0,0 0,0 16,0-16,-16 0,16 1,-15-1,15 0,0 16,-16 0,16-16,-16 0,0 16,16-16,0 16,0-16,0 16,0-16,0 0,-16 16,0 0,16 0,-16 0,16 0,-16 0,0-15,16 15,-15 0,-1 0,0 0,0 0,0 0,0 15,16 1,-16 0,1 0,15 0,-16 16,16-32,0 32,0-17,0-15,0 16,0 0,0-16,0 0,0 0,0 0,31-32,-31 32,16-31,0 15,0 16,-16-16,0 16,0 0,0 32,0-16,0-16,0 15,0 1,0 0,0-16,0 16,0 0,0-16,0-16,0 16,16-16,-16 0,16 16,15-16,-31 16,0 0,0 0,0 0,0 16,0-16,0 32,0-16,0-16,0 0,16 0,-16-16,16 16,-16-16,0 0,0 0,0 16,16 16</inkml:trace>
  <inkml:trace contextRef="#ctx0" brushRef="#br0" timeOffset="7431.4251">5572 8747,'0'0,"0"16,0 0,0 0,0-16,0 0,0 16,0-1,0 1,0-16,16 0,-16 16,0 0,0 0,0-16,0 16,0 0,0-16,0 16,0 0,16-1,-16-15,0 16,0 0,0 0,0-16,0 16,16 0,-16-16,0 16,0-1,0 1,0-16,0 16,0 0,15 0,-15-16,0 16,0 0,0-16,0 16,0 0,0-1,0-15,0 16,0 0,0 0,16-16,-16 16,0 0,0-16,0 16,0-1,0 1,0-16,0 16,0 0,16 0,-16-16,0 16,0 0,0-16,0 16,0 0,0-1,0-15,0 16,0 0,0 0,0-16,0 16,0 0,0-16,0 16,0-1,0 1,0-16,0 16,0 0,0 0,0-16,0 16,0 0,0-16,0 16,16 0,-16-1,0-15,0 16,0 0,16-16,-16 16</inkml:trace>
  <inkml:trace contextRef="#ctx0" brushRef="#br0" timeOffset="10201.5835">5556 9636,'0'0,"16"0,-16 0,16 0,-16 16,0-16,0 0,0 16,0 0,0-16,16 0,-16 16,0 0,16-16,-16 15,15-15,-15 0,0 0,0 16,16 0,0 0,-16-16,16 0,-16-16,16 0,-16 16,0-16,16 1,-16-1,0 16,0-16,16 16,-16-16,15 16,-15 0,16 0,-16-16,0 16,0-16,16 16,0-16,-16 16,0-16,16 16,-16-16,0 1,0 15,0 0,-16 0,0 0,16 0,-16 0,0 0,1 0,-1 0,0 0,0 0,16 0,-32 0,16 0,16 0,-15 0,-1 0,16 15,-16-15,16 0,-16 0,0 0,16 16,0-16,0 16,0 0,0-16,0 16,0-16,16 16,-16 0,0-16,0 0,0 16,16-16,0 0,0 0,-16 0,0 0,0 0,15-16,1 16,0-16,-16 16,16-16,0 16,-16-16,16 0,-16 16,0-16,0 0,0 1,0 15,0 0,0 15,0 1,0-16,16 0,-1 0,-15 0,0 0</inkml:trace>
  <inkml:trace contextRef="#ctx0" brushRef="#br0" timeOffset="14394.8233">6000 9525,'0'0,"0"-16,16 16,0-16,-16 16,0 0,0-16,16 16,-16-15,16 15,-16 0,0-16,16 16,0 0,0 0,-16-16,16 16,-1-16,1 0,-16 16,16 0,0 0,-16 0,0-16,16 16,-16-16,16 16,0 0,-16 0,15 0,-15-16,16 16,0 0,-16-16,0 16,16-15,0 15,-16 0,16 0,0-16,0 16,-16-16,0 16,16-16,15 16,-15-16,0 0,16 16,-16-16,-1 1,1 15,16 0,-32-16,16 16,0-16,-16 0,32 16,-16 0,-16 0,15-16,-15 0,32 16,-32 0,16 0,-16-16,16 16,0 0,-16-16,0 16,0-16,16 16,-1 0,1 0,-16-15,16 15,0-16,0 16,-16-16,0 16,16 0,0 0,-16 0,0-16,16 16,0 0,-16-16,15 16,-15 0,0 0,16 0,0-16,0 16,-16-16,16 16,0-15,-16 15,16 0,-1 0,1 0,-16-16,0 16,16-16,0 16,0-16,0 16,0 0,0-16,-16 16,16-16,-1 16,1-16,-16 16,16 0,16-16,-32 16,0-16,32 16,-32-15,15 15,-15 0,16 0,-16 0,16 0,0 0,-16-16,16 16,0-16,-16 16,16 0,0 0,0 0,-16-16,0 16,15-16,1 16,0-16,-16 16,0 0,16 0,0 0,-16 0,0-16,16 16,0 0,-16-15,15 15,-15 0,16-16,0 16,0 0,-16 0,16-16,0 16,-16-16,16 16,0-16,0 16,-16-16,15 0,1 16,0 0,-16 0,0-16,16 16,0-16,-16 16,16-15,0 15,-1 0,-15 0,16-16,0 0,0 16,-16 0,0-16,16 16,0-16,-16 0,16 16,0 0,0-16,-16 1,15 15,1-16,0 16,-16 0,0-16,16 16,0 0,-16-16,0 16,0 0,16 0,-16-16,16 16,-16-16,15 16,-15-16,16 16,0 0,-16-16,16 16,-16-16,16 1,-16 15,16 0,-16-16,16 16,-16-16</inkml:trace>
  <inkml:trace contextRef="#ctx0" brushRef="#br0" timeOffset="18881.0798">7096 8938,'0'0,"0"16,0-16,0 15,0 1,-16-16,16 16,0 0,0 0,0 0,-16-16,16 16,0-1,0 1,-16-16,16 0,0 16,0 0,0-16,0 16,0 0,0 0,0-16,0 16,-16-16,16 16,0-1,0-15,0 16,0 0,0-16,0 16,0 0,0 0,0-16,0 16,0-1,0 1,0-16,0 16,0 0,0-16,0 16,0 0,0 0,0-16,0 16,0 0,0-1,0-15,-16 0,16 16,0 0,0-16,0 16,0 0,0 0,0-16,0 16,0-1,0 1,0-16,0 16,0 0,0-16,0 16,0 0,0 0,0-16,0 16,0 0,0-1,0 1,0 0,0 0,0-16,16 16,-16 0,0 0,0-16,16 15,-16 1,0-16,0 16,16-16,-16 16,0 0,0-16,0 16,0 0,0 0,0-16,0 16,0-16,0 0,-16 0,0 0,16 0,-16 0,16 0,-15-16,15 0,-16 0,16 16,-16 0,16-16,-16 0,16 0,0 16,0-16,-16 0,16 16,-16 0,16-15,-16 15,16-16,0 0,0 16,0 0,-15 0,15-16,-16 16,16-16,0 16,0-16,16 16,-16 0,15 0,1 0,0 0,-16 0,16 0,0 0,0 0,-16 0,16 0,-1 0,-15 0,16 0,0 0,0 0,-16 0,16-16,0 16,0 0,-16-15,16 15,-16 0,16-16,-16 16,15-16,1 16,-16-16,16 16,-16 0,0 16,-16-16,0 16,16-16,-15 16,15-1,-16-15,16 0,0 16,0 0,-16-16,16 16,-16-16,16 16,-16 0,16 0,0-16,0 15,-16-15,16 16,0-16,-16 16,0 0,16 0,0-16,0 16,0-16,0 16,-16-16,16 16,0-16,-15 0,15 0,0 0,0-16,0 0,0 16,0-32,0 16,0 16,0-16,0 0,0 1,0 15,0-16,-16 0,0 16,0 0,16 0,0 0,16-16,0 16,-16 0,-16 0,0 0</inkml:trace>
  <inkml:trace contextRef="#ctx0" brushRef="#br0" timeOffset="20707.1844">7016 9525,'0'0,"0"0,16 0,0 0,-16 0,16 0,16 0,-32 0,32 16,-16-16,-16 16,31-16,1 16,-32-1,32 1,-16-16,-1 0,-15 16,0-16,16 16,16 0,-32-16,32 16,-16-16,-16 32,16-32,0 16,-1-16,-15 15,16 1,0-16,0 16,-16 16,32-32,-16 16,-1 0,1-1,0-15,0 16,0 0,0-16,-16 16,16-16,0 16,0 0,-1 0,-15-16,16 16,0 0,16-1,-32-15,16 16,0 0,-16 0,0-16,15 0,1 16,0 0,-16 0,16-16,0 0,0 0,-16 15,16 1,0-16,-16 0,0 16,16 0,-1 0,1-16,-16 16,0 0,0 0,16-16,0 16,-16-1,16-15,-16 16,16 0,-16 0,0-16,16 0,-16 16</inkml:trace>
  <inkml:trace contextRef="#ctx0" brushRef="#br0" timeOffset="22663.2963">8302 10366,'0'0,"0"0,16 0,-16-16,16 16,-16-15,0 15,0-16,16 16,0-16,0 0,-16 0,0 16,16-16,-16 0,16 16,-16-15,15-1,-15 0,0 16,0-32,16 16,-16 16,0-16,0 16,0 0,0 16,0 0,0 0,0 0,0 0,0 0,0-1,0 17,0-32,0 16,0 0,0 0,0-16,0 16,0-1,0-15,16 0,-16 16,0 0,0 0,0-16,16 0,-16 16</inkml:trace>
  <inkml:trace contextRef="#ctx0" brushRef="#br0" timeOffset="23484.3432">8366 10604,'0'0,"16"0,-16 0,16 0,0 0,-1 0,-15 0,32 0,-16 0,0 0,16 0,-17 0,-15 0,16 0,-16-15,32 15,-32 0,16 0,0 0,-16 0,16 0,-16-16,16 16</inkml:trace>
  <inkml:trace contextRef="#ctx0" brushRef="#br0" timeOffset="24959.4276">8572 10716,'0'0,"-16"0,-15 16,-17-1,32 1,-16 0,17-16,15 16,0-16,0 0,0 16,0 0,0-16,0 16,15-16,-15 0,0 15,16-15,0 16,0-16,-16 16,16-16,0 0,-16 16,16-16,-16 16,15-16,-15 16,16 0,-16 0,0-16,0 0,0 16,0-1,0 1,0-16,0 0,0 16,-16 0,16-16,0 0,-15 0,-1 16,0-16,16 0,-16 16,0-16,0 0,16 0,-16 0,1 0,15-16,-16 16,0-16,0 0,16 16,0-16,0 16,16 0,0-16,-16 1,16 15,-1 0,1-16,0 16,0-16,-16 0,32 16,-16-16,-1-16,-15 16,0 16,16-16,0 1,0 15,-16 0,0-16,16 16,-16-16,16 16,-16-16,0 16,0-16,0 0,0 0,0 16,-16 0,16-15,-32-1,16 16,0 0</inkml:trace>
  <inkml:trace contextRef="#ctx0" brushRef="#br0" timeOffset="25602.4644">8763 10573,'0'0,"0"16,16-16,-1-16</inkml:trace>
  <inkml:trace contextRef="#ctx0" brushRef="#br0" timeOffset="27941.5982">9096 10366,'0'0,"-16"0,0 16,-15 0,31 0,-32-16,16 16,16-16,0 16,0 0,0-16,0 0,16 0,-16 0,16 16,0-1,-1-15,-15 16,16-16,0 16,0 0,-16 0,16-16,-16 0,16 0,0 0,-16 16,16-16,-16 16,16-16,-16 0,15 15,1 17,0-32,-16 16,0-16,0 16,16-16,-16 16,0-16,0 16,0 0,0 0,0-16,-16 0,0 15,16 1,-16 0,1-16,-1 0,16 16,-16-16,0 0,0 0,16 0,-16 0,-16 0,32 0,-31 0,15 0,-16-16,16 0,-16 0,17 1,-1 15,16 0,0-16,0 0,0 16,0-16,16 16,-16 0,0-16,31 0,-31 16,16-16,-16 0,16-15,0 31,-16-16,16-16,-16 32,0-16,0 0,0 0,16 16,-16-15,15 15,-15-16,16 16,-16 0,16 0,-16-16,16 0,-16 0,0 16,0-16,0 0,0 0,0 16</inkml:trace>
  <inkml:trace contextRef="#ctx0" brushRef="#br0" timeOffset="28578.6346">9414 10478,'16'0,"-16"0,0 0,15 0,-15 15,16-15,-16 0,0 0,-16 0,16-15,0 15</inkml:trace>
  <inkml:trace contextRef="#ctx0" brushRef="#br0" timeOffset="31684.8123">9731 10287,'0'0,"0"0,0 16,0 0,0 0,0-1,0 1,0 0,0 0,0 0,0 0,-16 0,16 0,-16 15,16-31,-15 32,15-32,0 16,0-16,-16 0,16 0,16 0,-1 0,1 0,0 0,16-16,-16 0,-16 16,16 0,-1 0,1 0,-16 0,0 16,0 0,0 16,0-16,0-1,0 33,0-32,0 0,0 0,0 0</inkml:trace>
  <inkml:trace contextRef="#ctx0" brushRef="#br0" timeOffset="33066.8912">9826 10128,'0'-16,"0"0,0 16,0-15,0-1,0 16,0-32,16 16,0 16,-16-16,0 0,16 16,0 0,0 0,-16 0,0 0,0 16,0 0,0 16,0-32,0 32,0-1,0-31,0 16,0 0,0-16,0 16,0 0,0 0,0-16,-16 16,16 0,0-16,16 0,-16 0,32 0,-17 0,-15 0,32 0,-16 0,-16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2:40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8636 8064,'16'0,"0"0,-16 0,15 0,1 0,0 0,-16 0,16 0,0 0,0 0,-16 0,16 0,-1 0,-15 0,16 0,0 0,0 0,-16 0,16 0,0 0,-16 0,16 0,-16 0,16 0,0 0,-16 0,15 0,1 0,0 0,-16 0,16 0,0 0,0 0,-16 0,16 0,-1 0,-15 0,32 0,-16 0,-16 0,32 16,-16-16,-16 0,16 0,15 0,-15 0,-16 0,16 0,0 0,-16 0,16 0,0 0,0 0,-16 16,31-16,-15 0,0 0,16 16,-16-16,0 0,15 0,-15 16,0-16,0 0,0 0,0 0,0 0,-1 0,1 0,16 16,-16-16,-16 0,16 0,0 0,-16 0,16 0,0 0,-1 0,-15 0,16 0,0 0,0 0,-16 0,16 0,0 0,-16 0,16 0,-1 0,1 0,-16 0,16 0,0 0,0 0,-16 0,16 0,0 0,0 0,-16 0,16 0,-1 0,-15 0,16 0,0 0,0 0,-16 0,16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2:44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19669 7176,'0'0,"0"0,16 0,-16 0,16 0,-1 0,1 0,-16 0,16 0,0 0,0 0,-16 0,16 0,16 0,-16 0,-1-16,1 16,16 0,0 0,-16 0,15 0,1 0,-16 0,16 0,0 0,-32 0,31 0,-15 0,0 0,16-16,-1 16,-31 0,32-16,-16 16,0 0,16 0,-16 0,15 0,1 0,-16-16,32 16,-17 0,17 0,-32 0,16 0,-16 0,15 0,1 0,-32 0,32 0,-16-16,-16 16,15 0,1 0,0 0,-16 0,16 0,16 0,-16 0,16 0,-1 0,-15 0,16 0,-16 0,15 0,-15 0,0 0,0 0,0 0,0 0,0 0,0 0,0 0,-1 0,1 0,0 0,-16 0,16 0,16 0,-32 0,16 0,-1 0,-15 0,16 0,0 0,0 0,-16 0,16 0,0 0,0 0,-16 0,16 0,0 0,-16 0,15 0,1 0,0 0,-16 0,16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3:37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16986 3112,'16'0,"-16"0,16 0,0 0,-16 0,16 0,15 0,-31 0,16 0,0 0,0 0,-16 0,16 0,15 0,-31 0,16 0,0 0,0 0,0 0,0 0,0 0,0 0,0 0,-1 0,-15 0,16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53:00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9207 8922,'0'0,"16"0,0 0,-16 0,16 0,-16 0,16 0,0 0,-16 0,0 16,15-16,1 16,-16-16,16 0,0 0,0 0,-16 15,16-15,0 0,-16 16,16-16,-16 0,16 0,-1 16,-15-16,16 0,0 0,0 16,-16-16,16 16,0-16,0 0,-16 0,15 16,1 0,-16-1,16-15,0 0,0 0,-16 16,0-16,0 16,16-16,0 16,0-16,-16 0,0 0,16 16,-1 0,-15-16,0 0,16 0,0 16,0-16,-16 16,0 0,16-16,0 0,0 15,-16 1,15 0,17-16,-32 0,16 16,0-16,-16 16,16-16,0 16,0-16,-16 16,16-1,-1-15,1 0,-16 0,16 16,0-16,-16 0,16 16,0-16,-16 16,16-16,-16 0,15 0,1 0,0 16,-16-16,16 0,0 16,-16-16,16 0,-16 16,16-16,0 16,-16-16,16 0,-16 16,15-16,1 0,-16 0,16 0,0 15,-16-15</inkml:trace>
  <inkml:trace contextRef="#ctx0" brushRef="#br0" timeOffset="6339.3626">9747 5699,'0'0,"0"0,0 16,0 0,0-16,0 32,0-17,0 1,0 0,0 0,0 0,0 0,0 0,0-16,-16 0,16 32,0-17,0-15,0 16,0 0,0 0,0-16,0 16,0 0,0 0,0-16,0 15,0 1,0-16,0 32,0-16,0-16,0 16,0 0,0 0,0-16,0 16,0-1,0 1,0-16,0 16,0 0,0-16,0 16,0 16,0-32,0 15,0 1,0 0,0-16,0 16,0 0,0 0,0-16,0 16,0 0,0-16,0 16,0-1,0 1,0-16,0 32,0-16,0-16,0 16,0 15,0-31,0 16,0 0,0 0,16-16,-16 16,0 0,0-16,0 16,0 0,0 0,0-16,0 15,0-15,0 16,0 0,0-16,16 0,0 0,0 0,-16 0,15 0,1 0,0 0,-16 0,16 0,0 0,0 0,0 0,0 0,-16 0,16 0,-1 0,1 0,-16 0,16 0,0 0,0 0,-16 0,16 0,15 0,-31 0,16 0,0 0,0 0,-16 0,16 0,-16-16,16 16,-16 0,16 0,16 0,-32 0,15 0,17 0,-32 0,16 0,0 0,0 0,-16 0,16 0,-1 0,1 0,0 0,0 0,0-16,0 16,0 0,0 0,-16 0,16 0,-1 0,-15 0,16 0,0 0,0 0,-16 0,16 0,0 0,0 0,-1 0,1 0,0 0,-16 0,16 0,-16 0,0-15,0-1,0 0,0 16,0-16,0 0,0 16,0-16,0 0,0 0,0 0,0-15,0 15,0 0,0 0,0 0,0 16,0-16,0 1,0 15,0-16,0 0,0 0,0 16,0-16,0 0,0 0,16 0,-16 0,0 1,0 15,0-32,0 0,0 32,0-16,16 0,-16 1,0-1,0 0,0 0,0 0,0-16,0 16,0 0,0 1,0-1,0-16,0 32,0-32,0 16,0 16,0-15,0-1,0 0,0 0,0 0,0 0,0 0,0 0,0 0,0 16,0-15,0-1,0 0,0 16,-16-16,16 0,0 16,0-16,-16 16,16-16,0 16,-16 0,0 0,0 0,16 0,-15 0,-1 0,16 0,-16 0,0 0,0 0,16 0,-16 0,0 0,1 0,15 0,-16 0,-16 0,32 0,-32 0,16 0,16 0,-16 0,0 0,1 0,-1 0,-16 0,32 0,-16 0,0 0,0-15,1 15,-1 0,0 0,16 0,-32 0,16 0,16 0,-16 0,0 0,16 0,-16 0,1 0,-1 0,16 0,-16 0,0 0,0 0,16 0,-16 0,0 0,16 0,-15 0,-1 0,0 0,16 0,-16 0,0 0,0 0,16 0,-16 0,0 0,16 0,-16 0,1 0,-1 0,16 0</inkml:trace>
  <inkml:trace contextRef="#ctx0" brushRef="#br0" timeOffset="27185.555">9938 9303,'0'0,"0"-16,0 16,0 0,0-16,15 16,1 0,0 0,-16 0,16 0,0 0,0-16,-16 16,16 0,15-16,-31 16,16 0,0 0,0 0,-16 0,16 0,0 0,-16 0,16 0,0 0,-1 0,-15 0,16 0,-16-16,16 16,0 0,-16 0,0 0,0 16,0 0,0-16,0 16,0 0,0 0,0-16,0 16,0-1,-16-15,16 16,0-16,0 16,0 0,0-16,0 16,0 0,0-16,0 16,0-16,16 0,-16 16,0 0,0-16,0 15</inkml:trace>
  <inkml:trace contextRef="#ctx0" brushRef="#br0" timeOffset="29202.6703">10509 9319,'0'-16,"0"0,0 0,0 16,0 0,0-16,0 0,16 16,-16-16,16 16,-16 0,0 0,16 0,-1-15,1 15,-16 0,16 0,0 0,0 0,-16 0,16 0,-16 0,16 0,-16 15,0 1,0 0,0-16,0 16,0 0,0 0,0-16,0 0,0 16,-16-16,16 15,0-15,-16 0,0 16,0-16,16 16,0-16,0 0,16 16,0-16,0 0,16 16,-16-16,-1 0,1 0,0 0,-16 0,16 0,-16 16,0 0,16-16,-16 16,0 0,16-1,-16-15,0 16,0 0,0 0,0-16,0 16,0 0,0-16,0 16,0-1,-16 1,0-16,16 0,0 0,-16 16,0-16,16 0,-16 0,1 0,-1 0,-16 0,0 0,0 0,-15 0,15 0,-16 0,33 0,-17 0,16 0,16-16,-16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3:38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17113 2762,'16'0,"0"0,0 0,-16 0,15 0,1 0,-16 0,16 0,16 0,-32 0,16 16,16-16,-16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3:39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17113 2604,'0'0,"16"0,0 0,0 0,-16 0,15 0,33 0,-16 0,16 0,-17 0,1 0,0 0,-16 0,15 0,-15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3:40.5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17034 2778,'0'0,"16"0,-1 0,17 0,-16 0,0 0,16 0,-1 0,-31 0,32 0,-16 16,-16-16,32 0,-16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4:01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17224 8604,'0'0,"0"16,0-16,0 16,0 0,0 0,0-16,0 16,0 0,0-16,0 15,0 1,0 0,0-16,0 16,0 0,0 0,0-16,0 16,0-1,0-15,0 16,0 0,0 0,-16-16,16 0,0 16,0 0,0 0,0-16,0 16,0 0,0-16,0 15,0 1,0 0,0-16,0 16,0 0,0 0,0-16,0 16,0-1,0-15,0 16,0 0,0 0,0-16,0 16,0 0,0 0,0-16,0 16,0 0,0-16,0 15,0 1,0 0,0-16,0 16,0 0,0 0,0-16,0 16,0-1,0-15,0 16,0 0,0 0,0-16,0 16,0 0,0 0,0 0,0 0,0-1,16-15,-16 16,0 0,0 0,0-16,0 16,0 0,0-16,0 16,0-1,0 1,0-16,0 16,0 0,0 0,0-16,16 16,-16 0,0-16,0 16,0 0,0-1,0-15,0 16,0-16,0 16,0 0,0-16,0 16,0 0,0-16,16 16,-16-1,0 1,0-16,0 16,16 0,-16 0,0-16,0 16,0 0,0-16,0 16,16-16,-16 16,0-1,0-15,0 16,0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4:04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17002 8700,'16'0,"-16"0,16 0,0 0,-1 0,-15 0,32 0,-16 0,-16 0,16 0,0 0,0 0,-16 0,15 0,-15 15,16-15,-16 0,16 0,0 0,0 0,-16 0,16 0,0 0,0 0,-16 16,16-16,-16 0,15 0,-15 16,0-16,0 16,0-16,0 16,0 0,0 0,-15-16,-17 31,16-15,0-16,-32 32,48-32,-31 16,15-16,16 0,0 16,0-16,0 0,31 16,1 0,0-16,0 15,15 1,-15 0,0-16,0 16,-1-16,-31 16,0 0,0-16,0 16,0-16,0 15,-31 1,-17 0,48-16,-48 16,33 0,-1-16,0 16,0-16,16 0,-16 16,16 0,0 0,0-16,0 15,0 1,16 0,-16-16,32 16,-1 16,-15-16,16-16,-16 15,16-15,-17 16,1-16,-16 16,0 0,0-16,-16 0,1 16,-49 16,32 0,1-17,-1 1,16 0,0-16,0 16,0 0,16-16,0 0,16 16,0 0,0-1,16 1,-16-16,15 16,1-16,0 16,-16 0,0-16,15 16,-31 0,0-16,-16 0,1 16,-1 0,-16-1,32-15,-16 16,16 0,0 0,0-16,0 16,0 0,0-16,0 16,0-1,0 1,0-16,0 16,0 0,0 0,16 0,0 0,0 0,-16-16,0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1T09:44:07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6207 9239,'0'0,"0"0,16 0,0 0,-1 16,17 0,-32-16,32 0,-32 16,32-16,-32 16,0 0,0-16,-16 0,-16 15,32 1,-16 0,0-16,0 16,1-16,15 16,-16-16,16 16,0-16,0 16,0 0,0 0,16-16,-16 0,31 15,-15 1,0 0,0-16,16 16,-16-16,15 16,1 0,-16 0,16-1,-32-15,0 0,0 16,-32 0,16-16,0 16,-15 0,15 0,0 0,0 0,16-16,0 16,0-1,0 1,0-16,16 0,-16 16,47 16,-31-32,0 16,0-16,0 16,-16-1,0-15,0 0,-32 16,32-16,0 16,-16-16,16 16,0-16,0 16,0 0,0 0,0-16,0 0,16 32,0-17,0-15,0 16,0 0,-16 0,0-16,0 16,0-16,-16 16,-16 0,0-1,16-15,1 0,-17 16,16-16,16 16,0-16,0 16,0-16,16 16,0 0,0-16,-1 0,1 16,-16 0,16-16,-16 0,0 0,-16 0,0 0,16 0,-47 0,15 0,-32-16,64 16,-63-32,47 32,16 0,-16-16,16 0,-16 0,16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0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7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6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4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1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5.4.2020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13.xml"/><Relationship Id="rId7" Type="http://schemas.openxmlformats.org/officeDocument/2006/relationships/customXml" Target="../ink/ink2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2.emf"/><Relationship Id="rId5" Type="http://schemas.openxmlformats.org/officeDocument/2006/relationships/customXml" Target="../ink/ink20.xml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emf"/><Relationship Id="rId12" Type="http://schemas.openxmlformats.org/officeDocument/2006/relationships/image" Target="../media/image3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customXml" Target="../ink/ink22.xml"/><Relationship Id="rId11" Type="http://schemas.openxmlformats.org/officeDocument/2006/relationships/image" Target="../media/image26.emf"/><Relationship Id="rId5" Type="http://schemas.openxmlformats.org/officeDocument/2006/relationships/image" Target="../media/image5.png"/><Relationship Id="rId10" Type="http://schemas.openxmlformats.org/officeDocument/2006/relationships/customXml" Target="../ink/ink24.xml"/><Relationship Id="rId4" Type="http://schemas.openxmlformats.org/officeDocument/2006/relationships/image" Target="../media/image7.jpeg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0.emf"/><Relationship Id="rId12" Type="http://schemas.openxmlformats.org/officeDocument/2006/relationships/image" Target="../media/image3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customXml" Target="../ink/ink25.xml"/><Relationship Id="rId11" Type="http://schemas.openxmlformats.org/officeDocument/2006/relationships/image" Target="../media/image28.emf"/><Relationship Id="rId5" Type="http://schemas.openxmlformats.org/officeDocument/2006/relationships/image" Target="../media/image5.png"/><Relationship Id="rId10" Type="http://schemas.openxmlformats.org/officeDocument/2006/relationships/customXml" Target="../ink/ink27.xml"/><Relationship Id="rId4" Type="http://schemas.openxmlformats.org/officeDocument/2006/relationships/image" Target="../media/image7.jpeg"/><Relationship Id="rId9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0.emf"/><Relationship Id="rId12" Type="http://schemas.openxmlformats.org/officeDocument/2006/relationships/image" Target="../media/image3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customXml" Target="../ink/ink28.xml"/><Relationship Id="rId11" Type="http://schemas.openxmlformats.org/officeDocument/2006/relationships/image" Target="../media/image30.emf"/><Relationship Id="rId5" Type="http://schemas.openxmlformats.org/officeDocument/2006/relationships/image" Target="../media/image5.png"/><Relationship Id="rId10" Type="http://schemas.openxmlformats.org/officeDocument/2006/relationships/customXml" Target="../ink/ink30.xml"/><Relationship Id="rId4" Type="http://schemas.openxmlformats.org/officeDocument/2006/relationships/image" Target="../media/image7.jpeg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5.xml"/><Relationship Id="rId3" Type="http://schemas.openxmlformats.org/officeDocument/2006/relationships/slideLayout" Target="../slideLayouts/slideLayout13.xml"/><Relationship Id="rId7" Type="http://schemas.openxmlformats.org/officeDocument/2006/relationships/customXml" Target="../ink/ink2.xml"/><Relationship Id="rId12" Type="http://schemas.openxmlformats.org/officeDocument/2006/relationships/image" Target="../media/image7.emf"/><Relationship Id="rId17" Type="http://schemas.openxmlformats.org/officeDocument/2006/relationships/image" Target="../media/image3.png"/><Relationship Id="rId2" Type="http://schemas.openxmlformats.org/officeDocument/2006/relationships/audio" Target="../media/media3.wav"/><Relationship Id="rId16" Type="http://schemas.openxmlformats.org/officeDocument/2006/relationships/image" Target="../media/image9.emf"/><Relationship Id="rId1" Type="http://schemas.microsoft.com/office/2007/relationships/media" Target="../media/media3.wav"/><Relationship Id="rId6" Type="http://schemas.openxmlformats.org/officeDocument/2006/relationships/image" Target="../media/image4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6.emf"/><Relationship Id="rId4" Type="http://schemas.openxmlformats.org/officeDocument/2006/relationships/image" Target="../media/image4.jpeg"/><Relationship Id="rId9" Type="http://schemas.openxmlformats.org/officeDocument/2006/relationships/customXml" Target="../ink/ink3.xml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emf"/><Relationship Id="rId12" Type="http://schemas.openxmlformats.org/officeDocument/2006/relationships/customXml" Target="../ink/ink1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customXml" Target="../ink/ink7.xml"/><Relationship Id="rId11" Type="http://schemas.openxmlformats.org/officeDocument/2006/relationships/image" Target="../media/image13.emf"/><Relationship Id="rId5" Type="http://schemas.openxmlformats.org/officeDocument/2006/relationships/image" Target="../media/image5.png"/><Relationship Id="rId10" Type="http://schemas.openxmlformats.org/officeDocument/2006/relationships/customXml" Target="../ink/ink9.xml"/><Relationship Id="rId4" Type="http://schemas.openxmlformats.org/officeDocument/2006/relationships/image" Target="../media/image4.jpeg"/><Relationship Id="rId9" Type="http://schemas.openxmlformats.org/officeDocument/2006/relationships/image" Target="../media/image12.emf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emf"/><Relationship Id="rId12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customXml" Target="../ink/ink11.xml"/><Relationship Id="rId11" Type="http://schemas.openxmlformats.org/officeDocument/2006/relationships/image" Target="../media/image10.emf"/><Relationship Id="rId5" Type="http://schemas.openxmlformats.org/officeDocument/2006/relationships/image" Target="../media/image5.png"/><Relationship Id="rId10" Type="http://schemas.openxmlformats.org/officeDocument/2006/relationships/customXml" Target="../ink/ink13.xml"/><Relationship Id="rId4" Type="http://schemas.openxmlformats.org/officeDocument/2006/relationships/image" Target="../media/image4.jpe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emf"/><Relationship Id="rId12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customXml" Target="../ink/ink14.xml"/><Relationship Id="rId11" Type="http://schemas.openxmlformats.org/officeDocument/2006/relationships/image" Target="../media/image19.emf"/><Relationship Id="rId5" Type="http://schemas.openxmlformats.org/officeDocument/2006/relationships/image" Target="../media/image5.png"/><Relationship Id="rId10" Type="http://schemas.openxmlformats.org/officeDocument/2006/relationships/customXml" Target="../ink/ink16.xml"/><Relationship Id="rId4" Type="http://schemas.openxmlformats.org/officeDocument/2006/relationships/image" Target="../media/image4.jpe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0.emf"/><Relationship Id="rId12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customXml" Target="../ink/ink17.xml"/><Relationship Id="rId11" Type="http://schemas.openxmlformats.org/officeDocument/2006/relationships/image" Target="../media/image21.emf"/><Relationship Id="rId5" Type="http://schemas.openxmlformats.org/officeDocument/2006/relationships/image" Target="../media/image5.png"/><Relationship Id="rId10" Type="http://schemas.openxmlformats.org/officeDocument/2006/relationships/customXml" Target="../ink/ink19.xml"/><Relationship Id="rId4" Type="http://schemas.openxmlformats.org/officeDocument/2006/relationships/image" Target="../media/image4.jpeg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Martinásek</a:t>
            </a:r>
            <a:r>
              <a:rPr lang="cs-CZ" dirty="0" smtClean="0"/>
              <a:t> Josef</a:t>
            </a:r>
          </a:p>
          <a:p>
            <a:r>
              <a:rPr lang="cs-CZ" dirty="0" smtClean="0"/>
              <a:t>VUT, FAST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8074899" cy="1793167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/>
              <a:t>BD003 – metoda jednotkových sil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661762" y="705073"/>
            <a:ext cx="7820476" cy="2423517"/>
            <a:chOff x="971011" y="705073"/>
            <a:chExt cx="7820476" cy="242351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556792"/>
              <a:ext cx="1123143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11" y="705073"/>
              <a:ext cx="7801733" cy="24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07"/>
    </mc:Choice>
    <mc:Fallback>
      <p:transition spd="slow" advTm="31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 b="73631"/>
          <a:stretch/>
        </p:blipFill>
        <p:spPr>
          <a:xfrm>
            <a:off x="0" y="194574"/>
            <a:ext cx="4389120" cy="1705788"/>
          </a:xfrm>
          <a:prstGeom prst="rect">
            <a:avLst/>
          </a:prstGeom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4"/>
    </mc:Choice>
    <mc:Fallback>
      <p:transition spd="slow" advTm="5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8" b="73631"/>
          <a:stretch/>
        </p:blipFill>
        <p:spPr>
          <a:xfrm>
            <a:off x="0" y="194574"/>
            <a:ext cx="8301162" cy="1705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/>
              <p14:cNvContentPartPr/>
              <p14:nvPr/>
            </p14:nvContentPartPr>
            <p14:xfrm>
              <a:off x="3508920" y="1228680"/>
              <a:ext cx="383400" cy="20628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3080" y="1165320"/>
                <a:ext cx="4150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Rukopis 4"/>
              <p14:cNvContentPartPr/>
              <p14:nvPr/>
            </p14:nvContentPartPr>
            <p14:xfrm>
              <a:off x="7612200" y="971640"/>
              <a:ext cx="240480" cy="25164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96360" y="907920"/>
                <a:ext cx="272160" cy="37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79"/>
    </mc:Choice>
    <mc:Fallback>
      <p:transition spd="slow" advTm="14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550"/>
          <a:stretch/>
        </p:blipFill>
        <p:spPr>
          <a:xfrm>
            <a:off x="0" y="194574"/>
            <a:ext cx="9144000" cy="3781078"/>
          </a:xfrm>
          <a:prstGeom prst="rect">
            <a:avLst/>
          </a:prstGeom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6"/>
    </mc:Choice>
    <mc:Fallback>
      <p:transition spd="slow" advTm="7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3"/>
          <a:stretch/>
        </p:blipFill>
        <p:spPr>
          <a:xfrm>
            <a:off x="0" y="194573"/>
            <a:ext cx="9144000" cy="4628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7"/>
            <a:ext cx="687625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7463"/>
            <a:ext cx="1609927" cy="6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2"/>
    </mc:Choice>
    <mc:Fallback>
      <p:transition spd="slow" advTm="9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3"/>
          <a:stretch/>
        </p:blipFill>
        <p:spPr>
          <a:xfrm>
            <a:off x="0" y="194573"/>
            <a:ext cx="9144000" cy="4628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7"/>
            <a:ext cx="363589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/>
              <p14:cNvContentPartPr/>
              <p14:nvPr/>
            </p14:nvContentPartPr>
            <p14:xfrm>
              <a:off x="1280160" y="2886120"/>
              <a:ext cx="720360" cy="2880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4320" y="2822400"/>
                <a:ext cx="752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Rukopis 4"/>
              <p14:cNvContentPartPr/>
              <p14:nvPr/>
            </p14:nvContentPartPr>
            <p14:xfrm>
              <a:off x="5411880" y="2674800"/>
              <a:ext cx="635040" cy="1728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6040" y="2611080"/>
                <a:ext cx="666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Rukopis 5"/>
              <p14:cNvContentPartPr/>
              <p14:nvPr/>
            </p14:nvContentPartPr>
            <p14:xfrm>
              <a:off x="1297080" y="3080520"/>
              <a:ext cx="812160" cy="46872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7720" y="3071160"/>
                <a:ext cx="830880" cy="487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5"/>
    </mc:Choice>
    <mc:Fallback>
      <p:transition spd="slow" advTm="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8"/>
          <a:stretch/>
        </p:blipFill>
        <p:spPr>
          <a:xfrm>
            <a:off x="0" y="194573"/>
            <a:ext cx="9144000" cy="645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97152"/>
            <a:ext cx="6372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/>
              <p14:cNvContentPartPr/>
              <p14:nvPr/>
            </p14:nvContentPartPr>
            <p14:xfrm>
              <a:off x="1954440" y="2926080"/>
              <a:ext cx="1091880" cy="4608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8600" y="2862720"/>
                <a:ext cx="1123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Rukopis 4"/>
              <p14:cNvContentPartPr/>
              <p14:nvPr/>
            </p14:nvContentPartPr>
            <p14:xfrm>
              <a:off x="6035040" y="2600280"/>
              <a:ext cx="1023120" cy="288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9200" y="2536920"/>
                <a:ext cx="1054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Rukopis 5"/>
              <p14:cNvContentPartPr/>
              <p14:nvPr/>
            </p14:nvContentPartPr>
            <p14:xfrm>
              <a:off x="1897200" y="2891880"/>
              <a:ext cx="1703520" cy="109764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87840" y="2882520"/>
                <a:ext cx="1722240" cy="11163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0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34"/>
    </mc:Choice>
    <mc:Fallback>
      <p:transition spd="slow" advTm="1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8"/>
          <a:stretch/>
        </p:blipFill>
        <p:spPr>
          <a:xfrm>
            <a:off x="0" y="194573"/>
            <a:ext cx="9144000" cy="645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25557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/>
              <p14:cNvContentPartPr/>
              <p14:nvPr/>
            </p14:nvContentPartPr>
            <p14:xfrm>
              <a:off x="3108960" y="2903040"/>
              <a:ext cx="503280" cy="2916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120" y="2839680"/>
                <a:ext cx="534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Rukopis 4"/>
              <p14:cNvContentPartPr/>
              <p14:nvPr/>
            </p14:nvContentPartPr>
            <p14:xfrm>
              <a:off x="7080840" y="2554560"/>
              <a:ext cx="640440" cy="291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5000" y="2491200"/>
                <a:ext cx="672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Rukopis 5"/>
              <p14:cNvContentPartPr/>
              <p14:nvPr/>
            </p14:nvContentPartPr>
            <p14:xfrm>
              <a:off x="3314520" y="2034720"/>
              <a:ext cx="572040" cy="142884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5160" y="2025360"/>
                <a:ext cx="590760" cy="14475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23"/>
    </mc:Choice>
    <mc:Fallback>
      <p:transition spd="slow" advTm="31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8"/>
          <a:stretch/>
        </p:blipFill>
        <p:spPr>
          <a:xfrm>
            <a:off x="0" y="194573"/>
            <a:ext cx="9144000" cy="6452717"/>
          </a:xfrm>
          <a:prstGeom prst="rect">
            <a:avLst/>
          </a:prstGeom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24"/>
    </mc:Choice>
    <mc:Fallback>
      <p:transition spd="slow" advTm="2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2"/>
    </mc:Choice>
    <mc:Fallback>
      <p:transition spd="slow" advTm="5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696" b="73753"/>
          <a:stretch/>
        </p:blipFill>
        <p:spPr>
          <a:xfrm>
            <a:off x="0" y="194574"/>
            <a:ext cx="4142630" cy="1697835"/>
          </a:xfrm>
          <a:prstGeom prst="rect">
            <a:avLst/>
          </a:prstGeom>
        </p:spPr>
      </p:pic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9"/>
    </mc:Choice>
    <mc:Fallback>
      <p:transition spd="slow" advTm="4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3714"/>
          <a:stretch/>
        </p:blipFill>
        <p:spPr>
          <a:xfrm>
            <a:off x="0" y="194574"/>
            <a:ext cx="9144000" cy="1700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/>
              <p14:cNvContentPartPr/>
              <p14:nvPr/>
            </p14:nvContentPartPr>
            <p14:xfrm>
              <a:off x="2137320" y="1423080"/>
              <a:ext cx="131760" cy="1728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1480" y="1359360"/>
                <a:ext cx="163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/>
              <p14:cNvContentPartPr/>
              <p14:nvPr/>
            </p14:nvContentPartPr>
            <p14:xfrm>
              <a:off x="2171520" y="1337400"/>
              <a:ext cx="109080" cy="1728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5680" y="1273680"/>
                <a:ext cx="14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Rukopis 6"/>
              <p14:cNvContentPartPr/>
              <p14:nvPr/>
            </p14:nvContentPartPr>
            <p14:xfrm>
              <a:off x="6114960" y="1120320"/>
              <a:ext cx="131760" cy="36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9120" y="1056600"/>
                <a:ext cx="163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/>
              <p14:cNvContentPartPr/>
              <p14:nvPr/>
            </p14:nvContentPartPr>
            <p14:xfrm>
              <a:off x="6160680" y="994320"/>
              <a:ext cx="69120" cy="612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4840" y="930960"/>
                <a:ext cx="10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/>
              <p14:cNvContentPartPr/>
              <p14:nvPr/>
            </p14:nvContentPartPr>
            <p14:xfrm>
              <a:off x="6160680" y="937440"/>
              <a:ext cx="126000" cy="36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44840" y="873720"/>
                <a:ext cx="157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/>
              <p14:cNvContentPartPr/>
              <p14:nvPr/>
            </p14:nvContentPartPr>
            <p14:xfrm>
              <a:off x="6132240" y="1000080"/>
              <a:ext cx="91800" cy="612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16400" y="936720"/>
                <a:ext cx="123480" cy="132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9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9"/>
    </mc:Choice>
    <mc:Fallback>
      <p:transition spd="slow" advTm="7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1"/>
          <a:stretch/>
        </p:blipFill>
        <p:spPr>
          <a:xfrm>
            <a:off x="0" y="194574"/>
            <a:ext cx="9144000" cy="3749273"/>
          </a:xfrm>
          <a:prstGeom prst="rect">
            <a:avLst/>
          </a:prstGeom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6"/>
    </mc:Choice>
    <mc:Fallback>
      <p:transition spd="slow" advTm="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8"/>
          <a:stretch/>
        </p:blipFill>
        <p:spPr>
          <a:xfrm>
            <a:off x="0" y="194574"/>
            <a:ext cx="9144000" cy="45762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3" y="3933056"/>
            <a:ext cx="64623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ukopis 4"/>
              <p14:cNvContentPartPr/>
              <p14:nvPr/>
            </p14:nvContentPartPr>
            <p14:xfrm>
              <a:off x="6194880" y="3097440"/>
              <a:ext cx="29160" cy="5148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9040" y="3034080"/>
                <a:ext cx="608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/>
              <p14:cNvContentPartPr/>
              <p14:nvPr/>
            </p14:nvContentPartPr>
            <p14:xfrm>
              <a:off x="6120720" y="3132000"/>
              <a:ext cx="160200" cy="45756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4880" y="3068280"/>
                <a:ext cx="191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Rukopis 6"/>
              <p14:cNvContentPartPr/>
              <p14:nvPr/>
            </p14:nvContentPartPr>
            <p14:xfrm>
              <a:off x="2211480" y="3326040"/>
              <a:ext cx="126360" cy="3492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5640" y="3262680"/>
                <a:ext cx="158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/>
              <p14:cNvContentPartPr/>
              <p14:nvPr/>
            </p14:nvContentPartPr>
            <p14:xfrm>
              <a:off x="2171520" y="3451680"/>
              <a:ext cx="40320" cy="8064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5680" y="3388320"/>
                <a:ext cx="72000" cy="2073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70"/>
    </mc:Choice>
    <mc:Fallback>
      <p:transition spd="slow" advTm="45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2"/>
          <a:stretch/>
        </p:blipFill>
        <p:spPr>
          <a:xfrm>
            <a:off x="0" y="194574"/>
            <a:ext cx="9144000" cy="46477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8843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/>
              <p14:cNvContentPartPr/>
              <p14:nvPr/>
            </p14:nvContentPartPr>
            <p14:xfrm>
              <a:off x="1285920" y="2897640"/>
              <a:ext cx="686160" cy="1728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080" y="2833920"/>
                <a:ext cx="717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Rukopis 12"/>
              <p14:cNvContentPartPr/>
              <p14:nvPr/>
            </p14:nvContentPartPr>
            <p14:xfrm>
              <a:off x="5360400" y="2908800"/>
              <a:ext cx="566280" cy="2340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4560" y="2845440"/>
                <a:ext cx="597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Rukopis 2"/>
              <p14:cNvContentPartPr/>
              <p14:nvPr/>
            </p14:nvContentPartPr>
            <p14:xfrm>
              <a:off x="1285920" y="3114720"/>
              <a:ext cx="806040" cy="4060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560" y="3105360"/>
                <a:ext cx="824760" cy="424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6"/>
    </mc:Choice>
    <mc:Fallback>
      <p:transition spd="slow" advTm="15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2"/>
          <a:stretch/>
        </p:blipFill>
        <p:spPr>
          <a:xfrm>
            <a:off x="0" y="194574"/>
            <a:ext cx="9144000" cy="464777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797152"/>
            <a:ext cx="136815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/>
              <p14:cNvContentPartPr/>
              <p14:nvPr/>
            </p14:nvContentPartPr>
            <p14:xfrm>
              <a:off x="1942920" y="3051720"/>
              <a:ext cx="320400" cy="1764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7080" y="2988360"/>
                <a:ext cx="352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/>
              <p14:cNvContentPartPr/>
              <p14:nvPr/>
            </p14:nvContentPartPr>
            <p14:xfrm>
              <a:off x="5955120" y="2914560"/>
              <a:ext cx="228600" cy="36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8920" y="2851200"/>
                <a:ext cx="261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Rukopis 2"/>
              <p14:cNvContentPartPr/>
              <p14:nvPr/>
            </p14:nvContentPartPr>
            <p14:xfrm>
              <a:off x="1977120" y="3320280"/>
              <a:ext cx="383400" cy="3261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7760" y="3310920"/>
                <a:ext cx="402120" cy="3448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07"/>
    </mc:Choice>
    <mc:Fallback>
      <p:transition spd="slow" advTm="12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405"/>
          <a:stretch/>
        </p:blipFill>
        <p:spPr>
          <a:xfrm>
            <a:off x="0" y="194574"/>
            <a:ext cx="9144000" cy="68184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73630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/>
              <p14:cNvContentPartPr/>
              <p14:nvPr/>
            </p14:nvContentPartPr>
            <p14:xfrm>
              <a:off x="2274480" y="2897640"/>
              <a:ext cx="794880" cy="630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8640" y="2833920"/>
                <a:ext cx="8265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/>
              <p14:cNvContentPartPr/>
              <p14:nvPr/>
            </p14:nvContentPartPr>
            <p14:xfrm>
              <a:off x="6212160" y="2846160"/>
              <a:ext cx="840600" cy="612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6320" y="2782440"/>
                <a:ext cx="872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Rukopis 1"/>
              <p14:cNvContentPartPr/>
              <p14:nvPr/>
            </p14:nvContentPartPr>
            <p14:xfrm>
              <a:off x="2194560" y="2920320"/>
              <a:ext cx="1600560" cy="98352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5200" y="2910960"/>
                <a:ext cx="1619280" cy="1002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9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4"/>
    </mc:Choice>
    <mc:Fallback>
      <p:transition spd="slow" advTm="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405"/>
          <a:stretch/>
        </p:blipFill>
        <p:spPr>
          <a:xfrm>
            <a:off x="0" y="194574"/>
            <a:ext cx="9144000" cy="6818476"/>
          </a:xfrm>
          <a:prstGeom prst="rect">
            <a:avLst/>
          </a:prstGeom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8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03"/>
    </mc:Choice>
    <mc:Fallback>
      <p:transition spd="slow" advTm="1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14</Words>
  <Application>Microsoft Office PowerPoint</Application>
  <PresentationFormat>Předvádění na obrazovce (4:3)</PresentationFormat>
  <Paragraphs>4</Paragraphs>
  <Slides>18</Slides>
  <Notes>0</Notes>
  <HiddenSlides>0</HiddenSlides>
  <MMClips>18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1_Aerodynamika</vt:lpstr>
      <vt:lpstr>Motiv systému Office</vt:lpstr>
      <vt:lpstr>BD003 – metoda jednotkových sil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BD003 – domácí úkol</dc:title>
  <dc:creator>Pepa</dc:creator>
  <cp:lastModifiedBy>Pepa</cp:lastModifiedBy>
  <cp:revision>25</cp:revision>
  <dcterms:created xsi:type="dcterms:W3CDTF">2020-03-27T19:23:52Z</dcterms:created>
  <dcterms:modified xsi:type="dcterms:W3CDTF">2020-04-05T12:18:23Z</dcterms:modified>
</cp:coreProperties>
</file>