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</p:sldMasterIdLst>
  <p:sldIdLst>
    <p:sldId id="256" r:id="rId3"/>
    <p:sldId id="257" r:id="rId4"/>
    <p:sldId id="278" r:id="rId5"/>
    <p:sldId id="279" r:id="rId6"/>
    <p:sldId id="280" r:id="rId7"/>
    <p:sldId id="281" r:id="rId8"/>
    <p:sldId id="282" r:id="rId9"/>
    <p:sldId id="285" r:id="rId10"/>
    <p:sldId id="286" r:id="rId11"/>
    <p:sldId id="287" r:id="rId12"/>
    <p:sldId id="288" r:id="rId13"/>
    <p:sldId id="289" r:id="rId14"/>
    <p:sldId id="283" r:id="rId15"/>
    <p:sldId id="284" r:id="rId16"/>
    <p:sldId id="290" r:id="rId17"/>
    <p:sldId id="291" r:id="rId18"/>
    <p:sldId id="292" r:id="rId19"/>
    <p:sldId id="293" r:id="rId20"/>
    <p:sldId id="294" r:id="rId21"/>
    <p:sldId id="277" r:id="rId2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2" autoAdjust="0"/>
    <p:restoredTop sz="94637" autoAdjust="0"/>
  </p:normalViewPr>
  <p:slideViewPr>
    <p:cSldViewPr>
      <p:cViewPr>
        <p:scale>
          <a:sx n="100" d="100"/>
          <a:sy n="100" d="100"/>
        </p:scale>
        <p:origin x="-946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200" units="cm"/>
        </inkml:traceFormat>
        <inkml:channelProperties>
          <inkml:channelProperty channel="X" name="resolution" value="56.72083" units="1/cm"/>
          <inkml:channelProperty channel="Y" name="resolution" value="28.36879" units="1/cm"/>
        </inkml:channelProperties>
      </inkml:inkSource>
      <inkml:timestamp xml:id="ts0" timeString="2020-04-02T09:11:48.25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460 2159,'0'0,"16"0,0 0,0 0,-16 0,16 0,0 0,-16 0,15 0,1 0,0 0,-16 0,16 0,16 0,-32 0,16 0,15 0,-31 0,32 0,-16 0,0 0,0 0,0 0,0 0,-1 0,1 0,-16 0,16 0,0 0,0 0,0 0,15 0,-15 0,0 0,16 0,-16 0,16 16,-1-16,-15 0,0 0,16 16,-32-16,16 0,0 0,-1 0,-15 0,16 0,0 0,0 0,0 0,0 0,0 16,-16-32,0-16,0 16,-16 0,16 0,-16 1,0-17,0 0,0 16,0 0,1 0,-1 0,0 1,0-1,0 0,0 0,16 0,-16 0,16 0,-15 16,15 0,-16-15,16-1,0 16,0 0,0 0,-16 16,0-16,16 31,-16-15,0-16,-16 32,32-16,-16 0,1-1,-1 17,16-16,-16-16,0 16,0 16,16-32,0 16,-32 0,32-1,-31 1,31 0,0 0,-32-16,32 16,-16-16,16 32,0-32,0 15,0-15,-16 16,16 0,-16-16,16 0,-16 16,16 0,0-16,-16 0,1 16,-1-16,16 16,0 16,-16-32,0 15,16 1,0 0,0 0,0 0,0 0,0-16,0 16,16-16,-16 15,0-15,16 0,0 0,-1 0,-15 0,16 0,-16 0,32 0,-32 16,16 0,16-16,-16 0,15 16,1-16,0 0,31 0,-15 16,16-16,-1 0,-31 0,31 0,-15 0,15 0,-47 0,32 16,-16-16,-1 0,-31 0,16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200" units="cm"/>
        </inkml:traceFormat>
        <inkml:channelProperties>
          <inkml:channelProperty channel="X" name="resolution" value="56.72083" units="1/cm"/>
          <inkml:channelProperty channel="Y" name="resolution" value="28.36879" units="1/cm"/>
        </inkml:channelProperties>
      </inkml:inkSource>
      <inkml:timestamp xml:id="ts0" timeString="2020-04-02T09:24:32.49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1619 12192,'16'0,"47"0,1 0,15 0,1 0,31 0,-16 0,-63 0,15 0,-31 0,0 0,-16 16,0-16,-16 0,0 0,-31 0,-1 0,-15 16,15-16,-111 16,48 0,32-1,-16-15,31 16,32-16,-15 16,31-16,16 16,0 0,16-16,47 32,-31-32,79 31,-79-31,95 16,-80-16,64 16,-63-16,-32 0,32 0,-48 16,0-16,-16 0,0 0,-48 0,33 0,-65 16,1 0,32-16,-33 16,1 0,79-1,-31-15,31 16,16-16,0 0,31 16,1 0,16 0,15 0,-31-16,63 16,-15-1,-17-15,17 16,-49-16,17 16,-48-16,0 0,0 0,-32 0,0 0,-31 0,0 16,31-16,-48 0,17 16,-1 0,49-16,-1 0,0 0,16 16,32 0,-17 0,49 15,-32-15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200" units="cm"/>
        </inkml:traceFormat>
        <inkml:channelProperties>
          <inkml:channelProperty channel="X" name="resolution" value="56.72083" units="1/cm"/>
          <inkml:channelProperty channel="Y" name="resolution" value="28.36879" units="1/cm"/>
        </inkml:channelProperties>
      </inkml:inkSource>
      <inkml:timestamp xml:id="ts0" timeString="2020-04-02T09:24:36.17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12954 8446,'0'0,"0"0,16 0,0 0,-1 0,1 0,0 0,0 0,0 0,0 0,0 0,15 0,-15 0,0 0,0 0,0 15,-16-15,0 0,0 16,0 0,0 0,-32-16,16 16,-16 0,1-16,-1 16,16-16,-16 15,32-15,16 0,-16 0,16 0,0 16,16-16,-16 0,-1 0,-15 0,32 16,-16-16,-16 16,16-16,0 0,-16 0,-32 16,-16 0,1 0,-32 0,15 0,0 15,1-15,31-16,1 16,31-16,15 0,1 0,32 16,15-16,-15 0,31 0,-15 0,-17 0,17 0,-32 0,-16 0,-16 0,0 0,0 0,-16 16,0-16,-16 16,0-16,-15 15,47 1,-32-16,0 16,32 0,0-16,16 16,0-16,32 16,-1 16,-15-32,16 31,-17-15,1-16,-16 16,-16-16,-16 0,0 0,0 0,-15 0,-1 0,0 0,16 0,0 16,0-16,1 16,15 16,0-32,15 15,1 17,16-16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200" units="cm"/>
        </inkml:traceFormat>
        <inkml:channelProperties>
          <inkml:channelProperty channel="X" name="resolution" value="56.72083" units="1/cm"/>
          <inkml:channelProperty channel="Y" name="resolution" value="28.36879" units="1/cm"/>
        </inkml:channelProperties>
      </inkml:inkSource>
      <inkml:timestamp xml:id="ts0" timeString="2020-04-02T09:24:38.59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20828 8144,'0'0,"0"0,-16 0,0 0,0 0,16 0,-16 0,16 0,0 0,16 0,0 0,16 0,0 0,15 0,17 0,-64 0,47 0,-15 0,-16 0,16 0,-32 0,-32 0,0 0,-31 16,15-16,-15 16,47-16,-32 16,0-1,32-15,16 0,0 0,0 0,16 0,-16 16,16 0,0-16,0 16,0-16,16 0,-32 0,16 0,-16 0,0 0,0 0,-16 0,-16 0,0 16,0 0,16-16,16 16,0-16,16 0,16 15,-32-15,64 16,-17-16,1 0,-32 0,31 0,1 0,-32 0,-32 0,16 0,-64 16,49 0,-33 0,32-16,16 0,-32 16,32-16,0 16,16-16,16 16,-32 0,32-16,15 15,-31-15,-16 0,0 16,0-16,-16 0,-15 0,15 0,-32 0,-15 0,47 0,0 0,0 16,16-16,16 0,-16 0,32 0,-1 16,-31-16,32 0,-16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200" units="cm"/>
        </inkml:traceFormat>
        <inkml:channelProperties>
          <inkml:channelProperty channel="X" name="resolution" value="56.72083" units="1/cm"/>
          <inkml:channelProperty channel="Y" name="resolution" value="28.36879" units="1/cm"/>
        </inkml:channelProperties>
      </inkml:inkSource>
      <inkml:timestamp xml:id="ts0" timeString="2020-04-02T09:31:22.95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17462 794,'16'0,"-16"0,16 0,0 0,0 0,-16 0,32 0,-17 0,-15 0,32 0,-16 0,16 0,-16 0,15-16,-15 16,32 0,0 0,-17 0,1 0,0 0,15 0,-31 0,16 0,16 0,-32 0,15 0,-15 0,-16 0,48 0,-17 0,-15 0,32 0,-16 0,-32 0,47 0,-15 0,-32 0,16 0,0 0,-16 0,16 0,0 0,-1 0,-15 0,16 0,0 0,0 0,16 16,0-16,-16 0,-1 16,1-16,0 0,-16 0,0 16,0-1,0-15,0 16,-16 0,16 0,-31-16,31 16,-32-16,16 16,0 0,-16-16,0 0,17 0,-33 15,16-15,16 0,-31 0,15 0,16 0,0 16,-16-16,32 0,-31 0,-1 0,16 16,0-16,-31 0,31 0,-16 0,-16 16,17-16,15 0,-16 16,32-16,-16 0,0 0,0 0,16 0,-31 16,15-16,0 16,-16-16,-16 0,33 0,-17 0,-32 16,49-16,-17 0,-16 16,32-16,16 0,0 0,0 0,16 0,0 0,-16 0,32 15,0-15,-17 0,1 0,16 16,0-16,-1 0,33 16,-16-16,-32 0,47 16,0-16,17 0,-17 0,-47 0,48 0,-1 0,-31 0,16 0,-17 0,-15 0,16 0,-32 0,32 0,-16 0,-16 0,0 16,0 0,0-16,-16 0,0 31,0-15,-16 0,-15 0,-17 0,16 0,-15-16,31 16,-31 0,31-16,-16 16,32-16,-47 0,31 0,-15 0,31 15,-16-15,0 0,32 16,-16-16,0 0,1 0,15 16,0-16,0 16,31-16,17 16,31 0,-15 0,47 15,-16-15,-15 0,-17 0,32 0,-15 0,-17 0,1 0,-32-1,-17-15,-15 0,0 16,0-16,0 0,-15 0,-1 0,0 0,-48 0,-15 0,15 0,17 0,-33 0,1 16,16-16,-1 0,32 0,-47 0,47 0,0 0,-15 0,-1 16,48-16,-32 0,16 0,1 0,-1 0,0 0,32 16,31 16,1-17,-32 1,47 16,33-16,-33 16,32-16,-47 0,-32-1,0-15,-16 16,0-16,0 0,-48 0,32 0,-47 0,-1 16,1-16,31 16,-16 0,17 0,15-16,0 0,16 0,16 0,-16 16,47-1,-31 1,16-16,-16 0,-16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200" units="cm"/>
        </inkml:traceFormat>
        <inkml:channelProperties>
          <inkml:channelProperty channel="X" name="resolution" value="56.72083" units="1/cm"/>
          <inkml:channelProperty channel="Y" name="resolution" value="28.36879" units="1/cm"/>
        </inkml:channelProperties>
      </inkml:inkSource>
      <inkml:timestamp xml:id="ts0" timeString="2020-04-02T09:27:32.79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682 13764,'0'0,"16"0,16 0,0 0,15 0,17 16,-1-16,-31 0,32 0,15 0,16 0,-79 0,64 0,15 0,-79 0,47 0,-15 0,-16 0,-32 0,15 0,1 0,-16 0,16 0,0 0,0 0,-16 0,0 0,16 0,0 0,-1 0,-15 0,32 0,-16 0,-16 0,32 0,-16 0,-16 0,16 0,0 0,-16 0,0 15,-16-15,16 0,-32 16,0-16,-47 16,31 0,1 0,15-16,-16 16,-15 0,15-16,-15 15,-49 1,65 0,15 0,-16 0,1-16,-1 16,0 0,33-16,-17 16,0 0,16-16,16 0,16 0,79 15,-31-15,31 0,48 0,-16 32,48-32,-96 0,64 16,-80-16,-15 0,-32 16,0-16,-16 0,0 16,0-16,0 16,-16-1,0-15,-32 0,17 16,-81 0,33-16,-16 32,15-32,-31 16,0-16,16 0,32 16,47-16,-32 16,16-16,32 0,0 16,48-1,0 1,15 0,0 0,49 0,-49 0,64-16,-32 16,-15-1,-17-15,-31 16,0-16,-32 0,0 16,0-16,0 16,-32-16,-16 16,17 0,-80 0,15 16,-15-17,-79 1,79 0,-1 0,1 16,48-32,-1 16,32-16,32 0,16 0,-16 0,16 0,0 0,16 0,16 0,-17 0,49 31,-1-31,-15 16,31-16,32 16,-64 0,1-16,-1 0,-31 16,-32-16,-16 0,-32 16,-31 0,0 0,-17 15,-46-15,15-16,-16 16,47 0,-46 0,94-16,-16 16,49-16,-17 15,32 1,0 0,16-16,-16 16,16 0,15 0,17 16,0-1,-1-15,17-16,-17 16,33-16,15 32,-16-32,1 0,-17 0,-31 0,0 0,-32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200" units="cm"/>
        </inkml:traceFormat>
        <inkml:channelProperties>
          <inkml:channelProperty channel="X" name="resolution" value="56.72083" units="1/cm"/>
          <inkml:channelProperty channel="Y" name="resolution" value="28.36879" units="1/cm"/>
        </inkml:channelProperties>
      </inkml:inkSource>
      <inkml:timestamp xml:id="ts0" timeString="2020-04-02T09:27:34.91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12827 8557,'0'0,"0"0,16 0,-1 0,1 0,48 15,-32-15,31 16,-31-16,63 0,-15 0,-65 0,17 0,16 0,-32 0,-1 0,17 0,-32 0,16 0,0 0,-16 16,0-16,-16 0,-47 0,-17 0,-31 32,-16-16,0 0,32-16,-16 16,31 0,-15 15,63-31,17 0,30 0,1 16,-16-16,64 16,-17 0,1 0,0 0,79-1,-80-15,49 0,-17 0,-16 0,1 0,-32 0,-1 0,1 0,-32 0,0 0,-16 0,-15 0,-1 0,0 0,0 0,16 0,0 0,16 0,0 0,16 0,16 16,0-16,31 16,-31-16,16 16,-1-16,-47 0,16 0,-16 16,0 0,0-16,-16 16,0-16,-15 0,-33 16,17 0,15-1,16 1,16-16,0 0,0 16,0-16,16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200" units="cm"/>
        </inkml:traceFormat>
        <inkml:channelProperties>
          <inkml:channelProperty channel="X" name="resolution" value="56.72083" units="1/cm"/>
          <inkml:channelProperty channel="Y" name="resolution" value="28.36879" units="1/cm"/>
        </inkml:channelProperties>
      </inkml:inkSource>
      <inkml:timestamp xml:id="ts0" timeString="2020-04-02T09:31:34.29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11541 476,'0'0,"16"0,-16 0,16 0,-1 0,1 0,-16 0,16 0,0 0,0 0,-16 0,16 0,0 0,0 0,0 0,15 0,-31 0,32-16,0 16,-16 0,31 0,-15-16,0 16,15 0,-31 0,32 0,15-15,-31 15,32 0,-1-16,-31 16,31-16,-15 16,-16-16,-16 16,15 0,1 0,-32 0,32 0,-16 0,-16 0,16 0,-1 0,-15 0,16 0,0 0,0 0,-16 0,16 0,0 0,0 0,-16 16,0 0,0-16,0 16,0-1,0 1,0-16,0 16,0 0,-16-16,0 16,0 0,-32 0,33 0,-1-16,-16 16,-16-16,-15 15,31-15,-127 16,96 0,-1-16,33 0,-33 0,17 16,-17-16,32 0,-31 0,-48 0,95 0,0 0,-32 0,48 0,-32 0,32 0,16 0,-16 0,16 0,16 0,16 16,-1-16,17 0,15 0,32 0,0 0,-47 0,79 0,-64 0,80 0,-64 0,-15 0,31 0,-48 0,-15 0,-32 0,15 0,-15 0,-16 0,0 16,0-16,0 16,-31-1,-33 1,16-16,-31 32,16-16,-17 0,17 0,-1 0,-31-16,63 16,-16-16,17 0,15 0,0 0,16 15,48 1,15-16,1 16,78 0,-14 0,-17-16,0 32,32-32,-80 15,1 1,-1-16,-47 0,-16 0,0 0,0 0,-16 0,0 0,0 0,-47 0,-1 0,-15 0,0 0,-33 32,-30-16,30-16,1 16,80-16,-65 0,1 16,32-16,15 16,48-16,-16 0,0 0,0 0,16 0,-16 0,1 0,15 0,-16 0,0 16,0-16,16 0,-48 0,33 0,15 0,-16 15,-16-15,32 0,-16 0,0 0,16 0,0 0,-16 0,16 16,0-16,0 16,32 0,16-16,15 16,-15-16,63 16,-48-16,64 16,-47-1,15-15,-16 16,-15-16,-32 0,-32 0,0 16,0-16,0 0,-16 0,0 0,16 0,-48 0,16 0,1 0,-49 0,17 0,-64 0,-64 16,128 0,-96-16,96 16,-17-16,33 16,-1-16,32 0,16 0,16 0,-16 0,16 16,16-16,-1 0,33 0,-32 0,31 0,-47 0,32 0,-17 0,-15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200" units="cm"/>
        </inkml:traceFormat>
        <inkml:channelProperties>
          <inkml:channelProperty channel="X" name="resolution" value="56.72083" units="1/cm"/>
          <inkml:channelProperty channel="Y" name="resolution" value="28.36879" units="1/cm"/>
        </inkml:channelProperties>
      </inkml:inkSource>
      <inkml:timestamp xml:id="ts0" timeString="2020-04-02T09:32:36.45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286 2476,'15'0,"1"0,16 0,0 0,-16 0,15 0,-15 0,0-15,32 15,-16 0,-32 0,31 0,17 0,-1 0,1 0,0 0,-1 0,1 0,79 0,-63 0,-17 0,17 0,-33 0,17 0,0 0,-17 0,1 0,-16 0,0 0,0 0,-16 0,16 0,-1 0,1 0,0 0,0 0,-16 0,32-16,-16 16,-16 0,16 0,0 0,-1 0,-15 0,16 0,0-16,0 16,-16-16,-16 0,-31 0,-17-15,-31-17,47 32,-31-16,47 16,-32 0,33 16,-1-15,-16 15,17 0,15 0,-16 0,0-16,0 16,1 0,-1 0,16 0,-16 0,17 0,-1 0,-16 0,-16 0,32 0,0 0,1 0,15 0,-16 0,0 0,0 0,16-16,-16 16,0 0,16-16,-16 16,1-16,-17 16,32-16,0 16,16 0,0 0,-16 0,31 0,33-16,-17 16,-15-15,127-1,-96 0,17 16,-17-16,80 0,-111 16,16-16,-17 16,17-16,-48 16,16 0,0 0,-16 0,-16 0,16 0,-32-16,16 16,-16-16,1 1,-1-1,16 0,-32 16,-31-32,31 32,1-16,15 0,-16 16,48-15,-16 15,1 0,15 0,-16 0,0 0,0 0,16 0,-16 0,0 0,0-16,16 16,-15 0,-1 0,16 0,16 0,-1 0,1 0,16 0,-16 0,16 0,-17 0,-15 0,16 0,0 0,0 0,0 0,0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200" units="cm"/>
        </inkml:traceFormat>
        <inkml:channelProperties>
          <inkml:channelProperty channel="X" name="resolution" value="56.72083" units="1/cm"/>
          <inkml:channelProperty channel="Y" name="resolution" value="28.36879" units="1/cm"/>
        </inkml:channelProperties>
      </inkml:inkSource>
      <inkml:timestamp xml:id="ts0" timeString="2020-04-02T09:32:45.39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1095 9525,'0'0,"0"16,0-16,0 63,0-47,0 32,0 0,0 15,0-15,0-1,0 1,0-16,0 47,0-63,0 79,0-79,0 16,0 15,0-31,0 16,-16 31,16-47,0 16,-16 0,16 16,0-33,0 1,0 0,0 32,0-17,0-15,0 0,0 0,0 16,0-16,0 0,0 0,0-16,0 15,0 1,0-16,0 16,0 0,0-16,0 16,0-16,16 0,0 0,-16 0,16 0,16 0,-16 0,15 0,1 0,-16 0,32 0,-1 0,-31 0,16 0,15 0,-31 0,16 0,16 0,-32 0,31 0,1 16,15-16,-31 0,32 0,15 0,16 0,16-16,0 16,-31 0,-17 0,17 0,-17 0,-15 0,-16 0,31 0,-31 0,31 0,-47 0,64 0,-49 0,17 0,31 0,-31 16,-32-16,79 16,-63-16,0 15,47 1,-47-16,0 16,31 0,-47-16,16 16,-1-16,1 0,79 16,-63-16,-16 16,-1-16,81 16,-65-16,-31 0,32 0,-1 0,-15 0,79 0,-63 0,-17 0,17 0,0 0,-1 0,-15 0,16 0,-1 0,33 0,-33 0,-31 0,16 0,-16 0,0 0,15 0,-15 0,0 0,16 0,-16 0,16 0,-1 0,-15 0,32 0,-16 0,-1 0,17 0,-16 0,15 0,-31 0,16 0,-16 0,16 0,-1 0,-31 0,32 0,0 0,-32 0,32 0,-1-16,-31 16,16 0,0 0,0 0,-16 0,16 0,0 0,-16 0,16 0,-16-16,0 0,0 0,0 16,-16-16,0 16,0-16,0 0,-16 16,17 0,-17-15,0 15,-16 0,17-16,-17 16,0 0,-15 0,-17 0,1 0,-16-16,15-16,-31 32,16-16,-16 0,0 1,0-1,0 16,-1 0,1-16,0 16,-127 0,143 0,-16 0,31-32,17 32,-64 0,63 0,48 0,-47 0,15 0,-15 0,15 0,16 0,-15 0,-64 32,79-32,-32 16,1-16,0 0,-1 16,-15-16,-17 31,17-31,31 0,-31 0,16 0,-1 0,64 0,-48-16,17 16,15-15,0-1,-16 16,32-16,0 16,-16 0,16 0,0 0,0 0,32-16,16 0,31-16,32 16,0 16,0 0,143 0,-95 0,32 0,-1 0,-31 0,31 16,-15 16,16-16,-33 0,17 16,-16-1,-96-31,64 16,-16 16,-16-32,-63 0,48 0,15 0,-79 0,79-16,-16 0,-47 16,32-16,-64 16,15-16,-15 1,0 15,-31-16,15 16,-16-32,16 16,-15 0,-1 0,-32-16,-47 17,-64-17,1 0,15 32,-79-16,-64 16,112 0,-1 0,-94 0,94 0,32 0,-15 0,15 0,16 0,-16 0,17 0,14 0,17 0,0 0,48 0,47 0,-16 0,16 0,0 0,16 0,-15-16,-1 1,16-1,-16 16,16 0,0-16,0 0,0 0,0 16,0-16,0 0,0 16,16-32,15 1,33 15,-32 0,15 16,1 0,15 0,1 0,79 0,-32 32,0-16,16 15,16 1,47 0,1 0,-1-16,-94-1,142 1,-16 16,0-16,-15 16,-112-17,95-15,1 16,-112 0,64 0,0 16,-95-32,47 16,-63-16,31 16,-47-16,32 0,-17 16,17-1,-32-15,47 16,-15-16,-16 0,47 16,-31-16,47 16,-47-16,-1 0,33 0,-49 0,1 0,47 0,-47 0,-16 0,0 0,32 0,-32 0,-16 0,15-16,1 16,-16 0,16 0,0-16,16 16,31-16,-31 1,0 15,15 0,1-16,-32 16,111 0,-79 0,-1-16,-15 16,31 0,-15-16,0 0,-17 16,80-16,-63 0,-16 0,-16 16,16 0,-1-16,-31 16,0 0,0 0,-16 0,1 0,-33-15,0 15,-15 0,-17-16,1 16,-32 0,0 0,47 0,-31 0,32 0,31 0,0 0,32 0,16-32,32 16,15-16,32 1,-15-1,47-16,-16 16,-16-15,-47 47,15-32,-47 32,-16 0,-16 0,-16 0,-31-16,-1 16,-15 0,-16-16,-16 16,-32-15,48 15,-1 0,64 0,1 0,31-16,0 16,16-16,63 0,0-16,1 16,63 0,-80 16,-15-16,-48 16,0 0,-32 0,-31 0,-65 16,2-16,-65 16,-79 16,0-16,16 0,32 16,16-17,15 17,48-32,80 0,31 0,32 0,-16 0,-16 0,1 0,15 16,0 0,0 0,16-16,0 16,16-1,47 17,49-16,14 32,65-32,47-16,-95 16,143-16,-96 0,64 31,-127-31,80 16,-207-16,16 0,-16 0,0 0,-48 16,-16-16,-78 0,-1 16,-127 0,111-16,16 31,-47 1,110-32,17 16,63 0,0-16,16 0,31 0,17 0,79-16,-32 0,-16-31,48 15,0-16,-48 17,48-33,-95 32,-17-15,-31 31,-47 0,-33-16,-31-15,-95-17,15 48,1-16,31 16,-32 16,-78 0,78 0,17 0,46 0,65 16,-48 16,79-32,32 0,0 0,32 0,-16 0,0 0,-16 0,0 0,-16 0,-111-16,16 0,-32 16,-191 0,80 0,-15 0,-33 16,48 16,48 0,-1 0,175-32,32 0,16 0,64 0,47 0,15 0,17-16,-48 16,16-16,-31 16,-1-16,-16 16,-47 0,-16 0,-16 0,-16 0,-16 0,-15-16,-17 16,-63-16,16 16,0 0,-16 0,16 0,-32 0,63 0,17 16,31-16,32 0,0-16,0 0,-16 16,16-32,0 17,0-17,0 16,0 0,-15-16,-1 1,16 15,0 16,-16 0,0 0,0-16,-16 0,-15 16,-17 0,17 0,-1 0,-16 0,1 0,31 16,16 0,16-16,32 0,-16 0,79 0,-79 0,95-16,-79 0,47 0,-79 16,-16 0,0-16,-63 16,-16 0,47 0,-79 0,32 0,47 0,-15 0,15 0,48 0,0 0,16 0,16 16,15-16,1 0,63 32,0-32,48 0,-16 16,32 0,-96-16,64 16,-80-1,-47-15,-16 16,0-16,0 16,-16-16,-15 0,-17 16,-15 16,-33-1,1-15,-16 32,16-16,15-16,1 15,79-31,0 0,0 16,48-16,47 16,16-16,0 0,159 0,-80-32,-15 17,-16-1,-64 0,-31 0,-64 16,-16 0,-48 0,-31 0,-64 0,-47 0,-16 0,110 16,-78 16,95-17,-1 1,-15 0,95 0,-15 0,31-16,31 16,49-16,15 16,64-16,-16 0,31 0,49 0,-112 0,127 0,16 0,-95 0,47 0,-79-16,-80 16,17 0,-48 0,-16 0,0 0,-16 0,0 0,-16 16,16-16,-15 31,-1-15,16 0,0-16,0 16,16-16,16 16,0-16,63 16,-63-16,96 0,-49 0,32 0,-31 0,47 16,-64-16,-15 0,-32 0,0 16,-32-16,-15 0,-48 0,-32-16,47 16,1 0,31 0,32 0,16 0,32 16,0-16,95 15,95-15,-79 0,47 0,144-31,-144-1,1 0,-16 16,47-47,-159 47,-15-16,-48 16,0 16,-16 0,-32-16,17 1,-1-1,0 16,0 0,32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200" units="cm"/>
        </inkml:traceFormat>
        <inkml:channelProperties>
          <inkml:channelProperty channel="X" name="resolution" value="56.72083" units="1/cm"/>
          <inkml:channelProperty channel="Y" name="resolution" value="28.36879" units="1/cm"/>
        </inkml:channelProperties>
      </inkml:inkSource>
      <inkml:timestamp xml:id="ts0" timeString="2020-04-02T09:14:21.93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10954 826,'0'0,"0"0,31 0,-15 0,0 0,16 0,15 0,-31 0,32 0,-32 0,31 0,-31 0,0 0,32 0,-17 0,33 0,-48 0,16 0,31 0,-47 0,16 0,31 0,-47 0,16 0,31 0,-47 0,0 0,0 0,16 0,-1 0,-15 0,0 0,-16 0,16 0,-16 0,0 15,0-15,-32 0,16 16,-15-16,-17 16,-15-16,-1 16,-47 0,48-16,-17 16,-94 31,94-15,-15-16,31 16,17 0,-33-17,64 1,1 0,-1-16,16 0,16 0,-1 16,-15 0,16-16,16 16,-16-16,0 16,16-1,-1-15,-15 16,16-16,-16 0,16 0,-17 0,17 0,-16 0,16 0,-16 0,16 0,-32 0,15 0,1 0,0 16,-16-16,16 0,16 0,-32 16,0-16,16 0,-1 16,-15-16,16 16,-16 0,16-16,0 16,-16-16,16 16,-16 15,16-31,-16 16,0 0,0-16,-16 16,-32 31,17-31,-17 16,16-16,-15 0,15-16,0 16,0-16,32 0,16 0,-16 16,32-16,16 16,-1-16,1 15,15-15,17 0,-48 16,15-16,-31 0,-16 0,0 16,0-16,-16 0,0 16,-15 0,15 0,-32 0,32-1,-47 17,47-32,-16 32,16-32,16 16,0 0,16 0,-16-16,16 0,16 31,-17 1,-15-32,0 16,0 0,0 0,0-16,0 16,0-1,0 1,-15-16,-1 16,16 0,0-16,-16 0,16 16,0-16,0 16,16 0,15 0,-15 0,0-1,0 1,0-16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200" units="cm"/>
        </inkml:traceFormat>
        <inkml:channelProperties>
          <inkml:channelProperty channel="X" name="resolution" value="56.72083" units="1/cm"/>
          <inkml:channelProperty channel="Y" name="resolution" value="28.36879" units="1/cm"/>
        </inkml:channelProperties>
      </inkml:inkSource>
      <inkml:timestamp xml:id="ts0" timeString="2020-04-02T09:14:59.51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12478 3524,'0'0,"15"0,-15 0,16 0,16 0,-16 0,0 0,0 0,15 0,1 0,-16 0,-16 0,16 0,0 0,-16 0,16 0,0 0,-1 0,-15 0,16 0,-16 0,16 0,-16 0,0 16,-16-16,0 16,-31 0,-1 0,32-16,-31 16,-1 0,16-16,1 15,-17-15,32 16,0-16,16 0,16 0,0 0,-16 0,48 0,-33 0,17 16,-16-16,0 0,31 16,-31-16,0 0,0 16,16-16,-16 0,-16 16,32-16,-17 0,-15 0,16 0,-16 0,32 0,-32 0,16 0,0 16,0-1,-16 1,15-16,-15 16,0 0,0 0,0-16,0 16,-15 0,-17 16,0-32,0 15,17 1,-33 0,0 16,1-32,15 16,-16-16,17 16,15-16,0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200" units="cm"/>
        </inkml:traceFormat>
        <inkml:channelProperties>
          <inkml:channelProperty channel="X" name="resolution" value="56.72083" units="1/cm"/>
          <inkml:channelProperty channel="Y" name="resolution" value="28.36879" units="1/cm"/>
        </inkml:channelProperties>
      </inkml:inkSource>
      <inkml:timestamp xml:id="ts0" timeString="2020-04-02T09:15:01.34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18478 1667,'16'0,"-16"0,16 0,16 0,31 0,-31 0,31 0,17 0,31 0,-48 0,65 0,-49 0,80 0,-64 0,16 0,-32 0,1 0,15 0,-16-16,-15 16,15-16,17 16,-33-16,-15 16,15 0,1 0,-33 0,49 0,-17 0,-15 0,-16 0,31 0,-15 0,-32 0,47 0,-31 0,31 0,-31 0,47 0,17 0,-33 0,-31 0,79 0,-95 0,95 0,-63 0,31 0,-63 0,16 0,31 0,-47 0,16 0,31 0,-31 0,-32 0,48 0,-48 0,16 0,15 0,-15 0,0 0,0 0,0 0,47 0,-31 0,-16 0,0 0,32 0,15-16,-47 1,16 15,-1 0,-31-16,16 16,0 0,0 0,-16 0,0-16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200" units="cm"/>
        </inkml:traceFormat>
        <inkml:channelProperties>
          <inkml:channelProperty channel="X" name="resolution" value="56.72083" units="1/cm"/>
          <inkml:channelProperty channel="Y" name="resolution" value="28.36879" units="1/cm"/>
        </inkml:channelProperties>
      </inkml:inkSource>
      <inkml:timestamp xml:id="ts0" timeString="2020-04-02T09:15:02.55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22971 3143,'0'0,"0"0,16 0,0 0,31 0,1 16,31-16,-15 16,-1 0,1-16,15 16,0-16,17 0,-17 0,0 0,1 0,-17 0,-15 0,-16 0,-16 0,15 0,-31-16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200" units="cm"/>
        </inkml:traceFormat>
        <inkml:channelProperties>
          <inkml:channelProperty channel="X" name="resolution" value="56.72083" units="1/cm"/>
          <inkml:channelProperty channel="Y" name="resolution" value="28.36879" units="1/cm"/>
        </inkml:channelProperties>
      </inkml:inkSource>
      <inkml:timestamp xml:id="ts0" timeString="2020-04-02T09:15:20.97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20986 7445,'-15'0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200" units="cm"/>
        </inkml:traceFormat>
        <inkml:channelProperties>
          <inkml:channelProperty channel="X" name="resolution" value="56.72083" units="1/cm"/>
          <inkml:channelProperty channel="Y" name="resolution" value="28.36879" units="1/cm"/>
        </inkml:channelProperties>
      </inkml:inkSource>
      <inkml:timestamp xml:id="ts0" timeString="2020-04-02T09:16:14.41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13001 8557,'0'0,"32"0,-16 0,-16 0,32 0,15 0,-31 0,16 0,32 0,-49 0,1 0,16 0,-32 0,0 0,0 0,0 15,0 1,-32 0,16-16,1 16,-17 0,0-16,16 0,-32 0,17 0,31 0,-16 0,16 0,0 16,47 0,1 16,-32-32,32 0,-17 15,1 1,-16-16,0 16,0-16,-16 16,0-16,0 0,0 16,0-16,0 16,-32 0,0-1,-63 1,63 0,-79 0,48 0,-49 0,49 16,31-32,1 16,15-16,16 0,16 0,-1 0,1 15,32-15,-16 16,-1-16,17 0,16 16,-17-16,1 0,-17 0,1 0,16 0,-48 0,16 0,0 0,-16 16,0-16,-16 16,16-16,-16 0,0 0,0 16,-16 0,16-1,1 1,-1-16,0 32,16-16,-16 0,16-16,0 16,0 0,0-16,32 16,-32-1,31 17,1-16,-16-16,0 16,0-16,0 16,0-16,15 0,-31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200" units="cm"/>
        </inkml:traceFormat>
        <inkml:channelProperties>
          <inkml:channelProperty channel="X" name="resolution" value="56.72083" units="1/cm"/>
          <inkml:channelProperty channel="Y" name="resolution" value="28.36879" units="1/cm"/>
        </inkml:channelProperties>
      </inkml:inkSource>
      <inkml:timestamp xml:id="ts0" timeString="2020-04-02T09:16:16.93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11842 3683,'0'0,"16"0,0 0,-16 0,16 0,16 0,-16 0,0 0,0 0,-1 0,1 0,0 0,-16 0,0 0,0 0,-16 0,0 0,-15 0,-1 0,0 0,0 0,-15 16,-1-16,16 16,17-16,-1 16,0-1,16-15,0 16,0-16,16 32,15-16,33 0,-32-16,47 0,-15 16,-17-16,64 0,-79 0,16 0,-32 0,-16 0,-16 0,16 0,-32 16,16 0,-16-1,-15 1,15-16,16 0,-16 16,16-16,1 16,15-16,0 16,-16-16,0 16,16-16,0 0,0 16,-16-16,16 15,0-15,0 16,0 0,0 0,0-16,32 16,-16 0,-1 0,1-16,0 16,-16-16,0 16,0-1,-32 1,1-16,-49 16,1 0,-16 16,63-32,-16 16,32-1,16-15,0 0,32 16,-32-16,48 16,-1-16,-31 0,32 16,-16-16,-17 0,-15 0,0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200" units="cm"/>
        </inkml:traceFormat>
        <inkml:channelProperties>
          <inkml:channelProperty channel="X" name="resolution" value="56.72083" units="1/cm"/>
          <inkml:channelProperty channel="Y" name="resolution" value="28.36879" units="1/cm"/>
        </inkml:channelProperties>
      </inkml:inkSource>
      <inkml:timestamp xml:id="ts0" timeString="2020-04-02T09:16:20.59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20812 8271,'0'0,"0"0,0 0,16 0,0 0,15 0,1 0,-16 0,16 0,-16 0,-16 0,15 0,1 0,0 0,-16 0,-16 16,0-16,1 16,-17-16,-16 0,17 0,15 0,-16 0,16 0,0 0,16 0,16 0,-16 0,32 15,0 1,-1 0,17-16,-32 0,15 16,17 0,-16-16,-16 0,-16 0,0 0,0 16,-16-16,0 16,0 0,0-16,0 0,0 16,1-1,-1-15,16 16,16-16,-16 0,15 0,1 0,-16 0,-16 0,16 0,-15 0,-33 0,48 0,-63-16,-1-15,16 15,1 0,15 0,16 0,16 16,0 0,16 0,0 0,-16 0,32 0,-17 0,1 0,0 0,0 0,-16 0,0-16,16-16,0 1,0 31,16-16,-32 0,31 0,1 16,-32-16,0 16,16 0,-16 0,0 0,-16 0,0 0,0 0,16 0,32 0,16-16,-1 1,1 15,63-16,-32 0,-47 0,0 16,-32 0,-16 0,16 16,-32 16,16-1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39402-71A5-4128-B8A0-1CFC83D01F3B}" type="datetimeFigureOut">
              <a:rPr lang="cs-CZ" smtClean="0"/>
              <a:t>6.4.2020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66948-E4CE-4A3F-BE01-DA8EACF14021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39402-71A5-4128-B8A0-1CFC83D01F3B}" type="datetimeFigureOut">
              <a:rPr lang="cs-CZ" smtClean="0"/>
              <a:t>6.4.2020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66948-E4CE-4A3F-BE01-DA8EACF1402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39402-71A5-4128-B8A0-1CFC83D01F3B}" type="datetimeFigureOut">
              <a:rPr lang="cs-CZ" smtClean="0"/>
              <a:t>6.4.2020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66948-E4CE-4A3F-BE01-DA8EACF1402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39402-71A5-4128-B8A0-1CFC83D01F3B}" type="datetimeFigureOut">
              <a:rPr lang="cs-CZ" smtClean="0"/>
              <a:t>6.4.2020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66948-E4CE-4A3F-BE01-DA8EACF140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29827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39402-71A5-4128-B8A0-1CFC83D01F3B}" type="datetimeFigureOut">
              <a:rPr lang="cs-CZ" smtClean="0"/>
              <a:t>6.4.2020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66948-E4CE-4A3F-BE01-DA8EACF140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12017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39402-71A5-4128-B8A0-1CFC83D01F3B}" type="datetimeFigureOut">
              <a:rPr lang="cs-CZ" smtClean="0"/>
              <a:t>6.4.2020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66948-E4CE-4A3F-BE01-DA8EACF140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7294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39402-71A5-4128-B8A0-1CFC83D01F3B}" type="datetimeFigureOut">
              <a:rPr lang="cs-CZ" smtClean="0"/>
              <a:t>6.4.2020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66948-E4CE-4A3F-BE01-DA8EACF140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87372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39402-71A5-4128-B8A0-1CFC83D01F3B}" type="datetimeFigureOut">
              <a:rPr lang="cs-CZ" smtClean="0"/>
              <a:t>6.4.2020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66948-E4CE-4A3F-BE01-DA8EACF140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08166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39402-71A5-4128-B8A0-1CFC83D01F3B}" type="datetimeFigureOut">
              <a:rPr lang="cs-CZ" smtClean="0"/>
              <a:t>6.4.2020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66948-E4CE-4A3F-BE01-DA8EACF140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47786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39402-71A5-4128-B8A0-1CFC83D01F3B}" type="datetimeFigureOut">
              <a:rPr lang="cs-CZ" smtClean="0"/>
              <a:t>6.4.2020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66948-E4CE-4A3F-BE01-DA8EACF140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44144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39402-71A5-4128-B8A0-1CFC83D01F3B}" type="datetimeFigureOut">
              <a:rPr lang="cs-CZ" smtClean="0"/>
              <a:t>6.4.2020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66948-E4CE-4A3F-BE01-DA8EACF140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3695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39402-71A5-4128-B8A0-1CFC83D01F3B}" type="datetimeFigureOut">
              <a:rPr lang="cs-CZ" smtClean="0"/>
              <a:t>6.4.2020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66948-E4CE-4A3F-BE01-DA8EACF14021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39402-71A5-4128-B8A0-1CFC83D01F3B}" type="datetimeFigureOut">
              <a:rPr lang="cs-CZ" smtClean="0"/>
              <a:t>6.4.2020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66948-E4CE-4A3F-BE01-DA8EACF140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80456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39402-71A5-4128-B8A0-1CFC83D01F3B}" type="datetimeFigureOut">
              <a:rPr lang="cs-CZ" smtClean="0"/>
              <a:t>6.4.2020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66948-E4CE-4A3F-BE01-DA8EACF140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44107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39402-71A5-4128-B8A0-1CFC83D01F3B}" type="datetimeFigureOut">
              <a:rPr lang="cs-CZ" smtClean="0"/>
              <a:t>6.4.2020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66948-E4CE-4A3F-BE01-DA8EACF140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6441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39402-71A5-4128-B8A0-1CFC83D01F3B}" type="datetimeFigureOut">
              <a:rPr lang="cs-CZ" smtClean="0"/>
              <a:t>6.4.2020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66948-E4CE-4A3F-BE01-DA8EACF1402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39402-71A5-4128-B8A0-1CFC83D01F3B}" type="datetimeFigureOut">
              <a:rPr lang="cs-CZ" smtClean="0"/>
              <a:t>6.4.2020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66948-E4CE-4A3F-BE01-DA8EACF14021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39402-71A5-4128-B8A0-1CFC83D01F3B}" type="datetimeFigureOut">
              <a:rPr lang="cs-CZ" smtClean="0"/>
              <a:t>6.4.2020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66948-E4CE-4A3F-BE01-DA8EACF14021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39402-71A5-4128-B8A0-1CFC83D01F3B}" type="datetimeFigureOut">
              <a:rPr lang="cs-CZ" smtClean="0"/>
              <a:t>6.4.2020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66948-E4CE-4A3F-BE01-DA8EACF1402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39402-71A5-4128-B8A0-1CFC83D01F3B}" type="datetimeFigureOut">
              <a:rPr lang="cs-CZ" smtClean="0"/>
              <a:t>6.4.2020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66948-E4CE-4A3F-BE01-DA8EACF1402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39402-71A5-4128-B8A0-1CFC83D01F3B}" type="datetimeFigureOut">
              <a:rPr lang="cs-CZ" smtClean="0"/>
              <a:t>6.4.2020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66948-E4CE-4A3F-BE01-DA8EACF1402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39402-71A5-4128-B8A0-1CFC83D01F3B}" type="datetimeFigureOut">
              <a:rPr lang="cs-CZ" smtClean="0"/>
              <a:t>6.4.2020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66948-E4CE-4A3F-BE01-DA8EACF14021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1D39402-71A5-4128-B8A0-1CFC83D01F3B}" type="datetimeFigureOut">
              <a:rPr lang="cs-CZ" smtClean="0"/>
              <a:t>6.4.2020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9866948-E4CE-4A3F-BE01-DA8EACF14021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D39402-71A5-4128-B8A0-1CFC83D01F3B}" type="datetimeFigureOut">
              <a:rPr lang="cs-CZ" smtClean="0"/>
              <a:t>6.4.2020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66948-E4CE-4A3F-BE01-DA8EACF140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7423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customXml" Target="../ink/ink14.xml"/><Relationship Id="rId18" Type="http://schemas.openxmlformats.org/officeDocument/2006/relationships/image" Target="../media/image29.emf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image" Target="../media/image12.png"/><Relationship Id="rId17" Type="http://schemas.openxmlformats.org/officeDocument/2006/relationships/customXml" Target="../ink/ink15.xml"/><Relationship Id="rId2" Type="http://schemas.openxmlformats.org/officeDocument/2006/relationships/image" Target="../media/image2.png"/><Relationship Id="rId16" Type="http://schemas.openxmlformats.org/officeDocument/2006/relationships/image" Target="../media/image28.emf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19" Type="http://schemas.openxmlformats.org/officeDocument/2006/relationships/image" Target="../media/image13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6" Type="http://schemas.openxmlformats.org/officeDocument/2006/relationships/customXml" Target="../ink/ink1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5" Type="http://schemas.openxmlformats.org/officeDocument/2006/relationships/image" Target="../media/image13.png"/><Relationship Id="rId10" Type="http://schemas.openxmlformats.org/officeDocument/2006/relationships/image" Target="../media/image11.png"/><Relationship Id="rId19" Type="http://schemas.openxmlformats.org/officeDocument/2006/relationships/image" Target="../media/image31.emf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4.png"/><Relationship Id="rId3" Type="http://schemas.openxmlformats.org/officeDocument/2006/relationships/image" Target="../media/image3.png"/><Relationship Id="rId21" Type="http://schemas.openxmlformats.org/officeDocument/2006/relationships/image" Target="../media/image33.emf"/><Relationship Id="rId7" Type="http://schemas.openxmlformats.org/officeDocument/2006/relationships/image" Target="../media/image5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6" Type="http://schemas.openxmlformats.org/officeDocument/2006/relationships/customXml" Target="../ink/ink17.xml"/><Relationship Id="rId20" Type="http://schemas.openxmlformats.org/officeDocument/2006/relationships/customXml" Target="../ink/ink1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5" Type="http://schemas.openxmlformats.org/officeDocument/2006/relationships/image" Target="../media/image13.png"/><Relationship Id="rId10" Type="http://schemas.openxmlformats.org/officeDocument/2006/relationships/image" Target="../media/image11.png"/><Relationship Id="rId19" Type="http://schemas.openxmlformats.org/officeDocument/2006/relationships/image" Target="../media/image32.emf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11" Type="http://schemas.openxmlformats.org/officeDocument/2006/relationships/image" Target="../media/image16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11" Type="http://schemas.openxmlformats.org/officeDocument/2006/relationships/image" Target="../media/image16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8.png"/><Relationship Id="rId7" Type="http://schemas.openxmlformats.org/officeDocument/2006/relationships/image" Target="../media/image25.png"/><Relationship Id="rId12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11" Type="http://schemas.openxmlformats.org/officeDocument/2006/relationships/image" Target="../media/image24.png"/><Relationship Id="rId5" Type="http://schemas.openxmlformats.org/officeDocument/2006/relationships/image" Target="../media/image21.png"/><Relationship Id="rId10" Type="http://schemas.openxmlformats.org/officeDocument/2006/relationships/image" Target="../media/image23.png"/><Relationship Id="rId4" Type="http://schemas.openxmlformats.org/officeDocument/2006/relationships/image" Target="../media/image20.png"/><Relationship Id="rId9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8.png"/><Relationship Id="rId7" Type="http://schemas.openxmlformats.org/officeDocument/2006/relationships/image" Target="../media/image25.png"/><Relationship Id="rId12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11" Type="http://schemas.openxmlformats.org/officeDocument/2006/relationships/image" Target="../media/image17.png"/><Relationship Id="rId5" Type="http://schemas.openxmlformats.org/officeDocument/2006/relationships/image" Target="../media/image21.png"/><Relationship Id="rId10" Type="http://schemas.openxmlformats.org/officeDocument/2006/relationships/image" Target="../media/image28.png"/><Relationship Id="rId4" Type="http://schemas.openxmlformats.org/officeDocument/2006/relationships/image" Target="../media/image20.png"/><Relationship Id="rId9" Type="http://schemas.openxmlformats.org/officeDocument/2006/relationships/image" Target="../media/image26.png"/><Relationship Id="rId1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openxmlformats.org/officeDocument/2006/relationships/image" Target="../media/image4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10" Type="http://schemas.openxmlformats.org/officeDocument/2006/relationships/image" Target="../media/image6.emf"/><Relationship Id="rId4" Type="http://schemas.openxmlformats.org/officeDocument/2006/relationships/customXml" Target="../ink/ink1.xml"/><Relationship Id="rId9" Type="http://schemas.openxmlformats.org/officeDocument/2006/relationships/customXml" Target="../ink/ink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11.emf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customXml" Target="../ink/ink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11" Type="http://schemas.openxmlformats.org/officeDocument/2006/relationships/image" Target="../media/image10.emf"/><Relationship Id="rId5" Type="http://schemas.openxmlformats.org/officeDocument/2006/relationships/image" Target="../media/image4.png"/><Relationship Id="rId15" Type="http://schemas.openxmlformats.org/officeDocument/2006/relationships/image" Target="../media/image12.emf"/><Relationship Id="rId4" Type="http://schemas.openxmlformats.org/officeDocument/2006/relationships/image" Target="../media/image5.png"/><Relationship Id="rId14" Type="http://schemas.openxmlformats.org/officeDocument/2006/relationships/customXml" Target="../ink/ink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8" Type="http://schemas.openxmlformats.org/officeDocument/2006/relationships/image" Target="../media/image18.emf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7" Type="http://schemas.openxmlformats.org/officeDocument/2006/relationships/customXml" Target="../ink/ink8.xml"/><Relationship Id="rId2" Type="http://schemas.openxmlformats.org/officeDocument/2006/relationships/image" Target="../media/image2.png"/><Relationship Id="rId16" Type="http://schemas.openxmlformats.org/officeDocument/2006/relationships/image" Target="../media/image17.emf"/><Relationship Id="rId20" Type="http://schemas.openxmlformats.org/officeDocument/2006/relationships/image" Target="../media/image19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11" Type="http://schemas.openxmlformats.org/officeDocument/2006/relationships/customXml" Target="../ink/ink6.xml"/><Relationship Id="rId5" Type="http://schemas.openxmlformats.org/officeDocument/2006/relationships/image" Target="../media/image6.png"/><Relationship Id="rId15" Type="http://schemas.openxmlformats.org/officeDocument/2006/relationships/customXml" Target="../ink/ink7.xml"/><Relationship Id="rId10" Type="http://schemas.openxmlformats.org/officeDocument/2006/relationships/image" Target="../media/image10.png"/><Relationship Id="rId19" Type="http://schemas.openxmlformats.org/officeDocument/2006/relationships/customXml" Target="../ink/ink9.xml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6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customXml" Target="../ink/ink10.xml"/><Relationship Id="rId18" Type="http://schemas.openxmlformats.org/officeDocument/2006/relationships/image" Target="../media/image23.emf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image" Target="../media/image12.png"/><Relationship Id="rId17" Type="http://schemas.openxmlformats.org/officeDocument/2006/relationships/customXml" Target="../ink/ink11.xml"/><Relationship Id="rId2" Type="http://schemas.openxmlformats.org/officeDocument/2006/relationships/image" Target="../media/image2.png"/><Relationship Id="rId16" Type="http://schemas.openxmlformats.org/officeDocument/2006/relationships/image" Target="../media/image22.emf"/><Relationship Id="rId20" Type="http://schemas.openxmlformats.org/officeDocument/2006/relationships/image" Target="../media/image24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19" Type="http://schemas.openxmlformats.org/officeDocument/2006/relationships/customXml" Target="../ink/ink12.xml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27.emf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5" Type="http://schemas.openxmlformats.org/officeDocument/2006/relationships/customXml" Target="../ink/ink13.xml"/><Relationship Id="rId10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err="1" smtClean="0"/>
              <a:t>Martinásek</a:t>
            </a:r>
            <a:r>
              <a:rPr lang="cs-CZ" dirty="0" smtClean="0"/>
              <a:t> Josef</a:t>
            </a:r>
          </a:p>
          <a:p>
            <a:r>
              <a:rPr lang="cs-CZ" dirty="0" smtClean="0"/>
              <a:t>VUT, FAST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930883" cy="1793167"/>
          </a:xfrm>
        </p:spPr>
        <p:txBody>
          <a:bodyPr/>
          <a:lstStyle/>
          <a:p>
            <a:pPr marL="182880" indent="0">
              <a:buNone/>
            </a:pPr>
            <a:r>
              <a:rPr lang="cs-CZ" dirty="0" smtClean="0"/>
              <a:t>BD003 – silová metoda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724" y="267082"/>
            <a:ext cx="4968552" cy="3017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7897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3604936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20888"/>
            <a:ext cx="2267322" cy="5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16632"/>
            <a:ext cx="2371359" cy="1708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64418"/>
            <a:ext cx="2344105" cy="1852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062633"/>
            <a:ext cx="498497" cy="422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380" y="44624"/>
            <a:ext cx="5238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720" y="188640"/>
            <a:ext cx="693985" cy="28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596" y="2132856"/>
            <a:ext cx="2404596" cy="1635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559"/>
          <a:stretch/>
        </p:blipFill>
        <p:spPr bwMode="auto">
          <a:xfrm>
            <a:off x="6588224" y="1844824"/>
            <a:ext cx="2569094" cy="158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699"/>
          <a:stretch/>
        </p:blipFill>
        <p:spPr bwMode="auto">
          <a:xfrm>
            <a:off x="35496" y="3356992"/>
            <a:ext cx="2674702" cy="734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1563" y="3356992"/>
            <a:ext cx="452437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01" r="71129" b="25056"/>
          <a:stretch/>
        </p:blipFill>
        <p:spPr bwMode="auto">
          <a:xfrm>
            <a:off x="35496" y="4091940"/>
            <a:ext cx="772224" cy="1531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15" y="5053965"/>
            <a:ext cx="5905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" name="Rukopis 1"/>
              <p14:cNvContentPartPr/>
              <p14:nvPr/>
            </p14:nvContentPartPr>
            <p14:xfrm>
              <a:off x="131400" y="4955040"/>
              <a:ext cx="554760" cy="491760"/>
            </p14:xfrm>
          </p:contentPart>
        </mc:Choice>
        <mc:Fallback xmlns="">
          <p:pic>
            <p:nvPicPr>
              <p:cNvPr id="2" name="Rukopis 1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15560" y="4891320"/>
                <a:ext cx="586440" cy="61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" name="Rukopis 2"/>
              <p14:cNvContentPartPr/>
              <p14:nvPr/>
            </p14:nvContentPartPr>
            <p14:xfrm>
              <a:off x="4492080" y="3080520"/>
              <a:ext cx="343080" cy="160200"/>
            </p14:xfrm>
          </p:contentPart>
        </mc:Choice>
        <mc:Fallback xmlns="">
          <p:pic>
            <p:nvPicPr>
              <p:cNvPr id="3" name="Rukopis 2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475880" y="3016800"/>
                <a:ext cx="375120" cy="287640"/>
              </a:xfrm>
              <a:prstGeom prst="rect">
                <a:avLst/>
              </a:prstGeom>
            </p:spPr>
          </p:pic>
        </mc:Fallback>
      </mc:AlternateContent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661" y="260648"/>
            <a:ext cx="518571" cy="480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20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383" y="309747"/>
            <a:ext cx="232925" cy="335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6997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3604936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20888"/>
            <a:ext cx="2267322" cy="5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16632"/>
            <a:ext cx="2371359" cy="1708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64418"/>
            <a:ext cx="2344105" cy="1852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062633"/>
            <a:ext cx="498497" cy="422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380" y="44624"/>
            <a:ext cx="5238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720" y="188640"/>
            <a:ext cx="693985" cy="28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596" y="2132856"/>
            <a:ext cx="2404596" cy="1635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559"/>
          <a:stretch/>
        </p:blipFill>
        <p:spPr bwMode="auto">
          <a:xfrm>
            <a:off x="6588224" y="1844824"/>
            <a:ext cx="2569094" cy="158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699"/>
          <a:stretch/>
        </p:blipFill>
        <p:spPr bwMode="auto">
          <a:xfrm>
            <a:off x="35496" y="3356992"/>
            <a:ext cx="2674702" cy="734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1563" y="3356992"/>
            <a:ext cx="452437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01" r="71129" b="25056"/>
          <a:stretch/>
        </p:blipFill>
        <p:spPr bwMode="auto">
          <a:xfrm>
            <a:off x="35496" y="4091940"/>
            <a:ext cx="772224" cy="1531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15" y="5053965"/>
            <a:ext cx="5905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13495"/>
            <a:ext cx="232925" cy="335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414" y="166615"/>
            <a:ext cx="459551" cy="387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661" y="260648"/>
            <a:ext cx="518571" cy="480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383" y="309747"/>
            <a:ext cx="232925" cy="335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" name="Rukopis 1"/>
              <p14:cNvContentPartPr/>
              <p14:nvPr/>
            </p14:nvContentPartPr>
            <p14:xfrm>
              <a:off x="4154760" y="137160"/>
              <a:ext cx="634680" cy="337680"/>
            </p14:xfrm>
          </p:contentPart>
        </mc:Choice>
        <mc:Fallback xmlns="">
          <p:pic>
            <p:nvPicPr>
              <p:cNvPr id="2" name="Rukopis 1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138920" y="73800"/>
                <a:ext cx="666360" cy="464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16027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3604936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20888"/>
            <a:ext cx="2267322" cy="5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16632"/>
            <a:ext cx="2371359" cy="1708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64418"/>
            <a:ext cx="2344105" cy="1852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062633"/>
            <a:ext cx="498497" cy="422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380" y="44624"/>
            <a:ext cx="5238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720" y="188640"/>
            <a:ext cx="693985" cy="28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596" y="2132856"/>
            <a:ext cx="2404596" cy="1635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559"/>
          <a:stretch/>
        </p:blipFill>
        <p:spPr bwMode="auto">
          <a:xfrm>
            <a:off x="6588224" y="1844824"/>
            <a:ext cx="2569094" cy="158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699"/>
          <a:stretch/>
        </p:blipFill>
        <p:spPr bwMode="auto">
          <a:xfrm>
            <a:off x="35496" y="3356992"/>
            <a:ext cx="2674702" cy="734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1563" y="3356992"/>
            <a:ext cx="452437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01" r="71129" b="25056"/>
          <a:stretch/>
        </p:blipFill>
        <p:spPr bwMode="auto">
          <a:xfrm>
            <a:off x="35496" y="4091940"/>
            <a:ext cx="772224" cy="1531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15" y="5053965"/>
            <a:ext cx="5905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13495"/>
            <a:ext cx="232925" cy="335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414" y="166615"/>
            <a:ext cx="459551" cy="387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661" y="260648"/>
            <a:ext cx="518571" cy="480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383" y="309747"/>
            <a:ext cx="232925" cy="335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" name="Rukopis 2"/>
              <p14:cNvContentPartPr/>
              <p14:nvPr/>
            </p14:nvContentPartPr>
            <p14:xfrm>
              <a:off x="102960" y="657360"/>
              <a:ext cx="480240" cy="234360"/>
            </p14:xfrm>
          </p:contentPart>
        </mc:Choice>
        <mc:Fallback xmlns="">
          <p:pic>
            <p:nvPicPr>
              <p:cNvPr id="3" name="Rukopis 2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6760" y="593640"/>
                <a:ext cx="512280" cy="36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" name="Rukopis 3"/>
              <p14:cNvContentPartPr/>
              <p14:nvPr/>
            </p14:nvContentPartPr>
            <p14:xfrm>
              <a:off x="297000" y="3429000"/>
              <a:ext cx="2194920" cy="520560"/>
            </p14:xfrm>
          </p:contentPart>
        </mc:Choice>
        <mc:Fallback xmlns="">
          <p:pic>
            <p:nvPicPr>
              <p:cNvPr id="4" name="Rukopis 3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81160" y="3365640"/>
                <a:ext cx="2226600" cy="647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73103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3604936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20888"/>
            <a:ext cx="2267322" cy="5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16632"/>
            <a:ext cx="2371359" cy="1708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64418"/>
            <a:ext cx="2344105" cy="1852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062633"/>
            <a:ext cx="498497" cy="422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380" y="44624"/>
            <a:ext cx="5238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720" y="188640"/>
            <a:ext cx="693985" cy="28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596" y="2132856"/>
            <a:ext cx="2404596" cy="1635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559"/>
          <a:stretch/>
        </p:blipFill>
        <p:spPr bwMode="auto">
          <a:xfrm>
            <a:off x="6588224" y="1844824"/>
            <a:ext cx="2569094" cy="158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356992"/>
            <a:ext cx="2674702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1563" y="3356992"/>
            <a:ext cx="452437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1448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3604936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20888"/>
            <a:ext cx="2267322" cy="5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16632"/>
            <a:ext cx="2371359" cy="1708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64418"/>
            <a:ext cx="2344105" cy="1852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062633"/>
            <a:ext cx="498497" cy="422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380" y="44624"/>
            <a:ext cx="5238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720" y="188640"/>
            <a:ext cx="693985" cy="28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596" y="2132856"/>
            <a:ext cx="2404596" cy="1635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559"/>
          <a:stretch/>
        </p:blipFill>
        <p:spPr bwMode="auto">
          <a:xfrm>
            <a:off x="6588224" y="1844824"/>
            <a:ext cx="2569094" cy="158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356992"/>
            <a:ext cx="2674702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613" y="4077072"/>
            <a:ext cx="3415531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1563" y="3356992"/>
            <a:ext cx="452437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0376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3604936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20888"/>
            <a:ext cx="2267322" cy="5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16632"/>
            <a:ext cx="2371359" cy="1708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64418"/>
            <a:ext cx="2344105" cy="1852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062633"/>
            <a:ext cx="498497" cy="422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380" y="44624"/>
            <a:ext cx="5238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720" y="188640"/>
            <a:ext cx="693985" cy="28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596" y="2132856"/>
            <a:ext cx="2404596" cy="1635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559"/>
          <a:stretch/>
        </p:blipFill>
        <p:spPr bwMode="auto">
          <a:xfrm>
            <a:off x="6588224" y="1844824"/>
            <a:ext cx="2569094" cy="158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356992"/>
            <a:ext cx="2674702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613" y="4077072"/>
            <a:ext cx="3415531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105" y="4077072"/>
            <a:ext cx="3601431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1563" y="3356992"/>
            <a:ext cx="452437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986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3604936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047" y="43681"/>
            <a:ext cx="3473177" cy="3025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830291"/>
            <a:ext cx="1997212" cy="830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1069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3604936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047" y="43681"/>
            <a:ext cx="3473177" cy="3025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88640"/>
            <a:ext cx="2812012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859543"/>
            <a:ext cx="3096344" cy="1505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039" y="2724033"/>
            <a:ext cx="2567161" cy="1857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830291"/>
            <a:ext cx="1997212" cy="830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651" y="3305499"/>
            <a:ext cx="791357" cy="771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015" y="3612323"/>
            <a:ext cx="736381" cy="656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2178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3604936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047" y="43681"/>
            <a:ext cx="3473177" cy="3025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88640"/>
            <a:ext cx="2812012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859543"/>
            <a:ext cx="3096344" cy="1505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039" y="2724033"/>
            <a:ext cx="2567161" cy="1857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1" y="4149080"/>
            <a:ext cx="2245173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830291"/>
            <a:ext cx="1997212" cy="830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797152"/>
            <a:ext cx="661434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651" y="3305499"/>
            <a:ext cx="791357" cy="771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015" y="3612323"/>
            <a:ext cx="736381" cy="656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17" y="3378167"/>
            <a:ext cx="2020113" cy="62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6873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3604936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047" y="43681"/>
            <a:ext cx="3473177" cy="3025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88640"/>
            <a:ext cx="2812012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859543"/>
            <a:ext cx="3096344" cy="1505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039" y="2724033"/>
            <a:ext cx="2567161" cy="1857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1" y="4149080"/>
            <a:ext cx="2245173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830291"/>
            <a:ext cx="1997212" cy="830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797152"/>
            <a:ext cx="661434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790993"/>
            <a:ext cx="3541415" cy="1806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137" y="4575245"/>
            <a:ext cx="3025367" cy="2238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651" y="3305499"/>
            <a:ext cx="791357" cy="771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015" y="3612323"/>
            <a:ext cx="736381" cy="656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17" y="3378167"/>
            <a:ext cx="2020113" cy="62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7489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3604936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2371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 txBox="1">
            <a:spLocks/>
          </p:cNvSpPr>
          <p:nvPr/>
        </p:nvSpPr>
        <p:spPr>
          <a:xfrm>
            <a:off x="1473795" y="5052545"/>
            <a:ext cx="5637010" cy="8821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dirty="0" smtClean="0"/>
              <a:t>Děkuji za pozornost.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4760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3604936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20888"/>
            <a:ext cx="2267322" cy="5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1486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3604936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20888"/>
            <a:ext cx="2267322" cy="5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Rukopis 1"/>
              <p14:cNvContentPartPr/>
              <p14:nvPr/>
            </p14:nvContentPartPr>
            <p14:xfrm>
              <a:off x="165600" y="657360"/>
              <a:ext cx="360360" cy="263160"/>
            </p14:xfrm>
          </p:contentPart>
        </mc:Choice>
        <mc:Fallback xmlns="">
          <p:pic>
            <p:nvPicPr>
              <p:cNvPr id="2" name="Rukopis 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9760" y="593640"/>
                <a:ext cx="392040" cy="39024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16632"/>
            <a:ext cx="2371359" cy="1708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" name="Rukopis 3"/>
              <p14:cNvContentPartPr/>
              <p14:nvPr/>
            </p14:nvContentPartPr>
            <p14:xfrm>
              <a:off x="3886200" y="297360"/>
              <a:ext cx="394560" cy="468720"/>
            </p14:xfrm>
          </p:contentPart>
        </mc:Choice>
        <mc:Fallback xmlns="">
          <p:pic>
            <p:nvPicPr>
              <p:cNvPr id="4" name="Rukopis 3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870360" y="233640"/>
                <a:ext cx="426240" cy="596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23693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3604936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20888"/>
            <a:ext cx="2267322" cy="5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380" y="44624"/>
            <a:ext cx="5238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720" y="188640"/>
            <a:ext cx="693985" cy="28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16632"/>
            <a:ext cx="2371359" cy="1708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64418"/>
            <a:ext cx="2344105" cy="1852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062633"/>
            <a:ext cx="498497" cy="422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Rukopis 6"/>
              <p14:cNvContentPartPr/>
              <p14:nvPr/>
            </p14:nvContentPartPr>
            <p14:xfrm>
              <a:off x="4463280" y="1268640"/>
              <a:ext cx="165960" cy="166320"/>
            </p14:xfrm>
          </p:contentPart>
        </mc:Choice>
        <mc:Fallback xmlns="">
          <p:pic>
            <p:nvPicPr>
              <p:cNvPr id="7" name="Rukopis 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447440" y="1205280"/>
                <a:ext cx="198000" cy="29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Rukopis 7"/>
              <p14:cNvContentPartPr/>
              <p14:nvPr/>
            </p14:nvContentPartPr>
            <p14:xfrm>
              <a:off x="6652080" y="560160"/>
              <a:ext cx="1383480" cy="40320"/>
            </p14:xfrm>
          </p:contentPart>
        </mc:Choice>
        <mc:Fallback xmlns="">
          <p:pic>
            <p:nvPicPr>
              <p:cNvPr id="8" name="Rukopis 7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36240" y="496440"/>
                <a:ext cx="141516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Rukopis 8"/>
              <p14:cNvContentPartPr/>
              <p14:nvPr/>
            </p14:nvContentPartPr>
            <p14:xfrm>
              <a:off x="8269560" y="1131480"/>
              <a:ext cx="388800" cy="23400"/>
            </p14:xfrm>
          </p:contentPart>
        </mc:Choice>
        <mc:Fallback xmlns="">
          <p:pic>
            <p:nvPicPr>
              <p:cNvPr id="9" name="Rukopis 8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253720" y="1068120"/>
                <a:ext cx="420480" cy="150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62307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3604936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20888"/>
            <a:ext cx="2267322" cy="5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16632"/>
            <a:ext cx="2371359" cy="1708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64418"/>
            <a:ext cx="2344105" cy="1852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062633"/>
            <a:ext cx="498497" cy="422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380" y="44624"/>
            <a:ext cx="5238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720" y="188640"/>
            <a:ext cx="693985" cy="28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596" y="2132856"/>
            <a:ext cx="2404596" cy="1635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559"/>
          <a:stretch/>
        </p:blipFill>
        <p:spPr bwMode="auto">
          <a:xfrm>
            <a:off x="6588224" y="1844824"/>
            <a:ext cx="2569094" cy="158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1563" y="3356992"/>
            <a:ext cx="452437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" name="Rukopis 2"/>
              <p14:cNvContentPartPr/>
              <p14:nvPr/>
            </p14:nvContentPartPr>
            <p14:xfrm>
              <a:off x="7549560" y="2680200"/>
              <a:ext cx="5760" cy="360"/>
            </p14:xfrm>
          </p:contentPart>
        </mc:Choice>
        <mc:Fallback xmlns="">
          <p:pic>
            <p:nvPicPr>
              <p:cNvPr id="3" name="Rukopis 2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533720" y="2616840"/>
                <a:ext cx="3780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7" name="Rukopis 6"/>
              <p14:cNvContentPartPr/>
              <p14:nvPr/>
            </p14:nvContentPartPr>
            <p14:xfrm>
              <a:off x="4577760" y="3080520"/>
              <a:ext cx="223200" cy="268920"/>
            </p14:xfrm>
          </p:contentPart>
        </mc:Choice>
        <mc:Fallback xmlns="">
          <p:pic>
            <p:nvPicPr>
              <p:cNvPr id="7" name="Rukopis 6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561920" y="3016800"/>
                <a:ext cx="254880" cy="39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8" name="Rukopis 7"/>
              <p14:cNvContentPartPr/>
              <p14:nvPr/>
            </p14:nvContentPartPr>
            <p14:xfrm>
              <a:off x="4177440" y="1325880"/>
              <a:ext cx="223560" cy="228960"/>
            </p14:xfrm>
          </p:contentPart>
        </mc:Choice>
        <mc:Fallback xmlns="">
          <p:pic>
            <p:nvPicPr>
              <p:cNvPr id="8" name="Rukopis 7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161600" y="1262520"/>
                <a:ext cx="255240" cy="35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9" name="Rukopis 8"/>
              <p14:cNvContentPartPr/>
              <p14:nvPr/>
            </p14:nvContentPartPr>
            <p14:xfrm>
              <a:off x="7435080" y="2931840"/>
              <a:ext cx="240480" cy="120240"/>
            </p14:xfrm>
          </p:contentPart>
        </mc:Choice>
        <mc:Fallback xmlns="">
          <p:pic>
            <p:nvPicPr>
              <p:cNvPr id="9" name="Rukopis 8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419240" y="2868120"/>
                <a:ext cx="272160" cy="247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4755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3604936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20888"/>
            <a:ext cx="2267322" cy="5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16632"/>
            <a:ext cx="2371359" cy="1708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64418"/>
            <a:ext cx="2344105" cy="1852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062633"/>
            <a:ext cx="498497" cy="422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380" y="44624"/>
            <a:ext cx="5238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720" y="188640"/>
            <a:ext cx="693985" cy="28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596" y="2132856"/>
            <a:ext cx="2404596" cy="1635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559"/>
          <a:stretch/>
        </p:blipFill>
        <p:spPr bwMode="auto">
          <a:xfrm>
            <a:off x="6588224" y="1844824"/>
            <a:ext cx="2569094" cy="158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699"/>
          <a:stretch/>
        </p:blipFill>
        <p:spPr bwMode="auto">
          <a:xfrm>
            <a:off x="35496" y="3356992"/>
            <a:ext cx="2674702" cy="734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1563" y="3356992"/>
            <a:ext cx="452437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7959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3604936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20888"/>
            <a:ext cx="2267322" cy="5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16632"/>
            <a:ext cx="2371359" cy="1708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64418"/>
            <a:ext cx="2344105" cy="1852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062633"/>
            <a:ext cx="498497" cy="422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380" y="44624"/>
            <a:ext cx="5238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720" y="188640"/>
            <a:ext cx="693985" cy="28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596" y="2132856"/>
            <a:ext cx="2404596" cy="1635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559"/>
          <a:stretch/>
        </p:blipFill>
        <p:spPr bwMode="auto">
          <a:xfrm>
            <a:off x="6588224" y="1844824"/>
            <a:ext cx="2569094" cy="158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699"/>
          <a:stretch/>
        </p:blipFill>
        <p:spPr bwMode="auto">
          <a:xfrm>
            <a:off x="35496" y="3356992"/>
            <a:ext cx="2674702" cy="734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1563" y="3356992"/>
            <a:ext cx="452437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01" r="71129" b="25056"/>
          <a:stretch/>
        </p:blipFill>
        <p:spPr bwMode="auto">
          <a:xfrm>
            <a:off x="35496" y="4091940"/>
            <a:ext cx="772224" cy="1531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15" y="5053965"/>
            <a:ext cx="5905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" name="Rukopis 1"/>
              <p14:cNvContentPartPr/>
              <p14:nvPr/>
            </p14:nvContentPartPr>
            <p14:xfrm>
              <a:off x="502920" y="4389120"/>
              <a:ext cx="303120" cy="223200"/>
            </p14:xfrm>
          </p:contentPart>
        </mc:Choice>
        <mc:Fallback xmlns="">
          <p:pic>
            <p:nvPicPr>
              <p:cNvPr id="2" name="Rukopis 1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87080" y="4325760"/>
                <a:ext cx="334800" cy="35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" name="Rukopis 2"/>
              <p14:cNvContentPartPr/>
              <p14:nvPr/>
            </p14:nvContentPartPr>
            <p14:xfrm>
              <a:off x="4583520" y="3040560"/>
              <a:ext cx="205920" cy="245880"/>
            </p14:xfrm>
          </p:contentPart>
        </mc:Choice>
        <mc:Fallback xmlns="">
          <p:pic>
            <p:nvPicPr>
              <p:cNvPr id="3" name="Rukopis 2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567320" y="2976840"/>
                <a:ext cx="237960" cy="37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4" name="Rukopis 3"/>
              <p14:cNvContentPartPr/>
              <p14:nvPr/>
            </p14:nvContentPartPr>
            <p14:xfrm>
              <a:off x="7463520" y="2931840"/>
              <a:ext cx="132120" cy="131760"/>
            </p14:xfrm>
          </p:contentPart>
        </mc:Choice>
        <mc:Fallback xmlns="">
          <p:pic>
            <p:nvPicPr>
              <p:cNvPr id="4" name="Rukopis 3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447680" y="2868120"/>
                <a:ext cx="163800" cy="258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09336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3604936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20888"/>
            <a:ext cx="2267322" cy="5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16632"/>
            <a:ext cx="2371359" cy="1708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64418"/>
            <a:ext cx="2344105" cy="1852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062633"/>
            <a:ext cx="498497" cy="422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380" y="44624"/>
            <a:ext cx="5238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720" y="188640"/>
            <a:ext cx="693985" cy="28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596" y="2132856"/>
            <a:ext cx="2404596" cy="1635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559"/>
          <a:stretch/>
        </p:blipFill>
        <p:spPr bwMode="auto">
          <a:xfrm>
            <a:off x="6588224" y="1844824"/>
            <a:ext cx="2569094" cy="158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699"/>
          <a:stretch/>
        </p:blipFill>
        <p:spPr bwMode="auto">
          <a:xfrm>
            <a:off x="35496" y="3356992"/>
            <a:ext cx="2674702" cy="734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1563" y="3356992"/>
            <a:ext cx="452437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01" r="71129" b="25056"/>
          <a:stretch/>
        </p:blipFill>
        <p:spPr bwMode="auto">
          <a:xfrm>
            <a:off x="35496" y="4091940"/>
            <a:ext cx="772224" cy="1531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15" y="5053965"/>
            <a:ext cx="5905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661" y="260648"/>
            <a:ext cx="518571" cy="480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383" y="309747"/>
            <a:ext cx="232925" cy="335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" name="Rukopis 2"/>
              <p14:cNvContentPartPr/>
              <p14:nvPr/>
            </p14:nvContentPartPr>
            <p14:xfrm>
              <a:off x="6286320" y="280080"/>
              <a:ext cx="417600" cy="434520"/>
            </p14:xfrm>
          </p:contentPart>
        </mc:Choice>
        <mc:Fallback xmlns="">
          <p:pic>
            <p:nvPicPr>
              <p:cNvPr id="3" name="Rukopis 2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270480" y="216360"/>
                <a:ext cx="449280" cy="561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10024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Aerodynamika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k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k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289</TotalTime>
  <Words>13</Words>
  <Application>Microsoft Office PowerPoint</Application>
  <PresentationFormat>Předvádění na obrazovce (4:3)</PresentationFormat>
  <Paragraphs>4</Paragraphs>
  <Slides>20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20</vt:i4>
      </vt:variant>
    </vt:vector>
  </HeadingPairs>
  <TitlesOfParts>
    <vt:vector size="22" baseType="lpstr">
      <vt:lpstr>1_Aerodynamika</vt:lpstr>
      <vt:lpstr>Motiv systému Office</vt:lpstr>
      <vt:lpstr>BD003 – silová metoda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BD003 – domácí úkol</dc:title>
  <dc:creator>Pepa</dc:creator>
  <cp:lastModifiedBy>Pepa</cp:lastModifiedBy>
  <cp:revision>31</cp:revision>
  <dcterms:created xsi:type="dcterms:W3CDTF">2020-03-27T19:23:52Z</dcterms:created>
  <dcterms:modified xsi:type="dcterms:W3CDTF">2020-04-06T08:15:47Z</dcterms:modified>
</cp:coreProperties>
</file>