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56" r:id="rId3"/>
    <p:sldId id="257" r:id="rId4"/>
    <p:sldId id="279" r:id="rId5"/>
    <p:sldId id="280" r:id="rId6"/>
    <p:sldId id="281" r:id="rId7"/>
    <p:sldId id="286" r:id="rId8"/>
    <p:sldId id="278" r:id="rId9"/>
    <p:sldId id="282" r:id="rId10"/>
    <p:sldId id="283" r:id="rId11"/>
    <p:sldId id="284" r:id="rId12"/>
    <p:sldId id="285" r:id="rId13"/>
    <p:sldId id="27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37" autoAdjust="0"/>
  </p:normalViewPr>
  <p:slideViewPr>
    <p:cSldViewPr>
      <p:cViewPr>
        <p:scale>
          <a:sx n="100" d="100"/>
          <a:sy n="100" d="100"/>
        </p:scale>
        <p:origin x="-946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6:57.3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5032 3746,'0'0,"16"0,-16 0,16-15,32 15,-48 0,31 0,-15 0,0 0,0 0,16 0,-17 0,1 0,0 0,-16 0,32 0,-16 0,-16 0,16 0,0 0,0 0,-16 0,15 0,1 0,-16 0,16 0,0 0,-16 0,-16-32,0 32,-15-16,-17 0,16 0,-16 0,-15-15,-16-17,15 16,1 0,-1 17,17-1,15 0,16 16,0 0,16 0,16 0,-16-16,16 16,16 0,-32 0,31 0,-15 0,0 0,0 0,0 0,0 0,-1 0,1 0,-16 0,16 0,0 0,-16 0,16 0,0 0,0 0,-16 0,16 0,0-16,-1 16,-15 0,48 0,-48-16,16 16,16 0,-17 0,-15 0,32-16,-16 1,-16 15,0-16,0 16,0 0,0-16,0 0,0 16,0 0,0-16,0 0,0 0,-16 16,16 0,-16 0,16 0,16 0,0 0,0 0,32 0,-17 0,-15 0,16 16,0 0,-1 0,-31 0,16-16,0 0,-16 0,0 16,0-16,0 31,0-15,0-16,0 16,0 0,0-16,16 0,-16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28.96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1127 13716,'32'0,"-32"0,47 0,-31 0,32-16,-1 16,49-32,-49 32,-15 0,63-16,-31 1,79 15,-96 0,17 0,95 0,-96 0,0 0,112 0,-127 0,-1 0,1 0,47 0,-63 0,31 0,-47 0,16 0,16 0,-32 0,15 0,17 0,-16 0,-16 0,31 0,-15 0,0 0,-16-16,15 16,1 0,0 0,-16 0,0 0,-1 0,17 0,-32 0,16 0,0 0,-16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8:17.83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13890 16145,'0'-16,"32"16,-16 0,0 0,16 0,-1 0,1 0,16 0,-17 0,17 0,47 16,-63-16,95 0,-79 0,95 0,-80 0,1 0,63 0,-64 0,80 0,-80 0,80-16,-95 16,0 0,31-16,-63 16,16 0,31 0,-31 0,-16 0,15 0,17-16,-48 16,32-16,-16 16,31-15,-15-1,-16 0,0 16,31-16,-31 16,-16-16,16 0,0 16,-16-16,16 16,-16 0,0-16,0 0,0 1,0 15,16 0,-16-16,0 0,0 16,0-16,0 0,0 0,0 16,0-16,0 1,0-1,0 16,0 0,0-16,-16 0,0 16,16-16,-16 16,16-16,-16 0,0 16,16 0,0 0,-31-16,15 16,0-16,0 16,-16 0,32-15,-15 15,-17 0,32 0,-32 0,0 0,16 0,-15 0,15 0,-16 0,0 0,16 0,-15 0,-1 0,32 0,-48 0,1 0,31 0,-32 0,1 0,31 0,-16 0,0 0,-16 15,33-15,-33 16,16-16,-31 16,47-16,-48 16,33-16,15 16,-32-16,16 0,17 0,-33 0,16 0,-16 0,33 0,-1 0,-16 0,0 0,16 0,-15 0,-17 0,32 0,-16 0,16-16,-31 0,15 16,0-16,17 16,-1 0,0-16,0 1,16-1,-32 16,32-16,-16 16,16-16,0 0,0 16,0 0,0 0,0 0,32-16,32 16,-1-16,16 1,17-1,15 16,0-32,0 16,0 16,0 0,-31 0,-1 0,-47 0,15 0,-31 0,16 16,-16-16,-16 0,16-16,-16 0,0-16,0 16,0 1,16-1,-16 0,0 0,0 0,0 16,-16-16,-32-15,16 15,1 0,-17 0,-31 16,31 0,16 0,-15 0,-33 0,33 0,-1 0,32 0,-31 0,-17 0,48 0,0 0,0 0,0 0,16 0,-15 0,-1 0,0 0,16 0,-16 0,-16 0,32-16,-16 0,1 16,-1 0,16-16,0 16,0-16,0 0,0 16,0-15,16 15,-1-16,1 16,0 0,0 0,32 0,-1-16,1 16,-32 0,31-16,-15 16,-16 0,-16 0,0 0,0 0,-32-32,16 16,-15 1,-1 15,0-16,32 16,-48-16,48 16,-15 0,-17-16,16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8:23.58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5048 3683,'0'0,"0"0,32 0,-32 0,32 0,-17 0,1 0,16-16,16 16,-48 0,47 0,-31 0,32 0,-16 0,-17 0,49 0,-32 0,31 0,-15 0,-32 0,15 0,33 0,-48-16,31 16,17 0,-16 0,-33 0,33 0,63 0,-95 0,32-16,-1 16,48-15,-47 15,0 0,-16-16,-1 16,1 0,63 0,-63 0,0 0,-16 0,31 0,-15 0,0 0,-1-16,17 16,-16 0,-16 0,16 0,-17 0,1 0,0 0,0 0,0 0,16 0,-32 0,31 0,-15 0,0 0,16 0,-16 0,16 0,-1 0,-15 0,16 0,0 0,-32 0,31 0,-15 0,-16 0,16 0,0 0,0 0,-16 0,16 0,0 0,-16-16,16 16,-1-16,1 16,-47-32,-17 32,16-16,-47-15,15 15,33 16,-65-32,49 32,-64 0,47 0,-47 0,47 0,-15 0,47 0,0 0,-31 0,47 0,-16 0,1 0,15 0,16 0,-16 0,0 0,0 0,0 0,-16 0,17 0,-1 0,0 0,0 0,0 0,0 0,0 0,-15 0,-1 0,0 0,0 0,-15 0,31 0,16 16,-32-16,16 0,16 0,-16 0,1 0,-1 0,0 0,-16 0,32 0,-16 0,-16 0,32 0,-31-16,15 16,16 0,-16 0,0 0,0 0,16 0,-47-16,31 16,16 0,-32 0,16-16,16 16,-16 0,0 0,16 0,-16 0,0 0,1 0,15-16,-16 16,0 0,0 0,16 0,-16 0,0 0,16 0,-16-15,1 15,-1-16,16 16,-16 0,16-16,-16 16,16-16,-16 0,16 16,0 0,16 0,0 0,-16 0,-16 0,0 0,16 0,-16 0,16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05.4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1063 1842,'0'-16,"16"16,16-16,-32 16,16-16,0 16,0 0,-16 0,31 0,-15 0,16 0,-16 0,16 0,15 0,-15 0,-32 16,63 0,-47-16,16 16,0-16,-16 0,0 0,0 0,-1 0,-15 15,16-15,0 0,-16 16,16-16,0 0,0 0,-16 16,0-16,0 16,0 0,-16-16,0 16,0 0,0-1,0-15,-15 16,-65 16,80-16,-31-16,15 0,-15 16,31-16,-32 16,16 0,0 0,17-1,-1-15,0 16,16-16,16 0,-16 0,31 16,-15-16,0 0,32 16,0 0,-17 0,-15 0,48-1,-33 1,17 0,0 0,-17 0,1-16,-16 0,0 0,-16 0,16 0,0 0,-1 16,-15-16,16 16,-16-16,0 16,0 0,0-16,0 15,0-15,-16 0,-15 0,31 16,-16 0,-16 0,-15 0,31-16,0 0,-16 16,0 0,32-1,-16 1,16-16,-16 0,16 16,0 0,0 0,-15-16,15 16,0 0,0 0,0-16,15 0,1 0,-16 0,16 0,0 0,0 0,16-16,0 0,-1-16,-15 16,0 0,32-15,-33-1,17 0,0 16,-16-31,16 31,-16-16,-1 0,1 0,-16 17,16-1,-16-16,0 32,0-16,0-16,0 32,0-31,0 15,0-16,0 16,0 0,0 0,0-15,0 31,-16-32,16 16,0 0,-16-16,1 32,15-15,0-1,-16 0,16 0,-32 0,32 16,0 0,-32-32,0 32,32-16,-16 16,-31-16,31 16,-32 0,17 0,-17 0,-47 0,47 0,16 0,-15 0,-1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10.4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1349 11398,'0'0,"16"0,-16 0,16 16,16-16,-17 0,33 16,-16-16,16 16,-33-16,33 16,0 0,-17 0,-15-1,16-15,16 16,-17 0,1 0,0 0,15 0,-15 0,16-1,-32 1,16-16,-1 16,-31-16,32 0,-16 0,-16 0,16 0,15 16,-31-16,0 16,0 0,-47 0,15 0,0 0,1-1,-81 1,81 0,-1 0,0 0,-15 0,15-16,32 16,-16-16,0 0,16 0,-16 0,16 15,64 17,-32-16,63 16,-32 0,1-1,-1 1,-15-16,-1 16,1-1,0 1,-48-16,16-16,-16 16,0-16,0 0,0 16,-32 0,16 0,0-16,-16 0,-15 16,-17-1,33-15,15 16,-16-16,-16 16,1-16,-1 0,16 16,32-16,-16 0,-15 0,31 16,-16-16,0 0,16 0,-16 0,0 0,0 0,16 0,-16 0,0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12.39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936 6810,'0'0,"16"0,16 0,16 0,-1 0,33 0,-17 0,1 0,31 0,48 0,-16 0,-64 16,80-16,-79 0,15 16,-47-16,-32 0,16 16,0-16,-16 16,0-16,0 16,0 0,0 0,0-16,-16 0,16 15,-32 1,0 0,0 0,-15 0,-17 0,33-16,-33 16,0-1,17 1,-1 0,17-16,-33 16,48-16,0 0,0 0,0 0,16 16,0 0,0-16,32 16,16 0,15 0,-31-1,16 1,-1 0,-31 0,16 0,0-16,-32 0,16 16,-16 0,0-1,0-15,0 16,0-16,-16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15.38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14811 7477,'16'0,"16"0,-32 0,31 0,1 0,-32-16,32 0,0 16,-16-15,15-1,33-16,-17 16,17-16,-16 16,-1-15,-15 31,0-16,-16 0,31-16,-47 16,16 16,0-31,-16 15,0 16,0-32,0 16,0 16,0-16,0 16,-16 0,16 0,0 0,-16 16,0 0,0 0,16-16,-31 16,15 0,16-1,-16-15,-16 16,32 0,-16 0,16 0,-31 16,31-17,-16-15,16 32,-16-16,16-16,0 16,0 0,0 0,0-16,0 0,0 16,16-16,0 16,-16-16,16 0,-1 0,1 0,-16 0,16 0,32 0,-32 0,15 0,17 0,-16 0,15 0,80 15,-79 1,0-16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19.56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15875 7572,'0'0,"0"0,16 0,-1 0,1 0,-16 0,16 0,16 0,-16 0,32 0,31 0,-16 0,-31 0,48 0,-65 0,65 0,-33 0,33 0,-33 0,33 32,-49-32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21.5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14271 10382,'0'0,"0"0,0 0,16 0,-16 16,0-16,16 16,16-16,-32 0,16 0,31 16,-31-16,16 16,95 16,-16-1,32-15,-80 0,1 0,0-16,-49 16,33 0,-16-16,-16 0,-16 15,0 1,0-16,0 16,-16-16,-16 0,0 0,1 0,-1 0,-16 16,0 0,-31-16,-16 16,15 32,-46-33,46 1,32 0,1 0,31-16,-16 0,32 16,0-16,0 0,32 0,0 0,-1 0,33 0,15 0,17 0,-17 0,32 0,0 0,-79 0,95 0,-16 0,-31 0,-49 0,33 0,-17 0,-47 0,0 0,0 16,0 0,0-1,0-15,0 16,0 0,-47 0,-1 0,1 16,-1 0,16-1,16-15,0 0,16-16,0 0,0 0,0 0,16 0,0 0,-16 16,16-16,0 0,16 0,-16 0,-1 0,1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27.6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1254 14160,'0'0,"16"0,-16 0,47 0,-15 0,47 0,-31 0,47 0,-47-15,15 15,80-16,-79 16,95 0,-64 0,-32 0,49 0,-49 0,-15 0,47 0,-47 0,-1 0,1 0,31 16,-31-16,-32 0,15 0,33 0,-32 0,-32 0,15 0,1 0,0 0,-16 0,16 0,16 0,-16 0,16 15,31 1,-47-16,-16 0,16 0,-16 0,0 16,-48 0,-15 0,-1 0,-15 0,-32 0,-16 31,16-31,15 0,-15 0,32 0,-48 0,111-16,-63 31,15-31,0 0,33 0,-33 0,33 0,15 0,-16 0,32 0,-16 0,0 0,16 0,-16 0,0 0,0 0,1 0,-33 0,48 0,-48 0,33 0,-1 0,-16 0,16 0,-16 0,16 0,16 16,-31 0,15-16,0 0,16 16,0-16,0 0,0 0,16 0,15 0,-31 0,16 0,16 16,-16-16,32 0,31 32,-31-32,-17 16,17-16,16 15,-33-15,96 16,-63-16,-17 16,1-16,-16 0,-1 0,1 0,-16 0,16 16,0-16,-16 0,47 0,-47 16,0-16,0 0,-1 0,1 0,-16 16,0-16,0 16,0 15,0-15,-47 16,-1 0,1-16,-33 0,17-16,-48 15,63-15,16 0,0 0,32 0,-16 0,1 0,-1 0,16 0,-16 0,0 0,0 0,16 0,-16 0,0 0,16 0,-15 0,-1 0,16 0,16 16,-1-16,81 32,15-32,-32 0,16 0,143 0,-110 0,14 0,96 0,-126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6:59.52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6302 2000,'16'0,"-16"0,16 0,0 0,0 0,-16 0,31 0,-15 0,-16 0,16 0,0 0,0 0,0 0,15 0,-31 0,16 0,0 0,0 0,-16 0,16 0,0 0,-16 0,16 0,0 0,-16 0,16 0,-16 0,15 0,1 0,0 16,0-16,16 0,-32 0,16 0,-16 16,0 0,0 0,0-16,0 0,0 16,-32 0,16-1,0-15,-16 16,-15 0,31 0,-32 0,16 0,32-16,-15 0,15 16,0-16,0 0,15 15,17-15,-32 16,48-16,-32 16,-16-16,47 16,-47 0,16-16,0 0,0 0,-16 0,16 0,0 16,0-16,-16 16,0 0,0-16,0 0,0 16,0-1,0 1,0-16,0 16,0 0,-48 0,32 0,0-16,-15 16,-1-1,32 1,-16-16,0 16,16-16,-16 0,16 16,0-16,0 16,16-16,0 16,-16 0,0-16,16 0,-16 16,0-16,0 0,-16 0,0 0,0 0,0 0,-31 0,15 0,0-16,-31-16,31 32,16 0,0-16,0 16,16 0,0-16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45.89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15668 17304,'0'0,"0"-16,0 0,0 16,0-32,0 0,-16 17,16-17,-15 0,15 0,-16 1,16-1,-16-16,0 32,16-15,0 15,0-16,0 16,-16-16,16 17,0-17,0 16,0-16,0 16,-16 0,16-15,0 15,-16 0,16-16,0 16,0 16,0-16,0 1,0-1,0-16,0 16,0 16,0-16,0 0,0 0,0 0,0 1,0-1,0 16,0-16,0 0,0 0,0 16,0-16,0 0,16 16,-16-15,16-17,-16 16,16-16,-16 16,16 0,-16 16,0-16,0 1,0-1,0 16,0-16,0 0,16 16,-16 0,0-16,0 0,0 0,0 16,0-15,0-1,0 0,0 16,0-16,16 16,-16-16,0 16,15 0,-15-16,0 0,0-16,0 32,0-15,0-1,0 16,0-16,0 16,0-32,0 16,-15 16,15 0,-16-16,16 1,-16 15,16 0,-16 0,0 0,16 0,-16 0,0 0,1 0,-1 0,-32 0,32 0,-16 0,-47 15,47 1,1-16,-1 16,0-16,16 0,16 16,-16-16,16 16,0 0,0-16,0 0,16 0,0 0,-16 16,16-16,0 0,0 0,15 0,1 15,16-15,-32 0,15 0,1 16,32 0,-48 0,15-16,-15 16,-16-16,16 16,0-16,-16 0,0 0,-16 16,0-16,-16 16,1 0,-1-1,-16-15,-15 32,47-32,0 16,16-16,0 0,0 0,0 16,32-16,-16 16,15 0,33-1,-32-15,-16 16,31 0,-31-16,16 16,-32 0,16 0,-1-16,-15 16,0 0,0-16,0 0,-15 16,15-1,-16-15,-32 16,32 0,-47 0,47-16,-32 16,16 0,1-16,-1 16,32-1,0-15,0 0,16 0,0 16,31 0,-15-16,32 16,-33 0,17 0,47 16,-79-16,64 15,-80-31,15 16,1 0,-16-16,0 16,0 0,-16-16,1 16,-33-1,-16 17,17-16,-1 16,-15-16,15 0,48 0,-48-1,32-15,1 0,15 16,0 0,31 0,-15-16,0 0,48 16,-17 0,64 47,-79-47,0-16,63 48,-79-48,-16 0,0 16,-16 0,-16-16,-15 0,15 15,-16-15,17 16,-17 0,32-16,-16 16,17 0,-17 0,32-16,16 0,-16 0,16 0,-1 16,1-16,0 15,0 1,0-16,-16 0,16 0,-16 16,16 0,-16-16,15 16,-15 0,0 0,0 0,0 0,0-1,0-15,-15 16,-1-16,-16 16,-16-16,1 16,15-16,32 16,-32-16,0 16,32-16,0 0,0 0,16 0,0 0,0 0,16 0,-16 0,-16 16,16-16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9:50.1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905 1762,'31'0,"-15"0,0 0,32 0,-16 0,31 0,-31 0,63 16,-31 0,15 0,-16-16,1 0,15 16,1-16,15 0,-47 0,15 0,-15 0,-1 0,-47 0,32 0,-16 0,-16 0,16 0,0 0,0 0,-16 0,15 0,1 0,0 0,-16 0,0 0,0 0,0 16,-32-1,1 1,-1 0,0 0,-31 0,-1 0,-31 0,79-16,-63 15,15 1,17 0,-1-16,0 0,1 16,31-16,-16 0,16 0,0 0,-15 0,31 0,-16 0,-16 0,32 0,-16 0,16 0,0 0,16 0,0 0,0 16,15-16,-15 16,0 0,16 0,0-16,31 31,-47-31,79 32,-79-32,63 32,-47-32,16 32,-16-32,15 15,-31-15,16 16,31 0,-47-16,-16 16,16-16,0 0,-16 16,0 0,0-16,-16 32,0-16,-31-1,-17 1,17 0,-17 0,48-16,-47 16,-33 0,33-16,-1 0,48 0,-31 0,15 0,32 0,-16 0,16 0,0 0,16 0,32 0,-17 31,1-15,32 16,-1 0,17 0,-33-16,17 15,-48-15,31 0,-31-16,0 16,-16-16,0 16,0-16,0 0,-16 0,0 0,0 0,-15 0,15 0,-16 0,0 0,0 0,1-16,-17-16,16 16,-15-15,15 15,-16-16,17 32,-1-16,0 0,32 0,-32 0,17 16,15-16,-16 1,0-1,0 16,0-16,0 16,0-16,16 0,-32 16,17 0,-1-16,16 0,-16 16,-16-15,32 15,0-16,-16 0,0 0,16 16,0-16,-15 0,-1 0,16 16,-16 0,16-32,-16 17,16 15,-16-16,0-32,16 48,0-16,0 0,0 16,0-15,0-33,16 32,0-16,0 0,0 1,-16 15,16-16,-16 0,31-15,-31 47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00.94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5461 2080,'16'0,"-1"0,1 0,0 0,16 0,0 0,47 0,-47 0,15 0,1 0,63 0,-79 0,16 0,63 0,-79 0,15 0,48 0,-63 0,0 0,-16 0,0 0,-16 0,0 0,-32 0,-16 0,-15 16,-1 15,-31-15,16 16,-32-16,15 0,17-1,15 1,17 0,31 0,0-16,16 0,16 0,0 0,0 0,15 16,-15-16,16 16,31-16,-15 0,32 0,-1 0,-16 0,17 0,-17 0,-15 0,-16 0,-17 0,-15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03.22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5238 3683,'16'0,"16"0,-16 0,16 0,0 0,63 0,-48 0,49 0,-49 0,80 0,-79-16,47 16,-47 0,47 0,-63 0,47 0,-47 0,15 0,1 0,-16 0,31 0,-47 0,16-16,31 16,-31-16,-16 16,79-15,-79 15,16-16,0 16,47-16,-31 16,-32 0,15-16,17 16,-32 0,16 0,-1 0,33 0,-48 0,0 0,0 0,15 0,-15 0,16 0,0 0,-17 0,1 0,0 0,16 0,-16 16,0-16,16 0,-17 0,1 0,0 0,-16 0,16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6:48.84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4746 8620,'16'0,"0"0,-16 0,16 0,16 0,-16 0,31 0,-15 16,95-16,-95 0,15 0,1 0,0 0,-33 0,33 0,-16 0,0 0,-16 0,15 0,-15 0,16 0,-16 0,-16 0,-32 0,0 0,1 0,-81-16,65 16,-96-48,79 33,-63-1,64 16,-1 0,-63-16,64 16,-32 0,63 0,0 0,16 0,16-16,0 16,0 0,16-16,16 0,0 16,15-16,1 1,15-1,-15 0,15 0,-31 0,16 16,-16-16,-16 16,-16 0,0 0,0 0,0-16,-16 0,0 0,16 1,-16-17,16 32,0-16,0 0,0 0,0 16,0 0,0 0,16 0,16-16,-32 16,15 0,1 0,0 0,-16 0,16-15,0 15,-16-16,16 16,15-16,17-16,-32 16,16 0,0 0,15 0,-47 16,16 0,-16-15,0-1,-16 0,-31 0,-1-16,16 16,-31 1,47-1,-32 0,16 16,32 0,-15 0,15-16,0 16,0-16,0 16,0-16,0 0,15 16,-15-16,0 16,0 0,-15 0,-1 0,0 0,16 0,0 0,0 0,-16 0,16 16,0 0,0 0,0-16,0 16,16 16,16-16,-17-1,17 17,-16-16,0 16,31-1,-31-31,0 16,-16 0,0 0,0-16,0 16,0 0,-16-16,0 16,16 0,-15 0,15-16,0 15,0 1,0 0,15 16,-15 0,16-17,0-15,0 16,-16 0,0-16,0 16,16-16,0 0,0 0,-16 0,16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6:51.79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428 11160,'0'0,"0"0,16 0,0 16,0-16,-16 0,16 16,0-16,0 0,-16 0,16 16,-1-16,1 0,0 16,0-16,-16 16,16-16,0 0,0 15,-16 1,0-16,15 16,1-16,-16 16,0 0,0 0,0 0,0 15,0-15,-31 0,15 16,-48 0,33-1,-33 1,32 0,-47 0,-32-1,47-15,32 0,-15-16,31 16,0-16,16 0,16 0,-16 0,32 0,-16 0,31 0,-15 0,63 0,0 0,-15 0,-1 0,1 0,31 0,-48 0,1 0,-33 0,-15 16,0-16,-16 0,0 32,-16-1,-15 1,15-16,-16 16,-16-1,17-15,-1 16,16-16,0-16,-16 32,32-32,0 16,0-16,16 16,0-16,0 0,32 0,-1 0,17 15,-1 1,1 0,-32-16,31 16,0 16,-31-32,0 31,16-15,-17-16,-15 16,-16-16,0 0,0 0,-16 0,-15 0,-1-16,16 0,-16-15,16-17,16 16,0 17,0-33,0 16,0 16,16-16,0-15,16-1,0 17,-16 15,-1 0,-15 0,16 0,-16 0,0 16,0-16,0 0,0 0,0 1,0-1,0 16,0-16,-31-16,-1 0,-16 1,48 31,-32-32,-15 0,31 32,0-16,0 16,-16-16,32 16,0-16,0 1,-15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09.00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18145 8541,'16'0,"-16"-16,16 16,-16 0,15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10.5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18192 8461,'0'0,"16"0,-16 0,16 0,0 0,16 0,-16 0,16 16,-1-16,1 0,31 0,-31 0,48 0,-33 16,33-16,-65 0,17 0,16 0,-32 0,31 0,-15 0,-16 0,16 0,-16 0,-1 0,17 0,-16 0,-16 0,32 0,-16 0,-16 0,32 0,-17 0,-15 0,16 0,16 0,-32 0,16-16,0 16,0 0,-16 0,15-16,17 16,-32 0,32 0,-16 0,16 0,-16 0,-1 0,-15-15,0 15,0-32,-15 32,-1-16,16 0,0 0,0 0,-16 0,0 0,0 16,0-15,-16-1,1 0,15 0,-32 0,16 16,-15-32,15 32,-16-15,-15-1,15 16,-15-16,15 0,-15 16,31-16,-16 0,1 16,15 0,16 0,-16 0,0 0,17 0,-17 0,16 0,0 0,0 0,0 0,16 0,0 0,-15 0,-1 0,0 16,16 0,-16-16,0 0,16 16,0-16,-16 16,0 0,0-16,16 0,0 0,0 0,16 0,0 0,16 15,0 1,15 0,-31-16,48 16,-33-16,17 16,-48-16,16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200" units="cm"/>
        </inkml:traceFormat>
        <inkml:channelProperties>
          <inkml:channelProperty channel="X" name="resolution" value="56.72083" units="1/cm"/>
          <inkml:channelProperty channel="Y" name="resolution" value="28.36879" units="1/cm"/>
        </inkml:channelProperties>
      </inkml:inkSource>
      <inkml:timestamp xml:id="ts0" timeString="2020-04-06T07:57:12.3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14192 12033,'48'0,"-1"0,-15 0,31 0,1 0,-32 0,47 0,-15 0,-1 0,32-16,-15 16,15-15,-16 15,32-16,96-16,-175 16,79 0,0 16,-32-16,-15 16,-1 0,-15 0,-32 0,-16 0,0 0,-32-16,-31 0,47 16,-64-15,17-1,-64 0,79 0,-95-16,80 16,-112-47,128 47,-96 0,95 0,-15 0,-80-15,79 15,48 16,-15 0,-1 0,-16-16,32 16,-31-16,-1 0,16 0,1 0,15 1,-32-1,32-16,16 16,-16 0,16 16,0-32,0 16,32-15,0 31,15-32,33 0,-33 16,1 1,0-1,-32 16,31 0,-31 0,-16 0,0 0,0 0,-16 0,16-16,-32 0,1 0,15 16,-32-32,16 32,1-16,15 0,0-15,-16-1,16 32,16-16,0 0,0 0,16 1,16-1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982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201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737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16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77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414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69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0456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10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44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39402-71A5-4128-B8A0-1CFC83D01F3B}" type="datetimeFigureOut">
              <a:rPr lang="cs-CZ" smtClean="0"/>
              <a:t>6.4.2020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66948-E4CE-4A3F-BE01-DA8EACF140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42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3" Type="http://schemas.openxmlformats.org/officeDocument/2006/relationships/image" Target="../media/image33.png"/><Relationship Id="rId7" Type="http://schemas.openxmlformats.org/officeDocument/2006/relationships/image" Target="../media/image43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4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48.emf"/><Relationship Id="rId3" Type="http://schemas.openxmlformats.org/officeDocument/2006/relationships/image" Target="../media/image33.png"/><Relationship Id="rId7" Type="http://schemas.openxmlformats.org/officeDocument/2006/relationships/image" Target="../media/image43.png"/><Relationship Id="rId12" Type="http://schemas.openxmlformats.org/officeDocument/2006/relationships/customXml" Target="../ink/ink21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11" Type="http://schemas.openxmlformats.org/officeDocument/2006/relationships/image" Target="../media/image47.emf"/><Relationship Id="rId5" Type="http://schemas.openxmlformats.org/officeDocument/2006/relationships/image" Target="../media/image35.png"/><Relationship Id="rId10" Type="http://schemas.openxmlformats.org/officeDocument/2006/relationships/customXml" Target="../ink/ink20.xml"/><Relationship Id="rId4" Type="http://schemas.openxmlformats.org/officeDocument/2006/relationships/image" Target="../media/image34.png"/><Relationship Id="rId9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2.xml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customXml" Target="../ink/ink6.xml"/><Relationship Id="rId5" Type="http://schemas.openxmlformats.org/officeDocument/2006/relationships/image" Target="../media/image8.png"/><Relationship Id="rId10" Type="http://schemas.openxmlformats.org/officeDocument/2006/relationships/image" Target="../media/image12.emf"/><Relationship Id="rId4" Type="http://schemas.openxmlformats.org/officeDocument/2006/relationships/image" Target="../media/image7.png"/><Relationship Id="rId9" Type="http://schemas.openxmlformats.org/officeDocument/2006/relationships/customXml" Target="../ink/ink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1.png"/><Relationship Id="rId18" Type="http://schemas.openxmlformats.org/officeDocument/2006/relationships/image" Target="../media/image21.emf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2" Type="http://schemas.openxmlformats.org/officeDocument/2006/relationships/image" Target="../media/image1.png"/><Relationship Id="rId16" Type="http://schemas.openxmlformats.org/officeDocument/2006/relationships/image" Target="../media/image20.emf"/><Relationship Id="rId20" Type="http://schemas.openxmlformats.org/officeDocument/2006/relationships/image" Target="../media/image22.e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5" Type="http://schemas.openxmlformats.org/officeDocument/2006/relationships/customXml" Target="../ink/ink7.xml"/><Relationship Id="rId10" Type="http://schemas.openxmlformats.org/officeDocument/2006/relationships/image" Target="../media/image17.png"/><Relationship Id="rId19" Type="http://schemas.openxmlformats.org/officeDocument/2006/relationships/customXml" Target="../ink/ink9.xml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24.emf"/><Relationship Id="rId2" Type="http://schemas.openxmlformats.org/officeDocument/2006/relationships/image" Target="../media/image1.png"/><Relationship Id="rId16" Type="http://schemas.openxmlformats.org/officeDocument/2006/relationships/customXml" Target="../ink/ink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5" Type="http://schemas.openxmlformats.org/officeDocument/2006/relationships/image" Target="../media/image19.png"/><Relationship Id="rId10" Type="http://schemas.openxmlformats.org/officeDocument/2006/relationships/image" Target="../media/image17.pn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5.png"/><Relationship Id="rId18" Type="http://schemas.openxmlformats.org/officeDocument/2006/relationships/image" Target="../media/image11.png"/><Relationship Id="rId3" Type="http://schemas.openxmlformats.org/officeDocument/2006/relationships/image" Target="../media/image2.png"/><Relationship Id="rId21" Type="http://schemas.openxmlformats.org/officeDocument/2006/relationships/image" Target="../media/image29.emf"/><Relationship Id="rId7" Type="http://schemas.openxmlformats.org/officeDocument/2006/relationships/image" Target="../media/image14.png"/><Relationship Id="rId12" Type="http://schemas.openxmlformats.org/officeDocument/2006/relationships/image" Target="../media/image23.png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28.png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11" Type="http://schemas.openxmlformats.org/officeDocument/2006/relationships/image" Target="../media/image18.png"/><Relationship Id="rId5" Type="http://schemas.openxmlformats.org/officeDocument/2006/relationships/image" Target="../media/image8.png"/><Relationship Id="rId15" Type="http://schemas.openxmlformats.org/officeDocument/2006/relationships/image" Target="../media/image27.png"/><Relationship Id="rId23" Type="http://schemas.openxmlformats.org/officeDocument/2006/relationships/image" Target="../media/image30.emf"/><Relationship Id="rId10" Type="http://schemas.openxmlformats.org/officeDocument/2006/relationships/image" Target="../media/image17.png"/><Relationship Id="rId19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4" Type="http://schemas.openxmlformats.org/officeDocument/2006/relationships/image" Target="../media/image26.png"/><Relationship Id="rId22" Type="http://schemas.openxmlformats.org/officeDocument/2006/relationships/customXml" Target="../ink/ink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2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3" Type="http://schemas.openxmlformats.org/officeDocument/2006/relationships/image" Target="../media/image33.png"/><Relationship Id="rId7" Type="http://schemas.openxmlformats.org/officeDocument/2006/relationships/image" Target="../media/image36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14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7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13" Type="http://schemas.openxmlformats.org/officeDocument/2006/relationships/image" Target="../media/image42.emf"/><Relationship Id="rId3" Type="http://schemas.openxmlformats.org/officeDocument/2006/relationships/image" Target="../media/image33.png"/><Relationship Id="rId7" Type="http://schemas.openxmlformats.org/officeDocument/2006/relationships/image" Target="../media/image39.png"/><Relationship Id="rId12" Type="http://schemas.openxmlformats.org/officeDocument/2006/relationships/customXml" Target="../ink/ink18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8.png"/><Relationship Id="rId11" Type="http://schemas.openxmlformats.org/officeDocument/2006/relationships/image" Target="../media/image41.emf"/><Relationship Id="rId5" Type="http://schemas.openxmlformats.org/officeDocument/2006/relationships/image" Target="../media/image35.png"/><Relationship Id="rId10" Type="http://schemas.openxmlformats.org/officeDocument/2006/relationships/customXml" Target="../ink/ink17.xml"/><Relationship Id="rId4" Type="http://schemas.openxmlformats.org/officeDocument/2006/relationships/image" Target="../media/image34.png"/><Relationship Id="rId9" Type="http://schemas.openxmlformats.org/officeDocument/2006/relationships/image" Target="../media/image4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Martinásek</a:t>
            </a:r>
            <a:r>
              <a:rPr lang="cs-CZ" dirty="0" smtClean="0"/>
              <a:t> Josef</a:t>
            </a:r>
          </a:p>
          <a:p>
            <a:r>
              <a:rPr lang="cs-CZ" dirty="0" smtClean="0"/>
              <a:t>VUT, FAST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BD003 – </a:t>
            </a:r>
            <a:r>
              <a:rPr lang="cs-CZ" dirty="0" smtClean="0"/>
              <a:t>příprava na silovou metodu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897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18"/>
            <a:ext cx="8248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4104456" cy="288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405720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67" y="2323718"/>
            <a:ext cx="3381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40" y="1661117"/>
            <a:ext cx="4516164" cy="313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685743" cy="1603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451440" y="5086440"/>
              <a:ext cx="691920" cy="2631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5600" y="5022720"/>
                <a:ext cx="723600" cy="3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84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18"/>
            <a:ext cx="8248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4104456" cy="288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405720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67" y="2323718"/>
            <a:ext cx="3381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40" y="1661117"/>
            <a:ext cx="4516164" cy="313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685743" cy="1603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100041"/>
            <a:ext cx="28765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123" y="5112519"/>
            <a:ext cx="1511989" cy="720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" name="Rukopis 1"/>
              <p14:cNvContentPartPr/>
              <p14:nvPr/>
            </p14:nvContentPartPr>
            <p14:xfrm>
              <a:off x="5463360" y="5692320"/>
              <a:ext cx="240480" cy="5889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47520" y="5628600"/>
                <a:ext cx="272160" cy="7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" name="Rukopis 2"/>
              <p14:cNvContentPartPr/>
              <p14:nvPr/>
            </p14:nvContentPartPr>
            <p14:xfrm>
              <a:off x="325800" y="634320"/>
              <a:ext cx="434520" cy="33768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9960" y="570960"/>
                <a:ext cx="466200" cy="46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4354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 txBox="1">
            <a:spLocks/>
          </p:cNvSpPr>
          <p:nvPr/>
        </p:nvSpPr>
        <p:spPr>
          <a:xfrm>
            <a:off x="1473795" y="5052545"/>
            <a:ext cx="5637010" cy="8821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760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538"/>
            <a:ext cx="7645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313631"/>
            <a:ext cx="2883966" cy="18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Rukopis 2"/>
              <p14:cNvContentPartPr/>
              <p14:nvPr/>
            </p14:nvContentPartPr>
            <p14:xfrm>
              <a:off x="1725840" y="1177200"/>
              <a:ext cx="268920" cy="17172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0000" y="1113840"/>
                <a:ext cx="30060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Rukopis 3"/>
              <p14:cNvContentPartPr/>
              <p14:nvPr/>
            </p14:nvContentPartPr>
            <p14:xfrm>
              <a:off x="2262960" y="720000"/>
              <a:ext cx="166320" cy="21204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47120" y="656640"/>
                <a:ext cx="19800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Rukopis 4"/>
              <p14:cNvContentPartPr/>
              <p14:nvPr/>
            </p14:nvContentPartPr>
            <p14:xfrm>
              <a:off x="1965960" y="748800"/>
              <a:ext cx="326160" cy="80280"/>
            </p14:xfrm>
          </p:contentPart>
        </mc:Choice>
        <mc:Fallback>
          <p:pic>
            <p:nvPicPr>
              <p:cNvPr id="5" name="Rukopis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50120" y="685080"/>
                <a:ext cx="35784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" name="Rukopis 5"/>
              <p14:cNvContentPartPr/>
              <p14:nvPr/>
            </p14:nvContentPartPr>
            <p14:xfrm>
              <a:off x="1885680" y="1285920"/>
              <a:ext cx="806400" cy="40320"/>
            </p14:xfrm>
          </p:contentPart>
        </mc:Choice>
        <mc:Fallback>
          <p:pic>
            <p:nvPicPr>
              <p:cNvPr id="6" name="Rukopis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69840" y="1222200"/>
                <a:ext cx="838080" cy="16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2371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538"/>
            <a:ext cx="7645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313631"/>
            <a:ext cx="2883966" cy="18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807987"/>
            <a:ext cx="3878956" cy="6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4176464" cy="127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09970"/>
            <a:ext cx="4248472" cy="79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95" y="2852936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405" y="2723867"/>
            <a:ext cx="333291" cy="33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" name="Rukopis 1"/>
              <p14:cNvContentPartPr/>
              <p14:nvPr/>
            </p14:nvContentPartPr>
            <p14:xfrm>
              <a:off x="1577160" y="2817360"/>
              <a:ext cx="389160" cy="2919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61320" y="2754000"/>
                <a:ext cx="420840" cy="41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" name="Rukopis 2"/>
              <p14:cNvContentPartPr/>
              <p14:nvPr/>
            </p14:nvContentPartPr>
            <p14:xfrm>
              <a:off x="28440" y="4017600"/>
              <a:ext cx="451800" cy="36036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2600" y="3954240"/>
                <a:ext cx="483480" cy="48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1756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538"/>
            <a:ext cx="7645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313631"/>
            <a:ext cx="2883966" cy="18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807987"/>
            <a:ext cx="3878956" cy="6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4176464" cy="127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09970"/>
            <a:ext cx="4248472" cy="79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3121"/>
            <a:ext cx="2761282" cy="4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688" y="2178906"/>
            <a:ext cx="4123808" cy="15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52" y="3933056"/>
            <a:ext cx="864113" cy="55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860" y="3645024"/>
            <a:ext cx="2959596" cy="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69" y="4391649"/>
            <a:ext cx="2051085" cy="70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95" y="2852936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405" y="2723867"/>
            <a:ext cx="333291" cy="33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66270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42" y="2924944"/>
            <a:ext cx="419386" cy="27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" name="Rukopis 1"/>
              <p14:cNvContentPartPr/>
              <p14:nvPr/>
            </p14:nvContentPartPr>
            <p14:xfrm>
              <a:off x="6532200" y="3069000"/>
              <a:ext cx="17280" cy="612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16360" y="3005280"/>
                <a:ext cx="49320" cy="13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" name="Rukopis 2"/>
              <p14:cNvContentPartPr/>
              <p14:nvPr/>
            </p14:nvContentPartPr>
            <p14:xfrm>
              <a:off x="6549120" y="2920320"/>
              <a:ext cx="417600" cy="13752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533280" y="2856960"/>
                <a:ext cx="44928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" name="Rukopis 3"/>
              <p14:cNvContentPartPr/>
              <p14:nvPr/>
            </p14:nvContentPartPr>
            <p14:xfrm>
              <a:off x="5097600" y="3949200"/>
              <a:ext cx="617760" cy="38304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081760" y="3885480"/>
                <a:ext cx="649440" cy="51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104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538"/>
            <a:ext cx="7645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313631"/>
            <a:ext cx="2883966" cy="18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807987"/>
            <a:ext cx="3878956" cy="6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4176464" cy="127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09970"/>
            <a:ext cx="4248472" cy="79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3121"/>
            <a:ext cx="2761282" cy="4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688" y="2178906"/>
            <a:ext cx="4123808" cy="15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52" y="3933056"/>
            <a:ext cx="864113" cy="55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860" y="3645024"/>
            <a:ext cx="2959596" cy="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69" y="4391649"/>
            <a:ext cx="2051085" cy="70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0" y="4797152"/>
            <a:ext cx="2609818" cy="169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95" y="2852936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405" y="2723867"/>
            <a:ext cx="333291" cy="33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66270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42" y="2924944"/>
            <a:ext cx="419386" cy="27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" name="Rukopis 1"/>
              <p14:cNvContentPartPr/>
              <p14:nvPr/>
            </p14:nvContentPartPr>
            <p14:xfrm>
              <a:off x="405720" y="4903560"/>
              <a:ext cx="771840" cy="3456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89880" y="4839840"/>
                <a:ext cx="803520" cy="16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412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538"/>
            <a:ext cx="76454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0" y="313631"/>
            <a:ext cx="2883966" cy="18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807987"/>
            <a:ext cx="3878956" cy="684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20888"/>
            <a:ext cx="4176464" cy="127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09970"/>
            <a:ext cx="4248472" cy="79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883121"/>
            <a:ext cx="2761282" cy="4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688" y="2178906"/>
            <a:ext cx="4123808" cy="15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52" y="3933056"/>
            <a:ext cx="864113" cy="555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860" y="3645024"/>
            <a:ext cx="2959596" cy="74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69" y="4391649"/>
            <a:ext cx="2051085" cy="706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0" y="4797152"/>
            <a:ext cx="2609818" cy="169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189" y="5902787"/>
            <a:ext cx="1355403" cy="56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311" y="4740737"/>
            <a:ext cx="280035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02138" y="5902787"/>
            <a:ext cx="7239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021859"/>
            <a:ext cx="135731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95" y="2852936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405" y="2723867"/>
            <a:ext cx="333291" cy="33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866270"/>
            <a:ext cx="257171" cy="288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42" y="2924944"/>
            <a:ext cx="419386" cy="27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" name="Rukopis 2"/>
              <p14:cNvContentPartPr/>
              <p14:nvPr/>
            </p14:nvContentPartPr>
            <p14:xfrm>
              <a:off x="5000400" y="5400720"/>
              <a:ext cx="754920" cy="41184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984560" y="5337000"/>
                <a:ext cx="786600" cy="53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" name="Rukopis 3"/>
              <p14:cNvContentPartPr/>
              <p14:nvPr/>
            </p14:nvContentPartPr>
            <p14:xfrm>
              <a:off x="1817280" y="1188720"/>
              <a:ext cx="857520" cy="13752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801440" y="1125360"/>
                <a:ext cx="889200" cy="26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6582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18"/>
            <a:ext cx="8248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Rukopis 1"/>
              <p14:cNvContentPartPr/>
              <p14:nvPr/>
            </p14:nvContentPartPr>
            <p14:xfrm>
              <a:off x="382680" y="617040"/>
              <a:ext cx="286200" cy="31500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6840" y="553680"/>
                <a:ext cx="317880" cy="44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7605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18"/>
            <a:ext cx="8248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4104456" cy="288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405720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67" y="2323718"/>
            <a:ext cx="3381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Rukopis 1"/>
              <p14:cNvContentPartPr/>
              <p14:nvPr/>
            </p14:nvContentPartPr>
            <p14:xfrm>
              <a:off x="485640" y="4103280"/>
              <a:ext cx="343440" cy="33768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69800" y="4039920"/>
                <a:ext cx="375120" cy="46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Rukopis 2"/>
              <p14:cNvContentPartPr/>
              <p14:nvPr/>
            </p14:nvContentPartPr>
            <p14:xfrm>
              <a:off x="336960" y="2451600"/>
              <a:ext cx="406440" cy="18900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1120" y="2388240"/>
                <a:ext cx="438120" cy="316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3892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5818"/>
            <a:ext cx="824865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4104456" cy="2889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405720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67" y="2323718"/>
            <a:ext cx="338137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340" y="1661117"/>
            <a:ext cx="4516164" cy="3136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43288">
            <a:off x="5234996" y="2512324"/>
            <a:ext cx="405720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92896"/>
            <a:ext cx="578737" cy="37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" name="Rukopis 1"/>
              <p14:cNvContentPartPr/>
              <p14:nvPr/>
            </p14:nvContentPartPr>
            <p14:xfrm>
              <a:off x="5331960" y="2554560"/>
              <a:ext cx="343440" cy="137520"/>
            </p14:xfrm>
          </p:contentPart>
        </mc:Choice>
        <mc:Fallback>
          <p:pic>
            <p:nvPicPr>
              <p:cNvPr id="2" name="Rukopis 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16120" y="2491200"/>
                <a:ext cx="375120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" name="Rukopis 2"/>
              <p14:cNvContentPartPr/>
              <p14:nvPr/>
            </p14:nvContentPartPr>
            <p14:xfrm>
              <a:off x="5715000" y="2725920"/>
              <a:ext cx="285840" cy="11880"/>
            </p14:xfrm>
          </p:contentPart>
        </mc:Choice>
        <mc:Fallback>
          <p:pic>
            <p:nvPicPr>
              <p:cNvPr id="3" name="Rukopis 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160" y="2662560"/>
                <a:ext cx="31788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" name="Rukopis 3"/>
              <p14:cNvContentPartPr/>
              <p14:nvPr/>
            </p14:nvContentPartPr>
            <p14:xfrm>
              <a:off x="5137560" y="3737520"/>
              <a:ext cx="411840" cy="246240"/>
            </p14:xfrm>
          </p:contentPart>
        </mc:Choice>
        <mc:Fallback>
          <p:pic>
            <p:nvPicPr>
              <p:cNvPr id="4" name="Rukopis 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21720" y="3674160"/>
                <a:ext cx="443520" cy="37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8105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222</TotalTime>
  <Words>15</Words>
  <Application>Microsoft Office PowerPoint</Application>
  <PresentationFormat>Předvádění na obrazovce (4:3)</PresentationFormat>
  <Paragraphs>4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1_Aerodynamika</vt:lpstr>
      <vt:lpstr>Motiv systému Office</vt:lpstr>
      <vt:lpstr>BD003 – příprava na silovou metodu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BD003 – domácí úkol</dc:title>
  <dc:creator>Pepa</dc:creator>
  <cp:lastModifiedBy>Pepa</cp:lastModifiedBy>
  <cp:revision>27</cp:revision>
  <dcterms:created xsi:type="dcterms:W3CDTF">2020-03-27T19:23:52Z</dcterms:created>
  <dcterms:modified xsi:type="dcterms:W3CDTF">2020-04-06T08:15:27Z</dcterms:modified>
</cp:coreProperties>
</file>