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sldIdLst>
    <p:sldId id="256" r:id="rId3"/>
    <p:sldId id="25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7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2" autoAdjust="0"/>
    <p:restoredTop sz="94637" autoAdjust="0"/>
  </p:normalViewPr>
  <p:slideViewPr>
    <p:cSldViewPr>
      <p:cViewPr>
        <p:scale>
          <a:sx n="100" d="100"/>
          <a:sy n="100" d="100"/>
        </p:scale>
        <p:origin x="-946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1920" units="cm"/>
          <inkml:channel name="Y" type="integer" max="1200" units="cm"/>
        </inkml:traceFormat>
        <inkml:channelProperties>
          <inkml:channelProperty channel="X" name="resolution" value="56.72083" units="1/cm"/>
          <inkml:channelProperty channel="Y" name="resolution" value="28.36879" units="1/cm"/>
        </inkml:channelProperties>
      </inkml:inkSource>
      <inkml:timestamp xml:id="ts0" timeString="2020-04-01T22:50:49.43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2889 13462,'0'0,"0"0,16 0,31-16,-15 16,0 0,32 0,15 0,0 0,-31 0,31 16,48 32,-111-48,95 31,-63-31,31 16,-31 0,63 0,-79-16,79 16,-63-16,78 16,-94-16,95 0,-79 0,15 0,64 0,-63 0,79-16,-96 0,17 16,79-16,-80 0,1 16,79-16,-80 16,-15 0,15 0,33 0,-49 0,17 0,-49 0,97 0,-65 0,-15 16,16-16,-1 0,80 16,-63-16,-17 0,17 0,-1 0,1 0,-1 0,96 0,-95 0,-1 0,1 0,-1 0,1 0,-17 0,1 0,15 0,1 0,63 0,-95 0,31 16,-15-16,-1 16,1-16,-16 16,15-16,1 16,0-16,-33 0,81 31,-80-31,79 16,-79-16,47 16,-15-16,-32 0,47 0,-31 0,31 16,-47-16,-16 0,48 0,-32 0,-16 0,0 0,0 0,-16 0,16 16,-48-16,1 16,-64-16,-1 16,33-16,-143 16,0 15,95-31,-143 16,79 16,17-16,-96 0,111 15,-16-31,64 16,0-16,32 0,15 0,1 0,-1 0,33 0,-17 0,16 0,-95 0,64-16,15 0,-47 1,15 15,17-16,-32 16,-16-32,31 32,1 0,31 0,-15 0,15 0,32 0,-16 0,16 0,1 0,-1 0,0 0,16 0,-16 0,0 16,0-16,16 16,-16-16,1 0,15 0,0 16,-16-16,0 0,16 15,-16 1,-16-16,0 0,-15 16,31 0,-16-16,-15 16,15 0,16-16,-16 16,16-16,16 0,0 16,-16-16,0 0,1 0,15 0,-32 0,0 0,16 16,-15-16,-1 15,16-15,-16 16,16-16,0 16,16-16,16 16,0-16,48 0,110 0,-47 32,48-32,63 0,127 0,80 0,-207 0,254 0,-222-16,0 0,-16 16,111-32,-159 16,-79 16,-16 0,-47 0,-33 0,-31 0,0 0,0 0,0 16,-15-16,-1 16,16 0,-32-16,-31 16,15 0,-47 0,-1 15,-94-15,47-16,-127 16,111 16,1-16,-49 0,49-16,-1 0,16 0,32 0,31 0,1 0,63 0,16 0,0 0,16 0,32 0,-1 0,64 16,32-16,64 0,47 0,-96 0,208 0,30 0,-205 0,79 0,-143 0,-16 0,0 0,-79 0,-32 0,0 0,-32-16,0 0,-31 0,-32 0,15 16,-15 0,-80 0,64 0,-111 0,31 32,-63-16,127 0,-158 31,158-15,-96-16,81 0,30-16,-78 31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1920" units="cm"/>
          <inkml:channel name="Y" type="integer" max="1200" units="cm"/>
        </inkml:traceFormat>
        <inkml:channelProperties>
          <inkml:channelProperty channel="X" name="resolution" value="56.72083" units="1/cm"/>
          <inkml:channelProperty channel="Y" name="resolution" value="28.36879" units="1/cm"/>
        </inkml:channelProperties>
      </inkml:inkSource>
      <inkml:timestamp xml:id="ts0" timeString="2020-04-01T22:54:13.86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16367 14922,'0'-15,"0"15,0-16,16 0,-16-16,16 16,-1-31,17 31,0-16,-16 0,16-15,-1-1,17 16,-16 1,-1 15,1 0,-16-16,16 32,-16-16,-16 16,16 0,0 0,-1 16,-15-16,0 16,16 0,0 0,0 0,-16 15,0-15,0 0,16 16,-16-16,0 15,0 1,0-16,0 16,0-16,-16 0,-16 15,1-15,31 0,-32 0,0 0,16-16,32 0,0 0,0 0,16 0,15 0,1 0,-17 0,1 0,16 0,-32 0,16 0,-1 16,-15-1,-16 1,16-16,0 32,0 0,0-16,-1 0,1 31,0-15,0 0,-16-16,16 31,0 1,-16 0,0-33,0 17,0-16,0 0,0 0,-16 0,16 15,-32-15,0 0,1-16,31 16,-32-16,0 0,16 16,-15-16,-1 0,32 0,-32 0,0 0,16 0,-15-16,15 16,16 0,-16-16,0 16,0 0,16-16</inkml:trace>
  <inkml:trace contextRef="#ctx0" brushRef="#br0" timeOffset="884.0506">17700 14891,'0'0,"0"0,16 0,0 0,-16 0,16 0,0 0,0 0,16 0,-1 0,1 0,47 0,-31 0,0 0,-1 0,-31 0,16 0,-16 0,0 0,15-16,-15 16,-16 0</inkml:trace>
  <inkml:trace contextRef="#ctx0" brushRef="#br0" timeOffset="1399.08">18018 14668,'0'0,"0"16,0 0,0-16,0 32,0 16,0-32,0-1,0 17,0 16,0-17,0 1,0 16,0 0,0-33,0 17,0 0,0-16,0 0,0-1</inkml:trace>
  <inkml:trace contextRef="#ctx0" brushRef="#br0" timeOffset="2628.1503">18510 14811,'0'-15,"16"-1,0 0,0-16,0 16,-1-16,33-15,-32-1,16 16,15-15,-15-1,0 16,0-15,-32 15,15 16,1-31,0 31,-16-16,16 32,-16-16,0 0,0 16,0 16,0-16,0 16,0 32,0-33,0 1,0 32,0-1,0 17,0-32,0 47,0-15,0-49,0 65,0-17,0-31,0 32,0-33,0 33,16-32,-16 15,0-31,0 32,0-32,0-1,0 1,0 0,0 0</inkml:trace>
  <inkml:trace contextRef="#ctx0" brushRef="#br0" timeOffset="3158.1805">19097 14907,'16'0,"0"0,-16 0,16 0</inkml:trace>
  <inkml:trace contextRef="#ctx0" brushRef="#br0" timeOffset="5449.3117">19510 14557,'0'0,"0"-15,0-1,0 0,0 0,0 16,0-32,0 16,0 0,0 0,0-15,0 31,0-16,16 0,0 16,-16-16,0 0,16 0,0 16,0-15,-16 15,0-16,15 16,1 0,-16 0,16-16,0 16,0 0,-16 0,16 0,0 16,-1 0,-15-1,0 1,0 0,0 16,16-16,-16 0,0 15,0 17,0-48,0 32,0-16,-16 31,1-31,15 0,-32 16,32-16,-16-1,0-15,0 16,16 0,-16 0,1-16,-1 0,16 0,16 0,15 0,-31 0,32 0,-16 0,16 0,-1 0,-31 0,32 0,0 0,-32 0,32 16,-16 16,-1-32,1 16,0 0,0 15,-16-31,16 32,-16-16,16 16,0-17,-16 17,15-16,-15 16,0 0,0-16,0-1,0 17,0-16,0 0,0 0,0 0,0-1,-15 1,-1 0,0 0,0 0,0-16,16 0,-16 16,-31-16,31 16,0-16,-16 0,16 0,-31 0,47 0,-48 0,32-16,-16-16,1 16,-1 0,32 16,-16 0,16-16,-16 16</inkml:trace>
  <inkml:trace contextRef="#ctx0" brushRef="#br0" timeOffset="7538.4312">20336 14748,'0'0,"16"0,-1 0,1 0,-16 0,32 0,-16 0,0 0,15 0,17 0,-32 16,32-16,-17 0,1 0,0 0,0 0,-17 0,1 0,0 0,0 0,-16 0</inkml:trace>
  <inkml:trace contextRef="#ctx0" brushRef="#br0" timeOffset="12376.7079">21288 14684,'16'0,"-16"-16,0-15,0 31,0-32,0 0,0 32,0-31,0-1,0 16,16-16,-16 0,16 16,0 1,0-17,-1 32,-15 0,16-16,0 0,-16 16,32-16,-16 16,0 0,-1 0,17 0,-32 0,16 0,0 0,0 16,-16 0,0-16,16 32,-16-1,16-15,-16 16,0 16,0-32,0 15,0 1,0 0,0 0,-16-1,16-15,-16 0,0 0,0 0,16-16,-16 0,16 16,-16-16,0 0,16 16,0 0,32-16,-16 0,32 0,-16 15,-17 17,1-16,0 0,0-16,0 16,-16 0,0-1,16 1,-16 0,16 0,-1 0,1 32,-16-32,16-1,-16 17,16 0,-16-16,0 15,0 1,0 0,0 0,0 0,0-32,0 31,-16 1,16-32,-16 16,-15 0,31 0,-32-16,16 0,0 0,-31 0,15 0,16 0,-32 0,1-16,15 16,0-16,0-16,1 32,-1-16,32 0,-16 16</inkml:trace>
  <inkml:trace contextRef="#ctx0" brushRef="#br0" timeOffset="13188.7543">22034 14827,'0'0,"16"0,0 0,-16 0,16 0,0 0,-16 0,32 0,-1 0,-15 0,16 0,15 0,-31 0,16 16,0-16,-32 0,32 0,-16 0,-16 0,15 0,1 0,0 0,-16 0,16 0,0 0</inkml:trace>
  <inkml:trace contextRef="#ctx0" brushRef="#br0" timeOffset="15038.8602">22828 14557,'0'-15,"0"15,-16-16,16 0,0 0,0 16,-16-16,16 0,0 0,0 0,0 0,0 1,0-1,0 0,0 0,0 16,16-16,0 16,0-16,-16 16,16 0,0 0,-16 0,16 0,-1 16,1-16,-16 0,0 0,16 16,0 16,0-32,-16 16,0-16,16 0,-16 15,16 1,-16-16,0 16,0 16,15-32,-15 16,16 0,-16 0,0-16,16 16,-16-1,0 1,0 16,0-16,0-16,-16 32,16-17,-16-15,16 16,-15 0,-1 0,16-16,-16 16,0-16,16 16,-16-16,16 16,0-16,0 0,32 0,-16-16,0 16,31 0,-31-16,0 16,16 0,-32 0,32 0,-32 0,15 0,-15 16,16-16,0 16,-16-16,16 16,0-16,0 31,-16-15,16 0,-1 0,1 16,-16-16,16-16,-16 31,0 1,0-32,0 16,0 16,0-32,0 32,0-17,0-15,-16 16,0 16,16-32,-15 16,-17 0,32-16,-16 16,-16-16,32 0,-16 15,1-15,-1 0,-16 16,16-16,0 0,0 0,0 0,0 0,16 0,-15 0,-1 0,0 0,16 0,-16 0,0 0</inkml:trace>
  <inkml:trace contextRef="#ctx0" brushRef="#br0" timeOffset="16588.9488">23495 14700,'0'0,"16"0,-16 0,15 0,1 0,-16 0,32 0,-16 0,-16 0,32 0,-16 0,-16 0,31 0,-15 0,-16 0,16 0,0 0,0-16,-16 16,16 0</inkml:trace>
  <inkml:trace contextRef="#ctx0" brushRef="#br0" timeOffset="17055.9755">23558 14859,'16'0,"0"0,-16 0,16 0,0 16,0-16,15 0,1 16,-32-16,48 0,-32 0,-1 0,17 0,-32 0,16 0,0 0,0 0</inkml:trace>
  <inkml:trace contextRef="#ctx0" brushRef="#br0" timeOffset="18304.0469">24368 14462,'-16'0,"16"0,-16 0,-16 0,32 0,-16 0,-15 0,31 16,-48 0,32 0,0 0,-15 0,15-1,16 1,-16 0,0-16,16 16,-16 0,16-16,0 0,-16 32,16-17,-16 1,16-16,0 16,-16 0,16-16,0 16,0 16,0-32,0 16,0 31,0-31,0 0,0 0,32 16,-32-17,0 1,16-16,16 48,-16-32,-16-16,16 16,0 0,-1 0,1-16,0 0,0 15,-16-15,16 16,0-16,0 0,-16 16,15-16,1 0,-16 0,16 0,0 0,0 0,0 0,0-16,16-15,-32 31,0-16,15 16,1-32,0 32,-16 0,0-16,16 0,0 0,-16 16,0-16,0-15,16 15,-16-16,16 0,-16 16,15 1,-15-17,0 16,0-16,0 16,0 0,0 0,0-15,0 31,-15-16,15 0,0 16,-16-32,0 16,0 16,16-15,-16-1,0 16,16-16,-16 16,1 0,-1 0,0 0,0 0,0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1920" units="cm"/>
          <inkml:channel name="Y" type="integer" max="1200" units="cm"/>
        </inkml:traceFormat>
        <inkml:channelProperties>
          <inkml:channelProperty channel="X" name="resolution" value="56.72083" units="1/cm"/>
          <inkml:channelProperty channel="Y" name="resolution" value="28.36879" units="1/cm"/>
        </inkml:channelProperties>
      </inkml:inkSource>
      <inkml:timestamp xml:id="ts0" timeString="2020-04-06T06:29:42.022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15398 10271,'0'0,"0"-16,-15 0,15-15,0 15,0 0,0-32,0 32,0 0,0-15,-16-1,16 0,0 16,0-15,0 31,0-16,0-16,0 16,0 0,0-31,0 31,0-16,0 16,0 0,0-15,0 15,-16-16,16 16,0 0,0-16,0 16,0 1,0-1,0 0,0 0,0 16,0-32,0 16,0 1,0-1,0 0,0 16,0-32,0 16,-16 16,16-32,0 1,0 15,-16 0,16-16,0 0,0 1,0 31,0-32,0 0,-16 16,16-16,-16-31,16 31,0 16,0-31,0-1,0 32,0-31,0-1,0-15,0 31,0-16,0 16,0-15,-15-1,15 32,0-15,0-1,0 0,0 0,0 16,-16-31,16 31,0 0,-16-16,16-15,-16 47,16-16,0 0,0-16,0 16,0-31,0 47,0-48,-16 16,16-15,0 15,0 0,0-31,0 47,0-16,0-31,0 47,0-16,0-16,0 32,0-15,0-1,16 0,-16 0,0 17,0-1,16-32,-16 32,16 0,-16 16,0-16,0-31,0 47,0-16,0 0,0 0,16 0,-16-31,15 47,-15-16,0 0,16 16,-16-16,0-16,0 32,0-16,16 0,0 16,0 0,-16 0,16 0,0 0,-16 0,15 16,1-16,0 0,16 0,0 0,15 16,-31-16,32 0,-1 0,17 16,-64-16,79 0,-15 16,-48-16,47 0,-15 0,15 0,-31 0,0 0,-16 0,15 0,-31 0,32 0,-16 0,-16 0,16 0,16 0,0 0,-1 0,49 0,-33 0,-15 0,95 0,-79 0,-1 0,80-16,-79 0,-16 16,15-16,80 0,-79 16,-1 0,-15-15,95 15,-79 0,-1-16,-15 16,32 0,47 0,-64 0,-31 0,32 0,0 0,-32 0,63 0,-47 0,-1 0,-15 0,0 0,16 0,-16 0,16 0,-17 0,17-16,16 16,15 0,-31-16,-16 16,16 0,15 0,-31-16,16 16,15 0,-15 0,16 0,0 0,-1 0,-31 0,32 0,-17 0,1 0,-16 0,32 0,-48 0,47 0,-31 0,-16 0,48 0,-48 0,16 0,-1 0,1 0,-16 0,16 0,0 0,0 0,-16 0,0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1920" units="cm"/>
          <inkml:channel name="Y" type="integer" max="1200" units="cm"/>
        </inkml:traceFormat>
        <inkml:channelProperties>
          <inkml:channelProperty channel="X" name="resolution" value="56.72083" units="1/cm"/>
          <inkml:channelProperty channel="Y" name="resolution" value="28.36879" units="1/cm"/>
        </inkml:channelProperties>
      </inkml:inkSource>
      <inkml:timestamp xml:id="ts0" timeString="2020-04-06T06:29:45.48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4016 9160,'16'0,"-16"0,0-16,0 16,0-16,0-16,-16 1,16 15,0-16,-16 0,16 32,0-47,0 47,0-32,0 0,0 16,0-16,0 1,0 15,0 0,0 0,0-16,0 17,0-17,0 0,0 16,0 0,0-16,0 17,0-1,0 0,0 0,0 16,0-48,0 17,0 15,0-16,0 16,16-16,-16 1,0-1,0 16,0-16,0 16,16-47,-16 31,0-16,0 33,0-17,0 0,0 16,0-15,0-49,0 48,0 16,0-15,0 15,0-16,0 0,0 17,0-17,0 0,16 16,-16-16,0-15,0 31,0-16,0-15,0 15,0 0,0 0,0 16,0 0,0 1,0-1,0 0,0 0,0 0,0 16,0-47,0 31,0 0,0-16,0 32,0-48,0 32,0 1,0-1,0-16,0 16,0 0,0 0,0 1,0-33,0 32,0 0,0-32,0 33,0-1,0-16,0 0,0 16,0 16,0-47,0 31,0 16,0-16,0 0,0 16,0-16,0 0,0 0,0 16,16 0,0 0,0 0,15 0,1 0,16 0,15 16,17 0,-33-16,32 16,-15-16,0 16,-1 0,16-16,-15 16,-16-16,15 16,-47-16,47 16,-15-16,-16 15,0-15,31 16,-31-16,15 0,-31 0,32 16,0-16,-1 0,17 0,15 0,-63 0,47 0,17 0,-17 0,-31 0,32 0,-17 0,-15 0,31 0,1 0,-32 0,47 0,-31 0,31 0,32 0,-63 0,31 0,-31 0,-1 0,33 0,-64 0,63 0,-47 0,47 0,-47 0,15 0,33 0,-64 0,16 0,47 0,-47 0,-1 0,33 0,-32 0,15 0,-31 0,79-16,-63 16,16 0,-16 0,47-31,-47 31,-17 0,17 0,-16 0,0 0,48 0,-33-16,1 16,-16 0,16 0,31-16,-63 16,48 0,-1 0,-47 0,48 0,0 0,-48 0,47-16,-31 16,0 0,0 0,0-16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1920" units="cm"/>
          <inkml:channel name="Y" type="integer" max="1200" units="cm"/>
        </inkml:traceFormat>
        <inkml:channelProperties>
          <inkml:channelProperty channel="X" name="resolution" value="56.72083" units="1/cm"/>
          <inkml:channelProperty channel="Y" name="resolution" value="28.36879" units="1/cm"/>
        </inkml:channelProperties>
      </inkml:inkSource>
      <inkml:timestamp xml:id="ts0" timeString="2020-04-06T06:30:22.58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8509 5890,'-16'0,"0"0,16 0,-16-16,-16 16,32 0,-31-16,15 16,16 0,-16 0,-16 0,16-16,-16 16,1 0,15 0,-16 0,-31 0,15 0,32 0,-16 16,1-16,15 16,-16-16,0 16,16-16,16 0,-15 16,-17-1,16-15,0 0,-32 16,32 0,-15 0,-1 16,16-32,-31 31,-1 1,32-32,0 16,16 0,-16 0,0 0,0 16,1-1,15 1,0 0,0-1,0 1,0 0,0 32,0-49,0 17,0 32,15-49,-15 1,32 48,-16-48,-16 16,16-17,0 17,-16 0,16-16,0-16,15 31,-31-15,16-16,0 16,-16 0,32 16,-16-16,0 0,-1 0,1-1,0 17,48 0,-48-16,0-16,15 31,1-15,0 0,-32 0,31-16,1 32,16-16,-32 0,16 0,-1-16,-15 15,16-15,0 0,-17 0,17 0,-16 0,-16 0,16 0,16-15,31-17,-31 16,16-32,-17 16,65-31,-49 31,1 1,-16-1,-17 16,1 0,16-16,-16 0,0 1,-16-17,0-31,0 47,-32-79,0 32,1-49,-33 17,17-16,-1 32,0 16</inkml:trace>
  <inkml:trace contextRef="#ctx0" brushRef="#br0" timeOffset="1945.1112">4699 8668,'0'-16,"-16"16,16-16,0 16,0 0,-16 0,16-16,-16 16,16 0,-16 0,0 0,1 0,-33-16,16 16,-16 0,48 0,-31 0,15-16,0 16,0 0,0 0,0 0,-15 0,31 0,-16 0,0 0,0 16,0-16,-16 16,1-16,15 16,-32 0,16-16,32 0,-15 0,-1 16,0-16,0 32,16-32,-32 15,16 17,-16-16,1 16,15-16,-48 31,49-47,-33 48,48-48,-32 16,32 0,-16 0,16-1,0 1,-16 16,16-16,0 16,0 15,0-31,0 32,0 15,0-31,0-16,16 79,0-79,0 16,0 15,16 17,-1-48,-15 15,16-15,-32-16,48 32,-17-16,-31-16,32 16,0-16,-16 16,31-16,-15 0,-16 0,32 0,-17 0,-15 0,32 0,0 0,-1 0,-15-16,31 0,-31 0,63-47,1 15,-33 0,-15 33,31-49,0 32,-47 16,48-31,-33-1,-31 32,16-15,-16 15,0-48,-1 32,-15-47,0 47,0-63,0 47,0-63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1920" units="cm"/>
          <inkml:channel name="Y" type="integer" max="1200" units="cm"/>
        </inkml:traceFormat>
        <inkml:channelProperties>
          <inkml:channelProperty channel="X" name="resolution" value="56.72083" units="1/cm"/>
          <inkml:channelProperty channel="Y" name="resolution" value="28.36879" units="1/cm"/>
        </inkml:channelProperties>
      </inkml:inkSource>
      <inkml:timestamp xml:id="ts0" timeString="2020-04-06T06:29:48.460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4064 9493,'0'0,"0"0,0 0,0 16,16 16,-16-16,0 15,0-31,0 32,0 0,0 0,0 0,0 15,16 1,-16-17,0 1,0 0,0 47,0-63,0 16,0 0,0-16,0 15,0 1,0-16,0 16,0 15,0-47,0 32,0 0,0-16,0 15,-16 1,16-16,0 16,-16 16,16-33,-16 33,0-16,0 15,0-15,16 0,-16 0,16 15,-16-15,1 0,15-1,-16 1,0 16,16-32,0 31,0-15,0-16,-16 32,16-33,0 1,-16 32,16-32,-16 0,16 0,0 31,0-15,0-16,0 0,0 15,-16-15,16 0,0 0,0 0,0 32,0-32,0-1,0 1,0 0,0 16,0-16,0 15,0-15,0-16,0 16,0 0,0 0,0-16,0 32,0-16,0-16,0 31,0-15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1920" units="cm"/>
          <inkml:channel name="Y" type="integer" max="1200" units="cm"/>
        </inkml:traceFormat>
        <inkml:channelProperties>
          <inkml:channelProperty channel="X" name="resolution" value="56.72083" units="1/cm"/>
          <inkml:channelProperty channel="Y" name="resolution" value="28.36879" units="1/cm"/>
        </inkml:channelProperties>
      </inkml:inkSource>
      <inkml:timestamp xml:id="ts0" timeString="2020-04-06T06:29:50.55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15430 10414,'0'0,"0"16,0 0,0 0,0 15,0-15,0 48,0-33,-16 33,0-32,16 47,0-47,-15 15,15 65,-16-81,16 65,0-81,-16 33,16 32,0-49,0 17,0-32,0 47,16-15,-16 0,16-17,-16 17,15-1,-15-15,0 0,0-16,0 0,0 0,0 15,16 1,-16-16,0 16,0-1,16-15,-16 0,0 32,0-48,0 32,0-1,0-31,0 16,0 16,0-32,0 32,0-16,16-1,-16 1,0 0,0-16,0 16,0 0,0 0,0-16,0 16,0 16,0-32,0 15,0 17,0-32,0 16,0 0,0-16,0 16,0 0,0-1,0-15,0 16,16-16,-16 32,0-32,0 16,0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1920" units="cm"/>
          <inkml:channel name="Y" type="integer" max="1200" units="cm"/>
        </inkml:traceFormat>
        <inkml:channelProperties>
          <inkml:channelProperty channel="X" name="resolution" value="56.72083" units="1/cm"/>
          <inkml:channelProperty channel="Y" name="resolution" value="28.36879" units="1/cm"/>
        </inkml:channelProperties>
      </inkml:inkSource>
      <inkml:timestamp xml:id="ts0" timeString="2020-04-01T22:55:11.80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13859 14510,'0'0,"0"-16,0 0,15 16,-15-16,0-16,32 16,-16 1,0-1,0-16,16 16,-16-16,-1 17,1-1,16 0,-16 0,-16 0,32 16,-17 0,1-16,0 16,16-16,-16 16,16 0,-16 0,-1-16,17 16,-16 0,-16 0,16 0,-16 16,16-16,-16 0,0 16,16 16,-16-32,0 32,0-1,0-15,0 0,-16 32,0-32,-16-1,32 17,-32 0,1-16,15 0,-16 0,32 0,-16-1,-16-15,32 0,-16 16,1-16,-1 16,16 0,16-16,-1 0,1 0,16 16,16 0,-48 0,32-1,-17 1,-15-16,16 0,0 16,0 0,-16-16,0 16,16 0,-16 0,16-16,0 32,-16-17,0 1,0 16,0-16,0-16,0 32,15-1,-15-31,0 32,0-16,0 0,0 0,-15 0,-1-16,16 16,0-16,-16 15,-16 1,32-16,-16 0,-15 16,-1-16,16 0,-32 0,32 0,-47 0,31 0,16 0,-15 0,-1 0,32 0,-16 0,0 0,16-16,-16 16,16-16</inkml:trace>
  <inkml:trace contextRef="#ctx0" brushRef="#br0" timeOffset="2563.1465">14684 14637,'0'0,"0"0,16 0,0 0,0 0,0 0,0 0,-1 0,17 0,-16 0,0 0,16 0,-17 0,1 0,0 0,0 0,0 0,0 0,0 0,-16 0,16 0,0 0,-16 0,15 0,1 0</inkml:trace>
  <inkml:trace contextRef="#ctx0" brushRef="#br0" timeOffset="3222.1843">14906 14462,'0'16,"0"-16,0 16,0 0,0 0,-16-16,16 31,0 1,0-32,0 32,0-16,0 15,0-15,0 0,0 0,0 0,0 0,0 0,0 0,0 0,0-16,0 15</inkml:trace>
  <inkml:trace contextRef="#ctx0" brushRef="#br0" timeOffset="4606.2635">15287 14510,'16'0,"-16"0,0-16,16 0,-16 0,0 16,0-16,0 0,0 16,16-31,-16 15,16 0,-16 0,16 0,-16 0,16 0,-16 1,15-1,1 16,-16 0,0-16,16 16,0 0,0 0,-16 0,0-16,16 16,0 0,-16 16,16-16,-16 16,0 15,0-31,16 32,-16 16,0-32,0 15,0 1,0-16,0 32,0-17,-16 17,16-16,-16-1,16 17,-16 0,16-16,-16 15,16 1,-16-17,0 17,0-32,16 16,-16 0,16-17,-15-15,15 16,0 0,0-16,15 0,1 0,32 0,0 16,31-16,-16 0,17 0,-1 16,-31-16,15 0,1 16,-16 0,-48-16,15 0,1 0,-16 0,-16 0,16 0,-15 0</inkml:trace>
  <inkml:trace contextRef="#ctx0" brushRef="#br0" timeOffset="5057.2892">16049 14843,'0'0,"0"0,0 16,0-16,0-16,16 0</inkml:trace>
  <inkml:trace contextRef="#ctx0" brushRef="#br0" timeOffset="5191.2969">16097 14764,'0'-16,"0"16,0 0,0 16</inkml:trace>
  <inkml:trace contextRef="#ctx0" brushRef="#br0" timeOffset="6574.376">16573 14494,'0'-16,"0"0,0 16,0-48,0 33,0-1,16-48,0 64,0-31,16-1,-17 16,1 0,16 0,48-16,-49 16,1 16,-16 0,16 0,-17 0,1 0,0 0,0 0,-16 0,0 16,16 0,-16 0,16 0,-16 16,0-16,0 15,0 1,0 16,0-17,-16 1,0 0,16-32,-32 32,16-16,1 0,-1-16,0 15,0 1,16-16,0 0,16 0,0 0,0 0,15 0,-15 0,16 0,-16 16,0-16,0 16,0 0,-1 0,-15 0,16-1,0 17,-16-16,16 16,-16 0,0-1,0 1,0 0,0-32,0 32,0-1,0-31,0 16,-16-16,16 16,0-16,-16 0,0 0,1 0,15 0,-16 0,-16 0,16 0,0 0,-16 0,16-16,1 16,-1 0,16 0,-16 0</inkml:trace>
  <inkml:trace contextRef="#ctx0" brushRef="#br0" timeOffset="9716.5554">16081 14811,'0'0,"0"0,0 0,-16 0,16 16,0-16,0 0,0 16,0-16,0-16,16 16,-16-16,0 16,0-15</inkml:trace>
  <inkml:trace contextRef="#ctx0" brushRef="#br0" timeOffset="14684.8399">17637 14573,'0'0,"0"0,16 0,0 0,-1 0,-15 0,16 0,0 0,0 0,-16 0,16 0,0 0,-16 0,16 0,16 0,-32 16,15-16,1 0,0 0,0 16,0-16,0 0,-16 0</inkml:trace>
  <inkml:trace contextRef="#ctx0" brushRef="#br0" timeOffset="25594.4639">18923 14208,'-16'0,"16"0,-16 16,-16-16,32 0,-16 16,-15 0,15-16,16 16,-16-16,0 0,16 0,0 16,-16-16,0 15,0 1,16-16,-16 0,1 0,15 16,-16-16,16 16,-16-16,0 16,16-16,0 0,-16 0,16 16,-16 0,0-16,16 0,0 15,-15-15,15 16,-16 0,0-16,16 0,0 16,-16 0,16 0,-16-16,16 16,-16 16,16-32,-16 15,16 1,-16 0,16-16,0 16,0 0,0-16,-16 16,16 0,0-1,0-15,0 16,0 0,0 0,0-16,-15 16,15 0,0-16,0 16,0 0,0 0,0-16,0 15,0 1,0 0,0-16,0 16,0 0,0-16,0 16,0 0,0-1,0-15,0 16,15-16,-15 16,0-16,0 16,16-16,-16 0,16 0,-16 16,16-16,0 16,0-16,-16 0,16 0,-16 16,16-16,0 0,-16 0,0 16,15-16,1 0,0 0,-16 16,16-16,0 0,-16 0,16 0,0 0,-16 0,15 0,-15 0,16 0,0 0,0 0,-16 0,16 0,0 0,-16 0,16 0,0 0,0-16,-16 16,15-16,1 16,0 0,-16-16,0 16,16-16,0 16,-16-16,16 0,-16 0,16 16,-1-16,-15 1,0-1,0 16,16-16,-16 0,0 16,16 0,-16-16,0 0,0 0,0 1,0-1,0 0,0 16,0-16,0 16,0-16,0 0,-16 16,16 0,0 0,-16-16,1 16,-1 0,16-16,-32 16,16 0,16 0,-32 0,17 0,15 0,-32 0,16 0,16 0,-16 0,0 0,16 0,-16 0,0 0,0 0,16 0,-15 0,-1 0,16 16,-16-16,16 0,0 0,-16 0,0 0,16 16,-16-16,16 16,-16-16,16 16,-15-16,15 0,-16 16,0-16,16 16,-16-16</inkml:trace>
  <inkml:trace contextRef="#ctx0" brushRef="#br0" timeOffset="27769.5883">19399 14510,'16'0,"0"0,-16 0,16 0,-1 0,1 0,-16 0,16 0,0 0,0 0,-16 0,16 0,0 0,-16 0,16 0,0 0,-1 0,-15 0,16 0,0 0,0 0,-16 0,16 0,0 0</inkml:trace>
  <inkml:trace contextRef="#ctx0" brushRef="#br0" timeOffset="29827.7061">20050 14494,'0'0,"0"-16,0 0,0 16,0-16,0 0,0 0,0 16,0-31,0 15,0 16,0-16,0 0,0 16,0-16,0 0,0 1,16 15,-16 0,0 0,16 0,0 0,-16-16,15 16,-15 0,16 0,-16 0,16 0,-16 16,16-16,-16 15,0 1,16 0,-16 16,16-32,-16 32,16-17,-16 1,0 0,0 0,0-16,0 16,0 0,0 0,0-16,-16 32,0-32,16 15,0-15,-16 16,0-16,0 0,16 16,0-16,0 0,0 0,16 0,0 0,-16 0,32 0,-16 0,-1 0,17 16,-16-16,32 16,-32-16,0 16,-1 0,-15-1,16-15,0 16,-16 0,16-16,-16 32,0-32,0 16,16-16,-16 16,0 16,0-17,16 1,-16-16,0 32,0 0,0-32,0 16,0-1,0 1,-16 0,16 0,0 0,-16-16,0 16,0 0,16-16,-16 0,1 16,-17 0,16-16,0 0,0 0,0 0,0 0,0 0,-15 0,-17 0,32-16,-15 16,15 0,0 0,0-16,0 0,0 16,16-16,0 16</inkml:trace>
  <inkml:trace contextRef="#ctx0" brushRef="#br0" timeOffset="32987.8868">20780 14557,'0'0,"16"0,-16 0,16 0,0 0,0 0,-16 0,16 0,-1 0,-15 0,16 0,0 0,0 0,-16 0,16 0,0 0,0 0,-16 0,15 0</inkml:trace>
  <inkml:trace contextRef="#ctx0" brushRef="#br0" timeOffset="33669.9258">20828 14700,'0'0,"0"0,16 0,0 0,-1 0,1 0,0 0,0 0,-16 0,16 0,0 0,-16 0,16 0,-1 0</inkml:trace>
  <inkml:trace contextRef="#ctx0" brushRef="#br0" timeOffset="35303.0192">21701 14367,'0'0,"-16"0,0 0,-16 0,32 0,-15 0,-1 0,0 16,16 0,-16-16,0 0,16 15,-16 1,16 0,-16-16,16 16,-16 0,0 0,16 16,-15-16,-1-1,0 1,16 0,0 0,0-16,0 16,0 0,0-16,0 16,0-1,16 1,-16-16,16 16,-16 0,0 0,15-16,1 16,-16-16,16 32,0-32,0 0,-16 16,0-16,16 15,0-15,-16 16,16-16,-16 0,16 0,-1 16,1-16,-16 16,16-16,0 0,-16 0,16 0,0 0,0 0,-16 0,31 0,-15 0,-16 0,32 0,-16 0,-16 0,16 0,0 0,0 0,-16-16,15 16,1 0,0-32,-16 17,0 15,16 0,0-16,-16 0,16-16,-16 32,0-16,0 0,16 16,-16 0,15-16,-15 0,0 1,0 15,0-32,16 0,-16 32,0-16,0 0,0 1,0-1,0-16,0 32,0-16,0 0,0 0,0 16,0-16,0 0,-31 1,31 15,-16-16,-16 0,16 16,-16 0,1 0,-17 0,0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1920" units="cm"/>
          <inkml:channel name="Y" type="integer" max="1200" units="cm"/>
        </inkml:traceFormat>
        <inkml:channelProperties>
          <inkml:channelProperty channel="X" name="resolution" value="56.72083" units="1/cm"/>
          <inkml:channelProperty channel="Y" name="resolution" value="28.36879" units="1/cm"/>
        </inkml:channelProperties>
      </inkml:inkSource>
      <inkml:timestamp xml:id="ts0" timeString="2020-04-06T06:29:56.346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15462 6636,'-16'-16,"0"16,16-16,0 16,0-16,0 16,-16-16,0-16,16 32,-15-47,15 31,-16-32,16 17,-16-49,16 33,-16-17,16 17,0-33,0 48,-16-63,16 63,0-63,-16 63,16-15,0-17,0 33,0 15,0-32,0 32,0 0,0-47,0 47,16 0,-16 0,16-31,-16 15,0 16,16-32,0-15,0 31,-16 0,0 1,47-33,-47 32,0 0,16 17,-16-17,16 0,0-31,-16 47,16-32,0 16,-16 16,16 1,-16-17,0 32,0-16,15-16,-15 16,0 16,16-15,-16-1,0 0,16 0,-16 0,0 16,0-32,0 16,0 0,0 1,0-1,0 0,16 16,-16-16,0-16,0 32,0-31,0 15,0 16,0-32,0 16,0 16,0-16,0 0,0 16,0-16,0 0,0 1,0 15,0-32,0 16,0 16,0-32,16 32,0 0,0 0,15 0,33 0,-32 0,63 0,-48 0,49 16,94-16,-79 0,16 0,-15 0,-1 0,0 0,0 0,-32 0,-31 0,15 0,-47 0,-16 0,16 0,0 0,0 0,0 16,31 0,-15-16,32 16,-17-16,1 16,15-1,1-15,-32 0,15 0,1 16,-1-16,-15 0,16 0,0 0,-1 0,-15 0,15 0,-15 0,0 0,16 0,-1-16,-31 16,16 0,15-15,-15 15,0 0,-16 0,32-16,-33 16,33 0,0 0,-33 0,-15 0,48 0,-48 0,48 0,-32 0,0 0,-1 0,1 0,16 0,-16 0,16 0,-17 0,1 0,0 0,16 16,0-16,-32 0,32 0,-17 0,-15 0,16 0,0 15,0-15,-16 0,16 0,0 0,0 0,-16 0,15 0,1 0,-16 0,16 0,0 0,0 0,-16 0,16 0,0 0,0 0,-16 0,0 16,16-16,-1 16,-15 0,0 0,16-16,-16 16,0 0,0-16,16 0,-16 16,0 0,0-1,0-15,0 16,0 16,0-32,0 16,0 16,0-32,0 47,0-15,0-16,0 0,0 0,0 15,-16 17,0 0,16-17,0 1,0 0,0 0,-15 15,15-31,0 16,-16 15,16-15,-16 32,0-32,16 31,0-31,0-1,-16 17,16-32,0 0,0 32,0-33,0 33,0-16,0-16,0-1,0 1,-16 16,16-16,0 0,0 16,0-16,0-1,0 17,0-16,0 0,0 16,0-17,0 1,0 0,0 0,0 16,0 0,0-16,0-16,16 47,0-31,0 0,-16 0,0 0,16-1,0 1,15 16,-31-16,16 0,0 0,-16-16,0 16,0 0,0-1,0-15,0 32,16-16,-16-16,0 16,16 0,-16-16,0 16,0-1,16 1,-16-16,0 16,0 0,0 0,0-16,0 16,0 0,15-16,-15 0,0 16,0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1920" units="cm"/>
          <inkml:channel name="Y" type="integer" max="1200" units="cm"/>
        </inkml:traceFormat>
        <inkml:channelProperties>
          <inkml:channelProperty channel="X" name="resolution" value="56.72083" units="1/cm"/>
          <inkml:channelProperty channel="Y" name="resolution" value="28.36879" units="1/cm"/>
        </inkml:channelProperties>
      </inkml:inkSource>
      <inkml:timestamp xml:id="ts0" timeString="2020-04-06T06:30:00.13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4159 6493,'16'0,"-16"0,0 0,0-16,0 0,0-16,0 1,0-1,-16 0,16-16,-16 17,16-33,-16 33,16-1,0-16,0 32,0-16,0-15,0 31,-16-16,16 1,0-1,0 16,0-16,0 16,0 0,0-15,0 15,0 0,0-16,0 16,0-15,0 15,0-16,0 0,0 16,0 16,16-32,-16 17,0-1,0 0,0-16,16 0,-16-15,16 15,-16 0,0 16,0-31,0 31,0-32,16 17,-16 31,0-64,16 32,-16 16,16-47,-16 31,15-15,1-1,-16 16,16-16,-16 1,16 31,-16-16,0 1,16-1,-16 0,0 0,0 32,0-16,0-15,16 31,-16-16,0 0,0 0,0 0,16-31,-16 31,0 0,0 0,16-16,-16 16,0-16,0 17,16-17,-16 16,0 0,0-16,0 17,15-1,-15-16,0 16,0 0,0 16,0-16,0 16,32 0,-16 0,16 16,-1-16,33 16,0 0,-1 0,80 16,-64-32,1 15,31-15,-16 0,-16 0,33 0,-33 0,0 0,17 0,-81 0,65 0,47 16,-80-16,1 0,15 16,1 0,-16-16,15 0,16 16,-47-16,48 0,-49 0,65 16,15-16,-79 0,79 0,-48 0,-31 0,95 0,-80 0,49 0,-49 0,80 0,-79 0,0 16,47-16,-48 0,1 0,63 0,-63 0,-1 0,81 0,-97 0,17 0,-16 0,63 0,-63-16,15 16,1 0,-32 0,15 0,17 0,-48 0,16 0,0 0,0 0,0 0,0 0,-1 0,1 0,0 0,0 0,-16 0,0 0,0 0,0 16,-16-16,0 15,16 1,0 0,-16 16,1-16,15 16,0-1,-16 1,16-32,0 48,-16-17,16-31,-16 64,16-48,-16 32,16-1,0-15,0-16,0 31,0-31,0-16,0 32,0 0,0-16,0 31,0-31,0 0,0 47,0-47,0 16,0 16,-16-16,0 31,16-47,-32 31,32-15,-31 16,31-48,-32 63,32-47,-16 16,16-16,-16 16,16-17,-16 1,16 0,-15 0,15 16,0-32,0 16,0 0,0 0,0-16,0 15,0 1,0-16,0 16,0 0,0 0,0 0,15-16,-15 0,0 16,0-1,16-15,-16 0,0 16,0 0,0 0,0-16,0 16,0 16,16-32,-16 16,0 0,0-1,16-15,-16 16,0 0,0 0,0-16,16 16,-16 0,0-16,0 16,0-1,0 1,0-16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1920" units="cm"/>
          <inkml:channel name="Y" type="integer" max="1200" units="cm"/>
        </inkml:traceFormat>
        <inkml:channelProperties>
          <inkml:channelProperty channel="X" name="resolution" value="56.72083" units="1/cm"/>
          <inkml:channelProperty channel="Y" name="resolution" value="28.36879" units="1/cm"/>
        </inkml:channelProperties>
      </inkml:inkSource>
      <inkml:timestamp xml:id="ts0" timeString="2020-04-01T22:55:57.41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15510 12986,'0'0,"0"16,0 0,0-1,0-15,0 32,0-16,0-16,0 32,0-16,0-16,0 15,0 1,0 0,0-16,0 16,0 0,0-16,0 16,0 16,0-32,0 16,0-1,0 1,0-16,0 16,0 0,0 0,0-16,0 16,0 0,0-1,0 1,0 0,0-16,0 32,0-16,0-16,0 16,0 0,0 0,0-1,0 1,0 0,0-16,0 16,0 0,0 0,0-16,0 16,0-1,0-15,0 16,0 0,0 0,0 0,0 0,0 0,0 0,0 0,0-1,0-15,0 16,0 16,0-32,0 16,0 0,16 0,-16-16,0 31,0-15,0-16,0 16,0 0,0 0,0-16,0 16,0 0,0-16,0 16,0-1,0 1,0-16,0 16,0 0,0 0,0 0,0 15,0-31,15 32,-15-16,0-16,0 16,0 0,0 0,0-16,0 16,0 0,0-1,0-15,0 16,0 0,0-16,0 16,0 0,0 0,0-16,0 16,0-1,0 1,0-16,0 16,0 0,0-16,0 16,0 0,0 0,0-16,0 16</inkml:trace>
  <inkml:trace contextRef="#ctx0" brushRef="#br0" timeOffset="2132.1219">15319 14335,'0'0,"16"0,-16 0,16 0,0 16,0-16,-16 16,15 0,1-16,-16 16,16-16,0 15,-16 1,16-16,-16 0,0 0,0 16,16-16,-16 16,16 0,-16-16,16 0,-16 16,0-16,16 16,-1-16,-15 0,0 0,16 16,16-16,-32 16,16-1,0-15,-16 0</inkml:trace>
  <inkml:trace contextRef="#ctx0" brushRef="#br0" timeOffset="2927.1674">15811 14303,'0'0,"0"0,0 16,-16 0,1-16,15 16,-16 0,0 0,0 0,16-1,-16 1,0-16,16 16,-16 0,16-16,0 16,-16-16,16 16,-16-16,16 16</inkml:trace>
  <inkml:trace contextRef="#ctx0" brushRef="#br0" timeOffset="4543.2598">15891 13462,'0'16,"15"0,1-16,0 32,-16-17,0-15,16 32,0-16,0 0,0 0,-16 15,16-15,0 16,-1-16,1 16,-16-32,16 16,0 15,16-15,-32 0,16 16,-1-32,1 16,-16 0,0-1,16-15,-16 0,0 0</inkml:trace>
  <inkml:trace contextRef="#ctx0" brushRef="#br0" timeOffset="5387.3081">16129 13541,'0'0,"-16"32,0-16,16 0,-16 16,0-17,0 1,16-16,0 16,0 16,-15-32,15 16,-16 0,16 0,-16-16,16 16,0-1,0-15,0 16,-16-16,16 16,0 0</inkml:trace>
  <inkml:trace contextRef="#ctx0" brushRef="#br0" timeOffset="6431.3678">16383 13906,'0'0,"0"0,16 0,-1-15,1-1,-16 0,0 16,16-16,0-16,-16 32,16-16,-16 1,0-1,0 16,16-16,-16 0,0 0,16 16,-16 0,0 0,0 32,0-32,0 32,0-1,0-31,0 48,0-32,16 15,-16-15,0 16,0 0,0 0,16-16,-16 15,0-15,15 0,-15 0,16 0,-16 0</inkml:trace>
  <inkml:trace contextRef="#ctx0" brushRef="#br0" timeOffset="8891.5085">15240 12636,'0'0,"-16"16,0-16,16 0,-32 0,0 16,32-16,-31 0,15 0,16 0,-32 16,16-16,16 0,-31 0,15 0,16 0,-16 0,0 0,0 0,16 0,-16 0,0 0,0 0,16 0,-16 0,1 0,-1 0,16-16,-16 16,0 0,16 0,-16 0,0 0,0 0,16 0,-15 0,-17 0,32 0,-16 0,-16-16,32 16,-32 0,16 0,1 0,-1 0,0 0,0 0,0 0,0 0,0 0,-15 0,-1 0,16 0,-16 0,16 0,0-16,1 16,-1 0,16 0,-16 0,0 0,0 0,16 0,-16 0,0 0,16 0,-31-15,15 15,0 0,16 0,-16 0,0 0,16 0,-16 0,-16 0,17 0,-1 0,0 0,0 0,16 0,-16 0,0 0,16 0,-16 0,1 0,-1 0,16 0,0-16,-16 16,0 0,0 0,0 0,0 0,0 0,16 0,-16 0,1 0,15 0,-16 0,0 0,0 0,16 0,-32 0,16 0,16 0,-15 0,-1 0,0 0,16 0,-16 0,0 0,16 0,-16 0,0 0,0 0,16 0,-16 0,1 0,-1 0,16 0,-16 0</inkml:trace>
  <inkml:trace contextRef="#ctx0" brushRef="#br0" timeOffset="10000.572">13748 12382,'0'0,"-16"0,16 16,-16 0,-16-16,16 32,16-16,-32 0,16-16,16 32,-31-17,-1 17,16-32,0 16,16 0,-16 0,1-16,15 16,-16-16,16 15,-16 1,16-16,-16 16,16 0,16-16,0 0,-16 16,16 0,15 0,-31-16,32 16,16 0,-17-1,-15 17,32-16,-16 0,-1 0,-15-16,0 16</inkml:trace>
  <inkml:trace contextRef="#ctx0" brushRef="#br0" timeOffset="10836.6198">12525 12033,'0'0,"0"0,16 0,0 16,0 16,15-16,-31 15,16 1,0 0,32 16,-32-48,0 31,0 1,-1 16,1-48,0 31,0-15,0 16,-16 0,16-16,0-16,-16 16,15-16,-15 16</inkml:trace>
  <inkml:trace contextRef="#ctx0" brushRef="#br0" timeOffset="11439.6543">12874 12097,'0'0,"0"0,0 0,-16 31,16-15,-15 0,-1 0,16 0,-16 0,0 16,16 15,-16-31,0 0,16 0,0 16,-16-32,16 31,-15-15,15-16,-16 16,16 0,0 0,-16-16,16 16,0 0,-16-16,16 0,0 16</inkml:trace>
  <inkml:trace contextRef="#ctx0" brushRef="#br0" timeOffset="12781.731">12986 12430,'0'-16,"0"0,15 0,1 16,-16-15,0-1,16 16,-16-16,16 16,-16 0,16 0,-16 16,0 0,16-1,-16 1,0 0,0 0,0 16,0-16,0-16,0 32,0-17,0 1,0 0,0 0,0 0,0 0,-32 0,32-16,-32 15,32-15,-16 16,1 0,15-16,-16 16,0 0,16-16,16 0,0 16,15-16,17 16,-1-16,17 16,0 0,-17-16,1 0,-17 0,-31 0,16 0,0 0,-16 15</inkml:trace>
  <inkml:trace contextRef="#ctx0" brushRef="#br0" timeOffset="20015.1448">19478 12510,'0'0,"16"0,0 0,0 0,-16 0,32 0,-16 0,0 0,15 0,-15 0,16 0,0 0,-1 0,-15 0,0 0,0 0,16 0,-16 15,15-15,-15 0,0 0,-16 0,16 0,0 0,0 16,0-16,-1 0,1 0,-16 0,16 0,0 0,0 0,-16 0,16 0,0 0,-16 0,16 0,15 0,-15 0,-16 0,48 0,-48 0,32 0,-17 0,-15 0,16 0,0 0,16 0,-16 0,0 0,0 0,-16 0,16 0,-1 0,-15 0,16 0,0 0,0 0,-16 0,16 0,0 0,0 0,-16 0,15-16,1 16,-16 0,16 0,0 0,0 0,-16 0,16 0,0 0,0 0,-16 0,16 0,-1 0,1 0,-16 0,16 0,16-15,-32 15,16 0,0 0,-16 0,15 0,1 0,0 0,-16-16,16 16,0 0,0-16,-16 16,16 0,0 0,-16 0,16 0,-1 0</inkml:trace>
  <inkml:trace contextRef="#ctx0" brushRef="#br0" timeOffset="21060.2045">20717 12335,'0'0,"0"0,0 0,15 0,1 0,0 16,0 0,0-16,0 0,-16 15,0-15,16 0,-16 16,16-16,-16 0,16 16,-1-16,-15 0,16 0,-16 16,16-16,0 16,0-16,-16 16,0-16,0 0,16 0,0 0,-16 16,15-16,-15 16,0-16,0 0,16 0,-16 16,0-1,0-15,0 16,0-16,-16 16,-15 0,15 0,0-16,-16 32,16-32,16 15,-15 1,-33 0,48-16,0 16,-16-16,0 16,0-16</inkml:trace>
  <inkml:trace contextRef="#ctx0" brushRef="#br0" timeOffset="22435.2832">21225 12160,'0'0,"0"16,15 16,1 0,16-16,-16 15,-16 1,16 0,0-32,16 31,-32-15,0-16,15 16,17 0,-32 0,16-16,0 16,0 0,0 0,-1-16,1 16,-16-1,16 1,0-16,-16 0</inkml:trace>
  <inkml:trace contextRef="#ctx0" brushRef="#br0" timeOffset="23109.3217">21479 12224,'-16'0,"16"0,-16 0,16 16,-16 0,0-1,0 1,0 16,1-16,-1 0,16 15,-16-15,0 0,16 16,-16-16,0-16,16 16,-16 0,16-16,0 16,-16-16,16 15,0 1,0-16,-16 0,16 16,0 0</inkml:trace>
  <inkml:trace contextRef="#ctx0" brushRef="#br0" timeOffset="24710.4133">21812 12636,'0'-15,"0"-1,0 0,0 16,0-16,0 0,0 16,0-16,0 0,16 1,-16 15,16 0,-16-16,0 16,0-16,16 16,0 0,-16 0,15 16,-15 0,0-1,0 1,0-16,0 32,0-16,0-16,0 16,0 0,0-1,0-15,0 16,-15-16,15 16,-16-16,16 0,-16 0,0 0,16 16,0-16,16 16,-16-16,16 32,0-32,31 16,-47 0,32-1,-16-15,-16 16,16 0,-1 0,-15-16,0 32,16-32,-16 31,16-31,-16 16,0 0,0-16,0 16,0 0,-16 0,16-16,-16 16,1 0,15-16,-32 16,0-16,16 0,0 0,-15 0,31 0,-32 0,16 0,0 0,0 0,0 0,16 0,-16 0,1 0,-1 0,0 0,16-16</inkml:trace>
  <inkml:trace contextRef="#ctx0" brushRef="#br0" timeOffset="26526.5171">19145 13002,'0'0,"0"0,0 31,0-15,0 0,0 0,0 0,0 31,0-15,0-16,0 32,0-1,0 1,0-16,0-16,0 31,0-15,0 0,0 15,-16-15,16-16,0 16,-16 15,16-47,0 48,0-32,0 16,0-1,-16-15,16 0,0 16,-15-32,15 32,0-17,0-15,0 48,0-32,0-16,0 16,0 0,0 0,0 0,0-1,0 1,0 0,0 0,0 0,0-16,0 16,0 0,0-16,0 15,0 1,0 0,0-16,0 16,0 0,0 0,0-16,0 16,0 0,0-16,-16 0,0 0</inkml:trace>
  <inkml:trace contextRef="#ctx0" brushRef="#br0" timeOffset="27001.5444">18748 14002,'16'0,"-16"0,16 0,0 0,-16 0,16 0,15 16,1 15,-32-15,64 32,-17-1,-15 1,0-32,15 16,-15 15,47 33,-47-33,0-31,0 16,-32-16,16 0,0-16,-16 0,-16 0,16 0,0 0,0-16,0 0</inkml:trace>
  <inkml:trace contextRef="#ctx0" brushRef="#br0" timeOffset="27765.5881">19526 13970,'0'0,"-16"0,-16 16,1 0,31 16,-32-1,16-31,-16 16,1 32,31-32,0-16,-32 31,32 1,-16-32,16 32,-16-32,0 32,16-32,-16 16,16-1,0-15,-16 16,0 0,16 0,-15-16,15 16</inkml:trace>
  <inkml:trace contextRef="#ctx0" brushRef="#br0" timeOffset="29338.678">20066 14018,'0'0,"0"0,16 0,0 16,-16-16,15 31,1-31,0 32,16 0,-16-16,15 15,-15 1,0-16,0 16,-16 0,48-1,-32-15,15 16,-31-16,32 0,-16 15,16-15,-32 0,0 0,16-16</inkml:trace>
  <inkml:trace contextRef="#ctx0" brushRef="#br0" timeOffset="29935.7122">20463 14034,'0'0,"-32"0,32 15,-16 1,0 0,-16 0,17 16,-1-1,16-15,-16 16,16 16,-16-16,16-1,-16-15,16 32,0-32,-16-1,16 1,0 16,0-16,0 0,0-16,0 16</inkml:trace>
  <inkml:trace contextRef="#ctx0" brushRef="#br0" timeOffset="31108.7793">20907 14208,'0'0,"0"0,0 0,-16 32,0 0,-15-16,31 15,-16 1,0 16,0-48,0 31,-16 1,32-32,0 16,0 0,0-16,0 16,32-16,-32 0,16 0,32 0,-48 0,31 0,-15 0,-16 0,16 0,0 0,0 0,16 0,-17 0,17 0,0 0,-32 0,16 0,0 0,0 0</inkml:trace>
  <inkml:trace contextRef="#ctx0" brushRef="#br0" timeOffset="31541.804">21018 14446,'0'0,"0"0,-16 16,16 0,0 0,0 0,-16 0,16 15,0 1,-15-16,15 47,0-31,0-16,0 0,0 0,0 0,0 0,0 0,0-1,0-15,0 16</inkml:trace>
  <inkml:trace contextRef="#ctx0" brushRef="#br0" timeOffset="38423.1972">15922 4747,'0'0,"0"0,0 0,-16 0,1 0,15-16,-16 16,16-16,-16 16,0-16,16 16,-16 0,0 0,0-16,1 16,15-16,-16 16,0-16,0 16,0 0,0 0,16-15,-16 15,0 0,0-16,16 16,-15-16,-1 16,0 0,16 0,-16 0,0 0,16-16,-16 16,0 0,1 0,15-16,-16 16,0 0,16 0,-16 0,16 0,-16 0,0-16,16 16,-16 0,0 0,0 0,1 0,-1 0,0 0,-16 0,16 0,0 0,1 0,-33 0,32 0,-16 0,16 0,-15 0,-1 0,16 0,-32 0,33 0,-1 0,-16 0,0 0,16 0,0 0,-15 0,15 0,0 0,-16 0,32 0,-16 0,0 0,1 16,15-16,-16 16,0-16,16 16,-16-16,0 0,0 16,0 0,0-16,0 15,16-15,-15 0,-1 0,0 16,16-16,0 16,-16-16,0 16,16-16,-16 0</inkml:trace>
  <inkml:trace contextRef="#ctx0" brushRef="#br0" timeOffset="39427.255">14605 4429,'16'0,"-16"0,0 16,0-16,0 16,0 16,0-32,0 15,0 1,-16-16,16 16,-16 0,16 0,0-16,0 16,0 0,-16 0,16-16,-16 16,16-1,0-15,0 16,-16 0,16 0,0-16,0 16,-16-16,16 16,0 0,0-16,0 15,0 1,0-16,0 0,16 0,0 16,0-16,0 16,0-16,15 16,17 0,-32-16,16 16,0-16,-17 16,17-16,-16 0,0 0,-16 0</inkml:trace>
  <inkml:trace contextRef="#ctx0" brushRef="#br0" timeOffset="42316.4203">16272 4540,'16'0,"-16"-16,0 0,0 1,-16 15,0-16,16 0,0 0,-16 0,0 0,0-15,16 31,0-16,-16 0,16 0,-16 0,0-16,16 32,0-16,-15-15,15 31,0-16,-16 0,16 0,0 16,0-16,-16 0,16 0,0 1,0-1,0 0,-16 0,16 0,0 16,-16-16,16 0,0 0,0 16,0-16,0 1,0-1,0 16,0-16,0 0,0 16,0-16,0 0,0 0,0 16,0-15,0-1,0 0,0 16,0-16,0 0,0 16,0-16,0 0,0 0,0 0,0 1,0-1,0 16,0-32,0 16,0 0,16 0,-16 1,0-1,0 16,16-16,-16 0,0 16,0-32,0 16,0 16,0-16,16 0,-16 1,0 15,0-16,16 16,-16-16,0 0,0 16,15 0,-15-16,0 0,0 16,0 0,-15 0,-1 0,16 16,-16-16,0 16,0 0,0 0,16-16,-16 31,1-15,15-16,-16 16,16 0,-16 0,0-16,16 16,-16 0,16 0,-16-16,16 0,0 16,0-16,0 15,0-15,0 0,0 0,0 0,16-15,0-1,0 16,0-16,0 0,-1 0,1 16,0-16,-16 0,16 16,0 0,-16-16,16 0,0 16,-16-15,15 15,-15 0,0 0,16 0,0 0,0 0,-16 0,16 31,0-31,0 16,0 16,0-16,-1 0,-15 0,16 0,0-16,0 15,-16 1,0-16,0 0</inkml:trace>
  <inkml:trace contextRef="#ctx0" brushRef="#br0" timeOffset="43414.4831">16303 2826,'0'0,"16"0,-16 0,16 16,0-16,-16 16,32-1,-16 1,-1-16,-15 48,16-32,0-16,0 31,0-15,0 0,16 0,-32 0,0 0,31 16,-15-32,-16 16,0-1,0-15,16 0,-16 0</inkml:trace>
  <inkml:trace contextRef="#ctx0" brushRef="#br0" timeOffset="44060.5199">16573 2778,'0'0,"0"16,0-16,-16 16,16-16,0 16,-15 16,-1-32,0 15,0 17,16-16,-16 0,0 0,0 15,16-31,0 32,0-16,-16-16,0 16,16 0,0 0,-15-16,15 16,0-16,0 16,0-16,-16 0,16 15,-16-15</inkml:trace>
  <inkml:trace contextRef="#ctx0" brushRef="#br0" timeOffset="46927.6841">16732 2953,'0'0,"0"0,0 16,0-1,0-15,0 16,0 0,0 0,0 0,0 0,0 0,0-16,0 16,0 0,0-1,0-15,0 0,0 0,0 0,0 0,16 0,0 0,-16 0,16 0,0 0,-1 0,-15 16,32 16,-16-32,-16 16,16 0,0 0,0-16,-16 15,0 1,0 0,0-16,0 0,-16 16,0-16,16 0,-16 0,0 16,0-16,16 0,-16 0,1 0,15 0,-16-16,-16 0,16 16,0 0,16-16,0 16</inkml:trace>
  <inkml:trace contextRef="#ctx0" brushRef="#br0" timeOffset="47747.7308">16716 2969,'0'0,"16"0,0 0,-16 0,16 0,0 0,0 0,-16 0,15 15,1-15,0 0,-16 0,0 16,16-16,0 0,-16 0</inkml:trace>
  <inkml:trace contextRef="#ctx0" brushRef="#br0" timeOffset="49193.8137">13906 4159,'0'0,"16"0,-16 0,16 0,16 0,-32 16,32-16,-1 16,-15 0,16 0,0 0,-17-16,1 0,0 0,0 0,-16 15,0-15,16 0,0 0,0 16,-16-16,16 16,0-16,-16 0,15 0,1 0,0 16,-16-16</inkml:trace>
  <inkml:trace contextRef="#ctx0" brushRef="#br0" timeOffset="49788.8477">14192 3985,'0'15,"-16"1,0 0,16-16,0 16,-16 0,16 0,-16 0,16 0,0 0,-15-1,15 17,0-32,0 32,0 0,0-32,0 15,0 1,0 0,-16 16,16-16,0-16,0 16,0 0,0 0</inkml:trace>
  <inkml:trace contextRef="#ctx0" brushRef="#br0" timeOffset="51155.9258">14335 4000,'16'0,"-16"0,16 0,-16 16,15 0,-15 0,0 0,0 0,0 0,16 16,-16-17,0-15,0 0,0 0,0-15,16 15,-16-16,16 16,-16-16,0 0,16 0,0 16,0 0,-16 0,16 16,-16 0,16-16,-16 0,15 0,-15 16,0 0,0-16,0 15,16 1,-16 0,0 0,0 0,0 0,0-16,0 16,0-1,0 1,0-16,0 0,-16 0,1 0,-1 0,16 0,-16 0,0 0,0 0,16 0,0 0</inkml:trace>
  <inkml:trace contextRef="#ctx0" brushRef="#br0" timeOffset="51717.9581">14335 4000,'0'0,"16"0,-16-15,16 15,15 0,-15-16,16 16,0 0,-32 0,47-16,-31 0,-16 0,16 16,0-16</inkml:trace>
  <inkml:trace contextRef="#ctx0" brushRef="#br0" timeOffset="233650.3639">14652 6302,'0'0,"16"0,0 0,-16 16,16-16,-16 0,16 0,0 0,-16 16,16-16,-16 0,16 16,-1-16,-15 0,0 0,16 0,0 0,-16 16,16-16,-16 0,16 0,-16 16,16-16,0 0,-16 0,15 0,1 16,-16-16,16 0,0 0,0 0,-16 0,16 0,0 0,0 0,-16 0,16 0,-1 16,1-16,-16 0,16 0,0 0,0 0,0 0,0 0,-16 0,15 0,1 0,0 0,-16 0,16 0,0 0,0 0,-16 0,16 15,0-15,-16 0,16 0,-1 0,1 0,-16 0,16 0,0 0,0 0,-16 0,16 0,0 0,-16 0,15 0,1 0,0 0,-16 0,16 0,0 0,0 0,-16-15,0 15,16 0,0 0,-16 0,0 0,16 0,-1 0,1 0,-16 0,16-16,0 16,0 0,-16 0,0-16,16 16,0 0,-16 0,0-16,15 16,1 0,0 0,-16 0,16 0,-16-16,16 16,0 0,-16 0,0-16,16 16,0 0,-16 0,0 0,16-16,-1 16,-15-16,16 16,-16 0,0-16,16 16,0 0,0 0,-16 0,16 0,-16-15,16 15,-16 0</inkml:trace>
  <inkml:trace contextRef="#ctx0" brushRef="#br0" timeOffset="235224.4539">15716 6207,'0'0,"16"0,-16 0,16 0,0 0,-16 0,16 0,-1 0,1 0,-16 0,0 0,16 0,0 0,0 0,-16-16,0 16,16 0,-16-16,16 16,-16 0,15 0,1 0,0-15,-16 15,0 0,16 0,-16-16,16 16,-16-16,0 16,0 16,0-16,0 16,0-1,0 1,16-16,-16 16,0 0,0-16,0 16,16 0,-16 0,0-16,0 15,16-15,-16 16,0 0,0-16,0 16,0 0,0-16</inkml:trace>
  <inkml:trace contextRef="#ctx0" brushRef="#br0" timeOffset="240184.7377">16224 7382,'0'0,"0"0,0-16,0 0,0 16,0-16,0 0,0 16,0-16,0 1,0-1,0 0,0 0,0 0,0 16,0-16,0 0,0 1,0 15,0-16,0 0,0 16,0-16,0 0,0 0,0 16,0-16,0 0,0 0,0 16,0-15,0-1,0 16,0-32,0 16,0 16,0-32,0 17,0 15,0-16,0 0,0 0,0 0,0 0,0 0,0 0,0 0,0 1,0-1,0 0,0 0,0 16,0-16,0 0,0 0,0 1,0-1,0 0,0 0,16-16,-16 32,0-16,16 0,-16 0,0 16,0-15,0-1,16 0,-16 0,0 0,16 0,-16 16,0-16,0-15,15 31,-15-16,0 0,16 16,-16-16,0 0,0 0,0 16,16-16,-16 0,0 1,0 15,0-16,0 16,0 0,-16 0,0 0,16 0,-15 16,-1-1,0 1,16-16,0 0,-16 16,0-16,16 16,-16 0,16-16,0 0,-16 16,0 0,16-16,0 16,-16-16,1 16,15-1,-16-15,16 16,0-16,0 16,0 0,0-16,0-16,16 0,-1 16,-15-16,16 1,0-1,-16 16,16-16,0 0,0 16,-16-16,0 0,16 16,-16-16,16 16,-16 0,16-16,-16 16,15-16,-15 1,16 15,-16 0,0 0,16 0,0 0,0 0,0 0,-16 0,31 15,-15-15,0 32,0-32,0 16,-16 0,16-16,-16 16,16-16,-16 0</inkml:trace>
  <inkml:trace contextRef="#ctx0" brushRef="#br0" timeOffset="241253.7989">16668 6017,'0'0,"0"0,16 0,-16 15,0 1,16 0,0-16,16 32,-32-16,16 0,0 16,15-17,-31 1,16-16,-16 16,16-16,-16 16</inkml:trace>
  <inkml:trace contextRef="#ctx0" brushRef="#br0" timeOffset="241774.8287">16811 5921,'-15'0,"15"0,0 16,-16-16,0 32,0-16,16-16,0 16,-16 0,0-1,16-15,-16 32,16-16,0-16,-16 16,16 16,0-32,0 16,0 0,-16-1,16-15,0 16,0 0,0 0</inkml:trace>
  <inkml:trace contextRef="#ctx0" brushRef="#br0" timeOffset="243141.9069">17065 6048,'0'0,"0"0,-15 0,-1 0,16 16,0 0,-16 0,0-16,0 16,16 0,0 0,-16-16,16 16,0-1,-16-15,16 0,0 16,-16 0,16 0,0-16,0 16,0 0,0 0,0-16,0 15,0 1,0-16,16 16,-16 0,16-16,-16 16,0-16,16 0,-16 0,16 0,0 0,-16 0,16 16,0-16,-16 0,15 0,1 0,0 0,-16 0,0 0,16 0,-16 0,16 0,-16-16,0 0,0 0,0 16,0-16,0 0,-16 16,16 0,-32 0,16 0,1 0,-1 0,0 0,0 0,0 0,0 0</inkml:trace>
  <inkml:trace contextRef="#ctx0" brushRef="#br0" timeOffset="244171.9658">15605 5652,'16'0,"0"0,-16 0,15 15,33 1,-32 16,0-32,16 32,-32-32,31 31,1-15,-16 0,0-16,-16 16,16 0,0 0,-16-16,0 0,0 0,0 0</inkml:trace>
  <inkml:trace contextRef="#ctx0" brushRef="#br0" timeOffset="244638.9925">15891 5540,'-16'0,"0"0,16 0,0 0,-16 16,16 0,-16-16,0 32,16 0,0-16,0-1,0 17,-16 0,16-32,0 32,0-17,0 17,0-16,0 0,-15-16,15 16,0 0,0-16,0 16</inkml:trace>
  <inkml:trace contextRef="#ctx0" brushRef="#br0" timeOffset="245610.0481">16145 5604,'-16'0,"16"16,-16-16,16 16,-16-16,16 16,0-1,-16-15,16 32,-16-32,16 16,0 0,0 0,0-16,0 16,0-1,0-15,0 16,0 0,0 0,0-16,16 16,-16 0,0 0,16-16,-16 16,16 0,0-16,0 0,-1 15,1-15,-16 16,16-16,0 0,-16 0,16 0,0 0,0 0,-16 0,0 0,0-16,0 16,0-15,0-1,0 16,0-16,0 0,0 16,0-16,-16 16,0 0,0 0,0 0,0 0</inkml:trace>
  <inkml:trace contextRef="#ctx0" brushRef="#br0" timeOffset="249073.2461">15986 7477,'0'0,"0"0,0-16,0 0,0 16,0-15,0-1,0 0,0 0,0 0,-16 0,16 16,0-16,-16 0,16 16,-16-16,16 1,0-1,0 16,0-32,0 16,0 16,0-16,0-15,-16 31,16-16,-16 0,16 0,0 16,0-16,0 0,0 16,0-16,0 0,0 0,0 16,0-31,0 15,0 16,0-16,0 0,0 0,0 16,0-16,0 1,0 15,0-16,0 0,0 0,0 0,-15 16,15-16,0 0,0 16,0-16,0 0,0 1,0 15,0-16,0 0,0 16,0 0</inkml:trace>
  <inkml:trace contextRef="#ctx0" brushRef="#br0" timeOffset="250801.345">15764 6731,'0'0,"0"0,0 0,0 0,16 0,-1-16,-15 0,0 16,0-16,16 16,-16-15,0-1,16 16,-16 0,16 0,-16-16,0 0,0 16,16 0,0 0,0 0,-16 0,0 0,15-16,1 16,-16-16,0 16,16 0,-16-16,16 16,0 0,-16 16,0 16,0-16,16 0,-16 0,16-1,-16 17,16-32,-16 32,0-16,16-16,-16 31,0-15,15-16,-15 0</inkml:trace>
  <inkml:trace contextRef="#ctx0" brushRef="#br0" timeOffset="252168.4232">15891 7731,'0'-16,"0"0,0 16,-16 0,16-15,0-1,-32 0,16 16,16 0,-16-16,0 16,1-16,15 16,-32 0,16-16,16 16,-16 0,16-16,-16 16,0 0,16 0,-16 0,0-16,1 16,15 0,-16 0,0 0,0 0,0 0,0 0,0 0,1 0,-1 0,0 16,0-16,0 16,16-16,-16 0,-16 16,16-16,16 16,-31-16,15 16,16-16,-16 0,0 0,16 0,-16 16,0-16,1 16,15-16,0 15,-32-15,16 0,16 0,-16 16,16 0,-16-16,0 0,16 0,-16 16,0-16,16 16,-15 0,15-16,-16 0,0 16,0-1,16 1,-16 0,-16 0,17 16,-1 0,-16-32,16 31,0-15,16 0,0-16,-16 16,0-16,16 0</inkml:trace>
  <inkml:trace contextRef="#ctx0" brushRef="#br0" timeOffset="253407.494">14843 7684,'0'0,"0"15,0-15,16 32,-16 0,16-16,-16 15,15 1,-15 0,0 0,0 0,0-1,0-15,16 16,-16-16,0 0,0-1,0 1,0-16,0 16,0 0,0 0,0-16,0 16,16-16,0 0,0 0,-16 0,16 0,16 0,-32 0,31 0,1-16,-32 16,32 0,-16 0,-16 0,16-16,-16 16,0 0</inkml:trace>
  <inkml:trace contextRef="#ctx0" brushRef="#br0" timeOffset="254235.5414">13763 7842,'0'0,"16"0,-16 0,32 0,-16 0,0 0,31 16,-15 0,-16-16,16 16,-16 0,15 0,1 0,0-1,-16 1,-16 0,16-16,31 16,-47 0,16-16</inkml:trace>
  <inkml:trace contextRef="#ctx0" brushRef="#br0" timeOffset="254692.5675">14049 7652,'-16'16,"16"0,0 15,0-15,-16 16,16 0,-15-1,15 17,0-32,0 16,0 15,0-31,0 32,0-1,0-31,0 16,0-16,0 0,0 0,-16-16</inkml:trace>
  <inkml:trace contextRef="#ctx0" brushRef="#br0" timeOffset="255931.6384">14224 7858,'16'0,"0"0,-1 0,-15-16,16 0,0 16,0-16,16-15,-16 31,15 0,-31-16,32 0,-32 0,16 16,-16 0,0 0,0 0,16 0,-16 0,0 16,0 0,0 0,0 0,0-1,0-15,0 32,0-16,0-16,0 32,0 0,0-32,-16 31,16-15,0 0,0 16,0-16,0 0,0-1,-16 1,16-16,0 16,0-16,0 0,16 0,0-16,0 0,0 1,15-1,-15 16,16-16,-32 16,16-16,0 0,-16 16</inkml:trace>
  <inkml:trace contextRef="#ctx0" brushRef="#br0" timeOffset="257722.7409">14478 8001,'0'0,"0"16,0-16,0 16,0 0,0-1,0-15,0 16,0 0,0 0,0-16,0 16,0 0,0-16,0 16,0-16,0 16,0 0,-16-16,16 15,0 1,0 0,0-16,0 16,-16 0,16-16,0 16,0 0,0-1,0-15,0 16,0 0,-16-16,16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1920" units="cm"/>
          <inkml:channel name="Y" type="integer" max="1200" units="cm"/>
        </inkml:traceFormat>
        <inkml:channelProperties>
          <inkml:channelProperty channel="X" name="resolution" value="56.72083" units="1/cm"/>
          <inkml:channelProperty channel="Y" name="resolution" value="28.36879" units="1/cm"/>
        </inkml:channelProperties>
      </inkml:inkSource>
      <inkml:timestamp xml:id="ts0" timeString="2020-04-01T22:50:50.21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3159 14303,'0'0,"0"0,47 0,17 0,-16 0,126 0,17 16,-17 16,-15-16,0-16,-32 16,-79-16,47 16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1920" units="cm"/>
          <inkml:channel name="Y" type="integer" max="1200" units="cm"/>
        </inkml:traceFormat>
        <inkml:channelProperties>
          <inkml:channelProperty channel="X" name="resolution" value="56.72083" units="1/cm"/>
          <inkml:channelProperty channel="Y" name="resolution" value="28.36879" units="1/cm"/>
        </inkml:channelProperties>
      </inkml:inkSource>
      <inkml:timestamp xml:id="ts0" timeString="2020-04-01T23:04:24.412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15081 6017,'0'0,"0"0,16 0,16 15,47-15,16 16,48 0,16-16,-48 16,64 0,-64 16,0-16,-16 0,-63-16,-16 15,-16-15,0 16,0-16,0 16,-16-16,-16 16,-31 0,15-16,-15 16,-65-16,33 16,16-1,-16-15,15 16,-31 0,16 0,31-16,1 16,31-16,0 16,1-16,31 16,15-16,1 16,16 0,32-16,31 31,-48-31,65 32,-1-16,-16-16,-31 16,15 0,-32-1,-31-15,-16 16,0-16,-16 0,1 0,-33 16,-47 0,-32 0,-127 0,111 16,-16-16,-16 31,49-31,30 0,49 0,47-16,15 16,17-16,16 0,31 0,64 0,16 0,0 0,-48 0,79 15,33-15,-144 0,32 16,-63-16,-1 16,-47 0,0 0,0-16,-16 0,16 0,-15 0,-17 0,-16 16,-31 0,-32 16,47-32,-63 15,64 1,-17 0,48 0,17-16,15 0,15 0,-15 0,64 0,0 16,15 0,64 15,0-15,-80-16,80 16,32 32,-64-32,-64 0,-15 0,-32-1,0-15,-16 0,-31 16,15-16,-32 0,-63 16,48-16,-143 0,111 32,-80-16,96-16,15 16,49-1,15-15,16 0,16 16,0-16,47 16,1 0,47-16,0 32,63-32,-15 16,-48-16,1 16,-17-16,-64 0,-15 0,-16 16,0-16,0 0,-31 0,-49 15,-15 1,-16 0,0 0,-64 32,32-33,0 33,0-16,32 16,48-17,31 1,0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1920" units="cm"/>
          <inkml:channel name="Y" type="integer" max="1200" units="cm"/>
        </inkml:traceFormat>
        <inkml:channelProperties>
          <inkml:channelProperty channel="X" name="resolution" value="56.72083" units="1/cm"/>
          <inkml:channelProperty channel="Y" name="resolution" value="28.36879" units="1/cm"/>
        </inkml:channelProperties>
      </inkml:inkSource>
      <inkml:timestamp xml:id="ts0" timeString="2020-04-01T23:04:52.33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19558 13367,'0'0,"0"0,0 16,0 15,0-15,0 16,0 0,0 0,0-17,0 33,0-32,0 31,0-31,0 0,0 32,0-16,0-1,0 1,0-16,0 32,0-33,0 1,0 48,0-32,0-16,0 15,32 49,-32-49,0 1,0 0,0-16,0 47,15-31,-15-16,16 31,-16-15,16 32,0-48,-16 15,16 1,-16 0,16-32,-16 32,16 31,-1-47,-15 16,0 0,0-17,0 1,0 16,0-16,0 0,0 15,0-15,0 0,16 32,-16-32,0 16,0-32,16 31,-16-15,0 0,0 0,0 0,16 0,-16-16,0 15,0 1,0-16,0 16</inkml:trace>
  <inkml:trace contextRef="#ctx0" brushRef="#br0" timeOffset="740.0423">19621 15002,'0'0,"0"0,0 32,0-32,16 31,-16 1,16-16,-16 16,16-1,0 1,0-16,-1 0,1 16,-16-32,32 16,-32 0,16-16,-16 15,0-15,32-31,-16 15,0-16,15 0,-31-15,16 15,16 0,-16-15,15-17,-15 32,0 0,0 1,0 15,-16 0,0 16,0-16</inkml:trace>
  <inkml:trace contextRef="#ctx0" brushRef="#br0" timeOffset="1225.0701">20288 15129,'16'0,"0"16,0 0,-16 15,31 1,1 16,0-32,0 15,-1 1,1 16,0-17,0 1,-1 0,1-16,0 16,-32-32,16 16,-16-16,0 0,0-16</inkml:trace>
  <inkml:trace contextRef="#ctx0" brushRef="#br0" timeOffset="1616.092">20701 15256,'-16'0,"0"16,0 16,16-32,-16 31,0 1,-15 16,31-48,-16 47,0 1,16-48,-16 16,16 16,0-32,0 31,0-15,0-16,0 16</inkml:trace>
  <inkml:trace contextRef="#ctx0" brushRef="#br0" timeOffset="2131.1219">20986 15605,'16'-16,"0"0,-16 1,16-1,0 0,-16 0,16 0,-16 0,16 0,0 0,0-15,-16 31,15-16,1 16,0 0,-16 16,16-1,-16 17,16 16,0 0,0-17,-1 17,1-1,0 1,-16 0,16-32,-16 15,0-15,16-16,-16 0</inkml:trace>
  <inkml:trace contextRef="#ctx0" brushRef="#br0" timeOffset="3086.1765">20177 12843,'0'0,"32"0,-17 0,1 0,16 0,16 0,-1 0,17 0,-17 0,33 0,31 0,0 0,32 0,-64 0,80 0,-80 0,64 0,-79 0,-17 0,1-16,-16 16,0 0,-32 0,16 0,-1 0,1 0,-16 16,16-16,0 0</inkml:trace>
  <inkml:trace contextRef="#ctx0" brushRef="#br0" timeOffset="3713.2124">21510 12684,'0'0,"16"0,-16 0,16 16,0-16,16 16,0 0,-1-16,17 32,-16-1,-17-15,49 16,-16-32,-48 16,16 0,-1-16,-15 15,0-15,0 16,0 0,-15 0,-1 0,0 32,0-48,0 31,-32 17,32-16,1-16,-33 31,32-31,0 0,0 16,1-32,15 16</inkml:trace>
  <inkml:trace contextRef="#ctx0" brushRef="#br0" timeOffset="4236.2423">22225 12668,'0'0,"16"0,-1 0,1 32,32 0,-16 0,0-17,-1 17,-15 0,63 63,-63-79,16 0,-16 16,0-1,16-15,-16 0,-1 0,-15 0,0 0</inkml:trace>
  <inkml:trace contextRef="#ctx0" brushRef="#br0" timeOffset="4639.2654">22653 12732,'-15'0,"-1"0,16 16,-16-16,-16 16,32 15,-32 17,16-16,0-17,1 33,-1 0,0-1,16-31,0 0,0 32,0-32,0 15,0 1,0-32,0 32</inkml:trace>
  <inkml:trace contextRef="#ctx0" brushRef="#br0" timeOffset="5346.3058">22796 13129,'16'0,"-16"-32,16 32,0-16,-16 0,32 0,-16 16,-1-31,17 31,16 0,-1-16,-31 16,16 0,-16 0,-16 16,0-16,0 31,0-15,0 16,0 15,0-31,0 16,0-16,0 0,0 0,0 16,0-32,0 0,0 0,32 0,-32 0,63 0,-15 0,-32 0,15 0,17 0,-48 0,16 0</inkml:trace>
  <inkml:trace contextRef="#ctx0" brushRef="#br0" timeOffset="8950.512">15414 13430,'0'32,"0"-16,0-16,0 32,0-16,0 15,0-15,0 0,0 47,0-31,0-16,0 16,0 31,0-47,0 32,0-16,0-17,0 33,0-16,0 0,0-32,0 31,0-15,0 32,0-16,0-32,0 31,0-15,0 0,0 16,0-16,0 16,16 31,-16-31,16-32,-16 31,0 1,16-16,-16 0,0 16,0-16,16 15,-16 1,0-16,0 16,16-1,-16-15,0 16,0 0,16-16,-16 16,0-17,0 1,0 16,16-16,-16 0,0 0,0-1,0-15,0 16,15 0,-15 0,0-16,0 0,-15 0,15 0,-16 0,0-16</inkml:trace>
  <inkml:trace contextRef="#ctx0" brushRef="#br0" timeOffset="9575.5477">15335 14748,'0'0,"0"0,0 16,16 16,0-32,0 15,-1 17,1-16,-16-16,32 48,-32-33,0-15,16 32,0-16,0-16,-16 16,16-16,0 0,-1 0,-15 0,16-32,16 0,-16 1,0 15,15-32,1 1,-16 15,0 0,0 16,0 0,0 0,-16 1,0 15,0 15</inkml:trace>
  <inkml:trace contextRef="#ctx0" brushRef="#br0" timeOffset="10136.5798">16002 14430,'0'0,"16"0,0 0,-16 0,15 16,1 0,0 0,48 48,-49-33,17 1,0 0,0 15,15 1,49 79,-65-111,17 16,-16-1,15 17,-15-32,-32 0,16-16</inkml:trace>
  <inkml:trace contextRef="#ctx0" brushRef="#br0" timeOffset="10540.6029">16542 14510,'0'16,"-16"0,0-1,0 17,-16 0,0 15,1 1,15-16,0 0,-16-1,32 17,0-32,0 31,-16-31,16 16,0 0,0-16,0 0,0-16,0 16,0-1</inkml:trace>
  <inkml:trace contextRef="#ctx0" brushRef="#br0" timeOffset="11159.6383">17034 14843,'0'16,"0"-16,0 16,-16 16,0-1,16-31,-16 16,0 0,0-16,16 0</inkml:trace>
  <inkml:trace contextRef="#ctx0" brushRef="#br0" timeOffset="13938.7973">16827 14859,'0'0,"0"-16,16 16,-16-16,32 0,-32 16,0-15,16 15,0-16,-16 0,15 16,-15 0,16 0,0 0,-16-16,16 16,0 0,-16-16,16 16,-16 0,16 0,0 0,-16 16,0-16,0 0,0 16,0 0,0 0,0-16,0 15,0 1,0 0,0-16,0 16,0-16,0 16,0-16,-16 0,16 16,0 0,-16-1,16-15,0 16,0 0,-16 0,0-16,16 16,0 0,0-16,0 0,16 0,0 0,-16 0,0 0,16 0,0 0,-16 0,16 0,-16 0,0 16,0-16,0 16,0 0,0-16,15 15,-15 1,16-16,-16 16,16-16,-16 16,0 0,0-16,0 16,0 0,0-1,0-15,0 16,0 0,0-16,0 0,0 16,-16 0,0 0,16-16,-15 0,-1 16,0-16,0 16,0-16,0 0,0 16,0-16,-15 0,31 0,-48 0,48 0,-16 0,-31 0,31 0,0 0,-16 0,0-16,16 16,0 0,1-16,-1 16</inkml:trace>
  <inkml:trace contextRef="#ctx0" brushRef="#br0" timeOffset="16534.9458">14795 12922,'0'0,"-31"0,-17 0,32 0,-32 0,1 0,-17 0,1 16,31-16,-32 0,1 0,0 0,15 0,-32 0,33 0,15 0,-15 0,-17 0,48 0,-16 0,1 0,31 0,-48 0,32 0,-31 0,15 0,16 0,0 0,-32 0,17 16,-1-16,-16 0,17 0,15 16,-32-16,16 0,16 0,-15 0,15 0,0 0,0 16,0-16,16 0,-16 0,16 0,-16 0,-15 16,31-16,0 16,-16-16,0 0,16 0</inkml:trace>
  <inkml:trace contextRef="#ctx0" brushRef="#br0" timeOffset="17340.9919">13366 12811,'0'0,"-15"16,15-16,0 16,-16 16,0-32,-16 31,16 17,-15-32,15 16,-16-32,16 31,16-15,-32 0,16-16,16 16,-16 0,16 0,0-16,16 0,16 16,-32-1,32 17,0-32,-16 0,31 32,17-16,-17 0,1 0,-32-16,31 16,-15-16,-16 15,-16 1</inkml:trace>
  <inkml:trace contextRef="#ctx0" brushRef="#br0" timeOffset="17958.0272">12700 13494,'0'0,"0"0,16 16,15 15,-15-15,-16 0,48 32,-16-32,-1 15,33 65,-32-80,-1 15,49 64,-49-63,1 0,0-16,16 63,-32-79,-16 16,15 0,-15-16,0-16</inkml:trace>
  <inkml:trace contextRef="#ctx0" brushRef="#br0" timeOffset="18480.057">13224 13621,'-16'0,"16"0,-32 16,16-1,16 1,-16 0,0 16,0-16,1 32,-1-1,0-15,16 15,-32-15,16 32,0-1,1-31,-1 31,0-31,0 0,16-16,0 16,-16-16,16-16,0 15</inkml:trace>
  <inkml:trace contextRef="#ctx0" brushRef="#br0" timeOffset="19412.1099">13525 13954,'0'0,"0"16,0-16,0 32,0-16,-16 0,16 15,0-15,-15 0,-1 32,16-33,-16 17,16-16,0 16,0-32,0 16,0-16,16 0,0 0,-16 0,31 0,-15 0,0 0,32 0,-33-16,1 16,48 0,-64-16,32 16,-16-16,15 16,-15 0,-16 0,0 16,0-16,0 16,-16 0,16 0,-16 15,1 1,15 0,-16-16,16 15,0 1,-16-16,16 16,0 16,-16-33,16 17,0 16,0-32,0-1,0 1,0 0,0-16,0 16</inkml:trace>
  <inkml:trace contextRef="#ctx0" brushRef="#br0" timeOffset="56644.2398">16145 4731,'0'0,"-16"-16,0 16,16-16,-16 16,0 0,0 0,0-16,1 16,-1-16,16 16,0-16,-16 16,0 0,0 0,16-15,-16 15,0-16,16 16,-16-16,0 16,1 0,15 0,-16 0,0-16,0 16,16 0,-16-16,0 16,16 0,-31-16,15 16,0-16,16 16,-16 0,16-16,-16 16,16 0,0 0,-16 0,0 0,0 0,16 0,-16-16,1 16,-1 0,16-15,-16 15,0 0,16-16,-16 16,0 0,0 0,16 0,0 0,-15 0,-1 0,0 0,0 0,-32-16,48 16,-32 0,17 0,-49 0,32-16,1 16,15 0,0 0,-32 0,32 0,0 0,1 0,15 0,-32 0,16 0,16 0,-32 0,16 0,16 0,-31 0,15 0,-16 16,16-16,0 0,16 0,-16 0,0 0,1 0,-1 0,0 0,0 0,16 16,-32-16,16 0,16 0,-15 0,15 16,-16-16,16 0</inkml:trace>
  <inkml:trace contextRef="#ctx0" brushRef="#br0" timeOffset="57801.3061">14906 4254,'0'0,"0"0,-31 16,31 0,-32 0,16 0,0 0,-16 16,1-32,15 16,16-1,-32-15,32 16,-16-16,16 0,-16 16,0-16,0 16,16-16,-15 0,15 16,-16-16,16 16,-16-16,16 16,0-16,-16 15,16 1,-16-16,16 0,16 0,-16 16,16-16,0 0,15 16,-15 0,0 0,16-16,-16 32,0-32,0 0,0 0,-1 16,1-16,0 0,-16 0,16 15,0-15,0 0,-16 0,0 16,16-16</inkml:trace>
  <inkml:trace contextRef="#ctx0" brushRef="#br0" timeOffset="60792.4771">16542 4588,'0'0,"0"0,0 0,-16-16,16 0,-16 0,0 16,-16-32,32 17,0 15,-16 0,0-32,0 32,16-16,-31 0,15 0,0-31,0 47,16-16,-32-16,32 32,0-16,-15 0,15 0,-16 0,16 1,0-1,-16 0,16 0,0 0,0 16,0-32,0 17,-16 15,16-16,0-16,-16 16,16 0,0-16,0 32,-16-16,16 1,0-1,0 0,0-16,0 16,0 0,0 1,0-1,0 16,0-32,0 16,0 16,0-16,0 0,0 16,0-32,0 17,0-1,0 0,0 0,0 0,0 0,0 0,0 1,0-1,0-16,0 16,0 0,0 0,0 0,0 0,0-15,0 31,0-16,16-16,-16 16,0 0,0 1,0-1,0 0,0 0,0 16,0-16,0 0,0 0,0 16,0 0,-32 0,16 0,0 32,-15-16,15 16,-16-1,32-15,-16 16,-15 0,15-1,0-15,0 0,16 16,0-32,0 16,-16-16,16 0,0 0,0-16,0-16,16 32,16-32,-1 1,-31 15,16 0,16-16,0 1,-16 15,-16 16,15-16,1 0,-16 16,0-16,16 16,0-16,0 0,-16 16,0 0,16 0,-16-16,32 0,-32 1,0 15,16 0,-1-16,1 16,-16 0,16 0,0 0,0 16,-16-16,16 15,0 1,-1 0,-15 0,32 0,-16 16,-16-32,16 32,-16-32,0 15,16-15,0 16,0 0,-16 0,16-16,-16 0,15 0</inkml:trace>
  <inkml:trace contextRef="#ctx0" brushRef="#br0" timeOffset="61596.5229">15573 2604,'0'0,"0"0,16 0,0 0,16 31,-1-15,1 0,0 16,16-1,-17 1,-31-16,32 16,0-16,-32 0,16 0,-16-16,15 15</inkml:trace>
  <inkml:trace contextRef="#ctx0" brushRef="#br0" timeOffset="62158.5553">15954 2476,'0'0,"0"0,0 16,0 0,-32 16,16 0,1 15,-1-15,0 0,0 15,0 1,0-16,0 0,1-16,15-1,0 17,-16-32,16 16,0 0,0 0,0-16,0 16</inkml:trace>
  <inkml:trace contextRef="#ctx0" brushRef="#br0" timeOffset="63436.6284">16065 2619,'16'0,"-16"16,0 0,0-16,0 16,0 0,0 0,0 0,0-1,0 1,0 0,0 0,0 0,0-16,0 32,0-16,-16-16,16 0,0 0,0 0,0 0,16-16,-16 0,16 16,0 0,0-16,-16 16,16 0,-1 0,1 0,-16 0,16 0,0 0,-16 0,16 0,-16 16,16-16,0 16,-16 0,0-16,16 16,0-16,-16 15,15-15,-15 16,0 0,0 0,0-16,0 0,0 16,-15-16,-1 0,16 0,-16 0,0 0,0 0,16 16,0-16,-16 0,0 0,16 0,-16 0,0 0,1 0,15-16,0 16,-16 0,16-16,-16 16</inkml:trace>
  <inkml:trace contextRef="#ctx0" brushRef="#br0" timeOffset="64255.6752">16129 2635,'16'0,"-1"0,1 0,-16 0,16 0,0 0,-16 0,32 0,-16 0,-16 0,16 0,0 0,-1 0,1 0,0 0</inkml:trace>
  <inkml:trace contextRef="#ctx0" brushRef="#br0" timeOffset="65187.7285">13811 3842,'0'0,"0"0,16 0,0 0,0 0,-1 0,1 0,0 16,16-16,0 31,15 1,-15-16,-16 16,16-16,-1 15,1-15,-16 0,-16 0,16 0,0-16,-16 0,0 0,0 0</inkml:trace>
  <inkml:trace contextRef="#ctx0" brushRef="#br0" timeOffset="65662.7557">14192 3683,'-16'0,"16"0,-16 32,16-1,-16 1,0-16,1 32,-1-16,16 15,-16-31,0 16,0 15,16-15,0-16,-16 16,16 0,0-32,0 31,0 1,0-16,-16 0,16 15,0-15,0 0</inkml:trace>
  <inkml:trace contextRef="#ctx0" brushRef="#br0" timeOffset="67005.8324">14351 3794,'16'0,"-16"0,0 16,0 0,0 0,0 0,15 0,-15-1,0 1,0 0,0 0,0-16,0 16,0-16,0 0,16 0,-16-16,16 0,0 0,-16 16,16 0,16-16,-32 1,16 15,0-16,-1 16,1 0,0 0,0 0,-16 0,16 0,0 0,-16 0,16 16,-16-1,0-15,0 16,15 0,-15 0,0 0,16 16,-16-17,0-15,0 16,0 0,0-16,0 16,0 0,-16 0,16-16,-15 0,-17 16,32 0,-32-16,16 16,0-16,1 0,-1 0,0 0,0 0,0 0,16 0,0 0,0 0,-16 0,16-16,0 0</inkml:trace>
  <inkml:trace contextRef="#ctx0" brushRef="#br0" timeOffset="67761.8758">14319 3746,'0'-15,"16"15,-16-16,16 16,0 0,-1-16,1 16,0 0,0 0,16 0,0 0,-32-16,16 16,15-16,1 0,-32 16,16-16,16 16,-32 0</inkml:trace>
  <inkml:trace contextRef="#ctx0" brushRef="#br0" timeOffset="69843.9947">15129 5842,'0'0,"0"0,15 0,1 0,0-16,-16 16,16 0,0 0,0-16,0 16,16 0,-17 0,1 0,32 0,-32 0,15 0,-15 0,16-16,-16 16,0 0,0-16,0 1,-16 15,31 0,-15-16,0-16,0 32,16-16,-32 16,16 0,-16 0,15 0,1 0,-16-16,0 16,16 0,0-16,0 1,-16 15,32-16,-16 0,-16 16,16 0,-1-16,1 0,-16 0,16 16,0-16,-16 0,16 0,0 16,0-15,-16-1,15 0,1 16,0 0,-16-16,16-16,-16 32,16-16,0 16,-16-15,0-1,0 16,0 0</inkml:trace>
  <inkml:trace contextRef="#ctx0" brushRef="#br0" timeOffset="70632.0399">15891 5366,'0'0,"15"0,-15 0,16 0,0 0,-16 0,16 0,0 0,0 0,0-16,0 16,0 0,-16 0,15 0,1 0,-16-16,16 16,-16 0,16 0,0 0,-16 16,16-16,-16 16,0 0,0 0,0 15,0-15,0 0,0 0,0 0,0-16,0 16,0-1,0-15,0 16,0 0,0 0,0-16</inkml:trace>
  <inkml:trace contextRef="#ctx0" brushRef="#br0" timeOffset="72640.1548">15367 6779,'0'0,"16"0,-16-16,15 16,1 0,-16-16,16 0,0-16,0 32,0-31,0 15,0 0,0 0,-1 0,-15 0,16 16,0 0,-16-16,16 16,-16-16,0 16,0 0,16-16,0 1,0 15,-16-16,15 16,1 0,-16-16,0 16,0-16,16 16,0-16,0 16,-16-16,0 0,16 16,0 0,0-15,-16-1,16 0,-16 16,31-16,-31 0,0 0,16 16,0 0,-16 0,16-16,-16 0,16 16,-16-16,31 16,-31-15,16 15,0-16,0 0,-16 16,16-16,0 0,-16 16,16 0,0-16,0 16,-16-16,15 16,1-15,0 15,0 0,0 0,0-16,-16 16,16-16,-1 0,-15 16,16 0,0 0,0-16,-16 16,16 0,-16-16,16 16,0 0,-16 0,0 0,16 0,0 0,-16-16,0 16,15 0,1 0</inkml:trace>
  <inkml:trace contextRef="#ctx0" brushRef="#br0" timeOffset="73410.1988">16129 6001,'0'0,"0"0,16 0,-1 0,1 0,0 0,16 0,-16 0,0 0,16 0,-32 0,15 0,-15 0,16 0,0 0,-16 0,0 16,0-16,0 31,0-15,0 0,0 0,0 0,0 0,0 0,0 0,0-16,0 15,0 1,0-16,0 16,0 0,0 0,0-16,0 16,0 0,0-16</inkml:trace>
  <inkml:trace contextRef="#ctx0" brushRef="#br0" timeOffset="74088.2374">16367 5445,'0'-16,"0"16,0 0,32 0,-17 0,-15 16,32-16,0 16,0 0,0 16,-1-1,1 1,0-16,-1 0,-31 0,32 16,-16-17,0-15,0 16,0 0,-16-16,0 0,0-16,-32 16</inkml:trace>
  <inkml:trace contextRef="#ctx0" brushRef="#br0" timeOffset="74503.2614">16684 5302,'0'0,"0"16,0 0,0 0,0 16,0 15,0-47,0 48,-16-48,1 47,15-31,-16 16,16-16,0 16,-16 0,16-1,-16-15,16-16,0 16,0 0</inkml:trace>
  <inkml:trace contextRef="#ctx0" brushRef="#br0" timeOffset="75431.3144">17208 5413,'0'0,"0"0,-16 16,0 0,1 0,-17 16,16-16,-16-1,32 17,-16 0,1-16,-1 0,0 16,16-17,-16 1,16 0,0 16,0-32,0 16,0 0,0-1,0 1,0 0,0 0,0-16,0 16,16 0,16 0,-17-16,1 0,16 16,-32 0,32-16,-16 15,-1-15,1 0,0 0,0 0,0 0,0 0,0 0,0 0,-16 0,16-31,-16 31,0-16,0-16,0 32,0-16,0 0,-16 0,16 16,-16 0,0 0,0 0,-16 0,16 0,0 0,-31 16,31-16,-16 16,1 16,15-16</inkml:trace>
  <inkml:trace contextRef="#ctx0" brushRef="#br0" timeOffset="78829.5088">15764 7461,'0'0,"0"16,0 0,0 0,0-16,0 16,0 0,0-16,0 0,0 0,0-16,0 0,0 0,0 0,0 16,0-32,0 17,-16 15,16-16,0-16,0 32,0-16,0 0,-16 0,16 16,-16 0,16-16,-16 0,16 1,0 15,0-16,-16 0,0 16,16 0,-16-16,16 0,-15 0,-1 16,16-16,-16 16,16-15,0 15,0-16,-16 16,0 0,16 0,0 0,-16-16,0 16,1-16,15 16,-16 0,0-16,0 16,16 0,-32-16,16 16,0-16,-15 0,15 16,-16 0,16 0,0 0,-15-16,15 16,0 0,-16 0,16 0,0 0,-16 0,1 0,31 0,-16 0,0 0,-16 0,16 0,1 0,-1 0,0 16,-16 0,0-16,16 16,0-16,1 0,-1 16,0-16,16 0</inkml:trace>
  <inkml:trace contextRef="#ctx0" brushRef="#br0" timeOffset="79488.5461">14890 6922,'0'0,"0"15,0 17,-15-16,15 0,-32 31,32-31,0 0,-32 16,16 0,16-16,-16 15,1-15,15-16,0 16,0 0,0-16,0 16,15-16,17 16,0-16,-16 16,15-1,-15-15,0 16,0-16,0 16,0 0,0 0,-16-16,0 0,0 0,0 0,-16 0</inkml:trace>
  <inkml:trace contextRef="#ctx0" brushRef="#br0" timeOffset="81715.6739">16367 7318,'0'0,"16"0,-16-16,0 1,0-17,0 32,-16-16,16-16,-16 32,16-31,0 15,0 0,0-32,0 32,0 0,0-15,0 15,0 16,0-16,0 0,16 0,-16 16,0-16,0 0,16 16,-16-15,0-1,0 0,0 16,0-16,16 16,-16-16,15 0,-15 16,16-16,-16 0,0 16,0-16,16 1,0-1,0 0,-16 0,16-16,0 32,0-16,-16 1,16-1,-1 0,17 0,-16-16,0 32,16-16,-32 0,15 16,1-16,0 16,0-15,0 15,0-16,-16 16,16 0,0 0,0 0,-16 0,0 0,0 0,-16 0</inkml:trace>
  <inkml:trace contextRef="#ctx0" brushRef="#br0" timeOffset="82390.7121">16653 6493,'0'0,"0"-16,31 16,-15-16,-16 16,16 0,0 0,-16-16,0 16,16 0,0 0,0 0,-16 0,16 0,-16 16,15-16,1 0,-16 16,0-16,0 0,16 0,0 16,0 0,-16-16,0 0,0 16,0-1,16-15,-16 16,16 0,-16 0,0 0,0-16,0 16,0 0,0 0,0-16,0 16,-16-1,16-15,0 16</inkml:trace>
  <inkml:trace contextRef="#ctx0" brushRef="#br0" timeOffset="83362.7681">16446 7572,'0'0,"0"0,16 0,-16 16,32 0,-16-16,16 0,-17 16,17 16,-16-32,0 0,16 32,-17-17,17 17,-16-16,0-16,0 32,0-16,-16-16</inkml:trace>
  <inkml:trace contextRef="#ctx0" brushRef="#br0" timeOffset="83811.7937">16764 7461,'-16'0,"16"0,0 16,-16 16,16 0,0-17,-16 17,0 0,16-16,0 32,-16-17,16-15,-16 16,16 0,0-1,0-15,0 0,-15 0,15 0,0 0,0 0,0-16</inkml:trace>
  <inkml:trace contextRef="#ctx0" brushRef="#br0" timeOffset="84681.8434">16859 7826,'16'0,"0"-16,0 1,-16-1,15 16,17-16,-16-16,16 16,0 0,-16 16,-16 0,0 0,0 0,0 32,0-16,0 16,0-1,-16-15,0 16,0-16,0 16,0 0,16-1,-16-15,16 0,0 0,0 0,0 0,0-16,0 0,16 0,32 0,-1 0,17-16,-32 0,31 0,-31 16,31-16,-31 16,-16-16,0 16,0 0,0-16,-16 16,0 0</inkml:trace>
  <inkml:trace contextRef="#ctx0" brushRef="#br0" timeOffset="87897.0274">16970 8033,'0'0,"0"0,-16 0,16 16,0-1,0 1,0-16,0 16,0 0,0-16,0 16,0 0,0-16,0 16,0-16,0 16,0 0,0-1,0-15,0 16,0 0,0-16,0 16,-16-16,16 16,0 0,0-16,0 16</inkml:trace>
  <inkml:trace contextRef="#ctx0" brushRef="#br0" timeOffset="89785.1354">16859 8144,'0'0,"0"0,32-16,-16 0,-1 0,1 16,16-16,-32 16,16 0,16-16,-32 16,0-15,16 15,-16-16,16 16,-16 0,15 0</inkml:trace>
  <inkml:trace contextRef="#ctx0" brushRef="#br0" timeOffset="93674.3579">13763 7207,'0'0,"16"0,-16 0,32 16,-16-16,0 16,15 16,1-16,0 15,16 17,-48-48,31 32,1 15,16 1,-17-32,1 16,-16-17,32 33,-16-32,-17 16,33-16,-48 0,16-16,0 0</inkml:trace>
  <inkml:trace contextRef="#ctx0" brushRef="#br0" timeOffset="94181.3869">14256 7207,'0'0,"0"16,0-16,-16 48,16-32,-16 31,16 1,0 0,-16-1,16-15,-16 15,16 1,0 0,-16-16,16 15,0 1,0-32,0-1,0 17,0-16,0 0,0 0,0 0,0-16</inkml:trace>
  <inkml:trace contextRef="#ctx0" brushRef="#br0" timeOffset="95330.4524">14494 7636,'16'0,"-16"0,15 0,-15-16,32 0,-16 16,0-16,0 0,0 16,-1-16,1 16,0 0,-16 0,16 0,-16 0,16 0,-16 16,0-16,0 16,0 0,0 0,0 0,0 16,0-1,0-15,-16 16,16 0,0-16,0 15,0-15,0 16,0-16,0 0,0 31,0-31,0 0,0 0,0 0,0 0,0-16,0 16,0-1</inkml:trace>
  <inkml:trace contextRef="#ctx0" brushRef="#br0" timeOffset="96238.5045">14525 7922,'16'0,"0"-16,0 16,-16-16,16 16,0-16,0 16,-16-16,15 0,1 16,-16-16,16 16,-16 0,16 0,0 0,-16-16,16 16,-16-15,16 15,0 0,-16 0,0 0,0-16,16 16,-1 0,-15-16,0 0,0 16</inkml:trace>
  <inkml:trace contextRef="#ctx0" brushRef="#br0" timeOffset="102162.8434">14271 5683,'0'0,"16"16,0-16,0 32,0-32,16 32,-1 15,-31-31,48 16,-32-16,0 47,16-63,-1 48,-15-32,0 15,0-15,-16 0,16 16,0-32,-1 0,-15 16</inkml:trace>
  <inkml:trace contextRef="#ctx0" brushRef="#br0" timeOffset="102782.8789">14668 5652,'0'0,"-16"15,16 1,-16 0,1 0,-1 16,0-1,0 1,16 0,0 0,0 15,-16-15,16-16,-16 16,16-1,-16-15,16 0,0 16,0-32,0 16,-15 0,15 0,0-16</inkml:trace>
  <inkml:trace contextRef="#ctx0" brushRef="#br0" timeOffset="104364.9693">14906 5953,'0'0,"-16"0,16 0,-15 16,-1-16,0 16,16 0,-16-16,16 16,-16-16,16 15,-16-15,16 16,0 0,0-16,-16 0,16 16,0 0,-15 0,15-16,0 16,0 0,0-16,0 16,0-1,0 1,-16-16,16 16,0 16,0-32,0 16,0 15,0-31,0 32,0 0,0-32,0 0,0 16,0 0,0-16,0 16,16-16,-16 16,31-1,-31-15,16 0,-16 0,16 0,0 0,-16 0,16 0,0 0,-16 0,15 0,1 0,0 0,-16 0,0 0,0 0,16 0,-16-15,16 15,-16 0,16-16,-16 0,0 0,0 16,0-16,0 0,0 0,0 16,0-16,0 0,0 16,-16 0,0-15,16 15,-16-16,16 0,-16 16,0 0,16 0,-15 0,-1 0,16 0,-16 0,16 16,-16 0,0-16,16 0,0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1920" units="cm"/>
          <inkml:channel name="Y" type="integer" max="1200" units="cm"/>
        </inkml:traceFormat>
        <inkml:channelProperties>
          <inkml:channelProperty channel="X" name="resolution" value="56.72083" units="1/cm"/>
          <inkml:channelProperty channel="Y" name="resolution" value="28.36879" units="1/cm"/>
        </inkml:channelProperties>
      </inkml:inkSource>
      <inkml:timestamp xml:id="ts0" timeString="2020-04-01T22:51:07.41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2381 15986,'0'0,"16"0,-16-16,0 16,16 0,0-16,-1 16,-15 0,16 0,0 0,-16 0,16 0,0 0,0 0,-16 0,16 0,0-16,0 16,-16 0,15 0,1 0,-16 0,16 0,0 0,0 0,-16 0,16 0,0 0,-1 0,-15 0,16 0,0 0,-16 0,0-15,16 15,0 0,0 0,-16 0,16 0,0 0,0-16,-16 16,15 0,1 0,-16 0,16 0,0 0,0 0,-16 0,16 0,-16 0,16 0,-1 0,-15 0,0-16,0 16,0 0,0 16,0 0,0-1,0-15,0 16,0 0,0 0,0-16,0 16,0 0,0-16,0 32,0-32,0 16,0-16,0 31,0-15,0-16,0 16,0 16,0-32,0 16,0 15,0-15,0-16,0 32,0-16,0-16,0 16,0 0,0-16,0 16,0-1,0 1,0 0,0 16,0-32,0 16,0 0,0-1,0 1,0 16,16-32,-16 16,0 16,16 0,-16-17,16 17,-16-16,0 0,16 31,-16-15,0-32,16 32,-16-16,0 0,0 0,0 15,0-31,0 16,16 0,-16-16,0 16,0 0,0-16,0 0</inkml:trace>
  <inkml:trace contextRef="#ctx0" brushRef="#br0" timeOffset="1407.0805">2619 16605,'0'0,"0"-16,16 16,-16-15,16 15,0-16,0 16,-16 0,15 0,1 0,-16 0,16 0,-16-16,16 16,0 0,-16 0,16 0,0 0,0 0,-16 0,31 0,-15 0,-16 0,16 0,0 0,0 0,-16 0,16 0,0 0,-16 0,15 0,1 0,0 0,-16 0,16 0,0 0,0 0,-16 0,16 0,0 0,-16 0,0-16,16 16,-1 0,1 0,-16 0,16 0,0 0,0 0,-16-16,16 16,0 0,-16 0,15 0,1 0,0 0,-16 0,16 0</inkml:trace>
  <inkml:trace contextRef="#ctx0" brushRef="#br0" timeOffset="3472.1986">3714 16446,'0'0,"16"0,0 0,-16 0,16 0,0 0,-16 0,16 0,16 0,-16 0,-1 0,1 0,0 0,0 0,0 0,0 0,-16 16,16-16,-1 0,-15 0,16 0,0 0,0 0,-16 0,16 0,0 0,0 0,-16 0,16 0,0 0,-16 0,15 0,1 0,0 0,-16 0,0 0,16 0,0 0,0 0,-16 0,16 0,-1 0,-15-16,16 16,0 0,0-15,-16 15,16 0,0 0,-16 0</inkml:trace>
  <inkml:trace contextRef="#ctx0" brushRef="#br0" timeOffset="4871.2786">4064 16224,'0'0,"0"0,0 16,0 0,0 0,0 0,0 16,0-17,0 1,0 16,0-32,0 32,0-16,0-16,0 15,0 1,0 0,0-16,0 16,0 0,0-16,0 16,0 0,0 0,0-16,0 16,0-1,0 1,0-16,0 16,0 0,0-16,0 0,0 16,0 0,0 0,0-16,0 15,16 1,-16 0,0-16,0 16,0 0,0 0,0-16,0 0</inkml:trace>
  <inkml:trace contextRef="#ctx0" brushRef="#br0" timeOffset="18118.0363">4699 16367,'0'0,"0"0,0-16,0 0,0 16,0-15,0-1,0 0,0 16,0-16,0 0,0 0,0 16,0-16,0 0,0 16,0-16,0 1,0-1,0 16,0-16,0 0,0 0,16 16,-16 0,0-16,0 0,0 16,15-15,-15-1,16 16,-16-16,0 16,0 0,0-16,16 16,-16-16,16 16,0 0,-16 0,16 0,0 0,0 16,-16-16,16 0,-1 16,-15-16,0 16,16-16,-16 16,16-16,-16 0,16 0,-16 15,0 1,0-16,16 16,-16 0,0 0,0-16,16 16,-16 15,0-31,16 16,-16 0,0 0,0-16,0 16,0 0,0-16,0 16,0 0,0 0,0-16,0 15,0 1,0 0,0-16,0 16,0 0,0 0,-16 0,16 15,-16-31,16 32,0-16,0-16,0 16,0 0,-16-16,16 16,0 0,-16 15,16-31,-16 0,16 32,0-16,0-16,-16 32,1-17,15-15,-16 16,16 0,0 0,-16 0,0 0,16 0,-16-16,16 16,-16 0,16-16,-16 0,16 0,0 0,0 0,32 0,-16 0,16 0,-1 0,-15 0,16 0,-16 0,-16 0,16 0,0 0,-1 0,-15 0,16 0,16 0,-16 0,0 0,0 0,16 0,-17 0,1 0,-16 0,16 0,0 0,-16 0,16 0,0 0,0 0,-16 0,15 0</inkml:trace>
  <inkml:trace contextRef="#ctx0" brushRef="#br0" timeOffset="19009.0872">5350 16494,'0'0,"0"16,16-16,-1 0,1 0,-16 16,16-16,0 0,-16 0,0 0,0-16,0 0,0 0,0 16,-16 0,16 0,-16 0,0 0,16 16,-15 0,15-16,0 16,0-16,0 0</inkml:trace>
  <inkml:trace contextRef="#ctx0" brushRef="#br0" timeOffset="23672.354">5794 16256,'0'0,"0"-16,0 0,0 16,0 0,0-32,16 17,-16-1,16 0,-16 0,0 16,0-16,16 0,-16 16,16 0,-16-16,0 1,0-1,16 16,-16-16,15 16,1-16,-16 0,0 16,16-16,-16 0,16 16,-16 0,16 0,-16-16,0 0,0 1,16 15,-16 0,16 0,-16-16,0 16,15-16,1 16,-16-16,16 16,-16 0,16 0,0 0,0 0,-16 16,16 0,0-16,-16 0,0 0,16 16,-16-1,15 1,1-16,-16 16,16 0,-16 0,16 0,-16 0,16-16,-16 16,0 15,0-31,0 16,0 16,0-32,0 32,0-1,0-31,0 16,0 0,0 0,0-16,0 16,-16 0,0 0,16-16,0 0,-16 0,16 16,-16 0,1-16,15 0,0 0,-16 15,16-15,0 0,16 0,15 0,-31 0,16 0,0 0,0 0,-16 0,16 0,0 0,-1 0,-15 0,16 0,0 0,-16 0,16 0,0 0,0 0,-16 0,0 0,16 0,-16 16,16-16,0 0,-16 16,0-16,15 0,-15 0,16 0,-16 16,0 0,16-16,-16 16,32-16,-32 16,16-1,-16 1,16-16,-1 16,-15 0,0-16,16 16,0 0,0 0,0 16,-16-17,0 1,16-16,0 32,-16-16,0 0,0 0,16-1,-16-15,0 16,0 0,0 0,0-16,0 16,0 0,0 0,0-16,0 16,0 0,-16-16,16 15,-16 1,16 0,0-16,-16 0,0 16,0-16,16 16,0-16,-16 16,0-16,16 0,-15 0,-1 16,0-16,16 15,-16-15,0 0,0 0,16 16,-16-16,1 0,15 16,-16-16,0 0,0 0,16 16,0-16,-16 0,0 0,0 0,16 0,-16 0,0 0,16 0,-15 0,-1 0,-16 0,16 0,0 0,0-16,-15 16,15-16,0 16,16 0,-32 0,16-16,16 16,-16-15,-15-1,31 16,-16 0,0-16,0 16,16-16,-32 0,16 0,16 0,-15 1,-1 15,0-16,16 0,0 0,-16 16,16-16</inkml:trace>
  <inkml:trace contextRef="#ctx0" brushRef="#br0" timeOffset="79841.5667">7080 16478,'16'0,"0"0,-16 0,16 0,0 0,-1 0,-15 16,16-16,0 0,-16 0,16 0,0 0,0 0,-16 16,16-16,-1 0,1 0,-16 0,16 0,0 0,-16 0,16 0,0 0,0 0,-16 0,16 0,-16 0,16 0</inkml:trace>
  <inkml:trace contextRef="#ctx0" brushRef="#br0" timeOffset="85064.8654">7810 16367,'-16'0,"16"-16,0 0,0 16,0-15,0-1,0 0,0 0,0-16,0 32,0-32,0 16,0 1,0-17,0 32,16-16,0-16,0 16,-16 1,0-1,16 0,0 16,-16 0,16-16,-16 16,16 0,-16-16,15 16,-15 0,16 0,0 0,0 0,-16 0,16 16,0-16,0 16,-16 0,15 0,-15-16,16 15,-16 1,0 0,16 0,-16 0,16 0,-16 15,0-15,0 0,0-16,0 16,0 0,0-16,0 16,0 0,0 0,0-16,0 16,0-1,0 1,0-16,-16 0,16 16,0 0,-16-16,16 16,0-16,0 16,-16-16,16 16,0-16,0 0,0 15,-15-15,15 16,-16 0,16-16,16 0,-1 0,17 0,-16 0,0-16,0 16,0 0,-16 0,16 0,0 0,-1 0,-15 0,0 0,32 0,-32 0,16 0,-16 16,16-16,0 16,-16-16,16 16,-1-16,1 0,-16 16,16-16,-16 16,16-16,-16 16,16-16,-16 16,0-1,16-15,-16 16,16 0,-16 0,0-16,0 16,16 0,-16 15,0-15,16 0,-16 0,0 0,0 0,0 0,0 16,0-17,0-15,0 48,0-32,0-16,0 16,-16 0,16-16,-16 0,16 15,-32 1,32 0,-16-16,0 16,0-16,16 16,-31 0,15-16,16 0,-16 0,-16 0,32 0,-16 0,0 0,1 0,-1 0,0 0,0 0,0 0,0 0,0 0,0 0,0 0,1 0,-17-16,16 0,0 16,-16 0,17-16,-1 16,16 0,-16 0</inkml:trace>
  <inkml:trace contextRef="#ctx0" brushRef="#br0" timeOffset="86303.9359">8699 16446,'0'0,"16"0,0 0,-16 0,16 0,0 0,-16 0,16 0,-16 0,15 0,1 0,0 0,-16 0,16 0,0 0,-16 0,16 0,-16 16,16-16,0 0,-16 0,16 0,-1 0,1 0,-16 0,16 0,0 0,-16 0</inkml:trace>
  <inkml:trace contextRef="#ctx0" brushRef="#br0" timeOffset="88587.0667">9414 16288,'0'0,"0"-16,0 16,0-16,-16 0,16 0,0 16,0-32,0 17,0-1,0 0,0 0,0 16,16-32,-16 16,16 1,-16 15,31-32,-31 16,0 16,16 0,-16-16,16 16,-16-16,0 16,16 0,0-16,0 16,-16 0,0 0,15 0,1 0,0 0,-16 0,0 16,16 0,0-16,-16 16,16 0,0 0,0 0,-16-1,16 1,-16-16,15 32,1-16,-16 0,0 0,0 15,0-15,0 16,0-16,0 0,0 0,0 0,-16-16,16 15,-15 1,-1-16,0 16,16-16,0 0,-16 16,16-16,0 0,32 0,-16 0,-1 0,1 0,0 0,-16 0,16 0,0 0,0 0,-16 0,16 0,15 0,-31 0,16 16,0 0,0-16,0 16,16-1,-32 1,16-16,-1 16,1 0,0 0,-16-16,16 16,0 0,-16-16,16 16,-16 0,0-1,0 1,0 0,0 0,16 0,-16 16,0-17,0-15,0 16,0 16,0-32,0 32,0-16,0-16,-16 32,16-17,0 1,-16-16,0 16,16-16,-16 16,-16-16,17 0,-1 16,0-16,0 0,16 0,-32 0,16 0,16 0,-16 0,0 0,16 0,-15 0,-17 0,32 0,-16 0,-16 0,32 0,-31-16,-1 16,-16-32,32 16,-16 1,17 15,-1 0,16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1920" units="cm"/>
          <inkml:channel name="Y" type="integer" max="1200" units="cm"/>
        </inkml:traceFormat>
        <inkml:channelProperties>
          <inkml:channelProperty channel="X" name="resolution" value="56.72083" units="1/cm"/>
          <inkml:channelProperty channel="Y" name="resolution" value="28.36879" units="1/cm"/>
        </inkml:channelProperties>
      </inkml:inkSource>
      <inkml:timestamp xml:id="ts0" timeString="2020-04-01T22:53:11.29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17367 14510,'0'0,"0"-16,0 0,0 16,16-16,-16 0,16 0,-16 16,16-31,-16 15,15 16,17-48,-32 32,16 16,0-16,0-15,0 31,0-16,-16 0,16 0,-1 16,1-16,0 16,-16 0,16 0,0 0,0 0,-16 0,16 0,-1 0,-15 0,0 0,0 16,16 0,0-16,-16 0,16 16,-16 0,0 0,0-16,16 15,-16 1,0 0,0 0,0 0,0 0,0 0,0-1,0 1,0-16,0 16,0 16,-16-32,0 16,16 0,-16 0,16-16,-16 16,1-1,-1-15,16 16,-16 0,0 0,16-16,-16 0,0 16,0 0,16-16,0 16,0-16,0 0,32 0,0 0,0 0,-1 0,-15 0,32 0,-16 0,-16 0,-1 0,1 0,0 0,0 0,-16 15,16 1,0-16,-16 16,16-16,-1 32,1-16,0 0,-16 0,16 0,0-1,0 17,-16-16,0-16,16 32,-16-16,0-1,16 17,-16-16,0-16,16 32,-16-16,0-16,0 16,0 31,0-47,0 16,0 0,0 0,0 0,-16 0,16-1,-16-15,0 0,0 0,0 16,-16 0,32-16,-16 0,-15 16,15-16,0 0,-32 0,33 0,-33 0,-16 0,48 0,-47 0,31 0,-15 0,15 0,-16 0,16-16,1 16,15-16,0 16,-16-16,32 16,-16 0,16-15,-15 15,15 0,0 0,0-16,-16 16,16-16,0 0</inkml:trace>
  <inkml:trace contextRef="#ctx0" brushRef="#br0" timeOffset="1871.107">18510 14668,'0'0,"16"0,-16 0,16 0,0 0,0 0,-16 0,15 0,17 0,-32 0,32 0,-16 0,-16 0,16 0,-1 0,1 0,0 0,0 0,-16 0,16 0,0 0,0 0,-16 0,16 0,0 0,-16 0,15 0,-15 0,16 0,16 0,-32 0,16 0,0 0,-16-15,16 15,-1 0,1 0,-16 0</inkml:trace>
  <inkml:trace contextRef="#ctx0" brushRef="#br0" timeOffset="3567.2041">19574 14303,'16'0,"-16"0,0 0,0-15,0-17,0 32,0-16,0-16,0 32,0-32,15 1,-15 15,16 0,0 0,0 0,16 0,-1 0,1 1,-16-1,16 16,0-16,15 16,-47 0,16 0,0 0,0 0,-16 16,0-16,0 16,16-1,0 17,-16-16,15 32,1-17,-16 1,0 48,0-49,0 49,0-65,0 17,-16 16,1 0,-1-33,-16 17,16-16,16 0,-16-16,0 0,1 0,15 16,0 0,15-16,1 15,-16-15,16 0,16 0,0 16,-17 0,17-16,0 32,-16-16,0-16,0 16,0-16,-1 32,-15-17,16 1,0 0,-16 16,0-16,16 0,-16-1,0 1,0 16,0-16,0 16,0 0,0-32,0 15,0 1,0 0,-16 0,16 0,-16 0,0-16,1 16,-17-16,16 0,16 0,-32 0,16 0,0 0,-15 0,-1 0,0-16,16 16,-31-16,31 0,-16 0,16 16,-16-32,16 32,16 0</inkml:trace>
  <inkml:trace contextRef="#ctx0" brushRef="#br0" timeOffset="4477.2561">20812 14526,'16'0,"-16"0,16 0,15-16,-15 16,0 0,16 0,15 0,-15 0,-16 0,0 0,32 0,-17 0,-31 0,32 0,-16 0,0 0,16 0,-17 0</inkml:trace>
  <inkml:trace contextRef="#ctx0" brushRef="#br0" timeOffset="5119.2928">20923 14732,'0'0,"16"0,-16 0,16 0,31 0,-15 0,-16 0,32 0,-17-16,-15 16,16 0,-32 0,32 0,-16 0,-16 0,15 0</inkml:trace>
  <inkml:trace contextRef="#ctx0" brushRef="#br0" timeOffset="6567.3756">22018 14319,'0'-16,"0"16,-31 0,31 0,-32 0,16 0,16 0,-48 16,33-16,15 16,-16-16,16 16,-16-16,0 16,16 0,-16 0,16-1,-16-15,0 32,16-16,-16 16,0-16,16 0,-15 0,15 31,0-31,0 0,0 0,-16 0,16 15,0 1,0-16,0 0,0 0,0 16,0-17,0 1,0 16,0-16,0 0,16-16,-1 16,1-1,-16-15,16 16,0 0,0 0,0-16,16 0,-32 16,31-16,1 0,-32 16,64-16,-64 0,31 0,-15 0,0 0,0 0,0 0,0 0,0 0,0-16,-16 16,15-16,1 0,0 16,-16-16,0 0,16 1,0-1,0 0,-16 0,16 16,-1-16,1-16,-16 32,16-15,0-17,-16 16,16 16,-16-32,16 16,0 0,-16-15,16-1,-16 16,16-16,-16 1,0 15,0-32,0 16,0 0,0 1,0-1,0 16,-16 0,-16 0,32 1,-32 15,16 0,-16 0,1 0,-17 0,32 0,0 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1920" units="cm"/>
          <inkml:channel name="Y" type="integer" max="1200" units="cm"/>
        </inkml:traceFormat>
        <inkml:channelProperties>
          <inkml:channelProperty channel="X" name="resolution" value="56.72083" units="1/cm"/>
          <inkml:channelProperty channel="Y" name="resolution" value="28.36879" units="1/cm"/>
        </inkml:channelProperties>
      </inkml:inkSource>
      <inkml:timestamp xml:id="ts0" timeString="2020-04-06T06:29:25.872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16065 10049,'0'0,"0"0,16 0,-16 0,32 0,0 0,-17 0,17 0,16 0,31 0,-47 0,16 0,-1 0,-15 0,16 0,-1 0,-15 0,16 0,-48 0,47 0,-47 0,48 0,-32 0,0 0,31 0,-15 0,16 0,-17 0,1 0,32-16,-48 16,15 0,33 0,-64 0,31 0,1 0,-16 0,0 0,16 0,0 0,-1 0,1 0,-32 0,63 0,-47 0,16 0,0 0,-16 0,63 0,-47 0,15 0,-31 0,32 0,0-16,-1 16,48-16,-63 16,16 0,-32 0,31 0,1 0,-32 0,31-16,-15 16,0 0,-16 0,32 0,31 0,-47 0,-1 0,1 0,16 0,-16 0,15-15,1 15,-1 0,17 0,-32-16,31 16,1-16,15 16,-15 0,31-16,-48 16,33 0,15-16,-32 16,1 0,-32 0,15 0,1 0,31 0,-47 0,0 0,16 0,-17-16,49 0,-49 16,-15-16,0 16,16 0,-16 0,47 0,-31 0,-16 0,31 0,-15 0,16 0,-16 0,15 0,1-16,15 16,-15-15,0 15,63-16,-64 0,-15 16,0-16,0 16,-1 0,-15 0,16 0,-16 0,-16 0,16 0,0 0,-16 0,15 0,17 0,-32 0,32 0,0 0,-16 0,15 0,1-16,-16 16,16-16,-1 16,-15 0,0 0,16-16,-16 16,16 0,-16 0,-16-15,15 15,1 0,-16-16,16 16,-16 0,16 0,32-16,-33 16,17 0,-16 0,-16 0,32 0,-16-16,-16 16,16 0,0-16,-1 16,-15-16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1920" units="cm"/>
          <inkml:channel name="Y" type="integer" max="1200" units="cm"/>
        </inkml:traceFormat>
        <inkml:channelProperties>
          <inkml:channelProperty channel="X" name="resolution" value="56.72083" units="1/cm"/>
          <inkml:channelProperty channel="Y" name="resolution" value="28.36879" units="1/cm"/>
        </inkml:channelProperties>
      </inkml:inkSource>
      <inkml:timestamp xml:id="ts0" timeString="2020-04-06T06:29:29.092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4635 9112,'0'0,"16"0,-16-16,0 16,16 0,0 0,0 0,0 0,15 0,-15 0,16 0,16 0,-32 0,47 0,-15 0,31 0,-31 0,31 0,0 0,33 0,-49 0,0 0,1 0,0 0,-33 0,33 0,-17 0,17 0,-32 0,31 0,-15 0,-1 0,17 0,-64 0,63 0,-31 0,32 0,-33 0,17 0,16 16,-64-16,63 0,-47 0,31 0,-15 16,32-16,-32 0,47 0,-47 0,79 0,-95 0,63 0,-47 0,31 16,-47-16,16 0,16 16,-17-16,-15 0,48 0,-33 0,-15 0,48 0,-32 0,-17 0,49 16,-48-16,15 0,-15 0,16 0,32 16,-48-16,15 0,17 0,-32 0,79 0,-63 0,0 0,15 0,-31 0,32 0,31 0,-31 0,15 0,-31 0,15 0,17 0,-16 0,15 0,-31 0,79-16,-79 16,47 0,-79 0,32 0,31 0,-15 0,-32 0,63-16,-31 16,-1 0,-15 0,16-16,0 16,-17 0,-15 0,79-16,-79 16,0 0,16 0,-16 0,16-16,-17 16,-15 0,16 0,0 0,0 0,0 0,16 0,-17 0,1 16,0-16,16 0,-16 0,0 0,16 0,-17 0,1 0,0 0,-16 16,16-16,0 0,-16 0,32 0,-17 0,-15 0,32 0,0 0,-16 0,16 0,-1 0,-31 0,32 0,-16 0,-16 0,16 0,0 0,-16 0,16 0,-1 0,1 0,-16 0,16 0,0 0,0 0,-16 0,0-16,16 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1920" units="cm"/>
          <inkml:channel name="Y" type="integer" max="1200" units="cm"/>
        </inkml:traceFormat>
        <inkml:channelProperties>
          <inkml:channelProperty channel="X" name="resolution" value="56.72083" units="1/cm"/>
          <inkml:channelProperty channel="Y" name="resolution" value="28.36879" units="1/cm"/>
        </inkml:channelProperties>
      </inkml:inkSource>
      <inkml:timestamp xml:id="ts0" timeString="2020-04-01T22:53:59.86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17970 15050,'-16'0,"16"-16,0 16,0-16,0 0,0 0,0 0,0-16,0 16,32-15,-16 15,-16 0,16 16,16-32,-32 16,16 16,15-15,-31 15,16 0,0 0,0 0,-16 0,0 15,16-15,-16 16,16-16,-1 32,-15-16,0-16,0 16,0 0,0-1,0 1,0 0,0 0,0 0,0 0,-15 16,15-32,-16 16,0 15,0-31,0 16,0 0,0 0,1-16,-1 16,16 0,-16-1,0-15,16 0,0 0,0 16,32-16,-1 16,1 0,0 0,0 0,-17-16,17 16,-32 0,16 0,0-16,0 15,-16 1,0 0,16 0,-16 0,16 0,-16 15,16 1,-1 0,-15-16,0 32,0-17,0-15,0 16,0-16,0 15,0 1,-15-16,-1 0,16 0,-16 0,-16-16,-16 16,32-16,-31 0,31 0,-16 0,-15 0,15 0,0-16,16 16,-31-32,31 16,-16 0,16 0,0 16,16 0</inkml:trace>
  <inkml:trace contextRef="#ctx0" brushRef="#br0" timeOffset="860.0492">18796 15335,'0'0,"16"0,-16 0,0 0,16 0,-1 0,1 0,-16 0,16 0,16 0,-32 0,32 0,31 0,-31 0,-16 0,16 16,-1-16,-31 0,32 0,-16 0,0 0,0 0,-1 0,-15 0,16 0</inkml:trace>
  <inkml:trace contextRef="#ctx0" brushRef="#br0" timeOffset="2226.1273">19605 15192,'0'-16,"0"1,0-1,0 16,0-32,0 16,0 16,0-32,0 17,16-1,0 0,0-16,0 32,0-16,0 0,-1 16,1-16,0 16,0 0,-16 0,16 0,0 0,0 0,-16 0,0 16,16-16,0 16,-1 16,-15-16,0 0,16 15,-16-15,0 0,0 32,0-32,0-1,0 17,0-16,0 16,0-16,-16 0,16 0,-15-16,-1 15,16 1,-16-16,0 0,0 0,16 0,16 0,0 0,0 0,0 0,-1 0,33 0,-16 0,15 16,-31 0,0-16,32 32,-48-16,16-1,15 17,-15 0,0-16,-16 16,16-16,-16-1,0 1,0 48,0-48,0-1,0 1,0 16,-16 16,16-32,-32 0,17-1,-1 1,0 0,-48-16,64 16,-32-16,17 0,-33 0,16 0,-15 0,-33 0,33 0,31-16,-16 16,0-16,16 16,16 0</inkml:trace>
  <inkml:trace contextRef="#ctx0" brushRef="#br0" timeOffset="6502.3719">20637 15224,'0'0,"0"0,16 0,0 0,-16 0,16 0,0 0,0 0,-16 0,15 0,17 0,-32 0,16 0,0 0,0 0,-16 0,16 0,0 0,-16 0,16 0,-1 0,1 0,-16 0,16 0,0 0,0 0,-16 0,16 0,0 0,-16 0</inkml:trace>
  <inkml:trace contextRef="#ctx0" brushRef="#br0" timeOffset="7274.416">20685 15510,'16'-16,"15"16,-31 0,32 0,-16 0,-16 0,32 0,-16 0,0 0,0 0,-1 0,-15 0,16 0,0 0,0 0,-16 0,16 0,0 0,-16 0,31 0,-15 0,-16 0,16 0,0 0</inkml:trace>
  <inkml:trace contextRef="#ctx0" brushRef="#br0" timeOffset="8698.4975">21637 15192,'0'0,"0"0,-15 0,-1 0,0 0,-16 0,16 16,0 0,0 0,0-16,16 16,0 0,-15-16,15 0,-16 16,16 0,-16-1,16-15,0 32,-16 0,16-32,-16 32,16-1,0-31,0 32,0-16,0 0,0 0,0 16,0-32,0 31,0-15,0-16,0 16,16 0,0-16,0 0,-16 32,16-17,-1-15,17 16,-16-16,0 0,16 16,-32-16,16 16,0-16,-1 0,1 0,0 0,0 0,0 0,0 0,0 0,-16 0,15 0,1 0,0-16,-16 16,16 0,16-32,-32 32,16-15,0-1,15 0,-31 0,0 0,32 0,-16 0,-16 1,16 15,-16-16,0 0,0 0,0 16,16 0,-16-16,0-16,0 32,0-16,0 0,0 16,0-31,0 15,0 0,0-16,-16 16,16 16,0-15,-16-17,0 16,0 16,0 0,1 0,-1-16,0 16,-16-16,16 16,-16 0,1 0,-1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1920" units="cm"/>
          <inkml:channel name="Y" type="integer" max="1200" units="cm"/>
        </inkml:traceFormat>
        <inkml:channelProperties>
          <inkml:channelProperty channel="X" name="resolution" value="56.72083" units="1/cm"/>
          <inkml:channelProperty channel="Y" name="resolution" value="28.36879" units="1/cm"/>
        </inkml:channelProperties>
      </inkml:inkSource>
      <inkml:timestamp xml:id="ts0" timeString="2020-04-06T06:29:33.966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19097 10001,'0'0,"-15"0,15 0,0-16,0 16,31-15,-31 15,48 0,-16 0,-1 0,-15 0,0 0,-32 0,0 0,-15 0,-17 15,0 1,17-16,-17 16,32-16,-16 16,32-16,0 16,16 0,0 0,0-16,0 31,16 1,-1 0,-15-32,0 48,16-1,0-15,-17-32,-15 16,16 15,0-31,-16 16,0 0,0-16,0 16,-32-16,17 0,-17 16,16-16,0 16,0-16,16 16,0-16,0 16,0 0,0-1,0-15,0 32,0-16,0-16,0 32,0-16,16-16,-16 31,0-15,0-16,0 32,0-16,0-16,0 0,0 16,0 0,-16-16,16 0,0 16,0-1,0 1,-16-16,16 0,0 16,0 0,0 0,0-16,16 16,-16 0,16-1,-16-15,16 16,-16 0,0-16,16 32,-16 32,0-49,0 17,0-16,0 0,-16 16,-16-1,1-15,-1 16,16-16,0-16,0 16,16 0,0 0,0-1,0 17,0-32,16 16,0 16,0-16,0 15,15-15,-15 0,0 0,32 16,15 0,-31-17,-16-15,47 32,-47-32,16 16,-32-16,-16 0,-16 0,-31 0,-1 0,17 16,15-16,0 16,16-16,1 0,15 16,0-16,0 15,0 1,15 0,17 16,-16 16,0-17,0 17,-16-48,0 48,0 15,0 1,0-64,0 79,0-47,0 15,0 1,0 0,0-32,0 15,0-15,0 16,0-16,0 0,0-1,0 1,0 0,0-16,0 16,0 0,0 0,0-16,0 0,0 16,0 0,-16 0,16-16,0 15,0 1,0-16,16 32,-16-16,16 0,15 0,-15-1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1920" units="cm"/>
          <inkml:channel name="Y" type="integer" max="1200" units="cm"/>
        </inkml:traceFormat>
        <inkml:channelProperties>
          <inkml:channelProperty channel="X" name="resolution" value="56.72083" units="1/cm"/>
          <inkml:channelProperty channel="Y" name="resolution" value="28.36879" units="1/cm"/>
        </inkml:channelProperties>
      </inkml:inkSource>
      <inkml:timestamp xml:id="ts0" timeString="2020-04-06T06:29:37.23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7969 9366,'16'0,"-16"0,16 16,0-16,-16 0,15 16,1 0,0-16,-16 16,16 0,-16 0,0-16,0 15,0 1,0 0,-32-16,-15 16,31-16,-16 16,16 0,0 0,-15-16,31 15,0 1,0-16,0 16,16-16,15 16,-15 0,0-16,16 32,15-16,-47-16,16 16,0-1,-16 1,0-16,0 16,0 0,-16 0,0-16,-15 16,15 0,-16 15,-31 1,15-16,-16 16,33-16,-1 0,16-16,16 15,0 1,0 0,0-16,0 0,16 16,0 0,15 0,-15 0,16-1,-16 1,-16 0,16-16,0 0,-16 16,0 0,0 0,0-16,0 16,0 0,0 0,0-16,-16 15,-16 17,16-16,-16 0,17 0,-17 47,32-63,0 32,0-16,0 16,0-16,16-1,47 33,-47-32,79 47,-63-47,-16 0,32 16,-17-16,-15 0,-16 0,0-16,0 15,-16-15,0 16,-31 0,31 0,-16 16,16-16,1-1,-17 17,32-16,0 0,0 0,0 0,0 0,0 0,0 15,16 1,0 0,-1-16,1 15,0-15,-16 0,0 0,0 0,0 0,0 0,0 0,-32-1,17-15,-1 16,0 0,0 16,16-32,0 16,0-16,0 16,16-16,-16 0,16 15,-16 1,31 0,-15 0,16 16,-32-16,0 0,0-16,0 31,0-15,0-16,0 16,0 0,-32 0,1 0,15 0,0-1,-16 17,32-16,0-16,0 16,0 0,0-16,0 16,0-16,0 0,16 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2982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1201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7294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8737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08166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477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4144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3695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80456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44107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6441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39402-71A5-4128-B8A0-1CFC83D01F3B}" type="datetimeFigureOut">
              <a:rPr lang="cs-CZ" smtClean="0"/>
              <a:t>6.4.2020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66948-E4CE-4A3F-BE01-DA8EACF140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7423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emf"/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5" Type="http://schemas.openxmlformats.org/officeDocument/2006/relationships/customXml" Target="../ink/ink21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customXml" Target="../ink/ink1.xml"/><Relationship Id="rId7" Type="http://schemas.openxmlformats.org/officeDocument/2006/relationships/customXml" Target="../ink/ink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emf"/><Relationship Id="rId11" Type="http://schemas.openxmlformats.org/officeDocument/2006/relationships/image" Target="../media/image3.png"/><Relationship Id="rId10" Type="http://schemas.openxmlformats.org/officeDocument/2006/relationships/image" Target="../media/image6.emf"/><Relationship Id="rId9" Type="http://schemas.openxmlformats.org/officeDocument/2006/relationships/customXml" Target="../ink/ink3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.emf"/><Relationship Id="rId3" Type="http://schemas.openxmlformats.org/officeDocument/2006/relationships/image" Target="../media/image2.png"/><Relationship Id="rId12" Type="http://schemas.openxmlformats.org/officeDocument/2006/relationships/customXml" Target="../ink/ink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customXml" Target="../ink/ink4.xml"/><Relationship Id="rId11" Type="http://schemas.openxmlformats.org/officeDocument/2006/relationships/image" Target="../media/image7.emf"/><Relationship Id="rId5" Type="http://schemas.openxmlformats.org/officeDocument/2006/relationships/image" Target="../media/image5.png"/><Relationship Id="rId10" Type="http://schemas.openxmlformats.org/officeDocument/2006/relationships/customXml" Target="../ink/ink5.xml"/><Relationship Id="rId4" Type="http://schemas.openxmlformats.org/officeDocument/2006/relationships/image" Target="../media/image4.png"/><Relationship Id="rId9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emf"/><Relationship Id="rId3" Type="http://schemas.openxmlformats.org/officeDocument/2006/relationships/image" Target="../media/image2.png"/><Relationship Id="rId12" Type="http://schemas.openxmlformats.org/officeDocument/2006/relationships/customXml" Target="../ink/ink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customXml" Target="../ink/ink7.xml"/><Relationship Id="rId11" Type="http://schemas.openxmlformats.org/officeDocument/2006/relationships/image" Target="../media/image11.emf"/><Relationship Id="rId5" Type="http://schemas.openxmlformats.org/officeDocument/2006/relationships/image" Target="../media/image5.png"/><Relationship Id="rId10" Type="http://schemas.openxmlformats.org/officeDocument/2006/relationships/customXml" Target="../ink/ink8.xml"/><Relationship Id="rId4" Type="http://schemas.openxmlformats.org/officeDocument/2006/relationships/image" Target="../media/image4.png"/><Relationship Id="rId9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4.emf"/><Relationship Id="rId3" Type="http://schemas.openxmlformats.org/officeDocument/2006/relationships/image" Target="../media/image2.png"/><Relationship Id="rId12" Type="http://schemas.openxmlformats.org/officeDocument/2006/relationships/customXml" Target="../ink/ink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customXml" Target="../ink/ink10.xml"/><Relationship Id="rId11" Type="http://schemas.openxmlformats.org/officeDocument/2006/relationships/image" Target="../media/image13.emf"/><Relationship Id="rId5" Type="http://schemas.openxmlformats.org/officeDocument/2006/relationships/image" Target="../media/image5.png"/><Relationship Id="rId15" Type="http://schemas.openxmlformats.org/officeDocument/2006/relationships/image" Target="../media/image15.emf"/><Relationship Id="rId10" Type="http://schemas.openxmlformats.org/officeDocument/2006/relationships/customXml" Target="../ink/ink11.xml"/><Relationship Id="rId4" Type="http://schemas.openxmlformats.org/officeDocument/2006/relationships/image" Target="../media/image4.png"/><Relationship Id="rId9" Type="http://schemas.openxmlformats.org/officeDocument/2006/relationships/image" Target="../media/image110.emf"/><Relationship Id="rId14" Type="http://schemas.openxmlformats.org/officeDocument/2006/relationships/customXml" Target="../ink/ink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customXml" Target="../ink/ink14.xml"/><Relationship Id="rId11" Type="http://schemas.openxmlformats.org/officeDocument/2006/relationships/image" Target="../media/image17.emf"/><Relationship Id="rId5" Type="http://schemas.openxmlformats.org/officeDocument/2006/relationships/image" Target="../media/image5.png"/><Relationship Id="rId10" Type="http://schemas.openxmlformats.org/officeDocument/2006/relationships/customXml" Target="../ink/ink15.xml"/><Relationship Id="rId4" Type="http://schemas.openxmlformats.org/officeDocument/2006/relationships/image" Target="../media/image4.png"/><Relationship Id="rId9" Type="http://schemas.openxmlformats.org/officeDocument/2006/relationships/image" Target="../media/image16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emf"/><Relationship Id="rId3" Type="http://schemas.openxmlformats.org/officeDocument/2006/relationships/image" Target="../media/image2.png"/><Relationship Id="rId12" Type="http://schemas.openxmlformats.org/officeDocument/2006/relationships/image" Target="../media/image19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11" Type="http://schemas.openxmlformats.org/officeDocument/2006/relationships/customXml" Target="../ink/ink18.xml"/><Relationship Id="rId5" Type="http://schemas.openxmlformats.org/officeDocument/2006/relationships/customXml" Target="../ink/ink16.xml"/><Relationship Id="rId10" Type="http://schemas.openxmlformats.org/officeDocument/2006/relationships/image" Target="../media/image18.emf"/><Relationship Id="rId4" Type="http://schemas.openxmlformats.org/officeDocument/2006/relationships/image" Target="../media/image4.png"/><Relationship Id="rId9" Type="http://schemas.openxmlformats.org/officeDocument/2006/relationships/customXml" Target="../ink/ink1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emf"/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5" Type="http://schemas.openxmlformats.org/officeDocument/2006/relationships/customXml" Target="../ink/ink19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emf"/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5" Type="http://schemas.openxmlformats.org/officeDocument/2006/relationships/customXml" Target="../ink/ink20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Martinásek</a:t>
            </a:r>
            <a:r>
              <a:rPr lang="cs-CZ" dirty="0" smtClean="0"/>
              <a:t> Josef</a:t>
            </a:r>
          </a:p>
          <a:p>
            <a:r>
              <a:rPr lang="cs-CZ" dirty="0" smtClean="0"/>
              <a:t>VUT, FAST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930883" cy="1793167"/>
          </a:xfrm>
        </p:spPr>
        <p:txBody>
          <a:bodyPr/>
          <a:lstStyle/>
          <a:p>
            <a:pPr marL="182880" indent="0">
              <a:buNone/>
            </a:pPr>
            <a:r>
              <a:rPr lang="cs-CZ" dirty="0" smtClean="0"/>
              <a:t>BD003 – domácí úkol</a:t>
            </a:r>
            <a:br>
              <a:rPr lang="cs-CZ" dirty="0" smtClean="0"/>
            </a:br>
            <a:r>
              <a:rPr lang="cs-CZ" dirty="0" smtClean="0"/>
              <a:t>volba základní soustavy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8640"/>
            <a:ext cx="3226494" cy="3033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7897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0" y="252834"/>
            <a:ext cx="5764916" cy="4400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640540"/>
            <a:ext cx="2376264" cy="876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268760"/>
            <a:ext cx="2918926" cy="359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" name="Rukopis 1"/>
              <p14:cNvContentPartPr/>
              <p14:nvPr/>
            </p14:nvContentPartPr>
            <p14:xfrm>
              <a:off x="4572000" y="891360"/>
              <a:ext cx="3835080" cy="4812480"/>
            </p14:xfrm>
          </p:contentPart>
        </mc:Choice>
        <mc:Fallback xmlns="">
          <p:pic>
            <p:nvPicPr>
              <p:cNvPr id="2" name="Rukopis 1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562640" y="882000"/>
                <a:ext cx="3853800" cy="4831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442843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 txBox="1">
            <a:spLocks/>
          </p:cNvSpPr>
          <p:nvPr/>
        </p:nvSpPr>
        <p:spPr>
          <a:xfrm>
            <a:off x="1473795" y="5052545"/>
            <a:ext cx="5637010" cy="8821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 smtClean="0"/>
              <a:t>Děkuji za pozornost.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4760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640540"/>
            <a:ext cx="2376264" cy="876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Rukopis 2"/>
              <p14:cNvContentPartPr/>
              <p14:nvPr/>
            </p14:nvContentPartPr>
            <p14:xfrm>
              <a:off x="1040040" y="4840560"/>
              <a:ext cx="1972080" cy="354600"/>
            </p14:xfrm>
          </p:contentPart>
        </mc:Choice>
        <mc:Fallback xmlns="">
          <p:pic>
            <p:nvPicPr>
              <p:cNvPr id="3" name="Rukopis 2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24200" y="4777200"/>
                <a:ext cx="2003760" cy="481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" name="Rukopis 3"/>
              <p14:cNvContentPartPr/>
              <p14:nvPr/>
            </p14:nvContentPartPr>
            <p14:xfrm>
              <a:off x="1137240" y="5149080"/>
              <a:ext cx="463320" cy="34920"/>
            </p14:xfrm>
          </p:contentPart>
        </mc:Choice>
        <mc:Fallback xmlns="">
          <p:pic>
            <p:nvPicPr>
              <p:cNvPr id="4" name="Rukopis 3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121400" y="5085720"/>
                <a:ext cx="495000" cy="16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5" name="Rukopis 4"/>
              <p14:cNvContentPartPr/>
              <p14:nvPr/>
            </p14:nvContentPartPr>
            <p14:xfrm>
              <a:off x="857160" y="5715000"/>
              <a:ext cx="2760840" cy="417600"/>
            </p14:xfrm>
          </p:contentPart>
        </mc:Choice>
        <mc:Fallback xmlns="">
          <p:pic>
            <p:nvPicPr>
              <p:cNvPr id="5" name="Rukopis 4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47800" y="5705640"/>
                <a:ext cx="2779560" cy="436320"/>
              </a:xfrm>
              <a:prstGeom prst="rect">
                <a:avLst/>
              </a:prstGeom>
            </p:spPr>
          </p:pic>
        </mc:Fallback>
      </mc:AlternateContent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0" y="252834"/>
            <a:ext cx="5764916" cy="4400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2371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0" y="252834"/>
            <a:ext cx="5764916" cy="4400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640540"/>
            <a:ext cx="2376264" cy="876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631" y="1175745"/>
            <a:ext cx="3386777" cy="3549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7951" y="2272965"/>
            <a:ext cx="910313" cy="1228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5211" y="692696"/>
            <a:ext cx="2903994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525762"/>
            <a:ext cx="510158" cy="1487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828" y="2836913"/>
            <a:ext cx="948308" cy="224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5800" y="4029819"/>
            <a:ext cx="17526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" name="Rukopis 1"/>
              <p14:cNvContentPartPr/>
              <p14:nvPr/>
            </p14:nvContentPartPr>
            <p14:xfrm>
              <a:off x="6223680" y="5040720"/>
              <a:ext cx="1834920" cy="440280"/>
            </p14:xfrm>
          </p:contentPart>
        </mc:Choice>
        <mc:Fallback xmlns="">
          <p:pic>
            <p:nvPicPr>
              <p:cNvPr id="2" name="Rukopis 1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214320" y="5031360"/>
                <a:ext cx="1853640" cy="45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" name="Rukopis 4"/>
              <p14:cNvContentPartPr/>
              <p14:nvPr/>
            </p14:nvContentPartPr>
            <p14:xfrm>
              <a:off x="5783400" y="3468960"/>
              <a:ext cx="2006280" cy="149040"/>
            </p14:xfrm>
          </p:contentPart>
        </mc:Choice>
        <mc:Fallback xmlns="">
          <p:pic>
            <p:nvPicPr>
              <p:cNvPr id="5" name="Rukopis 4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767560" y="3405600"/>
                <a:ext cx="2037960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6" name="Rukopis 5"/>
              <p14:cNvContentPartPr/>
              <p14:nvPr/>
            </p14:nvContentPartPr>
            <p14:xfrm>
              <a:off x="1668600" y="3274560"/>
              <a:ext cx="1983600" cy="34920"/>
            </p14:xfrm>
          </p:contentPart>
        </mc:Choice>
        <mc:Fallback xmlns="">
          <p:pic>
            <p:nvPicPr>
              <p:cNvPr id="6" name="Rukopis 5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652760" y="3211200"/>
                <a:ext cx="2015280" cy="161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9536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0" y="252834"/>
            <a:ext cx="5764916" cy="4400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640540"/>
            <a:ext cx="2376264" cy="876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631" y="1175745"/>
            <a:ext cx="3386777" cy="3549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7951" y="2272965"/>
            <a:ext cx="910313" cy="1228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5211" y="692696"/>
            <a:ext cx="2903994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828" y="2836913"/>
            <a:ext cx="948308" cy="224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5800" y="4029819"/>
            <a:ext cx="17526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" name="Rukopis 1"/>
              <p14:cNvContentPartPr/>
              <p14:nvPr/>
            </p14:nvContentPartPr>
            <p14:xfrm>
              <a:off x="6423480" y="5326560"/>
              <a:ext cx="1486440" cy="388800"/>
            </p14:xfrm>
          </p:contentPart>
        </mc:Choice>
        <mc:Fallback xmlns="">
          <p:pic>
            <p:nvPicPr>
              <p:cNvPr id="2" name="Rukopis 1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414120" y="5317200"/>
                <a:ext cx="1505160" cy="407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" name="Rukopis 4"/>
              <p14:cNvContentPartPr/>
              <p14:nvPr/>
            </p14:nvContentPartPr>
            <p14:xfrm>
              <a:off x="6829200" y="3589200"/>
              <a:ext cx="154800" cy="960120"/>
            </p14:xfrm>
          </p:contentPart>
        </mc:Choice>
        <mc:Fallback xmlns="">
          <p:pic>
            <p:nvPicPr>
              <p:cNvPr id="5" name="Rukopis 4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813360" y="3525480"/>
                <a:ext cx="186480" cy="1087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6" name="Rukopis 5"/>
              <p14:cNvContentPartPr/>
              <p14:nvPr/>
            </p14:nvContentPartPr>
            <p14:xfrm>
              <a:off x="2777400" y="3371760"/>
              <a:ext cx="131760" cy="852120"/>
            </p14:xfrm>
          </p:contentPart>
        </mc:Choice>
        <mc:Fallback xmlns="">
          <p:pic>
            <p:nvPicPr>
              <p:cNvPr id="6" name="Rukopis 5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61560" y="3308400"/>
                <a:ext cx="163440" cy="978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69636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0" y="252834"/>
            <a:ext cx="5764916" cy="4400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640540"/>
            <a:ext cx="2376264" cy="876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631" y="1175745"/>
            <a:ext cx="3386777" cy="3549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5211" y="1175744"/>
            <a:ext cx="2903994" cy="1173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1804" y="3707505"/>
            <a:ext cx="948308" cy="224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5800" y="4029819"/>
            <a:ext cx="17526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991" y="1219612"/>
            <a:ext cx="1170533" cy="1173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" name="Rukopis 1"/>
              <p14:cNvContentPartPr/>
              <p14:nvPr/>
            </p14:nvContentPartPr>
            <p14:xfrm>
              <a:off x="5892120" y="5114880"/>
              <a:ext cx="2943360" cy="469080"/>
            </p14:xfrm>
          </p:contentPart>
        </mc:Choice>
        <mc:Fallback xmlns="">
          <p:pic>
            <p:nvPicPr>
              <p:cNvPr id="2" name="Rukopis 1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882760" y="5105520"/>
                <a:ext cx="2962080" cy="487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" name="Rukopis 4"/>
              <p14:cNvContentPartPr/>
              <p14:nvPr/>
            </p14:nvContentPartPr>
            <p14:xfrm>
              <a:off x="5474880" y="2508840"/>
              <a:ext cx="1371960" cy="1189080"/>
            </p14:xfrm>
          </p:contentPart>
        </mc:Choice>
        <mc:Fallback xmlns="">
          <p:pic>
            <p:nvPicPr>
              <p:cNvPr id="5" name="Rukopis 4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459040" y="2445480"/>
                <a:ext cx="1403640" cy="1316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6" name="Rukopis 5"/>
              <p14:cNvContentPartPr/>
              <p14:nvPr/>
            </p14:nvContentPartPr>
            <p14:xfrm>
              <a:off x="1440000" y="2354400"/>
              <a:ext cx="1577880" cy="943560"/>
            </p14:xfrm>
          </p:contentPart>
        </mc:Choice>
        <mc:Fallback xmlns="">
          <p:pic>
            <p:nvPicPr>
              <p:cNvPr id="6" name="Rukopis 5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424160" y="2291040"/>
                <a:ext cx="1609560" cy="1070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7" name="Rukopis 6"/>
              <p14:cNvContentPartPr/>
              <p14:nvPr/>
            </p14:nvContentPartPr>
            <p14:xfrm>
              <a:off x="1342800" y="2103120"/>
              <a:ext cx="1852200" cy="1383480"/>
            </p14:xfrm>
          </p:contentPart>
        </mc:Choice>
        <mc:Fallback xmlns="">
          <p:pic>
            <p:nvPicPr>
              <p:cNvPr id="7" name="Rukopis 6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333440" y="2093760"/>
                <a:ext cx="1870920" cy="1402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7656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0" y="252834"/>
            <a:ext cx="5764916" cy="4400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640540"/>
            <a:ext cx="2376264" cy="876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631" y="1175745"/>
            <a:ext cx="3386777" cy="3549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5211" y="1175744"/>
            <a:ext cx="2903994" cy="1173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991" y="1219612"/>
            <a:ext cx="1170533" cy="1173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" name="Rukopis 1"/>
              <p14:cNvContentPartPr/>
              <p14:nvPr/>
            </p14:nvContentPartPr>
            <p14:xfrm>
              <a:off x="1388520" y="3417480"/>
              <a:ext cx="86400" cy="823320"/>
            </p14:xfrm>
          </p:contentPart>
        </mc:Choice>
        <mc:Fallback xmlns="">
          <p:pic>
            <p:nvPicPr>
              <p:cNvPr id="2" name="Rukopis 1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372680" y="3354120"/>
                <a:ext cx="118080" cy="950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4" name="Rukopis 3"/>
              <p14:cNvContentPartPr/>
              <p14:nvPr/>
            </p14:nvContentPartPr>
            <p14:xfrm>
              <a:off x="5526360" y="3749040"/>
              <a:ext cx="40320" cy="737640"/>
            </p14:xfrm>
          </p:contentPart>
        </mc:Choice>
        <mc:Fallback xmlns="">
          <p:pic>
            <p:nvPicPr>
              <p:cNvPr id="4" name="Rukopis 3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510520" y="3685680"/>
                <a:ext cx="72000" cy="864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8428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0" y="252834"/>
            <a:ext cx="5764916" cy="4400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640540"/>
            <a:ext cx="2376264" cy="876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631" y="1175745"/>
            <a:ext cx="3386777" cy="3549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" name="Rukopis 1"/>
              <p14:cNvContentPartPr/>
              <p14:nvPr/>
            </p14:nvContentPartPr>
            <p14:xfrm>
              <a:off x="4989240" y="5097600"/>
              <a:ext cx="2937600" cy="360720"/>
            </p14:xfrm>
          </p:contentPart>
        </mc:Choice>
        <mc:Fallback xmlns="">
          <p:pic>
            <p:nvPicPr>
              <p:cNvPr id="2" name="Rukopis 1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979880" y="5088240"/>
                <a:ext cx="2956320" cy="379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4" name="Rukopis 3"/>
              <p14:cNvContentPartPr/>
              <p14:nvPr/>
            </p14:nvContentPartPr>
            <p14:xfrm>
              <a:off x="5509080" y="1497240"/>
              <a:ext cx="1406160" cy="892080"/>
            </p14:xfrm>
          </p:contentPart>
        </mc:Choice>
        <mc:Fallback xmlns="">
          <p:pic>
            <p:nvPicPr>
              <p:cNvPr id="4" name="Rukopis 3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493240" y="1433880"/>
                <a:ext cx="1438200" cy="101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5" name="Rukopis 4"/>
              <p14:cNvContentPartPr/>
              <p14:nvPr/>
            </p14:nvContentPartPr>
            <p14:xfrm>
              <a:off x="1479960" y="1451520"/>
              <a:ext cx="1572120" cy="886320"/>
            </p14:xfrm>
          </p:contentPart>
        </mc:Choice>
        <mc:Fallback xmlns="">
          <p:pic>
            <p:nvPicPr>
              <p:cNvPr id="5" name="Rukopis 4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464120" y="1388160"/>
                <a:ext cx="1603800" cy="1013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93426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0" y="252834"/>
            <a:ext cx="5764916" cy="4400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640540"/>
            <a:ext cx="2376264" cy="876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631" y="1175745"/>
            <a:ext cx="3386777" cy="3549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" name="Rukopis 1"/>
              <p14:cNvContentPartPr/>
              <p14:nvPr/>
            </p14:nvContentPartPr>
            <p14:xfrm>
              <a:off x="4509000" y="1000080"/>
              <a:ext cx="3423600" cy="4338000"/>
            </p14:xfrm>
          </p:contentPart>
        </mc:Choice>
        <mc:Fallback xmlns="">
          <p:pic>
            <p:nvPicPr>
              <p:cNvPr id="2" name="Rukopis 1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499640" y="990720"/>
                <a:ext cx="3442320" cy="4356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94988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0" y="252834"/>
            <a:ext cx="5764916" cy="4400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640540"/>
            <a:ext cx="2376264" cy="876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268760"/>
            <a:ext cx="2918926" cy="359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" name="Rukopis 4"/>
              <p14:cNvContentPartPr/>
              <p14:nvPr/>
            </p14:nvContentPartPr>
            <p14:xfrm>
              <a:off x="5263560" y="2166120"/>
              <a:ext cx="663120" cy="634680"/>
            </p14:xfrm>
          </p:contentPart>
        </mc:Choice>
        <mc:Fallback xmlns="">
          <p:pic>
            <p:nvPicPr>
              <p:cNvPr id="5" name="Rukopis 4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247720" y="2102400"/>
                <a:ext cx="694800" cy="761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98151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377</TotalTime>
  <Words>13</Words>
  <Application>Microsoft Office PowerPoint</Application>
  <PresentationFormat>Předvádění na obrazovce (4:3)</PresentationFormat>
  <Paragraphs>4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11</vt:i4>
      </vt:variant>
    </vt:vector>
  </HeadingPairs>
  <TitlesOfParts>
    <vt:vector size="13" baseType="lpstr">
      <vt:lpstr>1_Aerodynamika</vt:lpstr>
      <vt:lpstr>Motiv systému Office</vt:lpstr>
      <vt:lpstr>BD003 – domácí úkol volba základní soustavy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BD003 – domácí úkol</dc:title>
  <dc:creator>Pepa</dc:creator>
  <cp:lastModifiedBy>Pepa</cp:lastModifiedBy>
  <cp:revision>27</cp:revision>
  <dcterms:created xsi:type="dcterms:W3CDTF">2020-03-27T19:23:52Z</dcterms:created>
  <dcterms:modified xsi:type="dcterms:W3CDTF">2020-04-06T08:15:04Z</dcterms:modified>
</cp:coreProperties>
</file>