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sldIdLst>
    <p:sldId id="256" r:id="rId3"/>
    <p:sldId id="25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77" r:id="rId16"/>
    <p:sldId id="289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2" autoAdjust="0"/>
    <p:restoredTop sz="94637" autoAdjust="0"/>
  </p:normalViewPr>
  <p:slideViewPr>
    <p:cSldViewPr>
      <p:cViewPr varScale="1">
        <p:scale>
          <a:sx n="96" d="100"/>
          <a:sy n="96" d="100"/>
        </p:scale>
        <p:origin x="-1066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19:56:00.0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12414 5032,'0'0,"16"0,0 0,0 0,-16 0,16 0,-1 0,-15 0,16 0,0 0,0 0,-16 0,16 0,0 0,0 0,-16 0,15 0,1 0,-16 0,16 0,0 0,0 0,0 0,16 0,-16 0,15 0,1 0,16 0,-48 0,31 0,17 0,-48 0,64 0,-33 0,1 0,16 0,-33 0,49 0,-32 0,47 0,-47 0,15 0,-15 0,32 0,-32 0,-32 0,63 0,-63 0,16 0,16 0,-32 0,15 0,1 0,-16 0,0 16,0 0,-16-16,16 16,-15 0,-17 0,32-16,-32 16,-15 0,-1-1,16 1,-16 0,33-16,-33 16,16 0,1-16,-17 16,32-16,-16 0,-15 16,31-16,16 15,-16-15,-16 0,32 16,-16-16,0 0,1 16,15-16,-16 0,0 0,16 16,-16 0,0-16,0 16,0-16,16 0,0 0,-16 0,16 0,0 0,16 0,0 0,0 0,-16 0,16 0,0 0,-16 0,16 0,0 16,-1-16,1 0,0 16,0-16,0 0,0 0,0 0,-16 0,15 0,1 0,0 0,-16 0,16 0,0 0,-16 0,0 0,16 0,0 16,0-1,-16-15,0 16,0-16,0 16,0 0,0 0,0-16,0 16,0 0,0-1,0 1,0 0,0-16,0 16,0-16,0 16,-16-16,16 16,-16-16,16 0,16 0,0 0,-16 0,31 0,1 32,-16-32,0 16,47 15,-47-31,0 0,32 16,-48-16,16 0,-16 0,0 0,-16 0,0 0,0 0,16 0,-16 0,-47-16,15-31,48 31,-63 0,15-16,-16 0,17 16,-17-15,-15-1,31 16,-47-16,63 1,-63 15,79 0,-47 0,31 0,-32 0,33 16,-33-16,48 16,-31 0,31 0,0-16,0 16,0 0,0 0,0-15,1 15,15-16,0 0,0 16,0-16,0 0,0 0,47-15,-15 15,-16 0,31-16,33 16,-17 0,32 0,-47 16,32-16,31 16,-64 0,33 0,-64 0,63 0,16 0,-47 0,-1 0,-15 16,32 0,-33-16,49 16,-48 0,15-16,-31 0,16 16,15 0,-47-16,48 16,-32-16,-16 16,16-1,0-15,0 0,15 32,-15-16,0 0,-16-16,32 16,-32 0,31-1,-31-15,48 48,-32-32,0-16,0 0,31 32,-31-32,32 16,-16-16,-1 16,1-16,48 15,-49-15,1 0,-32 0,0 0,-16 0,-31 16,31-16,-48 16,-47 0,-64 32,128-33,-96 33,0 0,80-32,-80 0,95-16,-15 15,31 1,16-16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20:12:47.96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15144 9446,'0'0,"0"0,32-16,-16 16,0-16,16 0,15 0,-15 16,0-16,0 16,15-16,-15 16,-32 0,32 0,0 0,-17-16,17 16,0-15,-32 15,32-16,-17 16,-15 0,16 0,0-16,0 16,0 0,16 0,15 16,-15-16,0 16,15-1,1-15,-16 16,0 0,15 0,-31-16,16 0,-16 0,-16 16,16-16,-16 16,0 0,0-16,0 16,0 0,0-16,0 31,0-31,-16 16,0-16,16 16,-16 0,0 0,0-16,16 16,-31-1,15 1,0 0,0-16,-16 16,32 0,-32 0,16-16,16 0,0 0,0 16,0-16,32 16,-16 0,0-16,16 15,15-15,-31 0,0 0,16 16,-16-16,47 16,-31-16,-32 16,32-16,0 16,15 0,-47 0,16-16,0 15,-16 1,0-16,16 0,-16 16,0 0,0 0,0-16,0 16,-16 16,-32-1,-15-15,31-16,-47 32,15-16,1 0,47-16,-16 0,-16 16,32-16,16 0,-15 0,-1 0,0 0,16 15,16 1,15 0,1 16,0-16,-16 0,32 16,-17-32,1 15,31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20:12:49.65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17256 9954,'0'0,"0"0,16 0,16 0,-32 0,15 0,17 16,0-16,-16 0,0 0,-1 0,-15 0,-15 0,-1 0,16 0,-32-16,0-16,-15 0,31 16,0-16,-16 17,0-1,16 0,16 16,-15-16,15 0,0 16,0 0,31-16,17 16,16 0,15 0,48 0,16-16,16 16,-17-15,33-17,-112 16,17 0,-17 0,-31 0,-32 16,-16 0,16 0,-31 0,-1 0,0 0,-16-16,1 0,-17 1,17-1,-1 0,16 16,0-16,17 16,15 0,-16 0,16-16,0 16,0 0,16 0,15-16,1 16,32-16,-17 1,-31-1,16-16,0 0,-17 32,17-32,-32 16,0 1,0-1,0 0,0 0,0 0,0-16,0 32,0-15,-16-1,16 0,-16 16,16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20:17:57.0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4508 13589,'0'0,"16"0,-16 0,16 0,0 0,0 0,-16 0,16 0,0 0,-1 0,-15 0,16 0,0 0,0 0,0 0,16 0,-32 0,31 0,17 0,-48 0,32 0,-16 0,0 16,-1-16,1 0,0 0,0 0,0 0,0 0,0 0,-1 0,1 0,0 0,0 0,-16 0,16 0,0 0,0 0,0 0,0 0,-1 0,-15 0,32 0,-16 0,-16 0,32 0,-16 0,-16 0,15 0,17 0,-16 0,0 0,16 16,-16-16,0 0,-1 16,1-16,16 0,-32 0,16 0,0 0,0 0,-16 0,15 0,1 0,0 0,-16 0,32 0,-16 0,-16 15,16-15,16 0,-32 0,15 0,1 0,-16 0,16 0,0 0,0 0,-16 0,16 0,0 0,-1 0,17 0,0 16,-16-16,0 0,0 0,0 0,15 0,-15 0,0 0,-16 0,16 0,0 0,-16 0,31 0,-15 0,0 0,16 0,0 16,-16-16,15 0,-15 0,-16 0,32 0,-16 0,-16 0,16 0,0 0,-1 0,-15 0,16 0,0 0,-16 0,0 0,16 0,0 0,0 0,-16 0,16 0,0 0,0 0,-1 0,1 0,0 0,-16 0,16 0,0 0,0 0,-16-16,0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20:18:03.03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4746 7668,'0'0,"0"0,16 0,0 0,-16 0,48 0,15 0,-31 0,31 0,1 0,63 0,-48 0,17 0,-17 0,0 0,17-16,-33 16,-47-16,32 16,-1-16,-15 16,-16 0,0 0,0 0,-16 0,16 0,-1 0,1 0,-16 0,16 0,0 0,16 0,-16 0,-1 0,1 0,32 0,-48 0,16 0,47 0,-63 0,64 0,-48 0,0 0,31 0,-15 0,0 0,-16 0,47 0,-31-16,-16 16,47 0,-15 0,-16 0,-16 0,15 0,33 0,-48 0,31 0,-15 0,-16 0,79 0,-79 0,32 0,-17 0,-15 0,16-16,16 16,-1 0,-15 0,0 0,-16 0,31 0,-15 0,-16 0,32 0,-17 0,17 0,-32 0,15 0,-15 0,80 0,-80 0,15 0,-15 0,16 0,0 0,-17 0,17 0,0 0,-16 0,32 0,-1 0,-15 0,31-16,-15 16,16 0,-1-16,-15 16,-17-15,33 15,-16 0,-1 0,17 0,-33 0,33 0,-16 0,15 0,0-16,-31 16,16 0,0 0,-33 0,17 0,0 0,-16 0,15 0,1 0,-16 0,16 0,16 0,-33 0,33 0,0 0,-17 0,17 0,0 0,-1 0,-15 0,0-16,15 16,1 0,-16 0,15 0,1 0,0 0,-1 0,1 0,0 0,-1-16,-15 16,0 0,-1 0,-15 0,16 0,-16 0,0 0,16 0,15 0,-15 0,31 0,1 0,-1 0,1 0,15 0,-31 16,15-16,-47 0,16 0,0 16,-16-16,-1 0,1 0,-16 0,16 0,0 0,0 16,-16-16,16 15,16-15,-16 0,15 0,-15 0,-16 0,32 0,-16 0,-16 0,16 0,-1 0,-15 0,16 0,0 0,0 0,-16 0,16 0,0 0,0 0,-16 0,16 0,0 0,-16 0,15 0,1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20:18:11.2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3365 11557,'0'0,"16"0,-16 0,16 0,0 0,0 0,-16 0,16 0,-1 0,1 0,0 0,16 0,-32 0,16 0,16 0,-16 0,15 0,-15 0,16 0,15 0,1 0,-16 0,16 0,-1 0,1 0,-17-16,17 16,0 0,-16-16,-1 16,17-16,-1 16,-31 0,32-15,-16 15,0-16,-1 16,-15 0,16 0,-32 0,16 0,0 0,-1 0,-15 0,48 0,-32 0,0 0,32 0,-33 0,17 0,16 0,-32 0,15-16,1 16,-16 0,32 0,-1 0,-15-16,0 16,-16 0,15 0,-15 0,16 0,0 0,0 0,-17 0,33 0,0-16,-17 16,49 0,-48 0,47 0,-47 0,15 0,-15-16,32 16,-33 0,-15 0,32 0,-17 0,33-16,-48 16,0 0,16 0,-1 0,1 0,0 0,-1 0,1 0,32 0,-48-16,15 16,17 0,0 0,-1 0,-15 0,16 0,-32 0,63 0,-32 0,-15 0,16 0,-32 0,95 0,-79 0,15 16,1-16,-16 0,-1 0,17 0,-16 0,15 0,-15 0,0 16,0-16,-1 0,1 0,16 0,-17 0,1 0,16 0,-16 0,15 0,1 0,-1 0,-31 0,32 0,0 0,-32 0,15 0,1 0,-16 0,16 0,-1 0,-15 0,0 0,16 0,-16 0,16 0,-17 0,1 0,32 0,-32 0,15 0,1 0,16 0,-32 0,0 0,0 0,15 0,1 0,-16 0,16 0,-1 0,-31-16,32 16,-16 0,0 0,0 0,0 0,0 0,15 0,1 0,0-16,-1 16,-15 0,16 0,-16 0,0 0,-16-16,0 16,16 0,0 0,-16-15,0 15,16 0,-1 0,1 0,-16-16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20:23:01.51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2714 13335,'0'0,"0"0,16 0,0 0,0 0,-16 0,16 0,0 0,-16 0,16 0,0 0,-1 0,-15 0,16 0,0 16,0-16,0 16,16-16,-32 0,15 0,17 0,-32 0,16 0,0 0,0 0,0 0,0 0,0 16,-16-16,15 0,1 0,0 0,-16 0,16 0,0 0,-16 0,16 0,0 15,-1-15,-15 0,16 0,0 16,0-16,-16 0,16 0,0 0,0 0,-16 16,16-16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20:18:49.9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15272 9493,'0'-16,"0"16,15 0,1 0,-16 0,16 0,0 0,0 0,-16-15,16 15,0 0,-16 0,15-16,1 16,0 0,-16 0,16-16,0 16,0 0,-16 0,16 0,0-16,-16 16,16 0,-1 0,1 0,-16 0,16 0,0 0,0 0,-16 0,16 0,0 0,-1 0,-15 0,16 0,16 0,-32 0,16 0,0 0,-16 0,16 0,16 16,-32-16,31 16,-15-16,0 0,0 16,0-1,0 1,-1-16,1 16,0 0,0 0,0-16,16 16,-32 0,32-16,-17 15,-15-15,16 16,0 0,-16 0,16-16,0 16,0 0,-16 0,0-16,16 16,-1 15,1-31,-16 16,16 0,-16 0,16 0,16 0,-32 15,16-31,0 16,-16 0,16-16,-16 16,0-16,0 0,0 16,15-16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20:19:01.75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4397 15319,'0'0,"16"0,-16 0,32 0,-16 0,-1 0,17 0,0 0,-16 0,16 0,15 0,-31 0,16 0,0 0,-17 0,33 0,-16 0,0 0,-1 16,-15-16,0 0,0 0,16 0,-32 0,16 0,-1 0,1 0,16 0,0 0,-32 0,32 0,-1 0,-15 0,48 16,-33-16,-15 0,48 0,-32 0,-16 0,15 0,1 0,0 0,-1 0,-15 0,0 0,0 0,32 0,-32 0,-16 0,16 0,-1 0,-15 0,16 0,0 0,0 0,-16 0,16 0,0 16,0-16,-1 0,1 0,0 16,0-16,0 0,0 0,-16 0,16 0,-16 0,16 0,-16 0,16 0,-1 0,1 0,-16 0,16 0,0 0,0 0,-16 0,16 0,0 0,-1 0,-15 0,16 0,0 0,-16 0,16 0,0 0,0 0,-16 0,16 0,0 0,0 0,-16 0,15 0,1 0,-16 0,32 0,-16 0,-16 0,16 0,31 0,-47 0,16 0,0 16,0-16,-16 0,48 0,-48 16,16-16,-1 0,1 0,-16 0,16 0,0 0,0 0,-16 0,16 0,0 0,-16 0,15 0,1 0,0 0,-16 0,16 0,16 0,-32 0,32 0,-1 0,-15 0,16 0,-16 0,0 0,0 0,-1 0,-15 0,16 0,0 0,0 0,-16-16,0 16,16 0,0 0,-16 0,16 0,0 0,0 0,-16 0,15 0,1 0,0 0,-16 0,16 0,0 0,-16 0,16 0,0 0,-1 0,-15 0,16 0,0 0,0 0,-16 0,16 0,0 0,-16 0,16 0,0 0,0 0,-16 0,15 0,1 0,0 0,-16 0,16 0,-16 0,16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20:20:08.8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14938 7715,'0'0,"0"0,16 0,0 0,0 0,-16 0,16 0,0 0,-1 0,17 0,-16 0,-16 0,16 0,31 0,-47 0,16 0,16 0,-32 0,16 0,32 0,-48 0,16 0,-1 0,-15 0,32 0,-16 0,16 0,-1 0,-15 0,0 0,16 0,-16 0,16 0,15 0,-31 0,16 0,0 0,-17 0,17 0,0 0,16 0,-32 0,-1 0,1 0,0 0,16 0,-16 0,0 0,15 0,-15 0,16 0,0 0,-16 0,0 0,-1 0,33 0,-16 0,15 0,-15 0,0 0,16 0,-17 0,1 0,16 0,-1 0,-31 0,32 0,15 0,-47 0,48 0,-33 0,17-16,-16 16,0 0,15 0,1 0,-17 0,33-15,-16 15,-17-16,1 16,16-16,-1 16,1 0,-16-16,0 16,15 0,1 0,-32 0,31 0,17 0,-17 0,1 0,0 0,15 0,1 0,-1 0,-15 0,-1 0,17 0,-16 0,-33 0,17-16,0 16,-16 0,0 0,-1 0,1 0,-16 0,32 0,-16 0,32 0,-17 0,-15 0,16 0,16 0,-17 0,17 0,16 0,-17 0,1 0,15 0,-15 0,15 0,1 0,-17 0,1 0,16 0,-1 0,-15 0,-1 0,1 0,0 0,-1 0,-31 0,32 0,-17 0,-15 0,16 0,0 0,-16 0,16 0,-17 0,17 0,-16 0,0 0,16 0,-1 0,-15 0,32 0,-16 0,-1 0,1 0,16 0,-1 0,-15 0,16 0,15 0,-15 0,-16 0,15 0,1 0,15 0,-31 0,0 0,0 0,-17 0,17-16,0 16,-16-16,0 16,16 0,-17 0,17-16,0 16,-16 0,15-16,1 16,16 0,-32 0,63 0,-31 0,-17 0,65-15,-49 15,1 0,47-16,-63 16,16-16,15 16,-47 0,16 0,-16-16,-16 16,15 0,1 0,0 0,-16 0,16 0,0 0,-16 0,16 0,0 0,0 0,-16 0,16 0,15 0,-15 0,0 0,16 0,-32 0,16 0,15 0,-31 0,16 0,0 0,-16 0,16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20:22:55.0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2572 15446,'15'0,"1"0,-16 0,16 0,16 0,-32 0,16 0,0 0,-1 0,1 0,16 0,-32 0,48 0,-32 0,0 16,31 0,-31-16,0 16,31-16,-31 16,16-16,-16 0,0 0,0 16,16-16,-17 0,-15 0,16 0,0 0,0 0,-16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19:56:02.8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11874 9176,'16'0,"0"0,-16 0,32 0,15 0,-31 0,32 16,-16-16,15 16,-15-16,16 0,-1 0,33 15,-1-15,16 16,-47-16,31 0,32 16,0-16,-31 0,-32 16,31-16,-16 16,-31-16,0 0,-16 0,0 0,-16 16,0-16,0 16,0-1,0-15,-16 32,16-32,-32 32,16-32,16 0,-32 0,-31 16,31-16,16 16,-95-16,79 0,-15 16,-17-16,-63 0,80 16,-1-16,16 0,-63 15,79-15,-16 0,16 0,16 0,16 0,0 0,0 0,0 0,0 0,0 0,0 0,31 16,-15-16,63 0,-47 0,111 0,-96-16,96-47,-64 47,80-48,-112 49,1-17,47-32,-64 33,-15-1,16-32,-32 33,-16 15,0 0,0 0,0 0,-16 0,0-15,-16 15,16-16,0 32,-15-32,-1 16,0-16,1 17,-1-1,-16 0,16 16,-47-16,31 16,-15 0,-17 0,17 0,-16 16,-17 16,17-1,16-15,-17 16,17 0,-1 0,17-17,-1 17,0-16,32 0,0 0,1-16,-1 0,16 0,0 0,16 16,15-1,-31 1,32-16,0 16,-16-16,31 0,17 16,-1-16,1 0,31 0,0-16,17 0,-49 16,48-31,-31 15,-17 0,-15-16,15 0,-47 17,-16 15,0-16,0 16,0 0,-16 0,16 0,-32 0,1-32,-17 16,48 16,-32-32,-15 0,31 17,-16-1,-32-16,33 16,-33 0,33 0,-49 1,-31 15,63 0,-31 0,47 0,-15 0,15 0,16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20:20:38.5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15160 6937,'16'0,"0"0,0 0,0 0,0 0,-16 0,16 0,15 0,-31 0,32 0,0 0,-32 0,16 0,0 0,-1 0,-15 0,16 0,0 0,-16 0,16 0,0 0,0 0,-16 0,32 0,-16 0,-1 0,1 0,0 0,-16 0,16 0,0 0,0 0,-16 0,16 0,-1 0,1 0,32 0,-32 0,16 0,-16 0,15 0,1 0,-16 0,16 16,-17-16,17 0,-16 0,0 0,0 0,0 0,16 0,-32 0,15 0,1 0,0 0,0 0,0 0,0 0,-16 0,16 0,-1 0,1 0,16 0,-16 0,-16 0,16 0,16 0,-16 0,-16 0,15 0,1 0,-16 16,0-16,16 0,0 0,16 0,-1 0,1 0,-16 0,32 0,-1 0,-15 0,16 0,63 0,-63-16,-33 16,33 0,-16 0,-16-16,15 16,-15 0,0 0,0-15,0 15,-16 0,16 0,0 0,0 0,-16 0,0 0,15 0,1 0,0 0,16 0,0 0,-1 0,33 0,-1 0,1 0,-1 0,-15 0,0 0,15 0,-31 0,0 0,-1 0,1-16,-16 16,0 0,0 0,0 0,0 0,15 0,-15 0,16 0,0 0,-17 0,33 0,-16 0,16 0,-33 0,33 0,0 0,15 0,-31 0,0-16,15 16,-15-16,16 16,-1-16,-31 16,32-16,-32 16,15 0,-15 0,16-16,0 16,15 0,-31 0,32 0,-16 0,-16 0,31 0,-31 0,0 0,31 0,-15 0,16 0,-16 0,-16 0,-1 0,49 0,-32 0,-17-16,49 16,-32 0,15 0,-31 0,16 0,47 0,-31 0,-16 0,0 0,-1 0,49 0,-49 0,1 0,0 0,0 0,-16 0,63 0,-47 0,-17 0,1 0,16 0,0 0,-16 0,16 0,15-16,-31 16,32 0,-1 0,-31 0,0 0,16-15,-16 15,0 0,15 0,-15 0,0 0,32 0,-33 0,49 0,-48-16,16 16,-1 0,17 0,-48 0,32 0,15-16,-47 16,48 0,-32 0,-16 0,32 0,-16 0,-16 0,15 0,17 0,-32 0,16 0,0 0,0-16,0 16,-1 0,1 0,16 0,-16 0,-16 0,16 0,0 0,0 0,0 0,15 0,-31 0,32 0,-16 0,-16 0,32 0,-1 0,-31-16,16 16,0 0,0 0,-16 0,16 0,0 0,-16 0,16 0,0 0,15 0,-31 0,32 0,-16 0,0 0,15 0,-15-16,16 16,-16 0,0-16,0 16,0 0,0 0,-16 0,15 0,1 0,0 0,-16 0,16 0,16 0,-32 0,16 0,-1 0,-15 0,16 0,0 0,0 0,-16 0,16 0,0 0,0 0,-16 0,16 0,0 0,-16 0,15 0,-15 0,0 0,0 0,16 0,0 0,-16 0,16 0,-16 0,0 0</inkml:trace>
  <inkml:trace contextRef="#ctx0" brushRef="#br0" timeOffset="1435.0818">21939 6715,'0'0,"0"32,0-32,0 16,0 15,0-31,0 16,0 16,0-32,0 32,0-16,0-16,-16 32,16-17,0 1,-16-16,16 16,0 0,-16-16,16 16,0 0,0 0,0-16,0 15,0 1,-15-16,15 16,0-16,0 16,-16 0,16-16,0 16,0 0,0 0,0-16,0 16,0-1,0 1,0-16,0 16,0 0,0-16,0 16,0 0,0 0,0-16,0 0,0 15,16-15,-16 16,0 0,15-16,1 16,-16 0,16-16,-16 0,-16 0,0 0</inkml:trace>
  <inkml:trace contextRef="#ctx0" brushRef="#br0" timeOffset="4360.2494">22447 6668,'0'0,"0"0,16 0,0 0,0 0,-16 0,15 0,1 0,0 0,-16 15,16 1,0-16,-16 16,16 0,0 0,0-16,-16 16,0 0,16-16,-16 15,15 1,-15 0,16-16,-16 16,0 0,0 0,0-16,0 16,0 0,0 0,0-1,16 1,-16 0,0 0,0 0,0 0,0 0,0-1,0 1,0-16,0 32,0-16,0-16,0 16,-16 0,16 0,0 0,-16-1,16 1,0 0,-15 16,15-16,-16 15,16-15,0 0,0 0,0 16,0-32,0 16,0 16,0-32,0 31,0-15,16-16,-1 0,-15 16,16 0,0-16,-16 16,16-16,-16 0,16 0,-16 0,0 0,0 0,-16 16,0-16,16 15,-16-15,16 16,-16 0,1 0,15-16,0 0,0 16,0 0,-16 0,16 0,0 0,0-1,-16-15,16 16,0 0,0 0,0-16,0 16,0 0,0-16,0 16,0-1,0 1,16-16,-16 16,0 0,0 0,16-16,-16 16,15 0,-15-16,0 16,16 0,-16-1,16-15,-16 16,16 0,-16 0,0 0,0 0,0 0,16-16,-16 15,0 1,0 0,0 0,0 0,0 0,0-16,0 16,0 0,0-16,-16 16,0-16,0 15,0 1,1-16,-1 0,16 0,-16 0,0 0,0 0,0 0,0 0,0 0,0 0,16-16</inkml:trace>
  <inkml:trace contextRef="#ctx0" brushRef="#br0" timeOffset="6467.3699">23241 7271,'0'-16,"0"16,-16 0,0 0,0 0,0 0,-15 0,15 0,-16 0,16 16,0-16,0 0,0 16,0-1,16-15,0 16,0 0,0 0,0-16,0 16,16 0,16 0,-32 0,16 0,16-1,-32 1,16-16,0 0,-1 0,-15 0,0 0,16 0,-16-16,16 1,-16-1,16-16,-16 16,0 0,0 0,0 0,0 16,0 0,0 0,-16 0,16 16,0 0,0-16,0 16,0 0,0 16,-16-16,16-1,0 17,0-16,0 0,0 16,-16-17,16 1,0 32,0-32,0 0,0 16,0-17,0 1,0 0,0 16,0-16,0 0,0-1,0-15,0 32,0-16,0-16</inkml:trace>
  <inkml:trace contextRef="#ctx0" brushRef="#br0" timeOffset="20935.1974">14462 10478,'0'0,"0"15,0 1,0 0,0 0,0 16,-16-16,16-1,0 1,0 0,-16 0,16 0,0 0,0 0,0 0,0 0,0-16,0 15,0 1,0-16,0 16,0 0,0 0,0-16,0 16,0 0,0-1,0-15,0 16,0 0,0-16,0 16,0 0,0 0,0 0,0 0,0 0,0-16,0 31,0-31,0 32,0-32,0 16,0 0,0-16,0 16,0-1,0 1,0 0,0 0,0 0,0-16,0 32,0-16,0-16,0 31,0-15,0-16,0 16,0 0,0 0,0-16,0 16,0 0,0-16,0 15,0 17,0-32,0 16,16 0,-16 0,0 0,0 16,0-17,0-15,0 16,0 0,0-16,0 16,0 0,0 0,0 0,0-1,0 1,0-16,0 32,0-16,0-16,0 16,0 0,0 0,0 0,0-1,0 1,-16-16,16 16,0 0,0-16</inkml:trace>
  <inkml:trace contextRef="#ctx0" brushRef="#br0" timeOffset="22084.2631">14811 11589,'0'0,"0"16,0-16,0 15,0 1,-16 0,16 16,0-16,-16-16,16 16,-15 16,15-32,0 31,0-15,0-16,0 16,0 0,0 0,0-16,0 16,0-1,0 1,0-16,0 16,0 0,0-16,0 16,0 0,0 0,0-16,0 16,0 0,0-1,0-15,0 0,0 0,0 0,0 0,-16 0,16-15</inkml:trace>
  <inkml:trace contextRef="#ctx0" brushRef="#br0" timeOffset="23168.3252">14668 11589,'0'0,"16"0,0 0,-16 0,16 0,16 0,-16 0,-1 0,17 0,0 0,-16 0,0 0,-1 0,17 0,-32 0,16 0,0 0,0 0,-16 0,16 0,0 0,0 0,-16 0,15 16,1-16,-16 0,16 0</inkml:trace>
  <inkml:trace contextRef="#ctx0" brushRef="#br0" timeOffset="29022.66">20590 6779,'0'0,"0"15,0 1,0-16,0 16,0 0,0-16,0 16,0 0,0 0,0-16,0 16,0 0,0-1,0-15,0 16,0 0,0-16,0 16,0 0,0 0,16-16,-16 16,0-1,15 1,-15-16,0 16,0 0,0-16,0 16,0 0,0 0,0-16,0 16,0 0,16-1,-16-15,0 16,0 0,0 0,0-16,0 0,0 16,0 0,0-16,0 16,0-1,0 1,0-16,0 16,0 0,0 0,0-16,0 16,0 0,0-16,0 16,0 0,0-1,0-15,0 16,0 0,0 0,0-16,0 16,0 0,0-16,16 16,-16-1,0 1,0-16,0 16,0 0,0 0,16-16,-16 16,0 0,0-16,0 32,0-17,0-15</inkml:trace>
  <inkml:trace contextRef="#ctx0" brushRef="#br0" timeOffset="36387.0812">20558 7223,'0'0,"0"0,-16 0,16-16,-16 16,0-16,-16 1,32-1,-31 16,15-16,16 16,-16-16,0 0,0 16,16 0,-16-16,1 0,15 0,-16 16,0-16,0 16,16-15,0 15,-16-16,0 0,0 0,16 16,0 0,0-16,-16 0,0 0,16 16,0-15,-15-1,-1 16,0-16,16-16,0 32,0-16,-16 0,0-16,16 17,0-1,-16 0,16 16,0-32,0 0,0 32,0-31,-16 15,16 0,0 0,0-16,0 16,0 0,0 1,0-1,0 0,0 0,0 0,0-16,0 17,0 15,0-16,0 0,0 0,0-16,0 16,0 16,0-16,0-15,16-1,-16 0,0 16,16 0,-16-15,0 15,16-16,-16 0,0 16,0 16,16-16,-16 1,0-1,0 16,0 0</inkml:trace>
  <inkml:trace contextRef="#ctx0" brushRef="#br0" timeOffset="41099.3507">20209 5588,'0'16,"0"-16,0 16,0-16,0 16,0 0,0-1,0-15,0 16,0 0,0-16,0 0,0 16,0 16,15-32,-15 16,0-1,0 1,0-16,0 16,0 0,16-16,-16 16,0-16,16-16,0 16,-16-32,16 32,0 0,0-16,-16 1,16 15,0 0,-1 0,-15 0,0 15,16-15,-16 0,16 0,-16 16,16 0,-16 0,16-16,-16 16,0 0,0 0,0-16,0 16,0 0,0-16,0 15,0-15,-16 16,16-16,-16 16,0-16,16 0,-16 0,1 0,-1 0,16 0</inkml:trace>
  <inkml:trace contextRef="#ctx0" brushRef="#br0" timeOffset="42326.4209">20161 5620,'16'0,"0"0,-16 0,16 0,-1 0,-15 0,16 0,0 0,0 0,-16 0,16-16,16 16,-32 0,16-16,15 16,-31-16,32 0,-16 16,-16 0,16 0</inkml:trace>
  <inkml:trace contextRef="#ctx0" brushRef="#br0" timeOffset="45195.585">20780 6779,'0'15,"16"-15,-16 16,0 0,0 0,0-16,0 16,0 0,0 0,0-16,0 16,0 0,0-16,0 15,0 1,0 0,0-16,0 16,0 0,0 0,0-16,0 16,0-1,0-15,0 16,0 0,0 0,0-16,0 32,0-16,0-16,0 16,0 0,0-1,0-15,0 16,0 0,0-16,0 16,0 0,16-16,-16 16,0-16,0 16,0-1,0 1,0-16,0 16,0 0,0 0,0-16,0 16,0 0,0-16,0 16,16 0,-16-1,0-15,0 16,0 0,0 0,0 0,0 0,0 0,0-16,0 15,0 1,0-16,0 16,0 0,0 0,0-16,0 16,0 0,0 0,0 0,0-1,0 1,0-16,16 16,-16 0,0-16,0 16,0 0,0 0,0-16,0 15,0 1,16 0,-16-16,0 16,0 0,0-16,0 16,0 0,0 0,0-16,0 16,0-1,0 1,0-16,0 16,0 16,0-32,0 16,0 0,0-16,0 15,0 1,0 0,0-16,0 16,0 0,0 0,0-16,15 0,-15 16,0 0,0-16,0 16,0-1</inkml:trace>
  <inkml:trace contextRef="#ctx0" brushRef="#br0" timeOffset="47773.7325">20860 7509,'0'0,"0"0,15-16,-15 0,16-16,0 1,0 15,0-16,0 0,15-15,-15 31,0-16,0 0,-16 1,16 15,-16-16,0 16,16-16,0 0,0 17,0-17,-1 0,-15 0,16 1,-16 15,32-16,-16 0,16 0,-17 17,33-33,-48 32,16-16,0 17,0-1,0 0,-16 0,31-16,-31 0,0 16,32-15,-16-1,0 0,0 16,0-15,-16 15,15 0,1 0,-16-16,16 16,-16 16,16-31,0 15,-16 16,16-16,-16-16,16 0,-16 32,16-31,0 15,-1 0,-15 0,0 0,16-16,0 16,0 1,-16-1,16 0,-16 0,0 16,0-16,16 0,-16 0,16 16,-1-15,-15-1,0 16,0-16,16 0,-16 0,16 16,-16-16,0 0,16 0,-16 0,16 1,0-1,-16 0,0 0,16 0,-16 16,16 0,-16-16,16 0,-16 1,0 15,0 0,15-32,1 16,-16 16,16-16,-16 0,0 16,0-16,16 16,-16-16,16 16,-16-16</inkml:trace>
  <inkml:trace contextRef="#ctx0" brushRef="#br0" timeOffset="50971.9154">22114 5318,'0'0,"0"-16,0 0,0 0,16 16,-16-15,0-1,0 16,15-32,1 16,0 16,-16-16,0 0,16 16,-16-15,16 15,0 0,-16 0,0 15,0 1,16-16,-16 16,0 0,0-16,0 16,0 0,0 0,0-16,0 15,0 1,-16 0,16-16,-16 0,16 16,-16-16,16 16,0-16,-16 16,16 0,0 0,0-16,0 0,16 0,0 0,0 0,-16 0,31 0,1 0,-16 0,32 0,-32-16,0 16,-1-16,1 16</inkml:trace>
  <inkml:trace contextRef="#ctx0" brushRef="#br0" timeOffset="52065.978">22209 5652,'0'0,"16"0,-16-16,16 16,-1 0,1-16,0 0,0 0,16 16,-32-16,16 16,0 0,0-16,-16 16,15-16,1 16,0 0,0 0,0-16,0 16,-16 0,16-15,-1 15,1 0,-16-16,0 16,16 0</inkml:trace>
  <inkml:trace contextRef="#ctx0" brushRef="#br0" timeOffset="54280.1046">22399 5810,'0'0,"0"0,0 0,0-16,0 0,0 16,16-15,0 15,-16-16,0 16,16 0,0-16,0 16,-16 0,16 0,-16 0,15 0,-15 0,0 0,0 16,0 0,0-16,0 15,0 1,0 0,0-16,0 16,0-16,-15 16,15-16,0 0,0 16,-16-16,16 0,0 16,16 0,-1-16,-15 0,16 16,0-16,0 15,-16 1,16-16,0 16,0 0,-16 0,0-16,16 0,-16 16,0 0,0-16,0 15,0 1,0 0,0-16,0 16,-16-16,0 16,0-16,16 16,-16-16,0 0,0 0,16 16,-63-16,63 16,-16-16,0 0,0 0,16 0,-16 0,1 0,-1 0,0 0,0-16,0 16,16-16,0 16</inkml:trace>
  <inkml:trace contextRef="#ctx0" brushRef="#br0" timeOffset="58328.3362">22971 5286,'-16'0,"0"-16,0 16,16 0,-16 0,1 0,-1 0,0 0,0 0,0 0,16 0,-32 0,32 0,-16 0,16 0,0 16,-16-16,16 16,0-16,0 16,0 0,0 0,0-16,0 16,0 0,0-16,0 16,16-1,0-15,0 0,-16 16,0-16,16 0,0 0,-16 0,16 0,0 0,-16-16,16 16,-16-15,0 15,0-16,0 0,15 16,-15 0,0 0,0 0,0 16,0 0,0 15,-15-15,15 0,-16 16,16-1,-16-15,16 16,0 0,-16 16,16-33,0 17,0-16,0 16,0-16,0-1,0 17,0-16,0-16</inkml:trace>
  <inkml:trace contextRef="#ctx0" brushRef="#br0" timeOffset="63604.638">20685 7890,'0'0,"0"16,0 0,0-16,0 16,0-1,0-15,16 0,-16 16,0 0,0-16,0 16,0-16,0 16,16-16,-16 16,0 0,15-16,-15 0,0 15,16-15,-16 16,0-16</inkml:trace>
  <inkml:trace contextRef="#ctx0" brushRef="#br0" timeOffset="68584.9227">20748 8049,'0'0,"-16"0,1 0,15 15,-16-15,0 16,0-16,16 16,0-16,0 0,-16 16,0 0,16-16,-16 16,1 0,-1 0,16-16,0 16,-16-1,16 1,-16 0,0 0,16 0,0 0,-16 0,-16 15,32-31,-16 32,1-16,-1-16,0 32,0 15,16-31,-16 0,0 0,0 16,1-16,15 15,0-15,-16 0,0 16,16 0,-16-16,16 31,-16-31,16 0,-16 31,16-15,0 16,0-32,0 0,0 31,0-31,0 0,0 0,0 31,0-15,0-16,0 16,0 31,0-31,0-16,0 32,0-1,0-31,0 16,0-16,0-16,0 47,0-15,0-16,0 16,0-1,0-15,0 32,16-16,-16 47,16-31,-16-32,0 15,16 1,-16 0,16 0,-16-1,16-15,-16 16,15 0,-15 15,0-31,48 80,-48-65,16 1,-16 0,0-1,16-15,-16 16,16 0,-1-16,-15 31,16-15,-16 0,16 0,0-1,-16 17,16-16,-16 0,0-1,16 1,-16 16,16-33,-16 17,0 0,0 0,16 0,-16-1,16 1,-16-16,0 16,0-17,0-15,0 16,0 16,0-32,0 32,0-16,0 16,0-1,0-15,0 0,0 16,0-32,0 31,0 1,0-32,0 32,0 0,0-16,0 31,0-15,-16-32,16 32,0-16,0-1,-16 17,16-16,0 0,0 16,0 0,-16-17,16 17,-16-16,16 0,0 0,-16 15,16-15,-16 16,16-16,-16 0,16 16,0-1,0-15,0 0,-16 32,1-32,15-1,-16 17,0-32,16 48,-16-16,16-16,-16 15,0-15,0 0,-15 32,31-33,0 1,-16 0,0 16,0 0,16-32,-16 32,0-1,0-15,0 0,1 16,-1 15,0-31,0 0,0 16,0-32,16 32,-16-1,1-31,-1 32,0-16,16-16,0 32,-16-16,0-16,0 31,16-15,0 0,-16-16,0 32,0 0,16-32,-15 31,-1-15,0 0,0 16,16-16,-32 0,16 15,1 1,-17 0,16 0,0-32,-16 31,16 1,0-16,-15 0,-1 16,16-1,0 1,-15-16,31 0,-16 16,-16-1,16-15,0 0,16 16,-16-16,0 15,0-15,1 16,15-32,0 16,-16 0,16-16,-16 32,16-16,0-1,0 1,-16 0,16 16,0 0,0-17,0 1,-16 16,16-16,0 0,0 0,-16 0,16 0,0 15,-16 1,16-32,-15 32,15-16,0-16,0 15,0 1,-16 0,16-16,-16 16,16 0</inkml:trace>
  <inkml:trace contextRef="#ctx0" brushRef="#br0" timeOffset="72587.1517">18605 14573,'0'0,"0"0,0-16,0 16,0-15,16-1,-16 0,16 16,-16 0,0-16,0 16,16-16,0 16,-16 0,0 0,16 0,-16-16,31 16,-31 0,0-16,16 16,0 0,0 0,-16 0,16 0,0 0,0 0,0 0,-1 0,1 0,-16 0,16 0,0 0,-16 0,16 0,16 0,-17 0,17 0,-16 0,0 0,-16 0,16 0,0 0,-16 0,16 0,15 0,-31-16,16 16,16-16,-16 1,0-1,0 16,-1 0,-15-16,0 0,0 16,0-16,0 16,16 0,-16-16,0 0,0 1,16 15,-16 0,0 15,0 1,0-16,0 16,0 0,0 0,0-16,0 16,0 0,0-16,0 15,0 1,0 0,16-16,-16 0,0 0,0 16,16 0,0-16,-16 16,16-16,0 0,0 0,-16 16,0-16,0 16,15-16,1 0,0 0,-16 0,0 0,16 0,0 0,-16 0,16 0,15 0,-15 0,16 0,0 0,-16 0,16 0,-17 0,-15 0,16 0,0 0,0 0,-16 0,16 0,0 0,-16 0,16 0,-1 0,1 0,-16 0,16 0,0 0,0 0,0 0,0 0,0 0,15 0,1 0,-16 0,16 0,-16 0,-16 0,15 0,1 0,0 0,-16 0,0 0,0 16,0-1,0 1,16-16,-16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20:22:32.26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2159 17351,'0'0,"16"0,-1 0,17 0,-16 0,48 16,-17-16,64 32,-31 0,-33-16,17-1,31 17,0 0,-63-32,47 32,-15-16,-48-16,32 16,-17-16,-15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20:22:35.16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17288 9842,'0'-15,"16"15,-16-16,15 16,1-16,-16 0,0 16,16-16,-16 0,16 0,0 16,-16-31,16 15,0 16,-1-16,-15 0,32 0,-16 0,0 0,0 0,16 1,-32 15,31-16,17-16,-48 16,32 0,-16 16,-1 0,1-16,16 16,-32-15,16 15,16-16,-32 16,32 0,-17 0,33-16,0 0,-17 16,-15-16,16 16,0-16,-16 16,15 0,1-16,-16 16,0 0,16 0,-32-16,15 16,1 0,0 0,-16 0,16 0,0 0,0 0,0 0,0 0,0 0,-16 0,15 0,1 0,-16 16,16-16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20:22:35.9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17319 9985,'0'0,"0"0,16 0,0 0,-16 0,16 0,16 0,15 0,-31 0,48-15,-1-1,32-32,-47 48,47-32,-47 16,79 0,-63 1,-17-1,1 0,-32 16,-1 0,-15-16,0 16,0-16,0 0,0 0,0 1,0-17,0 16,0 0,0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20:22:40.08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17669 11636,'0'0,"15"0,-15 0,32 0,16 0,-16 0,31 0,-15 0,31 0,32 0,-31 0,63 0,-64 0,0 0,64 0,-64 0,17 0,-17 0,-15 0,-1 0,-15 0,-1 0,17 0,-17 0,-15 0,32 0,-48 0,31 0,1 0,15 0,-31 0,16 0,15 0,-31 0,31 0,17 0,-32 0,31 0,-32 0,65-16,-65 16,48-15,-47 15,79-16,-79 16,63-16,-95 16,31 0,33 0,-33 0,33 0,-64 0,15 0,17 0,-32 0,16 0,-17 0,33 0,-16 0,-16 0,31 0,-15 0,-16 0,32 0,15 0,-15 0,-32 0,15 16,1-16,0 0,0 0,-1 0,-31 0,16 0,-16 0,16 0,0-16,-16 16,16 0,0 0,-16 0,16 0,0 0,-1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20:22:42.09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15065 7588,'0'0,"32"0,0 0,31 16,48-16,-16 0,96 16,-64-16,95 0,-63 0,16 16,79-16,-80 0,17 0,-32 0,-1 0,-15 0,-16 0,0 0,-16 0,0-16,-31 16,-1 0,16 0,-79 0,48 0,-1 0,-31 0,16 0,15 0,-31 0,47 0,-15 16,-17 0,17 0,-32-16,63 16,-63-16,79 0,-64 0,80 0,-95 0,79 15,-63-15,-16 0,95 0,-80 16,33-16,-33 0,1 0,47 0,-47 0,-1 16,49-16,-49 0,-31 0,32 0,15 16,-31-16,16 0,-33 16,65-16,-32 0,-17 0,17 0,-32 0,63 32,-31-32,-16 0,15 0,-31 0,16 0,-1 0,49 0,-48 0,15 0,-15 0,16 0,-17 0,1 0,16 0,-32 0,31 0,33 0,-33 0,-15 0,-16 0,16 0,-1 0,1 0,0 0,0 0,-17 0,33 0,-16 0,-32 0,32 0,-16 0,15 0,-15 0,0 0,16 0,-16 0,-16 0,0-16,0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20:22:58.1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4159 17320,'0'0,"16"0,-16 0,16 0,15-16,-15 16,16 0,0 0,0 0,-1 0,49 16,-33-16,1 0,0 16,-17-16,33 0,63 0,-79 0,-17 0,17 0,-1 0,1 0,-16 0,63 0,-79 0,16 0,-16 0,15 0,1 0,-16 0,16 0,-16 0,0 0,15 0,-15 0,0 0,16 15,-1-15,-15 0,16 0,-16 0,16 0,0 0,-32 0,15 0,17 0,-32 0,32 0,-16 0,0 0,-1 0,1 0,16 0,0 0,-16 0,16 0,-1 0,-15 0,32 0,-17 0,-15 16,16-16,0 0,0 0,15 0,-15 0,16 0,-17 0,17 0,-16 0,-16 0,0 0,15 0,-31 0,16 0,32 0,-48 0,16 0,15 0,-31-16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20:29:12.6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9096 9652,'0'-16,"0"16,16 0,0 0,-16 0,16 0,0 0,0 0,-16 0,15 0,1 0,-16 0,16 0,0 0,0 0,-16 0,16 0,0 0,-1 0,-15 0,16 0,0 0,0 0,0 0,0 0,-16 0,16 0,0 0,0 0,-16 0,15 0,17 0,-32 0,16 0,0 0,0 0,-16 0,16 0,-1 0,-15 0,32 0,-16 0,-16 0,16 0,0 0,0 0,-16 0,16 0,0 0,-1 0,-15 0,16 0,0 0,-16 0,16 0,16 0,-32 0,16 0,-1 0,1 0,-16 0,16 0,0 0,0 0,-16 0,16 0,0 0,-16 0,16 0,0 0,-1 0,-15 0,16 0,0 0,0 0,-16 0,16 0,0 0,0 0,-16 0,15 0,1 0,-16 0,16 0,0 0,0 0,0 0,0 0,0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20:29:14.8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15240 9509,'0'0,"0"0,16 0,-16-16,0 16,16-16,15 1,-31 15,16-16,16 0,-16 16,0-16,-1 16,1-16,0 16,0 0,0 0,-16 0,0-16,16 16,0 0,0 0,-16 0,16 0,-1 0,-15 0,16 0,0 0,16 0,-16 0,0 0,-1 0,1 0,16 0,-32 0,32 0,-16 0,-16 0,16 0,0 0,-16 0,15 0,-15 0,16 0,16 16,-32-16,16 0,31 0,-47 16,16-16,16 16,-32-16,16 0,0 16,0-16,0 0,0 0,-1 16,-15-1,16-15,0 0,-16 0,16 16,0 0,0 0,-16-16,16 16,-1 0,1 0,-16-16,0 15,0 1,16-16,0 0,-16 16,0 0,0 0,16 0,-16 0,0 0,16 0,-16-1,0 1,0-16,0 16,0 0,0 0,0-16,0 16,0 0,0-16,0 15,0 1,0 0,0-16,0 16,0 0,0 0,0-16,0 16,0 0,0 0,16-16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20:29:16.5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17304 10208,'0'0,"0"-16,0-16,0 16,0 0,-16-16,16 1,0 15,-16 0,16 0,0 0,0 0,0 1,0-1,0 16,0-16,0 0,0 16,0-16,0 0,0 0,0 16,0 0,0-16,0 0,0 1,0 15,0 0,16 0,-16-16,0 0,16 16,-16 0,0-16,15 16,1-16,-16 0,16 16,-16 0,16 0,0-16,-16 1,16-1,0 16,-1 0,-15-16,16 16,0 0,-16-16,16 16,-16-16,16 16,0 0,0 0,-16-16,32 16,-17-16,-15 16,32-16,-16 16,-16 0,16 0,0 0,0 0,-16 0,0-16,15 16,1 0,-16 0,16 0,0 0,0 0,0 0,32 0,-17 0,1 16,16-16,-1 0,-31 0,0 0,0 0,0 0,-16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19:58:39.7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682 13430,'0'0,"0"0,16 0,0 0,0 0,-16 0,16 0,0 0,0 0,-16 0,16 0,-1 0,-15 0,16 0,0 0,0 0,-16 0,16 0,0 0,0 0,-16 0,15 0,1 0,-16 16,0 0,0 0,0-16,0 16,0 0,0-16,-16 0,16 16,0-1,-15-15,-1 16,0-16,16 16,0 0,-32 0,16-16,16 16,-16 0,1-1,-1-15,16 0,-16 16,0 0,0 0,16-16,-16 0,0 16,16 0,-16-16,0 16,1-16,15 16,-16 0,0-16,0 0,16 15,-16 1,0-16,16 16,-16-16,1 0,15 16,-16-16,16 0,16 0,-1 0,-15 0,16 0,-16 0,16 0,-16 0,32-16,-16 16,0-16,-16 16,15 0,17-16,-32 16,32 0,-16 0,-16 0,32 0,-16 0,-16 0,15 0,1 0,0 0,-16 0,16 0,0 0,-16 0,16 0,0 0,-1 0,-15 0,32 0,-16 0,0 0,0 0,0 0,-16 0,16 0,0 0,-1 0,-15 0,16 0,0 0,-16 0,16 0,0 0,0 0,-16 0,16 0,-16 0,15 0</inkml:trace>
  <inkml:trace contextRef="#ctx0" brushRef="#br0" timeOffset="1578.09">1397 13843,'0'0,"0"-16,0 0,16 0,-16 1,0-17,0 0,0 16,15-32,-15 17,16 15,-16-16,16 16,-16 0,16-15,-16 15,0 0,16 0,-16-16,0 32,16 0,-16-16,0 0,0 16,0-15,0 15,0-16,16 0,-16 0,16 16,-16-16,16 16,-16 0,15 0,1 0,0 16,0 0,16 16,-16-17,-1 17,-15-32,16 32,0 0,0-16,-16 0,16 15,-16-31,0 16,16 0,0 0,-16-16,16 32,-16-17,0-15,0 16,16 0,-1 0,-15-16,16 16,-16 0,0-16,16 16,-16 0,0 0,16-16,-16 15,16 17,-16-32,0 16,0 16,0-16,0-16,0 15</inkml:trace>
  <inkml:trace contextRef="#ctx0" brushRef="#br0" timeOffset="2398.1372">1444 13652,'0'0,"0"0,16 0,0 0,-16 0,16 0,16 0,-32 0,47 0,-47 0,32 0,0 0,-16 0,15 0,1 0,-32 0,16 0,0 0,0 0</inkml:trace>
  <inkml:trace contextRef="#ctx0" brushRef="#br0" timeOffset="3930.2247">2349 13383,'-16'0,"16"0,0 31,0-31,0 32,0 0,0-32,0 32,0-16,0-1,0 17,0 0,0 0,0-1,0-15,0 0,0 0,0 0,0-16,16 16,-16 16,0-32,0 15,0 1,0-16,0 16,0 0,0 0</inkml:trace>
  <inkml:trace contextRef="#ctx0" brushRef="#br0" timeOffset="4481.2563">2095 13303,'0'0,"16"0,-16 0,0 16,0 0,0-16,0 16,0 0</inkml:trace>
  <inkml:trace contextRef="#ctx0" brushRef="#br0" timeOffset="4810.2751">2143 13367,'0'0,"16"0,0 0,-1 0,-15-16,0 16</inkml:trace>
  <inkml:trace contextRef="#ctx0" brushRef="#br0" timeOffset="5908.3376">2143 13319,'0'0,"0"0,16 0,0 0,-1 0,-15 0,16 0,0 0,0 0,-16 0,16 0,0 0,-16 0,16 0,0 0,0 0,-16 0,0 0,31 0,-15 0,-16 0,16 0,0 16,0-16,-16 0,16 0,-1 0,-15 0,16 0,0 0,0 0,-16 0,16 0,0 0,0 0,-16 0,16 0,0 0,-16 0,15 0,1 0,-16 0</inkml:trace>
  <inkml:trace contextRef="#ctx0" brushRef="#br0" timeOffset="8581.4908">15081 12779,'0'0,"0"0,0 32,0 0,0 0,-16-1,16-31,-16 48,16-32,0 32,0-17,-16 33,16-48,0 15,-15 17,15 16,0-33,0 1,0 16,0-17,0 1,0 16,0-32,0 15,0 17,0-32,0 31,0-31,0 0,0 32,0-32,0 0,0 15,0-15,0 0,0-16</inkml:trace>
  <inkml:trace contextRef="#ctx0" brushRef="#br0" timeOffset="9806.5608">15208 13018,'0'0</inkml:trace>
  <inkml:trace contextRef="#ctx0" brushRef="#br0" timeOffset="12143.6946">15129 12827,'0'16,"0"-16,0 16,15 0,1 15,0-15,-16 16,16 0,-16-16,16 15,0 1,0 0,-16-16,0 0,16-1,-16 1,0 0,0 0,0-16,0 16,0 0,0 0,16 0,-16 0,15 15,-15-31,16 16,-16 16,0-32,0 32,16-32,-16 15,16 1,0 0,-16 0,0 0,0 0,16 16,-16-32,0 16,16-1,-16-15,0 16,15-16,-15 16,0 0,0-16,0 16,16 0,-16 0,16-16,-16 15,16 1,-16-16,0 0,0 16,16-16,-16 16,16 0,-16-16,16 0,-16 16,0 0,16-16,0 16,-16-16,0 0,0 16,15-16,1 0,-16 15,16-15,-16 0,0 0,0-15,0-1,0 0,16-16,-16 16,16-16,-16 16,16 1,-16-17,16 16,-16 16,0-48,0 33,0-17,15 16,-15 0,0 0,16-16,-16 32,16-47,-16 31,0 0,0 0,16-16,-16 32,0-15,0-1,0 16,0-16,0 0,0 0,0 0,0 0,0 0,0 16,0-31,0 15,0 16,0-16,0 0,0 0,0 16,0-16,0-15,0 31,0-16,0 0,0 16,0-16,0 0,0 0,0 16,0 0,0-16,0 0,0 0,0 16,0-15,0-1,-16 16,16 0</inkml:trace>
  <inkml:trace contextRef="#ctx0" brushRef="#br0" timeOffset="12955.741">15891 13637,'15'0,"1"0,-16 0,0 31,0 17,16-32,-16 47,0-31,0 0,0 0,0-1,0-15,16 0,-16 0</inkml:trace>
  <inkml:trace contextRef="#ctx0" brushRef="#br0" timeOffset="14654.8382">16351 12764,'0'0,"0"15,0 17,16 0,0 0,0-1,-1 17,1-16,0-16,0 31,-16 1,16-1,0-15,0-16,0 32,0-1,-16 17,15-48,1 15,-16 1,0-16,16 16,-16-16,16 0,0 0,-16-1,32 17,-32-16,0 0,15 0,1-16,-16 16,0-16,0 15,0 1,16-16,-16 0,16 16,0 0,-16-16,0-16,0 16,0-16,16-31,-16 31,0-16,16-15,0 31,-16-16,16 0,-16 16,15-31,1 31,-16 0,0-16,0 0,16 17,-16 15,16-32,-16 0,0 32,16-32,-16 16,16 0,-16 1,0-17,0 32,16-32,-1 0,-15 32,0-15,16-1,-16 0,16 0,-16 0,0 0,16 16,-16-16,16 0,-16 0,16 16,0-15,-16-1,16 16,-16-16,0 16,16-16,-1 16,-15-16,16 0,-16 16,0 0</inkml:trace>
  <inkml:trace contextRef="#ctx0" brushRef="#br0" timeOffset="15277.8738">17430 13557,'0'0,"16"16,-16 16,0-32,0 32,0 31,0-15,0-32,0 15,0 1,0 16,0-17,0-15,0 0,0-16</inkml:trace>
  <inkml:trace contextRef="#ctx0" brushRef="#br0" timeOffset="16193.9262">18050 12668,'0'16,"0"0,0 16,0 0,0 31,0-31,0 47,0-31,0 31,0-31,0 31,0-47,0 0,0 15,0 1,0-16,0-1,16 1,-16 0,15-16,-15 16,0-17,16 1,-16 0,0 0,0 0,0 0,0 0,16-16,-16 15</inkml:trace>
  <inkml:trace contextRef="#ctx0" brushRef="#br0" timeOffset="18301.0468">18034 12700,'16'0,"0"0,-1 0,1 16,0 0,0 0,0 15,0-31,15 32,-15 0,0-16,0 0,0-1,0 1,0 0,0 0,0 16,-1-32,-15 0,16 32,0-32,-16 16,16-16,-16 0,0 0,0 15,16-15,-16 16,16 0,-16-16,0 0,16 0,-16 16,0-16,15 0,1-32,-16 16,16 1,0-17,0 0,-16 16,16 16,0-32,-16 16,0 16,0-31,16 15,-16 16,16-16,-16 0,15 16,-15-16,16 0,0 16,-16-15,16-1,0 16,-16-16,16 16,0-16,-1 0,1 16,0 0,-16 0,0 32,0-16,0 0,0 31,0-31,0 16,0-1,-16 17,16-16,0 16,0-1,-16 1,16-32,0 31,0 1,0-32,0 31,0-15,0-16,0 32,0-17,0-31,0 32,0 0,0-32,0 32,0-16,0-16,0 15,0 1,0-16,0 16,0-16,16 0,0 16,-16 0,16 0,-16 0,0-1,0 1,0-16,0 0,0 16</inkml:trace>
  <inkml:trace contextRef="#ctx0" brushRef="#br0" timeOffset="19796.1321">20240 12795,'0'-16,"0"1,0 15,0-16,0 0,0 16,0-32,0 16,0 0,16 0,-16 0,32 1,-32-1,32-16,-16 32,-16 0,0-16,16 0,-1 16,1-16,-16 16,16 0,0 0,-16 0,16 0,-16 16,16-16,0 16,-16-16,15 16,-15 0,16 0,0 0,-16-1,0 1,16 0,-16 16,16-16,-16 0,0 0,0 0,0 15,0-15,0-16,0 16,0 32,0-48,0 31,0 1,0-16,-16 0,16 16,0-16,-16-1,16 17,0-32,-16 16,16 32,-16-48,16 15,0 17,0-32,0 16,0 16,0-32,0 16,0 16,0-32,0 15,0 1,0 0,0-16</inkml:trace>
  <inkml:trace contextRef="#ctx0" brushRef="#br0" timeOffset="20422.1681">20510 13621,'0'0,"0"0,0 16,-16-16,16 15,0 1,0-16,0 0,0 0,0 0,0 0,0-31,0 15,0-16,0 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20:29:20.38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2159 16986,'0'0,"0"0,16 0,-1 0,-15 0,16 0,0 0,0 0,-16 0,16 0,0 0,0 0,-16 0,16 0,0 0,-1 0,-15 0,16 0,0 0,-16 0,16 0,0 0,0 0,-16 0,16 0,-1 0,1 0,-16 0,16 0,0 0,-16 0,16 0,0 0,0 0,-16 0,16 0,0 0,-1 0,-15 0,16 0,0 0,-16 0,16 0,0 0,0 0,-16 0,16 0,-1 0,1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20:29:27.7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9938 15684,'0'0,"0"0,15 0,1 0,-16 0,16 0,0 0,-16 0,16 0,0 0,0 0,-16 0,15 0,-15-15,16 15,0 0,-16-16,0 16,16 0,-16-16,16 16,-16 0,0 0,16 0,0-16,0 0,-16 16,0-16,16 16,-1-16,-15 1,16 15,-16-16,0 16,0-16,0 0,16 16,-16 0,0-16,16 16,-16-16,0 0,0 16,0-16,16 0,-16 1,0 15,16-16,-16 0,0 16,0-16,0 0,0 0,16 16,-16-16,0 1,0-1,0 16,0-16,0 0,0 0,0 0,0 0,0 0,0 16,0-16,0 1,0 15,0-16,0 0,0 0,0 16,0-16,0 0,0 0,0 16,15 0,-15-15,0-1,0 16,0-16,0 0,0 0,0 16,0-16,0 0,0 0,0 16,0-16,0-15,0 15,0 0,0 0,0 16,0-16,0 0,0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20:29:41.97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18224 15097,'0'0,"0"-16,0 0,16 1,-16 15,0-16,16 16,-16-16,0 0,16 16,-16-16,0 0,16 16,-16-16,0 0,16 16,-16-16,0 16,0-15,0-1,16 16,-16-16,15 16,-15 0,16-32,-16 16,0 16,0-16,16 16,-16-15,0-1,16 16,-16-16,0 0,0 16,16 0,-16-16,0 0,0 16,0-16,0 16,0-16,0 0,0 1,16 15,-16-16,0 0,0 16,0-16,0 0,0 0,16 16,-16-16,0 1,0-1,15 16,-15-16,0 0,0 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20:29:43.88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16303 14827,'0'0,"0"0,16 0,0 0,0 0,16-16,-1 16,-15-15,32 15,-16 0,15 0,-15 0,0 0,15 0,-31 0,32 0,-16 0,-16 0,15 0,1 0,-32 0,32 0,-16 0,0 0,-1 0,1 0,0 0,0 0,0 0,0 0,16 0,-32 0,31 0,1 0,-32 0,32 0,0 0,-32 0,31 0,-15 0,32 0,0-16,-17 16,-15 0,16-16,0 16,-32 0,15 0,1 0,0 0,-16 0,32 0,-16 0,-16 0,16 0,16 0,-32-16,15 16,1 0,-16 0,16 0,-16 0,16 0,0 0,-16 0,16 0,0-16,-1 16,-15 0,16 0,-16-16,16 16,0 0,-16-16,0 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20:29:45.26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18034 15081,'0'0,"16"0,0 0,-16 0,15 0,17 0,0 0,-16 0,0 0,-1 0,1 0,0 0,0 0,0 0,0 0,-16 0,32 0,-16-16,15 16,-15 0,0-15,16 15,-16-16,-1 16,1 0,0-16,-16 0,16 16,-16 0,16 0,-16-16,0 0,0 0,0 16,-16-16,16 16,-16-16,-16 1,17-1,-17 16,0-16,-15 0,-17-16,16 16,17 1,-17-1,32 0,0 0,16 16,0 0,0-16,0 0,0 16,0-16,0 0,0 0,32 16,-16 0,31-15,-15-1,0 16,0-16,-16 16,0 0,-1 0,-15 0,16 0,0 0,-16 0,32 0,-16 0,-16 0,16 0,-1 0,1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20:04:18.0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16208 9795,'0'0,"0"16,-16 0,0-1,0 17,16-32,-15 32,-1 0,0-32,16 32,-16-17,0 1,16 0,-16 16,0-32,16 32,0-17,-15 1,-1 0,16 0,-16-16,16 16,0 0,0 0,0-16,0 16,0 0,0-1,0-15,0 16,0 0,0 0,0 0,0 0,0 0,0-16,0 15,-16 1,16-16,0 16,0 0,-16 0,16-16,0 16,0 0,0 0,0-16,-16 16,16-1,0-15,0 16,0 0,-16-16,16 16,0-16,-16 16,16 0,0-16,0 16,-16-16,16 0,0 15,-15-15,15 16,0-16,-16 0,16 16,0 0,0 0,0-16,0 16,0 0,0-16,0 16,0-16,0 16,0-1,0-15,0 16,0 0,0-16,0 0,31 0,17-16,-32 0,48 1,-33-1,17 16,-1 0,-15-16,0 0,0 16,-16 0,15-16,1 16,-32 0,16-16,0 16,0 0,-16 0,16 0,-1 0,1-16,0 16,0 0,0 0,0 0,0 0,0 0,15-16,-15 16,0 0,0 0,0 0,0 0,-16-16,16 16,-1 0,1 0,-16 0,16 0,-16-15,0 15,0-16,0 0,-16-16,16 16,-16 0,16-15,-15 31,-1-48,0 16,16 16,0 0,0 1,-16-1,0-32,16 32,-16 0,16 1,0-1,0 16,-16-16,16 0,-15 16,15-16,0 0,0 0,-16 0,0 0,0 1,16 15,0-16,0 0,0 0,-16 16,16 0,0-16,0 0,-16 16,16-16,0 16,0-15,-16 15,16-16,0 16,0-16,-16 16,0-16,16 0,-15 16,15 0,0 0,-16 0,16-16,-16 16,16-16,-16 16,0-16,0 16,16 0,0 0,0-16,-16 16</inkml:trace>
  <inkml:trace contextRef="#ctx0" brushRef="#br0" timeOffset="1728.0988">17034 10843,'0'0,"0"-16,0 16,16-48,-1 32,-15 0,32-47,-16 31,16-31,-16 31,31-47,-31 47,16-16,0-31,-16 47,-1-16,17-15,-16 15,0 16,0-15,-16-1,0 17,16-33,-16 48,0-16,0 1,0 31,15-48,-15 32,0 32,0 0,0 0,0 15,0-15,0 32,0 0,0-1,0 80,0-95,0 32,16-17,-16-15,16 0,-16 15,0-15,16-16,-16 32,0-17,0-15,0 0,0 0,0 0,0-16,0 16,0-1,0 1,0-16,0 16,0 0,0 0,0-16,0 16,0 0,0 0,0 0,0-1,0-15,0 16,0 0,32-16,-16 0,16 0,-1-16,17 16,-32 0,47 0,-15 0,-16 0,-16 0,15 16,1-16,-32 0</inkml:trace>
  <inkml:trace contextRef="#ctx0" brushRef="#br0" timeOffset="4369.2499">18669 10763,'0'0,"-16"0,0 0,0 0,16 0,-16 0,-15 0,31 0,-32 0,16 0,0 0,0 0,0 0,16 0,-16 16,0-16,1 0,15 16,0 0,-16 0,0-16,16 31,0-15,0-16,0 16,0 16,0-32,0 32,0 0,16-17,0-15,-16 0,15 0,1 0,0 0,-16 0,16 0,16 0,-32-15,32 15,-1-16,-15 0,-16 0,16 16,0-16,-16 0,0 0,16 16,-16-32,0 1,0 15,0-16,0 0,0 17,0-1,0 0,0 0,0-16,0 16,0-16,16 17,-16-1,16-32,15 16,-15 1,-16 31,16-16,-16 0,0 32,0-16,0 0,0 32,0-1,-16 17,16-32,-16 31,16-31,-16 16,16 0,0 15,0-31,0 0,-15 16,15-16,0 15,0-15,0 0,0 0,0 0,0-16,0 16,0 0,0 0,0 0,0-1,15-15,-15 16,0-16,0 16,16 0,0 0,-16-16,0 0,16 0,0 0,-16 16,16-16,-16 0,16 0,0 0,0 0,-16 0,15 0,1 0,0 0,0 0,0 0,-16 0,16 0,-16 0</inkml:trace>
  <inkml:trace contextRef="#ctx0" brushRef="#br0" timeOffset="5044.2885">19177 10890,'0'-16,"0"16,0 0,31 0,-15 0,16 0,16 0,-1 0,-31 0,32 0,-32 0,-16 0,16 0</inkml:trace>
  <inkml:trace contextRef="#ctx0" brushRef="#br0" timeOffset="6857.3922">19844 11097,'0'0,"15"-16,-15 0,16 16,0 0,16-32,-32 16,32 0,-17 1,17-33,-16 48,-16-32,32-16,31 1,-31-1,0 17,31-33,-31 16,16 1,-16-1,-1 1,-15 31,16-48,-32 32,16-15,-16 15,0 16,0 0,0 0,0 1,-16 15,16-16,-16 0,16 16,-16 0,16 0,-16 16,0 0,1-1,-17 33,32-32,-16 31,0-15,16 32,0-64,0 32,0 31,0-31,0-16,0 31,0-15,0-16,-16 47,16-31,0-16,-16 32,16-17,0-15,-16-16,16 32,0-16,0 0,0 0,0 0,0-16,0 15,0 1,0 0,0-16,0-16,0 0,0 16,0-15,16-17,-16 16,32-16,0 16,-16-16,0 17,-1 15,1 0,0-16,-16 16,16-16,0 16,0 0,-16 0,0 16,0-16,16 16,-16 15,0-31,15 16,-15 16,0-32,0 16,0 0,0 0,0-16,0 16,16-1,-16-15,16 0,0 0,-16 0,16-15,0-1,16-16,-32 16,16-16,-1 0,1-15,-16 31,0 0,0 0,0 0,0 16</inkml:trace>
  <inkml:trace contextRef="#ctx0" brushRef="#br0" timeOffset="7514.4298">21256 10493,'0'0,"16"0,-16 0,32 0,-16 0,0 0,47 0,-31 0,-16 0,16 0,-1 0,-31 0,16 0</inkml:trace>
  <inkml:trace contextRef="#ctx0" brushRef="#br0" timeOffset="9445.5403">21225 10319,'0'0,"0"0,15 0,-15 0,16 0,0 0,0 0,-16 0,16 0,0 0,0 0,-16 0,16 0,0 0,-16 0,15 0,1 0,0 0,-16 0,16 0,0 0,0 0,-16 0</inkml:trace>
  <inkml:trace contextRef="#ctx0" brushRef="#br0" timeOffset="10773.6162">22256 10128,'0'0,"-15"0,-1 16,0 0,-16 0,0 0,17 0,-1 0,0-16,-16 31,32-15,-16 0,0 0,0 0,16 0,0-1,-16 1,16 0,0 16,-15 0,15-16,0 15,0 17,0-32,0 31,0-15,0 0,0-16,15 16,1-1,-16-31,16 32,0-16,0 0,-16-16,16 16,0-16,0 0,-16 0,16 0,-1 0,-15 0,16 0,0 0,16-16,-16 0,31 0,-31 0,16-15,-16 31,16-16,-16-32,-16 32,15 0,1-16,-16 17,16-17,-16 0,0 16,0-15,0-1,0 16,0 0,0-48,0 49,0-1,0 0,0-32,0 17,-16 15,16 16,-16-16,-15-16,-1 16,0 0,16 16,-31 0,15 0,-47 32,31-16,0 16,16-16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19:59:12.1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4604 16304,'0'0,"0"0,15 0,-15 0,0-16,16 16,0 0,0 0,-16 0,16 0,0 0,0-16,-16 16,15 0,1 0,0 0,0 0,0 0,-16 0,16 0,0-16,0 16,-16 0,16-16,-1 16,1 0,-16 0,16-16,0 16,-16 0,16 0,0 0,0 0,-16 0,15 0,1 0,0 0,-16 0,16 0,0 0,-16 0,16 0,0 0,0 0,-16 0,16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20:03:07.0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10954 2889,'0'0,"15"0,1 0,-16-16,16 16,0 0,0 0,-16 0,16 0,0 0,-1 0,-15 0,16 0,0 0,-16 0,16 0,0 0,0 0,-16 0,16 0,16 0,-17 0,1 0,16 0,-16 0,31 0,-31-15,32 15,31-16,-31 0,15 16,1 0,-32-16,15 16,1 0,15-16,-15 16,0 0,-32 0,31-16,1 16,-48 0,47-16,1 16,-32 0,16 0,0 0,-17-16,17 16,-16 0,0 0,0 0,15 0,-31 0,16 0,0 0,-16 0,16 0,0 0,0 0,-16 16,0-16,-16 16,0 0,16-16,-16 16,-16-16,32 16,-31 0,-1 0,16-1,-31 1,15-16,0 0,16 16,-16-16,16 16,-15-16,-1 16,-16 0,33-16,-17 16,0-16,0 15,16-15,0 0,1 0,-1 0,0 16,0-16,16 16,-16-16,16 0,-16 0,16 16,-16 0,16 0,0-16,64 0,-48 0,63 0,-31 0,-1 0,96-32,-79 16,-1 0,128-31,-128 31,112 0,-127 0,-1 16,-31 0,16 0,-32 0,0 16,-16-16,16 0,-16 16,0 0,-31 0,31 15,-48 1,1-16,-17 16,-31 0,16-1,31 17,-31-32,32 15,-1-15,17 0,31-16,0 0,0 0,16 16,0 0,0 0,16-16,31 16,-15 0,16-16,47 0,-31 0,62 0,-62 0,-32 0,79 0,-79 0,-32 0,0 0,0 0,-48 16,0 15,-31 1,-16 0,-48 15,0-15,0 32,0-17,96-31,-33 16,33-32,47 16,0-16,0 0,15 0,-15 0,16 0,16 0,0 0,31 0,33 16,-1-16,48 0,-80 0,64 0,-63 0,31-16,-47 16,-32 0,-16 0,-16-16,16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20:03:09.4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9890 6334,'0'0,"16"0,-16 0,16 0,15 0,-31 0,64 0,15 0,64 0,-32 0,80-16,-48 0,63 16,-63-31,-64 31,32 0,32 0,-79 0,-32 0,15 15,1-15,-32 16,-16-16,0 0,-48 16,-15 0,-49 0,33 0,-127 32,15-1,80-15,-32-16,-47 31,94-15,33-16,15-16,32 0,16 0,0 0,16 0,0 0,0 0,32 0,31 16,32-16,48 0,-48 0,32-16,79 0,-111-16,32 16,-32 16,0-15,-31 15,-17 0,-15 0,-48 0,0 0,0 0,-32 0,0 15,1-15,-49 48,-47-32,64 0,-80 16,79-16,-15 31,-48-15,79-16,17 0,-1-16,0 15,32 1,0-16,32 16,-16 0,47 16,64-16,-79-16,79 16,-64-16,112 0,-112 0,65 0,-49-16,-47 16,-32 0,-16 0,16 0,-16 0,-16 0,-15 0,-17 0,0 16,-31 0,16-1,-16 33,-1-32,33 0,-1 0,64-16,-16 0,16 0,0 0,16 0,16 15,-32-15,64 16,15 0,16-16,-15 16,-17 0,-15-16,-17 16,-31 0,0-16,-31 32,15-32,-48 31,17-15,-17-16,-47 16,48 0,31 0,-16-16,32 0,0 0,16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20:03:41.4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10572 10557,'0'0,"0"0,16 0,0 0,-16 0,16 0,0 0,-16 0,16 0,0-16,0 16,15-16,1 0,-16 16,0-16,0 16,0 0,-16 0,15 0,1 0,0 0,-16 0,0 0,0 32,-16-32,0 32,1-16,-1 0,0-1,-32 17,32 0,16-16,-47 16,31-16,16-1,-32-15,0 48,16-32,16 0,-15 0,-17-16,0 47,32-31,-32 0,17-16,15 0,-16 16,-16 0,16 0,16-16,-16 0,0 16,16-16,-16 15,0-15,16 0,16 0,-16 0,16 0,0 0,0 0,0 0,0 0,-16 0,32 0,-17 0,1 0,16 0,0 0,-16 0,31 0,-15 0,-16-15,16 15,-16 0,-1 0,1 0,16 0,-32 0,16 0,0 0,0 0,-16 0,15 0,1 0,-16 0,16 0,0 0</inkml:trace>
  <inkml:trace contextRef="#ctx0" brushRef="#br0" timeOffset="1042.0596">11128 10970,'0'0,"0"-48,0 48,16-48,0 17,0-17,16 16,-17 1,33-33,-16 16,15-15,-15 31,16-15,-1-33,-15 64,-16-16,16 1,-32 15,16 0,-16 16,15 0,-15 0,0 0,0 16,0 0,0 0,0 31,0-31,0 0,0 32,0-48,16 31,-16 17,0-48,16 48,-16-33,16 33,0-16,0-16,-16 0,16 0,0-1,0 1,-16-16,0 0,15 16,-15 0,16-16,-16 0,16 16,-16 0,16-16,-16 16</inkml:trace>
  <inkml:trace contextRef="#ctx0" brushRef="#br0" timeOffset="1549.0886">11382 10652,'0'0,"16"0,0 0,16 0,-16 0,15 0,17 0,-16 0,31 0,-47 0,32 16,-1-16,-31 0,-16 0</inkml:trace>
  <inkml:trace contextRef="#ctx0" brushRef="#br0" timeOffset="2080.1189">12208 10335,'0'0,"0"15,0 17,0-32,0 64,0-48,0 47,-16-15,16-17,0 65,0-64,0 47,0-47,0-17,0 1,0 16,16-16,-16 0,0-16,-16-16</inkml:trace>
  <inkml:trace contextRef="#ctx0" brushRef="#br0" timeOffset="2590.1481">12001 10414,'0'0,"0"0,16 0,-16 0,16 0,0 0,0 0,0 0,15 0,-15 0,32 0,-16 0,-1 0,17 0,-16 0,-32 0,16 0,-1 0</inkml:trace>
  <inkml:trace contextRef="#ctx0" brushRef="#br0" timeOffset="3243.1855">12414 10874,'0'0</inkml:trace>
  <inkml:trace contextRef="#ctx0" brushRef="#br0" timeOffset="7029.402">15906 10065,'-15'0,"15"16,-48 15,16 1,-15 16,15-16,0-1,0 1,16-16,-15 31,15-15,-16-16,16 16,0-32,16 32,-15-16,-17-16,32 15,0 17,-16-32,0 16,0 16,0-1,16-15,-16 0,0 16,1-32,-1 32,16-16,-16 0,0-1,0 1,16 0,0-16,0 0,0 16,-16-16,16 16,-16-16,1 16,15 0,0-1,0-15,0 0,15 0,1 0,-16 0,16 0,0 0,0 0,0 0,15 0,-31 0,32 0,0 0,-16 0,16 0,-1 0,-15 0,0-15,0 15,0 0,0 0,0-16,-16 16,15 0,1 0,0 0,-16 0,16 0,0 0,0-16,0 16,0 0,0-16,-1 16,1 0,0 0,0 0,0 0,0 0,0 0,15 0,-31 0,32-16,-16 16,0 0,0 0,16 0,-32 0,31 0,-15 0,0 0,0 0,0 0,-16 0,16 0,-1 0,-15-16,16 16,0 0,-16-16,0 1,0-1,0-16,0 16,-16 0,16 0,-16-16,16 17,0-1,-15 0,-1 16,16-32,-16 16,16 16,0-16,0 1,-16-1,16 16,0-16,-16 0,16 0,-16 16,16-32,0 32,0-16,-16 16,16-16,0 1,-15 15,15-16,0 16,0-16,0 0,0 16,0-16,0 0,-16 0,16 1,-16-1,16 0,0 16,-16-16,16 0</inkml:trace>
  <inkml:trace contextRef="#ctx0" brushRef="#br0" timeOffset="9599.549">16605 10827,'16'0,"-16"-16,0-16,0 0,0 17,16-17,-16-16,16 16,-1-15,1-48,0 47,32-32,-32 33,31-48,-31 79,64-80,-80 65,63-49,-47 49,0-1,16-16,-32 32,31-31,-31 15,0 16,16 0,-16 0,0 16,0 16,0-16,0 32,0-16,0 31,0 1,0 0,0-16,16-1,-16 17,16 15,-16-15,16-16,-16 15,32 17,-32-17,15 1,1-16,0 16,0-1,-16-31,0 0,0 0,16 0,-16-1,0-15,0 16,0 0,0 0,0 0,0 0,0 0,0-16,0 16,0 0,-16-16,16 0,0 15,0 1,0 0,0-16,-16 0,16 0,0 0,0 0,0-16,0 0,16 1,-16-1,0 0,0 16,0-16,0 0,0 0,-16 16,16 0,-16 0,0 0,1 0,15 0,-32-16,16 16,0 0,0 0,0 0,16 0,0 0,0 16,0 0,0 0,0 0,0 0,0 0,0-16,0 15,0 17,16-32,0 0,-16 0,16 0,0 0,0 0,-16 0,16 0,15 0,1 0,16 0,-16 0,-17 0,1 0,16 0,-32-16,32 0,-16 16,-1-15,-15 15,16-16,0 0,0-16,0 32,0-16,0 0,-16 0,16 0,0-15,-16 31,15-16,-15 0,0 0,0 16,0-16,16 16,-16-16,0 16,0-15</inkml:trace>
  <inkml:trace contextRef="#ctx0" brushRef="#br0" timeOffset="10944.626">18066 10716,'0'0,"-16"0,16 0,-16-16,0 16,0 0,0 0,-16 0,16 0,1 0,-1 0,0 16,0-16,-16 0,32 16,-16-1,1-15,-1 16,16 0,0 0,0-16,-16 32,16-16,0-16,0 31,0 1,0-16,0 0,0 16,16-1,-16-15,16 16,-1-32,17 32,-16-16,32 15,-33-31,1 0,32 16,-48-16,16 0,16 0,-32 0,16 0,-1 0,-15 0,0-16,16 16,-16-16,0 16</inkml:trace>
  <inkml:trace contextRef="#ctx0" brushRef="#br0" timeOffset="12271.7019">18446 10128,'0'0,"0"0,16 0,0 0,-16 0,16 0,0 0,0 0,-16 0,32 0,-16 0,-16 16,15-16,1 0,-16 0,16 0,0 0</inkml:trace>
  <inkml:trace contextRef="#ctx0" brushRef="#br0" timeOffset="12861.7356">18526 10335,'0'0,"0"0,16 0,0 0,-16 0,16 0,-1 0,1 0,-16 0,16 0,0 0</inkml:trace>
  <inkml:trace contextRef="#ctx0" brushRef="#br0" timeOffset="13971.7991">19320 9922,'-16'0,"-16"0,16 16,-16 16,-15-17,31 17,-16-16,32-16,-32 32,32-16,-15-16,15 15,0 17,0-16,0 0,0 16,0-32,0 16,0 15,0-15,15 0,-15 0,16 0,0 0,0 0,0-1,-16 1,32 0,-17-16,1 16,0-16,0 0,-16 0,32 16,-16-16,0 0,31 0,-31 0,16 0,15 0,-31 0,16 0,0 0,16-32,-48 32,31-16,1 0,0-31,-32 31,0-16,16 1,-16 15,0-32,0 16,-32-31,32 47,-16 0,-32-47,17 47,-1-16,-16 0,-31 0,47 16,16 16,-47-15,31 15,16 0,0 0,0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20:12:41.5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9033 9668,'0'0,"15"0,1 0,-16 0,16 0,16 0,-32-16,32 16,-16 0,0 0,-1 0,1 0,16 0,-16 0,0 0,-16 0,31 0,-15 0,-16 0,16 0,0 0,0 0,0 0,16 0,-16 0,15 0,-15 0,0 0,0 0,0 0,0 0,15 0,-15 0,0 0,16 0,-32 0,16 0,0 0,0 0,-16 0,15 0,1 0,0 0,-16-16,16 16,0 0,0 0,-16-16,16 16,-1 0,-15 0,16 0,0 0,0 0,-16 0,0 0,16 0,0 0,0 0,-16 0,16 0,-16-16,16 16,-16 0,0-16,15 1,1 15,-16 0,16 0,-16-16,16 16,-16-16,16 0,16 16,-32-16,0 16,31-32,-15 32,-16 0,0-15,16-1,0 0,0 16,-16-16,0 0,16 16,-16-16,0 16,16-16,-16 0,0 16,0-16,0 16,-16 0,16 0,-16 0,-16 0,32 0,-63 0,47-15,-48 15,33-16,15 16,-80-16,80 16,-15-16,-1 16,16 0,0 0,-15 0,31 0,-16 0,0-16,16 0,0 16,16-16,-16 16,16 0,15-15,-31-1,32 16,0-16,-16 16,15-16,33 0,-32 16,-1 0,1 0,-16 0,0 0,0 0,0 0,-16 0,15 0,1 0,0 0,-16 0,16 0,0 16,-16 0,16-16,-16 16,16 0,0-16,-16 15,16-15,-16 0,0 0,15 0,-15 16,0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982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1201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729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8737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0816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4778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414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3695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8045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4410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644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42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customXml" Target="../ink/ink13.xml"/><Relationship Id="rId18" Type="http://schemas.openxmlformats.org/officeDocument/2006/relationships/image" Target="../media/image24.em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1.emf"/><Relationship Id="rId17" Type="http://schemas.openxmlformats.org/officeDocument/2006/relationships/customXml" Target="../ink/ink15.xml"/><Relationship Id="rId2" Type="http://schemas.openxmlformats.org/officeDocument/2006/relationships/image" Target="../media/image2.png"/><Relationship Id="rId16" Type="http://schemas.openxmlformats.org/officeDocument/2006/relationships/image" Target="../media/image23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5" Type="http://schemas.openxmlformats.org/officeDocument/2006/relationships/customXml" Target="../ink/ink14.xml"/><Relationship Id="rId19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customXml" Target="../ink/ink12.xml"/><Relationship Id="rId1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customXml" Target="../ink/ink17.xml"/><Relationship Id="rId18" Type="http://schemas.openxmlformats.org/officeDocument/2006/relationships/image" Target="../media/image28.emf"/><Relationship Id="rId3" Type="http://schemas.openxmlformats.org/officeDocument/2006/relationships/image" Target="../media/image3.png"/><Relationship Id="rId21" Type="http://schemas.openxmlformats.org/officeDocument/2006/relationships/image" Target="../media/image9.png"/><Relationship Id="rId7" Type="http://schemas.openxmlformats.org/officeDocument/2006/relationships/image" Target="../media/image7.png"/><Relationship Id="rId12" Type="http://schemas.openxmlformats.org/officeDocument/2006/relationships/image" Target="../media/image25.emf"/><Relationship Id="rId17" Type="http://schemas.openxmlformats.org/officeDocument/2006/relationships/customXml" Target="../ink/ink19.xml"/><Relationship Id="rId2" Type="http://schemas.openxmlformats.org/officeDocument/2006/relationships/image" Target="../media/image2.png"/><Relationship Id="rId16" Type="http://schemas.openxmlformats.org/officeDocument/2006/relationships/image" Target="../media/image27.emf"/><Relationship Id="rId20" Type="http://schemas.openxmlformats.org/officeDocument/2006/relationships/image" Target="../media/image29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5" Type="http://schemas.openxmlformats.org/officeDocument/2006/relationships/customXml" Target="../ink/ink18.xml"/><Relationship Id="rId19" Type="http://schemas.openxmlformats.org/officeDocument/2006/relationships/customXml" Target="../ink/ink20.xml"/><Relationship Id="rId4" Type="http://schemas.openxmlformats.org/officeDocument/2006/relationships/image" Target="../media/image4.png"/><Relationship Id="rId9" Type="http://schemas.openxmlformats.org/officeDocument/2006/relationships/customXml" Target="../ink/ink16.xml"/><Relationship Id="rId1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customXml" Target="../ink/ink22.xml"/><Relationship Id="rId18" Type="http://schemas.openxmlformats.org/officeDocument/2006/relationships/image" Target="../media/image33.emf"/><Relationship Id="rId3" Type="http://schemas.openxmlformats.org/officeDocument/2006/relationships/image" Target="../media/image3.png"/><Relationship Id="rId21" Type="http://schemas.openxmlformats.org/officeDocument/2006/relationships/customXml" Target="../ink/ink26.xml"/><Relationship Id="rId7" Type="http://schemas.openxmlformats.org/officeDocument/2006/relationships/image" Target="../media/image7.png"/><Relationship Id="rId12" Type="http://schemas.openxmlformats.org/officeDocument/2006/relationships/image" Target="../media/image30.emf"/><Relationship Id="rId17" Type="http://schemas.openxmlformats.org/officeDocument/2006/relationships/customXml" Target="../ink/ink24.xml"/><Relationship Id="rId2" Type="http://schemas.openxmlformats.org/officeDocument/2006/relationships/image" Target="../media/image2.png"/><Relationship Id="rId16" Type="http://schemas.openxmlformats.org/officeDocument/2006/relationships/image" Target="../media/image32.emf"/><Relationship Id="rId20" Type="http://schemas.openxmlformats.org/officeDocument/2006/relationships/image" Target="../media/image34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5" Type="http://schemas.openxmlformats.org/officeDocument/2006/relationships/customXml" Target="../ink/ink23.xml"/><Relationship Id="rId23" Type="http://schemas.openxmlformats.org/officeDocument/2006/relationships/image" Target="../media/image9.png"/><Relationship Id="rId19" Type="http://schemas.openxmlformats.org/officeDocument/2006/relationships/customXml" Target="../ink/ink25.xml"/><Relationship Id="rId4" Type="http://schemas.openxmlformats.org/officeDocument/2006/relationships/image" Target="../media/image4.png"/><Relationship Id="rId9" Type="http://schemas.openxmlformats.org/officeDocument/2006/relationships/customXml" Target="../ink/ink21.xml"/><Relationship Id="rId14" Type="http://schemas.openxmlformats.org/officeDocument/2006/relationships/image" Target="../media/image31.emf"/><Relationship Id="rId22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26" Type="http://schemas.openxmlformats.org/officeDocument/2006/relationships/customXml" Target="../ink/ink31.xml"/><Relationship Id="rId3" Type="http://schemas.openxmlformats.org/officeDocument/2006/relationships/image" Target="../media/image3.png"/><Relationship Id="rId21" Type="http://schemas.openxmlformats.org/officeDocument/2006/relationships/image" Target="../media/image44.emf"/><Relationship Id="rId34" Type="http://schemas.openxmlformats.org/officeDocument/2006/relationships/image" Target="../media/image17.png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25" Type="http://schemas.openxmlformats.org/officeDocument/2006/relationships/image" Target="../media/image46.emf"/><Relationship Id="rId33" Type="http://schemas.openxmlformats.org/officeDocument/2006/relationships/image" Target="../media/image50.emf"/><Relationship Id="rId2" Type="http://schemas.openxmlformats.org/officeDocument/2006/relationships/image" Target="../media/image2.png"/><Relationship Id="rId16" Type="http://schemas.openxmlformats.org/officeDocument/2006/relationships/customXml" Target="../ink/ink27.xml"/><Relationship Id="rId20" Type="http://schemas.openxmlformats.org/officeDocument/2006/relationships/customXml" Target="../ink/ink28.xml"/><Relationship Id="rId29" Type="http://schemas.openxmlformats.org/officeDocument/2006/relationships/image" Target="../media/image48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24" Type="http://schemas.openxmlformats.org/officeDocument/2006/relationships/customXml" Target="../ink/ink30.xml"/><Relationship Id="rId32" Type="http://schemas.openxmlformats.org/officeDocument/2006/relationships/customXml" Target="../ink/ink34.xml"/><Relationship Id="rId5" Type="http://schemas.openxmlformats.org/officeDocument/2006/relationships/image" Target="../media/image5.png"/><Relationship Id="rId15" Type="http://schemas.openxmlformats.org/officeDocument/2006/relationships/image" Target="../media/image16.png"/><Relationship Id="rId23" Type="http://schemas.openxmlformats.org/officeDocument/2006/relationships/image" Target="../media/image45.emf"/><Relationship Id="rId28" Type="http://schemas.openxmlformats.org/officeDocument/2006/relationships/customXml" Target="../ink/ink32.xml"/><Relationship Id="rId10" Type="http://schemas.openxmlformats.org/officeDocument/2006/relationships/image" Target="../media/image11.png"/><Relationship Id="rId19" Type="http://schemas.openxmlformats.org/officeDocument/2006/relationships/image" Target="../media/image43.emf"/><Relationship Id="rId31" Type="http://schemas.openxmlformats.org/officeDocument/2006/relationships/image" Target="../media/image49.emf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customXml" Target="../ink/ink29.xml"/><Relationship Id="rId27" Type="http://schemas.openxmlformats.org/officeDocument/2006/relationships/image" Target="../media/image47.emf"/><Relationship Id="rId30" Type="http://schemas.openxmlformats.org/officeDocument/2006/relationships/customXml" Target="../ink/ink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customXml" Target="../ink/ink1.xml"/><Relationship Id="rId7" Type="http://schemas.openxmlformats.org/officeDocument/2006/relationships/customXml" Target="../ink/ink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customXml" Target="../ink/ink3.xml"/><Relationship Id="rId7" Type="http://schemas.openxmlformats.org/officeDocument/2006/relationships/customXml" Target="../ink/ink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2.png"/><Relationship Id="rId7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customXml" Target="../ink/ink6.xml"/><Relationship Id="rId9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customXml" Target="../ink/ink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17.em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customXml" Target="../ink/ink10.xml"/><Relationship Id="rId17" Type="http://schemas.openxmlformats.org/officeDocument/2006/relationships/image" Target="../media/image9.png"/><Relationship Id="rId2" Type="http://schemas.openxmlformats.org/officeDocument/2006/relationships/image" Target="../media/image2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6.emf"/><Relationship Id="rId5" Type="http://schemas.openxmlformats.org/officeDocument/2006/relationships/image" Target="../media/image5.png"/><Relationship Id="rId15" Type="http://schemas.openxmlformats.org/officeDocument/2006/relationships/image" Target="../media/image18.emf"/><Relationship Id="rId4" Type="http://schemas.openxmlformats.org/officeDocument/2006/relationships/image" Target="../media/image4.png"/><Relationship Id="rId14" Type="http://schemas.openxmlformats.org/officeDocument/2006/relationships/customXml" Target="../ink/ink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Martinásek</a:t>
            </a:r>
            <a:r>
              <a:rPr lang="cs-CZ" dirty="0" smtClean="0"/>
              <a:t> Josef</a:t>
            </a:r>
          </a:p>
          <a:p>
            <a:r>
              <a:rPr lang="cs-CZ" dirty="0" smtClean="0"/>
              <a:t>VUT, FAST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cs-CZ" dirty="0" smtClean="0"/>
              <a:t>BD003 – zatížení změnou teploty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7897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29" y="64046"/>
            <a:ext cx="5403591" cy="41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324" y="195684"/>
            <a:ext cx="61722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Skupina 1"/>
          <p:cNvGrpSpPr/>
          <p:nvPr/>
        </p:nvGrpSpPr>
        <p:grpSpPr>
          <a:xfrm>
            <a:off x="33202" y="44624"/>
            <a:ext cx="3170646" cy="1800200"/>
            <a:chOff x="323528" y="188640"/>
            <a:chExt cx="2400300" cy="136282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88640"/>
              <a:ext cx="2400300" cy="108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191420"/>
              <a:ext cx="1944215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757659"/>
            <a:ext cx="3200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" t="1" b="515"/>
          <a:stretch/>
        </p:blipFill>
        <p:spPr bwMode="auto">
          <a:xfrm>
            <a:off x="741943" y="1880792"/>
            <a:ext cx="7660115" cy="476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07" y="3948296"/>
            <a:ext cx="144016" cy="8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81128"/>
            <a:ext cx="144016" cy="8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49" y="5301208"/>
            <a:ext cx="144016" cy="8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077" y="6021288"/>
            <a:ext cx="144016" cy="8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544" y="6039576"/>
            <a:ext cx="144016" cy="8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104" y="5319451"/>
            <a:ext cx="144016" cy="8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Rukopis 5"/>
              <p14:cNvContentPartPr/>
              <p14:nvPr/>
            </p14:nvContentPartPr>
            <p14:xfrm>
              <a:off x="1622880" y="4892040"/>
              <a:ext cx="709200" cy="34560"/>
            </p14:xfrm>
          </p:contentPart>
        </mc:Choice>
        <mc:Fallback xmlns="">
          <p:pic>
            <p:nvPicPr>
              <p:cNvPr id="6" name="Rukopis 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07040" y="4828680"/>
                <a:ext cx="74088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Rukopis 6"/>
              <p14:cNvContentPartPr/>
              <p14:nvPr/>
            </p14:nvContentPartPr>
            <p14:xfrm>
              <a:off x="1708560" y="2697480"/>
              <a:ext cx="2337840" cy="63360"/>
            </p14:xfrm>
          </p:contentPart>
        </mc:Choice>
        <mc:Fallback xmlns="">
          <p:pic>
            <p:nvPicPr>
              <p:cNvPr id="7" name="Rukopis 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92720" y="2634120"/>
                <a:ext cx="236952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Rukopis 7"/>
              <p14:cNvContentPartPr/>
              <p14:nvPr/>
            </p14:nvContentPartPr>
            <p14:xfrm>
              <a:off x="1211400" y="4080600"/>
              <a:ext cx="1920600" cy="80280"/>
            </p14:xfrm>
          </p:contentPart>
        </mc:Choice>
        <mc:Fallback xmlns="">
          <p:pic>
            <p:nvPicPr>
              <p:cNvPr id="8" name="Rukopis 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95560" y="4016880"/>
                <a:ext cx="195228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" name="Rukopis 8"/>
              <p14:cNvContentPartPr/>
              <p14:nvPr/>
            </p14:nvContentPartPr>
            <p14:xfrm>
              <a:off x="977040" y="4800600"/>
              <a:ext cx="217800" cy="34560"/>
            </p14:xfrm>
          </p:contentPart>
        </mc:Choice>
        <mc:Fallback xmlns="">
          <p:pic>
            <p:nvPicPr>
              <p:cNvPr id="9" name="Rukopis 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61200" y="4737240"/>
                <a:ext cx="249480" cy="161640"/>
              </a:xfrm>
              <a:prstGeom prst="rect">
                <a:avLst/>
              </a:prstGeom>
            </p:spPr>
          </p:pic>
        </mc:Fallback>
      </mc:AlternateContent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324" y="3670569"/>
            <a:ext cx="404242" cy="14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8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29" y="64046"/>
            <a:ext cx="5403591" cy="41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324" y="195684"/>
            <a:ext cx="61722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Skupina 1"/>
          <p:cNvGrpSpPr/>
          <p:nvPr/>
        </p:nvGrpSpPr>
        <p:grpSpPr>
          <a:xfrm>
            <a:off x="33202" y="44624"/>
            <a:ext cx="3170646" cy="1800200"/>
            <a:chOff x="323528" y="188640"/>
            <a:chExt cx="2400300" cy="136282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88640"/>
              <a:ext cx="2400300" cy="108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191420"/>
              <a:ext cx="1944215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757659"/>
            <a:ext cx="3200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" t="1" b="515"/>
          <a:stretch/>
        </p:blipFill>
        <p:spPr bwMode="auto">
          <a:xfrm>
            <a:off x="741943" y="1880792"/>
            <a:ext cx="7660115" cy="476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07" y="3948296"/>
            <a:ext cx="144016" cy="8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81128"/>
            <a:ext cx="144016" cy="8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49" y="5301208"/>
            <a:ext cx="144016" cy="8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077" y="6021288"/>
            <a:ext cx="144016" cy="8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544" y="6039576"/>
            <a:ext cx="144016" cy="8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104" y="5319451"/>
            <a:ext cx="144016" cy="8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Rukopis 2"/>
              <p14:cNvContentPartPr/>
              <p14:nvPr/>
            </p14:nvContentPartPr>
            <p14:xfrm>
              <a:off x="5497920" y="3389040"/>
              <a:ext cx="371520" cy="177480"/>
            </p14:xfrm>
          </p:contentPart>
        </mc:Choice>
        <mc:Fallback xmlns="">
          <p:pic>
            <p:nvPicPr>
              <p:cNvPr id="3" name="Rukopis 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81720" y="3325320"/>
                <a:ext cx="40356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" name="Rukopis 3"/>
              <p14:cNvContentPartPr/>
              <p14:nvPr/>
            </p14:nvContentPartPr>
            <p14:xfrm>
              <a:off x="1582920" y="5514840"/>
              <a:ext cx="1017720" cy="34920"/>
            </p14:xfrm>
          </p:contentPart>
        </mc:Choice>
        <mc:Fallback xmlns="">
          <p:pic>
            <p:nvPicPr>
              <p:cNvPr id="4" name="Rukopis 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67080" y="5451480"/>
                <a:ext cx="104940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" name="Rukopis 4"/>
              <p14:cNvContentPartPr/>
              <p14:nvPr/>
            </p14:nvContentPartPr>
            <p14:xfrm>
              <a:off x="5377680" y="2697480"/>
              <a:ext cx="2475000" cy="80280"/>
            </p14:xfrm>
          </p:contentPart>
        </mc:Choice>
        <mc:Fallback xmlns="">
          <p:pic>
            <p:nvPicPr>
              <p:cNvPr id="5" name="Rukopis 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361840" y="2634120"/>
                <a:ext cx="250668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" name="Rukopis 5"/>
              <p14:cNvContentPartPr/>
              <p14:nvPr/>
            </p14:nvContentPartPr>
            <p14:xfrm>
              <a:off x="925920" y="5560560"/>
              <a:ext cx="205920" cy="29160"/>
            </p14:xfrm>
          </p:contentPart>
        </mc:Choice>
        <mc:Fallback xmlns="">
          <p:pic>
            <p:nvPicPr>
              <p:cNvPr id="6" name="Rukopis 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09720" y="5497200"/>
                <a:ext cx="23796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" name="Rukopis 6"/>
              <p14:cNvContentPartPr/>
              <p14:nvPr/>
            </p14:nvContentPartPr>
            <p14:xfrm>
              <a:off x="5194800" y="1851840"/>
              <a:ext cx="3172320" cy="3394800"/>
            </p14:xfrm>
          </p:contentPart>
        </mc:Choice>
        <mc:Fallback xmlns="">
          <p:pic>
            <p:nvPicPr>
              <p:cNvPr id="7" name="Rukopis 6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85440" y="1842480"/>
                <a:ext cx="3191040" cy="3413520"/>
              </a:xfrm>
              <a:prstGeom prst="rect">
                <a:avLst/>
              </a:prstGeom>
            </p:spPr>
          </p:pic>
        </mc:Fallback>
      </mc:AlternateContent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324" y="3670569"/>
            <a:ext cx="404242" cy="14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906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29" y="64046"/>
            <a:ext cx="5403591" cy="41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324" y="195684"/>
            <a:ext cx="61722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Skupina 1"/>
          <p:cNvGrpSpPr/>
          <p:nvPr/>
        </p:nvGrpSpPr>
        <p:grpSpPr>
          <a:xfrm>
            <a:off x="33202" y="44624"/>
            <a:ext cx="3170646" cy="1800200"/>
            <a:chOff x="323528" y="188640"/>
            <a:chExt cx="2400300" cy="136282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88640"/>
              <a:ext cx="2400300" cy="108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191420"/>
              <a:ext cx="1944215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757659"/>
            <a:ext cx="3200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" t="1" b="515"/>
          <a:stretch/>
        </p:blipFill>
        <p:spPr bwMode="auto">
          <a:xfrm>
            <a:off x="741943" y="1880792"/>
            <a:ext cx="7660115" cy="476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07" y="3948296"/>
            <a:ext cx="144016" cy="8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81128"/>
            <a:ext cx="144016" cy="8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49" y="5301208"/>
            <a:ext cx="144016" cy="8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077" y="6021288"/>
            <a:ext cx="144016" cy="8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544" y="6039576"/>
            <a:ext cx="144016" cy="8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104" y="5319451"/>
            <a:ext cx="144016" cy="8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Rukopis 2"/>
              <p14:cNvContentPartPr/>
              <p14:nvPr/>
            </p14:nvContentPartPr>
            <p14:xfrm>
              <a:off x="777240" y="6246360"/>
              <a:ext cx="348840" cy="86400"/>
            </p14:xfrm>
          </p:contentPart>
        </mc:Choice>
        <mc:Fallback xmlns="">
          <p:pic>
            <p:nvPicPr>
              <p:cNvPr id="3" name="Rukopis 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61400" y="6183000"/>
                <a:ext cx="38052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" name="Rukopis 3"/>
              <p14:cNvContentPartPr/>
              <p14:nvPr/>
            </p14:nvContentPartPr>
            <p14:xfrm>
              <a:off x="6223680" y="3366000"/>
              <a:ext cx="388800" cy="177480"/>
            </p14:xfrm>
          </p:contentPart>
        </mc:Choice>
        <mc:Fallback xmlns="">
          <p:pic>
            <p:nvPicPr>
              <p:cNvPr id="4" name="Rukopis 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207840" y="3302640"/>
                <a:ext cx="42048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" name="Rukopis 4"/>
              <p14:cNvContentPartPr/>
              <p14:nvPr/>
            </p14:nvContentPartPr>
            <p14:xfrm>
              <a:off x="6234840" y="3468960"/>
              <a:ext cx="314640" cy="126000"/>
            </p14:xfrm>
          </p:contentPart>
        </mc:Choice>
        <mc:Fallback xmlns="">
          <p:pic>
            <p:nvPicPr>
              <p:cNvPr id="5" name="Rukopis 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19000" y="3405600"/>
                <a:ext cx="34668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" name="Rukopis 5"/>
              <p14:cNvContentPartPr/>
              <p14:nvPr/>
            </p14:nvContentPartPr>
            <p14:xfrm>
              <a:off x="6360840" y="4166280"/>
              <a:ext cx="1428840" cy="23040"/>
            </p14:xfrm>
          </p:contentPart>
        </mc:Choice>
        <mc:Fallback xmlns="">
          <p:pic>
            <p:nvPicPr>
              <p:cNvPr id="6" name="Rukopis 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345000" y="4102560"/>
                <a:ext cx="146052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" name="Rukopis 6"/>
              <p14:cNvContentPartPr/>
              <p14:nvPr/>
            </p14:nvContentPartPr>
            <p14:xfrm>
              <a:off x="5423400" y="2731680"/>
              <a:ext cx="2400840" cy="74880"/>
            </p14:xfrm>
          </p:contentPart>
        </mc:Choice>
        <mc:Fallback xmlns="">
          <p:pic>
            <p:nvPicPr>
              <p:cNvPr id="7" name="Rukopis 6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407560" y="2668320"/>
                <a:ext cx="243252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" name="Rukopis 7"/>
              <p14:cNvContentPartPr/>
              <p14:nvPr/>
            </p14:nvContentPartPr>
            <p14:xfrm>
              <a:off x="1497240" y="6229440"/>
              <a:ext cx="851760" cy="23040"/>
            </p14:xfrm>
          </p:contentPart>
        </mc:Choice>
        <mc:Fallback xmlns="">
          <p:pic>
            <p:nvPicPr>
              <p:cNvPr id="8" name="Rukopis 7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481400" y="6165720"/>
                <a:ext cx="883440" cy="150480"/>
              </a:xfrm>
              <a:prstGeom prst="rect">
                <a:avLst/>
              </a:prstGeom>
            </p:spPr>
          </p:pic>
        </mc:Fallback>
      </mc:AlternateContent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324" y="3670569"/>
            <a:ext cx="404242" cy="14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835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29" y="64046"/>
            <a:ext cx="5403591" cy="41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324" y="195684"/>
            <a:ext cx="61722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Skupina 1"/>
          <p:cNvGrpSpPr/>
          <p:nvPr/>
        </p:nvGrpSpPr>
        <p:grpSpPr>
          <a:xfrm>
            <a:off x="33202" y="44624"/>
            <a:ext cx="3170646" cy="1800200"/>
            <a:chOff x="323528" y="188640"/>
            <a:chExt cx="2400300" cy="136282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88640"/>
              <a:ext cx="2400300" cy="108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191420"/>
              <a:ext cx="1944215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757659"/>
            <a:ext cx="3200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" t="1" b="59584"/>
          <a:stretch/>
        </p:blipFill>
        <p:spPr bwMode="auto">
          <a:xfrm>
            <a:off x="741943" y="1880792"/>
            <a:ext cx="7660115" cy="193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324" y="3670569"/>
            <a:ext cx="404242" cy="14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869160"/>
            <a:ext cx="649046" cy="1807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2" y="4293096"/>
            <a:ext cx="866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88" y="5013176"/>
            <a:ext cx="3143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77072"/>
            <a:ext cx="184820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53158"/>
            <a:ext cx="1192133" cy="59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51" y="5805264"/>
            <a:ext cx="128814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425006"/>
            <a:ext cx="7031544" cy="202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Rukopis 2"/>
              <p14:cNvContentPartPr/>
              <p14:nvPr/>
            </p14:nvContentPartPr>
            <p14:xfrm>
              <a:off x="3274560" y="3468960"/>
              <a:ext cx="389160" cy="6120"/>
            </p14:xfrm>
          </p:contentPart>
        </mc:Choice>
        <mc:Fallback xmlns="">
          <p:pic>
            <p:nvPicPr>
              <p:cNvPr id="3" name="Rukopis 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58720" y="3405600"/>
                <a:ext cx="4208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Rukopis 3"/>
              <p14:cNvContentPartPr/>
              <p14:nvPr/>
            </p14:nvContentPartPr>
            <p14:xfrm>
              <a:off x="5486400" y="3377520"/>
              <a:ext cx="366120" cy="212040"/>
            </p14:xfrm>
          </p:contentPart>
        </mc:Choice>
        <mc:Fallback xmlns="">
          <p:pic>
            <p:nvPicPr>
              <p:cNvPr id="4" name="Rukopis 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70560" y="3314160"/>
                <a:ext cx="39780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" name="Rukopis 4"/>
              <p14:cNvContentPartPr/>
              <p14:nvPr/>
            </p14:nvContentPartPr>
            <p14:xfrm>
              <a:off x="6217920" y="3451680"/>
              <a:ext cx="274680" cy="223560"/>
            </p14:xfrm>
          </p:contentPart>
        </mc:Choice>
        <mc:Fallback xmlns="">
          <p:pic>
            <p:nvPicPr>
              <p:cNvPr id="5" name="Rukopis 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202080" y="3388320"/>
                <a:ext cx="30636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" name="Rukopis 5"/>
              <p14:cNvContentPartPr/>
              <p14:nvPr/>
            </p14:nvContentPartPr>
            <p14:xfrm>
              <a:off x="777240" y="6114960"/>
              <a:ext cx="200160" cy="360"/>
            </p14:xfrm>
          </p:contentPart>
        </mc:Choice>
        <mc:Fallback xmlns="">
          <p:pic>
            <p:nvPicPr>
              <p:cNvPr id="6" name="Rukopis 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61400" y="6051600"/>
                <a:ext cx="2318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" name="Rukopis 6"/>
              <p14:cNvContentPartPr/>
              <p14:nvPr/>
            </p14:nvContentPartPr>
            <p14:xfrm>
              <a:off x="3577680" y="5326560"/>
              <a:ext cx="137160" cy="320040"/>
            </p14:xfrm>
          </p:contentPart>
        </mc:Choice>
        <mc:Fallback xmlns="">
          <p:pic>
            <p:nvPicPr>
              <p:cNvPr id="7" name="Rukopis 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61480" y="5262840"/>
                <a:ext cx="16956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" name="Rukopis 7"/>
              <p14:cNvContentPartPr/>
              <p14:nvPr/>
            </p14:nvContentPartPr>
            <p14:xfrm>
              <a:off x="6560640" y="5217840"/>
              <a:ext cx="80280" cy="217440"/>
            </p14:xfrm>
          </p:contentPart>
        </mc:Choice>
        <mc:Fallback xmlns="">
          <p:pic>
            <p:nvPicPr>
              <p:cNvPr id="8" name="Rukopis 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544800" y="5154120"/>
                <a:ext cx="11232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" name="Rukopis 8"/>
              <p14:cNvContentPartPr/>
              <p14:nvPr/>
            </p14:nvContentPartPr>
            <p14:xfrm>
              <a:off x="5869080" y="5292000"/>
              <a:ext cx="514800" cy="46080"/>
            </p14:xfrm>
          </p:contentPart>
        </mc:Choice>
        <mc:Fallback xmlns="">
          <p:pic>
            <p:nvPicPr>
              <p:cNvPr id="9" name="Rukopis 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853240" y="5228640"/>
                <a:ext cx="54648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" name="Rukopis 9"/>
              <p14:cNvContentPartPr/>
              <p14:nvPr/>
            </p14:nvContentPartPr>
            <p14:xfrm>
              <a:off x="6492240" y="5263560"/>
              <a:ext cx="171720" cy="165960"/>
            </p14:xfrm>
          </p:contentPart>
        </mc:Choice>
        <mc:Fallback xmlns="">
          <p:pic>
            <p:nvPicPr>
              <p:cNvPr id="10" name="Rukopis 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476400" y="5199840"/>
                <a:ext cx="203400" cy="293400"/>
              </a:xfrm>
              <a:prstGeom prst="rect">
                <a:avLst/>
              </a:prstGeom>
            </p:spPr>
          </p:pic>
        </mc:Fallback>
      </mc:AlternateContent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549" y="3693130"/>
            <a:ext cx="6000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567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567" y="272567"/>
            <a:ext cx="6312867" cy="631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760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 txBox="1">
            <a:spLocks/>
          </p:cNvSpPr>
          <p:nvPr/>
        </p:nvSpPr>
        <p:spPr>
          <a:xfrm>
            <a:off x="1473795" y="5052545"/>
            <a:ext cx="5637010" cy="882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/>
              <a:t>Děkuji za pozornost.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9130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pa\Documents\Scan\Scan_20200401_1109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88"/>
          <a:stretch/>
        </p:blipFill>
        <p:spPr bwMode="auto">
          <a:xfrm>
            <a:off x="124265" y="404664"/>
            <a:ext cx="8895471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Rukopis 2"/>
              <p14:cNvContentPartPr/>
              <p14:nvPr/>
            </p14:nvContentPartPr>
            <p14:xfrm>
              <a:off x="4400640" y="1805760"/>
              <a:ext cx="754560" cy="246240"/>
            </p14:xfrm>
          </p:contentPart>
        </mc:Choice>
        <mc:Fallback xmlns="">
          <p:pic>
            <p:nvPicPr>
              <p:cNvPr id="3" name="Rukopis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84440" y="1742400"/>
                <a:ext cx="786600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Rukopis 3"/>
              <p14:cNvContentPartPr/>
              <p14:nvPr/>
            </p14:nvContentPartPr>
            <p14:xfrm>
              <a:off x="4274640" y="3132000"/>
              <a:ext cx="663480" cy="285840"/>
            </p14:xfrm>
          </p:contentPart>
        </mc:Choice>
        <mc:Fallback xmlns="">
          <p:pic>
            <p:nvPicPr>
              <p:cNvPr id="4" name="Rukopis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58800" y="3068280"/>
                <a:ext cx="695160" cy="41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2371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pa\Documents\Scan\Scan_20200401_1109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88"/>
          <a:stretch/>
        </p:blipFill>
        <p:spPr bwMode="auto">
          <a:xfrm>
            <a:off x="124265" y="404664"/>
            <a:ext cx="8895471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Rukopis 2"/>
              <p14:cNvContentPartPr/>
              <p14:nvPr/>
            </p14:nvContentPartPr>
            <p14:xfrm>
              <a:off x="188640" y="4509000"/>
              <a:ext cx="7206840" cy="520560"/>
            </p14:xfrm>
          </p:contentPart>
        </mc:Choice>
        <mc:Fallback xmlns="">
          <p:pic>
            <p:nvPicPr>
              <p:cNvPr id="3" name="Rukopis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9280" y="4499640"/>
                <a:ext cx="7225560" cy="53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Rukopis 3"/>
              <p14:cNvContentPartPr/>
              <p14:nvPr/>
            </p14:nvContentPartPr>
            <p14:xfrm>
              <a:off x="5715000" y="3514680"/>
              <a:ext cx="2360520" cy="480600"/>
            </p14:xfrm>
          </p:contentPart>
        </mc:Choice>
        <mc:Fallback xmlns="">
          <p:pic>
            <p:nvPicPr>
              <p:cNvPr id="4" name="Rukopis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05640" y="3505320"/>
                <a:ext cx="2379240" cy="49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0471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pa\Documents\Scan\Scan_20200401_1109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88"/>
          <a:stretch/>
        </p:blipFill>
        <p:spPr bwMode="auto">
          <a:xfrm>
            <a:off x="124265" y="404664"/>
            <a:ext cx="8895471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Rukopis 1"/>
              <p14:cNvContentPartPr/>
              <p14:nvPr/>
            </p14:nvContentPartPr>
            <p14:xfrm>
              <a:off x="1657440" y="5840640"/>
              <a:ext cx="183240" cy="29160"/>
            </p14:xfrm>
          </p:contentPart>
        </mc:Choice>
        <mc:Fallback xmlns="">
          <p:pic>
            <p:nvPicPr>
              <p:cNvPr id="2" name="Rukopis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48080" y="5831280"/>
                <a:ext cx="201960" cy="4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7828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pa\Documents\Scan\Scan_20200401_1109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94" b="2794"/>
          <a:stretch/>
        </p:blipFill>
        <p:spPr bwMode="auto">
          <a:xfrm>
            <a:off x="248529" y="404664"/>
            <a:ext cx="8895471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29" y="64046"/>
            <a:ext cx="5403591" cy="41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Rukopis 2"/>
              <p14:cNvContentPartPr/>
              <p14:nvPr/>
            </p14:nvContentPartPr>
            <p14:xfrm>
              <a:off x="3943440" y="988560"/>
              <a:ext cx="674640" cy="354960"/>
            </p14:xfrm>
          </p:contentPart>
        </mc:Choice>
        <mc:Fallback xmlns="">
          <p:pic>
            <p:nvPicPr>
              <p:cNvPr id="3" name="Rukopis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27240" y="925200"/>
                <a:ext cx="706680" cy="4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Rukopis 3"/>
              <p14:cNvContentPartPr/>
              <p14:nvPr/>
            </p14:nvContentPartPr>
            <p14:xfrm>
              <a:off x="3560400" y="2257560"/>
              <a:ext cx="697680" cy="360360"/>
            </p14:xfrm>
          </p:contentPart>
        </mc:Choice>
        <mc:Fallback xmlns="">
          <p:pic>
            <p:nvPicPr>
              <p:cNvPr id="4" name="Rukopis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44560" y="2193840"/>
                <a:ext cx="729360" cy="48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2784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pa\Documents\Scan\Scan_20200401_1109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94" b="2794"/>
          <a:stretch/>
        </p:blipFill>
        <p:spPr bwMode="auto">
          <a:xfrm>
            <a:off x="248529" y="404664"/>
            <a:ext cx="8895471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29" y="64046"/>
            <a:ext cx="5403591" cy="41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Rukopis 1"/>
              <p14:cNvContentPartPr/>
              <p14:nvPr/>
            </p14:nvContentPartPr>
            <p14:xfrm>
              <a:off x="3714480" y="3503160"/>
              <a:ext cx="3378240" cy="509040"/>
            </p14:xfrm>
          </p:contentPart>
        </mc:Choice>
        <mc:Fallback xmlns="">
          <p:pic>
            <p:nvPicPr>
              <p:cNvPr id="2" name="Rukopis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05120" y="3493800"/>
                <a:ext cx="3396960" cy="52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4632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pa\Documents\Scan\Scan_20200401_1109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94" b="2794"/>
          <a:stretch/>
        </p:blipFill>
        <p:spPr bwMode="auto">
          <a:xfrm>
            <a:off x="248529" y="404664"/>
            <a:ext cx="8895471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29" y="64046"/>
            <a:ext cx="5403591" cy="41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981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29" y="64046"/>
            <a:ext cx="5403591" cy="41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324" y="195684"/>
            <a:ext cx="61722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Skupina 1"/>
          <p:cNvGrpSpPr/>
          <p:nvPr/>
        </p:nvGrpSpPr>
        <p:grpSpPr>
          <a:xfrm>
            <a:off x="33202" y="44624"/>
            <a:ext cx="3170646" cy="1800200"/>
            <a:chOff x="323528" y="188640"/>
            <a:chExt cx="2400300" cy="136282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88640"/>
              <a:ext cx="2400300" cy="108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191420"/>
              <a:ext cx="1944215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757659"/>
            <a:ext cx="3200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34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29" y="64046"/>
            <a:ext cx="5403591" cy="41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324" y="195684"/>
            <a:ext cx="61722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Skupina 1"/>
          <p:cNvGrpSpPr/>
          <p:nvPr/>
        </p:nvGrpSpPr>
        <p:grpSpPr>
          <a:xfrm>
            <a:off x="33202" y="44624"/>
            <a:ext cx="3170646" cy="1800200"/>
            <a:chOff x="323528" y="188640"/>
            <a:chExt cx="2400300" cy="136282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88640"/>
              <a:ext cx="2400300" cy="108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191420"/>
              <a:ext cx="1944215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757659"/>
            <a:ext cx="3200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" b="50000"/>
          <a:stretch/>
        </p:blipFill>
        <p:spPr bwMode="auto">
          <a:xfrm>
            <a:off x="741943" y="1880792"/>
            <a:ext cx="7660115" cy="239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Rukopis 2"/>
              <p14:cNvContentPartPr/>
              <p14:nvPr/>
            </p14:nvContentPartPr>
            <p14:xfrm>
              <a:off x="3251880" y="3291840"/>
              <a:ext cx="423000" cy="189000"/>
            </p14:xfrm>
          </p:contentPart>
        </mc:Choice>
        <mc:Fallback xmlns="">
          <p:pic>
            <p:nvPicPr>
              <p:cNvPr id="3" name="Rukopis 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36040" y="3228480"/>
                <a:ext cx="45468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Rukopis 3"/>
              <p14:cNvContentPartPr/>
              <p14:nvPr/>
            </p14:nvContentPartPr>
            <p14:xfrm>
              <a:off x="5451840" y="3343320"/>
              <a:ext cx="446400" cy="348840"/>
            </p14:xfrm>
          </p:contentPart>
        </mc:Choice>
        <mc:Fallback xmlns="">
          <p:pic>
            <p:nvPicPr>
              <p:cNvPr id="4" name="Rukopis 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36000" y="3279600"/>
                <a:ext cx="47808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" name="Rukopis 4"/>
              <p14:cNvContentPartPr/>
              <p14:nvPr/>
            </p14:nvContentPartPr>
            <p14:xfrm>
              <a:off x="6177960" y="3303360"/>
              <a:ext cx="434520" cy="286200"/>
            </p14:xfrm>
          </p:contentPart>
        </mc:Choice>
        <mc:Fallback xmlns="">
          <p:pic>
            <p:nvPicPr>
              <p:cNvPr id="5" name="Rukopis 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62120" y="3239640"/>
                <a:ext cx="466200" cy="413280"/>
              </a:xfrm>
              <a:prstGeom prst="rect">
                <a:avLst/>
              </a:prstGeom>
            </p:spPr>
          </p:pic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07" y="3948296"/>
            <a:ext cx="144016" cy="8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324" y="3670569"/>
            <a:ext cx="404242" cy="14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647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776</TotalTime>
  <Words>14</Words>
  <Application>Microsoft Office PowerPoint</Application>
  <PresentationFormat>Předvádění na obrazovce (4:3)</PresentationFormat>
  <Paragraphs>4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17" baseType="lpstr">
      <vt:lpstr>1_Aerodynamika</vt:lpstr>
      <vt:lpstr>Motiv systému Office</vt:lpstr>
      <vt:lpstr>BD003 – zatížení změnou teploty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BD003 – domácí úkol</dc:title>
  <dc:creator>Pepa</dc:creator>
  <cp:lastModifiedBy>Pepa</cp:lastModifiedBy>
  <cp:revision>28</cp:revision>
  <dcterms:created xsi:type="dcterms:W3CDTF">2020-03-27T19:23:52Z</dcterms:created>
  <dcterms:modified xsi:type="dcterms:W3CDTF">2020-04-06T08:14:34Z</dcterms:modified>
</cp:coreProperties>
</file>