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78" r:id="rId5"/>
    <p:sldId id="279" r:id="rId6"/>
    <p:sldId id="284" r:id="rId7"/>
    <p:sldId id="285" r:id="rId8"/>
    <p:sldId id="280" r:id="rId9"/>
    <p:sldId id="281" r:id="rId10"/>
    <p:sldId id="283" r:id="rId11"/>
    <p:sldId id="286" r:id="rId12"/>
    <p:sldId id="287" r:id="rId13"/>
    <p:sldId id="288" r:id="rId14"/>
    <p:sldId id="289" r:id="rId15"/>
    <p:sldId id="290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37" autoAdjust="0"/>
  </p:normalViewPr>
  <p:slideViewPr>
    <p:cSldViewPr>
      <p:cViewPr>
        <p:scale>
          <a:sx n="100" d="100"/>
          <a:sy n="100" d="100"/>
        </p:scale>
        <p:origin x="-9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5:27.8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3095 15621,'16'0,"-16"0,16-32,0 32,-16-16,16-15,-16 15,0 16,0-32,16 16,-16 16,0-16,16 0,-16 16,0-16,0 16,0-15,0-1,15 16,-15 0,0-16,16 0,0 0,-16 16,0-16,0 16,0-16,0 16,0-15,0-1,16 0,-16 16,0-16,16 0,-16 0,16 16,-16-16,0 0,0 0,16 1,-16-1,0 0,16-16,-16 16,16 0,-16 1,15-1,-15 0,0 0,0 0,0 0,16 0,-16-16,16 32,-16-31,0 15,0 16,16-32,-16 16,16 0,-16 16,16 0,-16-15,0-1,0 16,16-16,-16 0,15 16,1-16,-16 0,0 0,0 0,16 16,0-31,0 15,-16 0,0 0,16-16,0 32,-16-16,16 1,-16-1,16 16,-16-16,15-16,1 32,-16-16,0 0,16 16,-16-16,16 0,0 1,-16 15,0-16,16 0,0 0,-16 16,0-16,15-16,1 32,0-15,0-17,0 32,-16-16,32-16,-32 16,16 16,0-16,-1-15,1 31,-16-16,16-16,0 32,0-16,-16 0,16-15,-16 31,16-16,-1 16,-15-16,0 16,0-16,16 16,0-16,-16 0,0 16,16-32,0 16,0 1,16-17,-32 0,16 0,-1 17,1-1,0-16,0 16,0-16,-16 16,0-15,16 15,0 16,-1-32,-15 16,0 16,16-16,-16 0,16 1,0 15,-16-16,0 0,16 16,-16-32,16 16,0 16,0-48,0 33,-16 15,15-32,-15 16,16 16,0-32,0 16,0 1,-16-17,16 16,0 0,-16 0,15 0,-15-16,16 17,0-1,0-16,0 16,-16 0,16-15,0 31,0-32,-16 0,31 16,-31 0,0-16,32 1,-16 31,0-32,-16 16,16 0,0-15,-1-1,1 16,0 0,0-32,-16 32,16-15,0 15,16-32,-16 32,-16-15,31-1,-15 16,0-16,0 0,-16 17,16-17,-16 16,31-16,-15 1,-16 15,16-16,-16 16,32-32,-32 48,16-16,0-15,-16 31,16-16,-16 0,31-16,-31 32,0-16,0 1,32-17,-32 16,16 0,0 0,16-16,-32 1,15 15,1 0,0-16,0 16,0-15,0 15,0-16,-16 32,16-16,0-16,-1 32,1-32,0-15,0 31,0 0,0-16,15 17,-31-1,16 0,0-16,0 16,0 0,-16 0,0 0,16 16,0-15,0-17,-16 16,16 0,-1-16,1 32,-16-31,16 15,0 0,0-16,0 16,0-16,-1 17,1-1,0-16,0 16,0-16,16 1,-16-1,15 0,-15 0,0 1,0-1,0 0,16-15,-1 31,-15-16,16-16,-16 16,0 17,-16-17,32 0,-17 0,1 1,0 15,0-16,0 0,-16 0,32 17,-17-33,1 16,0-15,16-1,-16 32,0-16,16 1,-32-1,15 32,1-32,0 0,0 17,-16-1,0-16,32 0,-16 32,-16-32,15 16,-15 16,16-31,0 15,0 0,0 0,0-16,0 1,0 31,0-32,-16 16,0 16,15-16,-15 0,16 0,-16 16,0-16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30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2206 16589,'16'0,"0"0,0 0,0 0,16 0,15 16,17 16,-17-16,-15-16,0 16,0 0,-1-16,-15 0,-16 15,16-15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31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2159 16923,'0'0,"0"0,16 0,-1 0,17 0,16 0,31 0,1 0,63 0,-64 0,111 0,-47-32,111 16,-127 16,-32-16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35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20256 3762,'48'0,"0"0,47 16,16-16,0 0,48 0,-16 16,-96-16,112 0,32 0,-144 0,80 0,16 32,-95-32,63 16,-32 0,-15-16,-17 16,-15-16,0 15,0-15,15 16,-47-16,48 0,-17 0,1 0,0 16,16-16,15 16,1 0,-49-16,97 0,-33 0,-31 0,47 0,-47 0,31 0,0 0,-47 0,47 0,-47 0,0 0,0 0,-1 0,17 0,-48 0,48-16,-32 16,15-16,-15 16,-16 0,32-16,-16 16,0 0,-1 0,1-16,0 16,-16 0,48 0,-32 0,-16 0,32 0,15 0,-31-15,0 15,16 0,15 0,-15-16,-16 16,0 0,16-16,-17 16,17 0,0 0,0-16,-17 16,17 0,0-16,0 16,0 0,79-16,-64 0,-15 16,16-16,-17 16,-15-16,0 16,16 0,-32 0,0 0,0 0,-16 0,16 0,-16-15,0 15,0 0,16 0,-15 0,-17-32,0 0,0 16,-31 0,-1 1,-79 15,1-32,-17 32,0 0,-31 0,-33 16,1-16,95 16,-95-16,31 15,80-15,48 0,-33 0,65 0,-1 0,16 0,0 0,-16-15,16 15,-15-16,-1 0,16 16,0 0,-31-16,-1 16,32 0,-32 0,33 0,15 0,-32 0,32-16,16 16,31 0,80 0,16 0,79 0,-47 0,111 0,0-32,-32 0,15 1,113-17,-113 1,-158 31,64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8:51.9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3095 15653,'0'0,"0"16,0-1,0 1,0 0,0 0,0 0,16 0,-16 0,0-16,0 32,16-32,-16 31,0-31,0 16,0 0,0-16,0 16,0 0,0 0,0-16,0 15,0 1,0 0,0-16,0 16,0 0,0-16,0 16,0 0,0 0,0-16,0 16,0-1,-16 1,16-16,0 32,-16-16,16-16,0 32,-15-1,15-31,-16 16,16 0,-16 0,16-16,0 32,0-16,0-16,0 16,0-1,0-15,-16 16,16 0,0 0,0-16,0 16,0 0,-16 0,16-1,0 1,0 0,0 0,-16 16,16-16,0 0,-16 15,16-15,0 16,0-16,0 0,0 15,0-15,-16 0,16 0,0 0,0 0,0 0,-16 16,16-32,0 15,0 17,0-32,-15 16,15 16,0-32,0 16,0 15,0-15,0 0,-16 0,16 0,0-16,0 16,0 0,-16 0,16-1,0 1,0 0,-16-16,16 16,0 0,0-16,0 16,0 0,0-1,0-15,0 32,-16-16,16-16,0 32,0-16,-16-16,16 16,-16 15,16-31,0 16,0 0,0 0,-15 0,15 16,0-32,-16 31,16-15,0-16,-16 0,16 16,0 0,0 0,0 0,0 0,0 0,0-1,0 1,0 0,0 0,0 16,0-32,-16 31,16-15,0 0,0-16,0 16,0 0,0-16,0 16,-16 0,16 0,0-16,0 16,0 15,0-31,0 16,0 0,0 0,0-16,0 16,0 0,0-16,0 15,0 1,0 0,0-16,0 0,0 16,16-16,-16 16,0 0,0-16,0 16,16 0,-16-16,16 16,-16-1,0-15,0 16,0-16,16 0,-16 16,15 0,-15 0,0-16,16 0,-16 0,16 0,-16 0,16-32,0 0,0 32,0-31,-1-1,17 0,-16 16,0-16,0 17,0-1,0 16,0-32,-16 16,15 0,17 0,-16-15,16-1,-32 16,31 0,-15 0,0 0,-16 16,16-31,0 15,0 0,0 16,0-16,0 0,-16 16,15-16,1 0,0-15,-16 31,16-16,0 0,-16 16,32-32,-17 32,1-32,-16 32,32-31,-32 15,16 0,0 0,0 0,16-16,-32 32,15-15,1-1,0 16,0-32,0 16,0 0,-16 16,31-32,-15 16,0 1,32-17,-48 16,16 0,0 0,31-15,-31-1,-16 16,16 16,16-16,-16-32,-1 32,1 16,0-15,-16-17,16 16,16-16,-16 16,-16 1,16-1,15-16,-15 16,-16 0,16 0,0 0,16-15,-16 15,-1 0,1 16,-16-16,0 0,16 0,16 0,-32 1,16-1,0 0,0 0,0-16,-1 32,17-32,-32 16,16 1,16-1,-16 0,-16 0,15 16,1-32,0 16,-16 16,16-15,0-1,0 0,-16 16,16-16,0 0,0 0,-16 16,31-16,-15-16,0 17,0 15,16-16,-1 0,-31 0,32 0,-16 16,-16-16,16 0,0 1,0 15,-16 0,16-16,-1 0,-15 0,16 16,-16-32,16 16,0 16,-16-16,16 0,0 1,-16 15,16-16,-16 0,0 16,15 0,-15-16,16 0,-16 0,0 16,0-16,0 1,0 15,-16 0,16 0,-15-16,-1 16,0 0,16 0,-16 0,0 0,0 0,-15 0,15 0,-16-16,16 16,-16 0,16 0,-31-16,31 16,0 0,-16 0,16 0,1 0,-17 0,0 0,16 0,-16 0,1 0,-1 0,16-16,-16 16,1 0,15 0,-16-16,-32 16,33 0,-17 0,0 0,1 0,-49 0,49 0,-1 0,17 0,-17 0,16 0,-47 0,31 0,32 0,-15-16,-1 16,32 0,-16 0,0 0,0 0,0 0,0 0,0 0,16 0,-31 0,15 0,16 0,-16 0,0 0,16 0,-16 0,0 0,1 0,15 0,-16 0,0 0,0 0,16 0,-16 0,0 0,16 0,-16 0,0 0,0 0,16 16,-15 0,-1 0,0 0,16 0,-16-16,16 0,-16 16,0-16,16 0,0 31,0 1,-16 16,1-1,-1 33,-16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8:59.4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3238 15240,'0'0,"16"0,0 0,-16 0,16 0,0 0,0 0,0 0,47 0,-15 0,15 0,17 0,-33 0,48-16,-31 16,-16-16,15 16,-47 0,31-16,-47 16,16 0,0 0,-16 0,16 0,16 0,-32 0,32 0,15 0,1 0,-16 0,-17 0,17 0,16 16,-16-16,15 0,-15 0,-16 0,31 16,-47-16,48 0,-32 0,16 0,0 0,-1 0,-15 0,32 0,-32 0,15 0,1 0,-32 0,48 0,-48 0,47 0,-31 0,-16 0,64 0,-64 0,31 0,-15 0,16 0,0 16,-16-16,16 0,-1 0,-15 16,0-16,16 0,31 0,-47 0,16 16,0-16,-16 0,47 0,-31 0,-16 16,15-16,1 0,-16 0,32 0,-17 0,49 0,-64 0,15 0,1 0,-16 0,16 0,0 0,-17 0,17 0,-16 0,0 0,0 0,15 0,-15 0,16 0,-32 0,16 0,0 0,0 0,-16 0,16 0,0 0,-1 0,1 0,0 0,-16 0,16 0,0 0,0 0,-16 0,31 0,-15 0,-16 0,32 0,-16 0,0 0,0 0,0 0,-16 0,16 0,-1 0,1 0,-16 0,16 0,0 0,0 0,0 0,0 0,-1 0,1 0,0 0,0 0,0 0,0 0,0 0,0 0,0 0,-1 0,-15 0,16 0,0 0,-16 0,16 0,16 0,-32 0,31 0,1 0,-32 0,32 0,-16 0,-16 0,16 0,0 0,0 0,-16 0,15 0,1 0,-16 0,16 0,0 0,-16-16,0 0,0 0,0 0,0 0,0 0,0-15,0 15,0 0,-16-32,0 32,0-15,16-1,0 0,-15 0,-1 16,0-31,0 31,-16-16,16-15,16 15,0 16,-16-16,0 0,1 1,15 15,-16-16,16 0,-16 17,0-17,16 0,0 16,0 0,0 0,-16 0,16 1,-16-1,16 0,0 0,-16 0,16 0,0 0,0 1,0-1,-15-16,15 0,0 16,0-16,0 17,0-1,0 0,0 0,0-16,0 16,0-15,0 15,0 0,0-16,0 16,0-16,15 17,-15-17,16 16,-16-16,16 1,-16 15,0 0,16-32,0 32,-16 0,16 0,0-31,-16 15,15 16,-15 0,0-15,16 15,0-48,0 32,-16 1,16 15,-16-16,16 0,-16 17,16-49,0 32,-16-15,16 15,-16 16,15-16,-15 1,0 15,0-32,0 16,0 0,16-15,0-48,-16 79,0-32,16 0,-16 33,16-33,-16 16,16-15,-16 31,0-32,0 16,16 1,-16-1,0 0,0 0,0 1,15-17,-15 16,0 16,0-15,16-1,-16 0,0-15,0 15,0 0,0-16,0 17,0-17,0 32,0-47,0 15,0 32,0-32,0 1,0-1,-16 32,16-15,0-1,0 16,-15-16,15 0,0 32,0-47,0 15,0 16,0 0,-16-15,16-1,0 16,-16-16,16 16,0-15,0 15,0-16,0 0,-16 32,16-31,0-1,0 16,0-16,0 0,0 16,0-15,-16-1,16-16,0 17,0-1,0 0,0 0,0 1,-16 15,16-16,0-16,0 33,0-17,0 0,0 16,0-16,0 1,0 15,0-16,-16-16,16 33,0-1,0-16,0 16,0-16,-15 0,15 17,0-33,0 16,0 16,0-15,-16-17,16 32,0-16,0 1,-16-1,16 16,0-16,0 16,0 16,-16-15,0 15,16 15,0 1,-16 16,0-16,-16 16,17 15,-1-15,0 0,0 0,-16-1,16 17,1-16,-17-1,16-15,-16 32,32-16,-32-1,16 17,1-48,-1 32,16-16,-16-1,16 1,-32 16,32-16,-32 16,32 0,-31-1,31-31,0 32,-16 0,16-32,-32 47,32-31,-16-16,16 48,-16-32,16 0,-32 31,17-15,-1 0,0-32,-16 63,16-31,0-16,1 0,-17 47,32-47,-16 0,0 16,0-1,-16 33,16-48,1 0,15 16,0-32,-16 31,-16 17,16-16,16-32,-16 31,0 1,16-32,-15 32,-1 0,0-16,0-1,16 17,-48 16,32-17,0 1,-15 0,15 0,0 0,0-17,-16 33,32-16,-15-1,-17 17,16-32,0 32,-16-17,16 1,-15 16,31-32,-16 15,-16 1,16 0,0 0,0-16,-15-1,31 17,-16 0,0-16,0 15,-16 1,16 16,0-16,1-16,-1 15,0 1,0 0,-16-16,16 15,-15 17,-1-16,16 0,-16 15,0-15,1 0,-1-1,0 17,1-16,15 0,-16-17,0 17,0 0,1 0,31-17,-32 1,0 32,16-16,-31 0,15 15,16-31,-32 32,1-17,15 17,-16-16,1 15,-1 1,16-16,-15 15,15-15,0 16,-15-1,15-31,-16 32,16-16,1 15,-1-15,0 16,1-32,15 31,-16-15,0 15,0-15,1 0,-1 0,0 0,16-1,0 17,-15-16,-1-1,16-15,-16 32,32-32,-16 16,0-17,-15 17,15 0,0 0,0-17,-16 33,32-16,-31 16,15-17,-16 17,0-32,0 15,1 1,31 16,-16-16,0-16,0-1,0 17,0-16,16 0,-15 16,15-17,-16 1,0 0,16 0,0 0,0 0,0 0,-16-16,16 16,-16-16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9:1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5921 11589,'0'0,"0"0,16 0,0 0,0 0,-16 0,16 16,-1-1,-15-15,16 16,0-16,0 16,-16 0,16-16,0 16,0-16,-16 16,0 0,16-16,0 16,-1-16,-15 16,16-1,0-15,-16 0,0 16,16-16,0 0,-16 0,16 0,0 16,-1-16,1 16,-16-16,16 0,-16 0,16 0,0 0,-16 16,16-16,16 16,-32-16,16 16,-1-16,1 0,0 0,0 0,0 0,-16 0,16 15,0-15,-1 0,-15 0,0 16,16-16,0 0,-16 0,16 0,0 0,0 0,-16 0,16 0,0 0,0 0,-16 0,15 16,17-16,-32 0,16 0,0 0,0 0,0 0,-1 0,1 0,0 0,0 0,-16 0,16 0,0 0,0 0,-16 0,16 0,0 0,-1 0,-15 0,16 0</inkml:trace>
  <inkml:trace contextRef="#ctx0" brushRef="#br0" timeOffset="1796.1027">6651 11081,'0'0,"0"16,0-1,0 1,0 32,-15-32,15 0,-16 31,16-31,-16 16,16 0,-16-16,16-1,0 17,0-16,-16 0,16 16,0-32,0 16,0 15,0-31,0 16,-16 0,16 0,-16-16,0 16,16 0,0-16,-16 0,-15 16,31-1,0-15,-16 16,0-16,0 0,16 0,-16 0,0-16,1 1,15 15,0-16,0 16,0-16,0 0,0 16,0-16,0 0,0 16,0 0,0 0,0-16,15 1,1-1,-16 16,0 0,16 0,-16-16,16 16,0 0,-16 0,16 0,0 0,-16 0,15 0,1 0,0 0,-16 0,16 0,0 16,0 0,-16-1,16-15,0 16,-16 0,16-16,-16 0,15 16,1 0,-16 0,16-16,0 0,-16 16,16-1,-16-15,16 16,0-16,-16 0,0 0,15 0,1 0</inkml:trace>
  <inkml:trace contextRef="#ctx0" brushRef="#br0" timeOffset="3777.216">2984 17018,'16'0,"0"0,-16 0,16 0,0 0,0 0,-16 0,16 0,-1 0,-15 0,16 0,16 0,-32 0,16 0,16 0,-32-16,15 16,1 0,0 0,0-16,0 16,0 0,-16 0,32 0,-16 0,-16 0,15 0,1 0,0 0,-16 0,16 0,0 0,0 0,-16 0,16 0,-1 0,-15 0,16 0,0 16,0-16,-16 0,16 0,0 16,0-16,-16 16,16-16,-16 16,16-16,-16 0,15 0,-15 16,16-16,0 16,-16-16,16 15</inkml:trace>
  <inkml:trace contextRef="#ctx0" brushRef="#br0" timeOffset="5200.2972">3191 17113,'0'0,"15"0,1 0,-16 16,0 0,0-16,0 32,16-16,-16-16,0 15,0 17,0-32,0 16,16 16,-16-32,0 16,0 0,0 0,0-1,0 1,0 0,0-16,0 16,0 0,0 0,0-16,0 16,-16-1,16-15,0 0,-16 16,0 0,1-16,15 0,-16 0,0 0,16-16,0 16,-16-16,16 1,-16 15,16-16,0-16,0 16,0 16,0-16,16 0,-16 16,16 0,-16-15,16 15,-16 0,0-16,16 16,-1 0,1 0,-16 0,16 0,0 0,0 0,-16 16,16-16,0 0,-16 0,16 15,0-15,-1 0,-15 0,16 16,0-16,0 0</inkml:trace>
  <inkml:trace contextRef="#ctx0" brushRef="#br0" timeOffset="8741.5">3524 15684,'0'0,"0"0,0 16,0 0,0 0,0 0,0 0,0 0,0 0,0 0,0-1,0 1,0 0,0-16,-16 32,16-16,0-16,0 16,-16 15,16-15,-16-16,16 16,0 0,0-16,0 32,0-16,-16-16,16 16,-15 15,15-31,-16 32,16-16,0 0,-16-16,16 16,0-1,0-15,0 16,-16-16,16 16,-16 0,16-16,0 16,-16 0,0 0,16-16,-15 0,15 16,-16 0,0-16,16 0,-16 0,16 15,-16 1,0-16,16 16,-16-16,0 0,0 16,16-16,-15 16,-1-16,0 0</inkml:trace>
  <inkml:trace contextRef="#ctx0" brushRef="#br0" timeOffset="9320.5331">3302 16081</inkml:trace>
  <inkml:trace contextRef="#ctx0" brushRef="#br0" timeOffset="11301.6464">6175 15415,'0'0,"0"-32,0 16,0 0,0-16,0 1,-16 15,16 0,0-16,0 32,0-32,0 16,0 16,0-31,0 15,0 16,0 0,0-16,16 0,-16 0,0 16,16-16,-16 1,0 15,0-16,16 0,0 0,-16 0,16 16,-1-32,-15 16,32 0,-16 16,-16-15,16-17,0 32,0-16,-16 0,16 0,0 0,-1 16,-15 0,16-15,-16-1,16 16,-16 0,0-16,16 16,0 0,-16-16,16 16,-16 0,0-16,16 16,-1 0,1 0,-16 0,16 0,-16-16,16 16,0 0,-16 0,16 0,0 0,-16 0,16 0,0 0,-16 0</inkml:trace>
  <inkml:trace contextRef="#ctx0" brushRef="#br0" timeOffset="11720.6704">6556 15113,'-16'0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2:01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11414 11049,'0'0,"16"0,16 0,-17 0,1 0,16 0,-16 0,16 0,-17 0,1 0,16 0,-16 0,0 0,16 0,-16 0,-16 0,31 16,-15-16,-16 0,16 0,0 0,0 0,0 0,-1 0,1 0,-16 16,16-16,16 0,-32 0,16 0,0 0,0 0,0 0,-1 0,1 0,16 0,-16 0,16 0,-17 0,1 16,32-16,-16 0,-16 0,0 0,15 15,-15-15,-16 0,16 0,0 0,0 0,-16 0,16 0,15 0,-31 0,16 0,0 0,-16 0,16 0,0 0,0 0,-16 0,16 0,0 0,-1 0,-15 0,16 0,0 0,-16 16,16-16,0 0,0 0,-16 0,16 0,-1 0,1 0,-16 0,16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2:05.3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11462 9398,'15'0,"1"0,-16 0,32 0,-16 0,-16 0,32 0,-17 0,1 0,0 0,0 0,0 16,0-16,0 0,-16 0,16 0,0 0,-1 0,-15 0,16 0,0 16,0-16,0 0,16 16,-17-16,17 0,-16 16,0-16,0 0,0 0,-16 0,16 0,0 0,-16 15,0 1,-16 0,0 0,-16-16,0 16,-15 0,-1 0,16-1,-15 1,-17-16,1 16,-1 0,17 0,31-16,-16 0,16 16,16-16,16 0,-16 0,0 0,48 16,-17 16,17-17,-32 1,31 0,-31-16,16 16,-16-16,16 0,-32 0,16 0,-16 16,0 0,0-16,0 31,-32-31,-16 32,-15 0,31-16,-32 16,1-1,31-15,-16 16,1-16,47 0,-16 0,0-16,16 15,0 1,0 0,0-16,0 16,32 16,-16-16,0-16,31 32,-31-17,16 17,0-16,-16-16,-1 16,-15-16,0 16,0-16,0 0,-15 16,-1-1,-16 17,0 0,0-16,-15 0,-1 16,32-17,0 1,1 0,15-16,0 16,0-16,15 0,1 16,16 0,0 0,15-1,-31 1,16-16,0 0,0 0,-17 16,17-16,-32 16,0-16,-16 0,16 0,-16 0,1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2:06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10906 11605,'0'0,"16"0,0 0,-16 0,16 0,-1 0,1 0,0 0,16 0,15 0,1 0,-16 0,-16 0,16 15,-17-15,-15 16,0-16,0 16,0 0,0 0,0 0,-31 16,-17-1,-16 1,1-16,0 16,-33-1,33 1,15-16,1 0,47-16,0 0,0 0,15 0,-15 16,32-16,0 16,31 0,1-16,-48 16,47-16,1 15,-1 1,-31 0,0-16,-16 0,0 0,-16 16,0 0,-16-16,0 16,0 0,-16-1,0 1,1 0,-1 16,32-32,-16 32,16-16,0-16,0 16,0-1,0 1,0-16,48 32,-48-16,15-16,1 16,16 0,-32-1,0-15,0 16,0 0,0 0,0-16,0 16,-48 32,33-32,-1-1,0 17,0-16,0 0,16 0,0 0,0-16,0 15,0 1,0 16,0-32,16 32,0 0,0-16,-16 15,31-15,1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2:38.1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2857 6001,'0'0,"0"0,16 0,-16 0,16 0,0 0,16 0,-32 0,31 0,1 16,0-16,0 0,15 0,-15 0,16 0,-1 15,-15-15,0 0,0 0,-1 0,-15 0,16 0,-16 0,-16 0,16 0,-1 16,1-16,0 0,0 0,0 16,0-16,0 0,0 0,15 0,-15 0,16 0,-16 0,16 0,-17 0,17 0,-16 0,32 0,-16 0,-1 0,1 0,31 0,-31 0,-16 0,48 0,-33 0,1 0,63 0,-63-16,16 16,63-16,-79 16,15-15,33 15,-33-16,-15 16,16 0,31 0,-47-16,0 16,15 0,-31 0,79 0,-79 0,32 0,-16 0,-17 0,33 0,15 0,-15 0,-32 0,32 0,-1 0,1 0,-1 0,17 0,63 0,-79 0,-17-16,17 16,0 0,-17 0,1 0,16 0,-17 0,-15 0,16 0,0 0,0 0,-1 0,1 0,-16 0,16 0,-1 0,-15 0,32 0,0 0,-32 0,47 0,-15 0,-1 0,-15 0,32 0,-17 0,1 0,15 0,-31 0,32 0,-17 0,17 0,-33 0,17 0,16 0,-17 0,-15 0,15 16,1-16,0 0,-16 0,15 0,1 0,15 0,1 0,-17 0,1 0,15 0,1 0,-16 0,15 0,-31 0,31 0,-15 0,0 0,-1 0,17 0,-17 0,17 0,-32 0,-1 0,17 0,-32 0,16 0,-1 0,-15 0,0 0,16 0,-16 0,0 0,0 0,-1 0,-15 16,16-16,16 0,-32 0,16 0,16 0,-32 0,15 0,1 0,-16 0,16 0,0 0,0 0,-16 0,16 0,0 0,0 0,0 0,-1 0,1 0,-16 0,16 0,0 0,-16 0,16 0,0 0,0 0,-16 0,31 0,-15 0,-16 0,16 0,-16 0,16 0,0 0,-16 0,16 0,0 0,-16 0,0-16,0 0,0 0,0 0,-16-15,-16-1,16 0,16 16,-32-16,1 1,15-1,-16 16,16 0,0 0,0-15,-15-1,-1 32,32-16,-16-16,-16 16,16 16,0-16,1 0,-1 16,0-15,0-1,0 16,0-16,-15 0,15 0,0 16,0-16,-16-15,32 31,-16 0,-16-32,17 16,-1 0,0 16,16-16,-16 0,16 0,0 16,0 0,-16 0,16-16,-16 16,16-15,0 15,0-16,-16 16,1-16,-1 0,16 16,0 0,-16-32,0 32,16-16,-16 16,16-31,-16 15,0 0,0 0,16 0,-16 0,1 16,-1-16,16-15,-16 31,0-32,-16 0,16 16,16 16,0-31,-15 15,-1 16,0-16,16-16,-16 32,0-16,16 0,-16 0,0 0,0 1,0-1,1 16,-1-32,0 32,16-32,-16 32,-16-16,32 1,-16-1,-15 0,15-16,0 16,0 0,0 0,0-15,-16-1,32 32,-31-32,15 0,-16 1,0 15,32-16,-31 0,-1-15,16 31,-16-16,32 16,-32 0,17-31,-1 31,0-16,0 32,0-32,16 16,-32-15,17 15,-17-16,16 16,0 0,-16-15,32 31,-32-48,17 32,-1 16,0-32,16 16,-32 0,0-15,17-1,15 16,-16 0,-16-15,32 15,-16 16,0-16,-16-32,32 32,-16 0,1-15,-17-1,0-16,16 32,0-15,1 15,-1 0,-16-16,-16-16,32 17,0-1,1 0,-1 32,-16-31,16-1,16 32,-32-48,17 32,15 16,-16-16,0-15,0 31,0-32,0 0,0 16,0 0,16 1,-31-1,31 0,-16 0,16 0,-16 0,0 0,0 0,0 0,16 1,-16-1,1 0,-1 0,16 0,-16-16,0 32,0-31,0 15,16 0,-16 0,0 0,0 0,16 16,-15-16,15 0,-16 16,16 0,0-15,-16 15,16-16,-16 16,0 16,-31 63,-1 0,16-47,-16 16,17-1,15-31,-16 16,16 0,0-16,1-16,15 31,-16-15,16 0,-16 0,0 0,16-16,0 16,-16 15,0 1,16-32,-16 32,16-16,-16 0,0 16,1-17,-1 1,16 0,0 16,-16-32,0 16,0 15,16-31,-16 32,0-16,-15 0,15 16,-16 0,16-1,0-15,-16 0,32 0,-15 0,-1-16,16 16,-16 15,0-31,0 16,0 16,0-16,16-16,-31 16,31 0,-16 0,0-1,0 1,0 0,-16 16,16 0,-15-17,-1 17,0 0,16-16,-15 0,-1 16,0-1,-16-15,48 0,-31 0,-1 0,16 15,0-15,-15 16,-1-16,16 0,-16 16,16-16,-16 15,1 1,-1-16,0 16,-15-1,-1 1,32-16,-32 16,17 0,-17-1,16 1,-15 0,47-32,-48 31,16 1,-15-16,31 16,0-32,-16 16,1 16,31-17,-16 1,0-16,0 16,0 16,0-32,0 16,16-16,-32 31,17-15,-1 0,16-16,-32 32,16-16,0-16,0 32,1-16,-17 15,16-15,-16 0,0 32,16-33,1-15,-33 48,32-32,0-16,0 32,-47 0,47-1,-16-15,32 0,-47 16,31-16,0-1,0-15,-16 48,32-32,-31-16,15 16,0 0,16-16,-16 32,0-32,0 15,16-15,0 16,-16 0,-16 0,17 0,15 0,-48 15,32-15,0 16,0-32,-15 32,31-16,-32 0,16 0,16-1,-32 1,16-16,16 16,-16-16,16 0,-15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5:36.7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2952 5985,'0'0,"16"0,-16-16,0 0,16 0,0 0,-16 1,32-17,-32 16,16 0,0-16,0 16,-16 0,15 1,1-17,0 16,0 0,16-16,-32 1,16 31,-1-32,1 0,0 16,0 0,0-15,0-1,0 0,16 16,-17-15,-15 15,32 0,-16-16,0 16,0-16,0 16,-1 1,1-1,0 0,-16 0,16 0,0 0,0-15,-16 15,16 0,0 16,15-32,-31 16,16 0,0 0,0 0,0 1,0-1,0 0,-16 0,15 0,1 0,16-15,-32 31,0-16,32-16,-16 32,-16-16,0 0,32 0,-32 16,15-16,1 0,-16 1,16 15,0-16,16-32,-16 48,-1-16,1 0,-16 1,16-1,32-16,-32 0,0 16,-16 0,31 0,-15 1,0-17,0 32,0-32,0 16,-16 16,31-31,-15-1,0 32,0-32,0 0,0 16,32-15,-33-1,-15 16,16 16,16-32,-32 16,16 1,0-1,0-16,-1 16,1-16,0 16,16-15,0 15,-32-16,32 0,-17 16,17-15,-32 15,32-16,-16 32,0-32,-16 16,31-15,-15 15,-16-16,16 32,0-16,16-16,-32 32,16-31,0 15,-1 16,-15-32,16 16,0 0,16 0,-32-15,16 15,15 0,-31-16,16 16,-16 16,32-31,-16 15,-16 16,0-32,16 16,32 0,-48 0,15-16,1 32,0-15,0-33,0 48,16-32,-32 16,15 1,1 15,0-32,-16 16,48 0,-48 0,16 0,-16 16,16-16,0 0,-1 1,-15 15,16-16,0 0,-16 0,16 16,0-16,0 0,0 0,-1 1,1-1,0 0,-16 16,32-16,-16 0,-16 0,16 16,0-16,0 0,-16 0,15 16,-15 0,16-15,-16-1,16 0,0 16,16-16,-32 0,16 0,-1 16,-15-16,16 1,0 15,0-16,-16 0,16 0,0 16,0-16,-16 0,16 0,0 16,-16-16,15 16,-15-16,0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2:44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12350 9446,'0'0,"16"0,0 0,-16 0,16 0,0 0,16 0,31 0,1 0,-1 0,1 0,15 0,-31 0,15 0,1 0,15 0,-31 16,-1-16,1 0,-16 0,15 0,-15 0,-16 0,32 15,-1-15,1 0,-32 0,31 16,-15-16,0 0,0 0,15 0,1 0,-16 0,15 0,1 0,-16 0,15 0,17 0,-17 0,17 0,-32 0,47 0,-31 0,-1 0,1 0,47 0,-47 0,15 0,1 0,-1-16,-15 16,15 0,1-15,-32 15,15 0,-15 0,16 0,-17 0,-15 0,32 0,-1 0,-31 0,32 0,-16 0,15 0,1 0,-32 0,31 0,-31 0,32 0,-48 0,16-16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2:48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17446 14240,'0'0,"16"0,0 0,0 0,0 0,16 0,-16 0,15 16,1 0,0 0,-16-16,15 0,-15 0,0 0,16 0,0 0,-1 0,1 0,-16 0,0 0,16-16,-17 0,1 0,-16 16,16-32,-16 0,16 32,-16-31,16 15,-16 16,0-16,0 0,0 0,0 16,0-16,0 0,0 16,0-31,0-1,0 32,0-16,-16 0,0 0,0 16,0-16,-15 0,-1 1,16-1,-16 16,32 0,0-16,0 16,0 0,32 0,-32 0,32 0,47-16,-31 16,0-16,47 0,-48 16,1-16,-16 16,15-15,-31-1,0 16,-16-16,-16 0,16 0,-31 0,-1-16,16 32,0-16,-16 1,0-17,17 16,-1 0,0 16,-16-32,32 32,-16 0,16-15,0-1,0 16,32-32,16 16,-1-16,33 0,47 1,-64 15,48-32,-47 17,-1 15,-31 0,-16 0,-16 16,-32 0,32 0,-63-32,-1 0,17 16,-1-15,0 15,-31 0,47 0,16 0,0 0,16 16,0-15,32-17,32 0,-1 16,1-16,47 16,-64 1,49-17,-17 0,-31 16,-33 16,1-16,-16 16,-16-15,16-1,-31 16,15-32,-16 16,16 0,0 0,1 16,15-16,0 16,31-31,-15 15,32 16,15-16,33-32,-1 17,-16-1,16-16,-47 32,-16 16,-32 0,0 0,0 0,-16-16,0 0,-32-15,-15 15,31 0,-16 0,33 16,-1-16,16 0,0 1,0 15,0-16,0 0,16-16,15 0,17-15,-16-1,0-15,-17 47,-15-16,0 16,0 0,-15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53:38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19336 15859,'15'0,"-15"16,0 0,0 0,0 0,0-16,0 15,0 1,0 0,0-16,0 16,0 0,0 0,0-16,0 16,0 0,0-16,0 16,0-1,0 1,0-16,0 16,0 0,0 0,0-16,0 16,0 0,0-16,0 15,0 1,0 0,0-16,0 16,0 0,0 0,0-16,0 16,0 0,0-16,0 16,0-1,0 1,0-16,0 16,0 0,0 0,0-16,0 16,0 0,0-16,0 15,0 1,0 0,0-16,0 16,0 0,0 0,0-16,0 16,0 0,0-16,0 16,0-1,0 1,0 0,0 0,0 0,0-16,0 16,0 0,0-1,0-15,0 16,0 16,0-32,16 16,-16 16,0-32,0 16,0 0,0-16,0 15,0 1,0 0,0-16,0 16,16-16,-16 16,0 0,0-16,0 16,0-1,0 1,0 0,16-16,-16 16,0 0,0 0,0 0,0 0,0 0,0-1,0 1,0-16,0 16,0 0,0 0,0 0,0 0,0-16,0 31,0-15,0-16,0 16,0 0,0 0,0-16,0 16,0 16,0-32,0 15,0 1,0 0,0-16,0 16,0 0,0 0,0-16,0 31,0-15,0-16,0 16,0 0,0-16,0 16,0 0,0 0,0-16,0 16,0 0,0-1,0 1,0 0,0 0,0-16,0 16,0 0,16-16,-16 16,0-1,0 1,0-16,0 16,0 0,0 0,0-16,0 16,0 0,0-16,0 16,0 0,0-1,0-15,0 16,0 0,0 0,0-16,0 16</inkml:trace>
  <inkml:trace contextRef="#ctx0" brushRef="#br0" timeOffset="2869.1641">19415 17208,'0'0,"0"0,16 0,0 0,-1 0,-15 0,16 0,0 0,0 0,-16 0,16 0,0 0,-16 0,16 0,16 0,-17 0,1 0,32 0,-32 0,15 0,1 0,-32-15,32 15,-16 0,-16 0,16 0,-16 0,16 0,0 0,-16 0,15 0,1 0,-16 0,16 0,0 0,0 0,-16 0,16 0,0 0,31-32,1 16,0 0,-17 0,-15 0,32 16,-17-15,1 15,-32 0,16 0,0 0,0-16,-16 16,16 0,0 0,-16 0,16 0,-1 0,-15-16,32-16,16 16,-1 0,-15 0,16-15,-32 15,15 0,17 0,-32 0,0 16,15-16,1 0,-16 16,-16-15,32-1,-16 16,-16 0,32-16,-1 0,-31 0,16 0,0 16,0 0,-16-16,32 16,-17-16,-15 16,16 0,0-16,0 1,-16 15,0-16,16 16,0 0,-16-16,0 16,0-16,16 16,-16-16,0 16</inkml:trace>
  <inkml:trace contextRef="#ctx0" brushRef="#br0" timeOffset="4909.2806">20161 16113,'0'0,"0"0,0 32,0 0,0-32,-16 31,16-15,0-16,0 32,0 0,0-32,0 16,0 0,0-1,-16 1,16 16,0-32,-16 32,16-16,0-16,0 15,0 1,0 0,-15-16,15 16,0 0,-16 0,16-16,0 16,0 0,-16-16,16 0,-16 0,16 16,-16-16,16 0,-16 0,0 0,0 0,16 0,-16 0,1 0,15 0,0-16,0 0,0 16,0-32,0 16,0 16,0-16,0-16,15 17,-15 15,0-16,16 0,0 16,-16 0,16 0,-16 0,0-16,16 16,0 0,0 0,-16 0,32 0,-17 0,-15 0,16 0,0 0,0 0,0 0,0 0,0 0,-16 0,15 0,1 0,-16 0,0 16,16-16,0 16,0-16,-16 16,0-16,0 15,16 1,0-16,-16 16,16-16,-16 16,0 0,16-16,-1 0,-15 0,16 16,0 0,0-16,-16 0,0 0,16 16,0-16,0 16,-16-16</inkml:trace>
  <inkml:trace contextRef="#ctx0" brushRef="#br0" timeOffset="8118.4644">19415 17208,'0'0,"0"0,-16 0,0 0,0 0,16 0,-31 0,15 0,16 0,-32 0,16 0,16 0,-16 0,0 0,0 0,0 0,1 0,-1 0,16 0,-16 0,0 0,0 0,0 0,-15 0,31 0,-16 0,0 0,0 0,16 0,-16 0,0 0,0 0,16 0,-16 0,0 0,16-15,-15 15,-17-16,32 16,-16 0,0-16,0 16,16 0,-31 0,15 0,16 0,-16 0,0 0,0 0,16 0,-16 0,0 0,0 0,0-16,1 16,-1-16,16 16,-32-16,-16 16,33 0,-17-16,0 16,32 0,-32 0,0 0,32 0,-15 0,-1 0,16 0,-16 0,0 0,0 0,16 0,-16 0,0 0,1 0,15-15,-16 15,0 0,16 0,-16-16,0 16,0 0,16 0,0 0,-16 0,0 0,0-16,16 16,-15-16,-17 16,32-16,-16 16,0 0,0 0,16-16,-16 16,16-16,-15 16,15 0,0-16,-16 16,16 0,-16 0,0 0,16-16,-16 16,0-15,0 15,16 0,0 0,-16 0,16-16,-16 16,16-16,0 16,-15 0,-1-16,0 16,16 0,0 0,0-16,-16 16,0 0,16-16,-16 16,16-16,-16 16,1 0,15 0,-16 0,0-15,0 15,16-16,-16 16,0 0,0-16,16 16,0-16,-32 0,17 16,15 0,-16 0,0 0,16-16,-16 16,16-16,-16 16,0-16,16 16,-16 0,1 0,-1 0,16 0,0-16,-16 16,0 0,0-15,0 15,16-16,-16 16,0 0,16 0,0 0,-16-16,1 16</inkml:trace>
  <inkml:trace contextRef="#ctx0" brushRef="#br0" timeOffset="9822.5618">18510 15938,'0'16,"0"16,0-32,0 32,0-16,0 0,0 15,0-15,0 16,0-16,-16 16,0-1,16 1,-16 0,16 0,0-1,-16-15,1 0,-1 0,16 0,-16 0,0 15,-16 1,32-32,-16 32,1-16,15-16,-16 16,0 0,16 0,-16-16,16 0,-16 0,16 15,-16-15,16 0,-16 0,0 0,16 0,-16 0,1 0,15 0,0-15,0-1,0 0,0 16,15-48,17 16,-32 16,32 1,32-33,-49 32,17-16,-32 17,32 15,0-16,-17 16,-15 0,16 0,0 0,-16 0,16 0,-16 16,32-1,-16 1,-16-16,16 32,0 0,-1-32,-15 31,32-15,-16 0,0-16,-16 32,16-16,0 0,-1 0,-15 0,0-1,16 1,0 0,-16-16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0:42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4889 826,'32'0,"-32"0,48 0,-17 0,81 0,-49 0,64 0,32 0,-48 0,79-32,-47 16,-16 16,127-16,-111 0,-16-16,16 16,-32 16,32-15,-32 15,0-16,-31 16,15 0,-47 0,15-16,0 16,-15 0,-32 0,0 0,32 0,-33 0,17 0,16 0,-17 0,17 16,16 0,-33-16,49 15,-33-15,65 0,-81 16,80-16,-63 16,31-16,-47 0,16 16,63-16,-79 16,63-16,-63 16,-17-16,97 0,-81 16,1-16,47 0,-31 16,-16-16,79 16,-95-16,31 0,1 15,79 1,-95-16,15 16,17-16,-16 0,47 16,-32 0,1-16,-16 16,15 0,80-1,-80 1,-15 0,0 0,15 0,32 0,-31-16,-1 16,96 31,-111-31,15-16,1 16,-1 0,17-16,94 16,-126-16,15 0,-15 0,79 0,-64 16,-15-16,0 0,79 0,-64 0,1 0,-17 0,80 16,-95-16,32 0,-17 15,1-15,15 0,49 0,-49 0,16 0,-15 0,-1 0,1 0,-1 0,-31 0,32-15,63-1,-112 16,33-16,-16 16,-16-16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0:45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14684 15081,'0'0,"0"-16,16 16,0-15,0 15,79-16,-63 16,15-16,17 16,-1 0,1 0,95 0,-96 0,16 0,17 0,-17 0,0 0,-15 0,0 0,15 0,-63 0,-16 0,-16 0,0 0,16 0,-48-32,33 16,-33-16,16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0:47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14859 14796,'0'0,"16"-16,-1 16,-15 0,16 0,16 0,0 0,47 0,32 0,-63 0,79 0,-48 0,-31 0,16 0,-49 0,1 0,-16 0,0 0,-16 0,-15 0,-33 0,1-16,-33 0,1-16,-48-16,64 17,31 15,-15 0,-1-16,1 16,31 1,0-1,16 16,16-16,0 0,0-16,16 0,0 16,16 1,16-1,31-16,-63 32,79-16,-31 0,-17 16,-31 0,0 0,-16 0,-16 0,-16-16,-63-15,63 15,-63 0,32 0,-1 0,-15-32,31 33,16 15,32 0,0-16,0 0,0 0,16 16,16-16,-16 0,31 16,-15 0,-16 0,16 0,0 0,-32 0,0-16,15 16,1 0,0 0,16 0,0 0,47 32,16-16,16 16,1-16,30-1,-30 1,-17 0,16-16,-48 16,-15-16,-16 0,-1 0,-31 0,0 0,0 0,-15 16,-1 0,-32 0,16 0,-15 15,-17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1:25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11922 2778,'0'0,"0"0,16 0,0 0,-16 0,31 0,-15 0,0 0,0 0,16 0,-16 0,15 0,-15 0,0 0,0 0,-16 16,0-16,-16 0,-16 16,16 0,-15 0,-17 15,32-31,-15 16,15-16,0 16,0-16,16 16,0-16,16 0,0 16,31 0,1 0,-16-16,63 15,-47-15,31 16,-47-16,-1 0,-31 0,0 16,0-16,0 16,-16-16,1 16,-33 0,0 16,17-16,-33 15,1 1,31-16,-32 16,49-17,-1 1,16-16,-16 0,16 16,0 0,0 0,0-16,47 16,-31 0,0 0,48 0,-33-16,17 15,0-15,-17 0,-15 0,16 0,-32 16,0-16,0 16,-16-16,0 16,0-16,-15 32,15-16,-16 15,-16 1,1-16,31 0,-16 0,0 16,17-17,-1-15,16 0,16 16,-1 0,1 0,0-16,16 16,-16 0,15 0,1-1,16 1,-32-16,0 0,0 0,-16 16,0 0,-16-16,16 16,-16-16,16 0,0 16,-16-16,16 16,0-16,0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1:25.8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13430 3207,'16'0,"-16"0,16 0,0 0,31 0,1 16,-1-16,17 15,95-15,-16 0,-16 0,-64 0,80 0,16 0,-96 0,48 0,-47-15,-32 15,-16-16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1:28.0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14811 14065,'0'0,"0"0,0 32,-16-32,0 32,16-16,-15-1,15 1,0 0,0-16,15 16,-15-16,16 16,-16 0,16-16,0 0,-16 16,16-16,-16 16,0 0,0-16,0 0,-16 15,0 1,0 0,0 0,16 0,0 0,0-16,0 0,32 16,-16-1,0 1,16 0,-17-16,-15 0,16 0,-16 16,16 0,0-16,-16 16,0 0,0 0,0-16,0 31,-16-15,0 0,0 16,1-16,-1 15,0-15,-16 16,32-16,-16 16,16-32,0 16,0 0,0-1,0-15,16 16,16 0,-32 0,16-16,0 0,-1 16,-15 0,0 0,0-16,0 31,-15-31,-1 16,0 0,16 0,-32 16,32-32,0 16,0 0,0-1,0-15,16 0,16 16,-32 0,31-16,1 16,32 16,-32-16,-32-16,0 15,0 1,0-16,-16 16,0-16,0 0,16 0,0 0,16 0,16 0,15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1:01:29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15700 14446,'-32'16,"32"0,-31 0,15-16,16 16,0-16,0 0,16 0,-1 0,33 0,-16 0,-16 0,16 0,-17 0,1 0,-16 16,0 0,-16-16,1 15,-1 1,-32 32,0-32,17 15,15-31,16 16,0 0,0-16,0 16,16-16,-1 0,1 16,16 0,-16-16,0 16,16 0,-16-16,-1 0,-15 16,0-1,0 1,0 0,-31 16,-1 0,16-1,-32 17,17-32,15 16,0-1,16-15,0-16,0 0,16 16,0-16,-1 16,-15-16,16 16,0-16,-16 0,16 16,16 0,-16-1,0-15,0 16,15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5:40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6096 2350,'0'0,"0"15,16 17,-16-16,16 16,-1-16,-15-1,0 17,0-32,0 32,0-16,16 0,-16 0,0 0,16-1,-16 17,16-16,-16 0,0 0,16 15,-16-15,16 16,-16-16,0 16,0 0,0-17,0 1,0 0,16 0,-16-16,0 16,0 0,0 0,15-1,-15 17,0-32,0 16,0 16,0-32,16 32,-16-1,0-15,0 16,0-16,0 0,0 0,0-1,0 1,0 16,0-32,0 32,0-16,0 0,0 0,0-16,0 15,0-15,0 16,0 16,-16-16,16 16,0-1,-15 1,15 0,-16 16,16-1,-16-15,16 0,-16 15,16-15,0 16,0-32,0 31,0-31,-16 16,16-1,0-15,-16 32,16-16,0 0,-16-1,16 17,0-16,0-17,0 17,0-16,0 0,0 16,0-16,0 15,0-15,0 0,0 16,0-16,0 15,0 1,0 16,0-48,0 63,0-63,0 64,0-64,0 47,0-15,16 0,-16 0,0 15,0-31,0 16,16 16,-16-33,0 1,0 32,0-32,0 0,0 31,0-31,0 0,0 0,0 16,0-16,0 15,0-31,16 32,-16-16,0-16,0 32,0-16,0 0,0-1,0 1,0 0,0 0,16 0,-16 16,0-17,0 1,0 16,0 0,16-16,-16 16,0-17,0 1,0 16,16 0,-16-32,0 16,0-1,0 1,0-16,0 16,0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5:45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6826 9541,'0'0,"0"16,0-16,0 16,0-1,0 1,0-16,0 16,0 0,16-16,-16 16,0 0,0 0,0-16,0 16,0 0,0-1,0 1,16 16,-16-16,0 0,0 15,0-15,0 16,0-16,0 16,0 15,0-31,0 0,0 32,0-32,0 31,0-31,0 16,0 0,0-16,0 15,0-15,0 16,0 0,-16-17,16 1,-16 32,16-32,0 0,-16 47,16-31,0 0,0-16,-16 47,16-47,0 0,0 16,0 15,0-31,0 16,0 0,0-32,0 31,-16 33,16-32,0-32,0 31,0-15,0 0,0 16,0-16,-16 31,16-15,0 0,0-32,0 32,0-16,0-1,0 17,0-32,0 32,0 0,0-17,0 17,0 16,0-16,0-1,0 17,0 0,0-17,16 17,-16 0,16-1,-16-15,0 16,16-1,-16 17,0-32,16 15,-16 1,16 63,-16-79,16-1,-16 1,16 47,-16-47,0-16,16 79,-16-79,0 32,15-16,-15-17,16 49,-16-16,0-1,0-15,0 0,16 15,-16 1,0-32,0 32,0-1,0-47,0 48,0-17,0 1,0-16,0 16,0 0,0 15,0-31,0 32,0-32,0 15,0 1,16-16,-16 16,0-16,0 15,0-15,0 0,0 16,0 0,0-17,0 1,0 16,0 0,0-16,0 0,-16 31,16-47,0 32,0-16,-16 16,16-17,0 1,0 16,0-16,-16 16,16 0,0-17,0 17,-15-16,15 0,0 0,0 0,0 15,0 1,0 0,-16-32,16 32,0-16,0-1,0 1,0 0,0 16,0-16,0 0,0 15,0 1,0 0,0-16,0 16,0-17,0 17,0-16,0 0,0 0,0 0,0 15,0-15,0 0,0 16,0 0,0-16,0-1,0 17,0-32,0 32,0-16,0 0,0-1,0 1,0 0,0 16,0-32,0 32,0-16,0-16,0 31,0-15,0 0,0 0,0 0,0 16,0-17,0 1,0 0,0 0,0 0,0 0,0 0,0 0,0-16,0 16,0 15,0-31,0 32,0-16,0 0,0 15,0-31,0 16,0 0,0 0,0-16,0 16,0 0,0 0,0-16,0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09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3111 5985,'16'0,"0"0,-16 0,16 0,0 0,-16 0,16 0,-1 0,1 0,-16 0,16 0,0 0,0 0,-16 0,16 0,0 0,0 0,0 0,-1 0,1 0,-16 0,32 16,-16-16,0 0,15 16,1-16,-32 0,32 0,0 15,-16-15,0 0,-1 16,17-16,-16 0,0 16,0-16,15 0,-15 0,0 0,0 0,0 0,0 0,16 0,-32 0,16 0,-1 0,1 0,-16 0,16 0,16 0,-32 0,63 0,-47 0,16 0,0 0,0 0,-1 0,17 0,-32 0,31 0,1 0,-16 0,0 0,15 0,1 16,-1-16,-15 0,16 0,-1 0,-31 0,32 0,-1 0,1 0,0 0,-1 0,1 0,0 0,-17 0,17 0,-16 0,0 0,-1 0,17 0,-32 0,15 0,17 0,-32 0,16 0,0 16,-17-16,17 0,0 0,-16 0,15 0,1 0,-16 0,0 0,16 0,-32 16,32-16,-17 0,1 0,16 0,-16 0,-16 0,16 0,0 0,-1 0,-15 0,16 0,0 0,-16 0,16 0,0 0,0 0,-16 0,16 0,0 0,0 0,-16 0,15 0,17 0,-32 0,16 0,0 0,-16 0,32 0,-1 0,-31 0,32 0,-16 0,-16 0,16 0,0 0,0 0,-16 0,16 0,-1 0,-15 0,16 0,0 0,0 0,-16 0,16 0,-16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8:36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3064 15653,'0'0,"0"0,31 0,17 0,15 16,-15-16,0 0,15 0,1 0,-1 0,-31 0,32 0,-1 0,-31 0,-1 0,1 0,16 0,-48 0,16 0,0 0,0 0,-1 0,17 15,-32-15,32 0,-16 0,-16 0,31 0,17 16,0-16,-16 0,-17 0,33 0,-16 0,15 16,-31-16,16 0,16 0,-32 16,15-16,1 0,16 16,-48-16,47 0,-31 0,32 16,-16-16,15 0,-31 0,32 0,-17 16,-15-16,48 16,-17-16,-15 0,47 16,-47-16,-16 0,64 0,-49 0,1 0,47 0,-31 0,-32 0,32 0,15 15,-47-15,16 0,15 0,17 0,-48 0,15 0,1 0,-16 0,16 16,47-16,-47 0,0 0,-1 0,17 16,0-16,-17 0,49 0,-48 0,15 0,-31 0,32 0,-17 0,17 0,-32 0,32 0,-1 0,-31 0,32 0,-1 0,1 0,-16 0,15-16,1 16,31 0,-31 0,-32-16,16 16,15 0,-31 0,0 0,0 0,0 0,-16 0,15 0,1 0,-16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24.4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2921 15827,'0'16,"0"-16,0 32,16-32,-16 16,15 0,-15 0,0-1,0-15,0 16,16 0,-16 0,0-16,0 16,16 0,-16-16,0 16,16-16,-16 16,0 0,0-16,0 0,0 15,0 1,16-16,-16 16,0-16,16 0,-16 16,0 0,0-16,0 0,0 16,0 0,16-1,-16-15,0 16,0 0,16-16,-16 16,0-16,0 16,16 0,-16 0,0-16,0 16,0 0,0-16,0 15,0 1,0-16,0 16,0-16,0 16,0 0,15 0,-15-16,0 16,0-1,0-15,0 16,0 0,0 0,0-16,0 16,0 0,16 0,-16-16,0 16,0 0,0-16,0 15,0 1,16 0,-16-16,0 16,0 0,0 0,0-16,0 16,16-1,-16-15,0 32,0-16,0-16,0 16,0 0,0 0,16 0,-16 0,0-1,0 1,0 0,0 0,0-16,0 32,0-16,0-16,0 31,0-15,0-16,0 32,0-16,0 0,0 0,0 0,0-1,0 1,0 0,0-16,-16 32,16-16,0 0,0-16,0 31,0-15,0 0,0 0,-16 0,16 0,0 0,0 0,-16-1,16 1,0 0,-16-16,16 16,0 0,0-16,0 16,-15 15,-1-15,16-16,-16 16,16 0,0-16,-16 32,16-16,-16 0,16-16,0 31,-16-15,16-16,0 16,0 0,0-16,0 16,0 0,0 0,0-16,0 15,0 1,0 0,0 0,0 0,0 0,0 0,0 0,0 0,-16-16,16 0,0 15,0 1,0-16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2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2889 17939,'0'0,"0"0,16-16,0 16,0 0,-16 0,15 0,1 0,0 0,0 0,16 0,-16 0,0 0,0 0,-1 0,1 0,0 0,-16-16,16 0,0 0,0 16,-16-16,16 16,-1 0,-15 0,-15 0,15 0,-16-15,-16 15,16-16,-16 16,-15-16,-1 0,16 16,-15-16,-1 0,16 0,17 16,15 0,0 0,15-16,17 0,-16 16,47-15,-15-1,32 0,-33 0,1 0,15 0,-47 16,16 0,-16 0,-16 0,-16 0,16 0,-48-31,1-1,-17 0,17 16,-33-16,-15 16,63-15,-31 15,31 0,0 0,32 0,-16 16,16 0,0-16,0 1,0-1,16 16,0-16,16 0,0 0,-1 0,33 0,-1-16,1 1,-32 31,31-16,-31 0,-1 0,-31 16,0 0,-15 0,-33 0,-15-16,31 0,-64 1,17-17,32 32,-17-16,-15 0,31 0,16 16,-15 0,47-16,0 0,0 0,0 1,16-1,-1 0,17-16,63 0,1-15,-17 31,-47 0,31 0,-15 0,-32 16,-16 0,0 0,-16 0,-32 0,32 0,-47 0,-1 0,17 0,31 0,-16 0,16 0,16-16,0 0,16 1,0-1,32-32,-1 32,1-15,63-1,-47 0,-17 16,1 0,-32 16,-1-16,-15 16,-15 0,-17 0,0 0,0 0,-31 0,31 0,0-16,16 1,1-1,15 0,0 16,0-16,0 0,0 0,47-31,-31 15,32 0,-16 0,31-15,-15 15,-33 16,1 16,-16-16,0 0,0 16,-16-15,-31 15,15 0,-31 0,15 0,0 0,32 0,-15-16,15 16,16 0,0-16,0 0,0 16,32-16,-32-16,31 16,-15 0,0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20:46:30.2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2048 16812,'0'0,"0"0,16 0,15 0,-31 0,32 0,-16 0,0 0,15 0,-31 0,48 0,0 0,-48 0,47 16,1-16,-48 0,48 15,-17-15,-15 0,16 0,-16 0,0 0,16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0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7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6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4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1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39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7" Type="http://schemas.openxmlformats.org/officeDocument/2006/relationships/customXml" Target="../ink/ink25.xml"/><Relationship Id="rId2" Type="http://schemas.openxmlformats.org/officeDocument/2006/relationships/image" Target="../media/image1.png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customXml" Target="../ink/ink23.xml"/><Relationship Id="rId5" Type="http://schemas.openxmlformats.org/officeDocument/2006/relationships/image" Target="../media/image4.png"/><Relationship Id="rId15" Type="http://schemas.openxmlformats.org/officeDocument/2006/relationships/customXml" Target="../ink/ink24.xml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26.xml"/><Relationship Id="rId18" Type="http://schemas.openxmlformats.org/officeDocument/2006/relationships/image" Target="../media/image43.emf"/><Relationship Id="rId3" Type="http://schemas.openxmlformats.org/officeDocument/2006/relationships/image" Target="../media/image2.png"/><Relationship Id="rId21" Type="http://schemas.openxmlformats.org/officeDocument/2006/relationships/customXml" Target="../ink/ink29.xml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customXml" Target="../ink/ink27.xml"/><Relationship Id="rId2" Type="http://schemas.openxmlformats.org/officeDocument/2006/relationships/image" Target="../media/image1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19" Type="http://schemas.openxmlformats.org/officeDocument/2006/relationships/customXml" Target="../ink/ink28.xml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22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2.xml"/><Relationship Id="rId18" Type="http://schemas.openxmlformats.org/officeDocument/2006/relationships/image" Target="../media/image11.emf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8.emf"/><Relationship Id="rId1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customXml" Target="../ink/ink3.xml"/><Relationship Id="rId23" Type="http://schemas.openxmlformats.org/officeDocument/2006/relationships/image" Target="../media/image14.emf"/><Relationship Id="rId19" Type="http://schemas.openxmlformats.org/officeDocument/2006/relationships/customXml" Target="../ink/ink5.xml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image" Target="../media/image9.emf"/><Relationship Id="rId22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8.xml"/><Relationship Id="rId18" Type="http://schemas.openxmlformats.org/officeDocument/2006/relationships/image" Target="../media/image18.emf"/><Relationship Id="rId3" Type="http://schemas.openxmlformats.org/officeDocument/2006/relationships/image" Target="../media/image2.png"/><Relationship Id="rId21" Type="http://schemas.openxmlformats.org/officeDocument/2006/relationships/customXml" Target="../ink/ink12.xml"/><Relationship Id="rId7" Type="http://schemas.openxmlformats.org/officeDocument/2006/relationships/image" Target="../media/image6.png"/><Relationship Id="rId12" Type="http://schemas.openxmlformats.org/officeDocument/2006/relationships/image" Target="../media/image15.emf"/><Relationship Id="rId17" Type="http://schemas.openxmlformats.org/officeDocument/2006/relationships/customXml" Target="../ink/ink10.xml"/><Relationship Id="rId2" Type="http://schemas.openxmlformats.org/officeDocument/2006/relationships/image" Target="../media/image1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customXml" Target="../ink/ink9.xml"/><Relationship Id="rId23" Type="http://schemas.openxmlformats.org/officeDocument/2006/relationships/image" Target="../media/image8.png"/><Relationship Id="rId19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customXml" Target="../ink/ink7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emf"/><Relationship Id="rId2" Type="http://schemas.openxmlformats.org/officeDocument/2006/relationships/image" Target="../media/image1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13.xml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7" Type="http://schemas.openxmlformats.org/officeDocument/2006/relationships/image" Target="../media/image27.emf"/><Relationship Id="rId2" Type="http://schemas.openxmlformats.org/officeDocument/2006/relationships/image" Target="../media/image1.png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26.emf"/><Relationship Id="rId10" Type="http://schemas.openxmlformats.org/officeDocument/2006/relationships/customXml" Target="../ink/ink16.xml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customXml" Target="../ink/ink21.xml"/><Relationship Id="rId3" Type="http://schemas.openxmlformats.org/officeDocument/2006/relationships/image" Target="../media/image2.png"/><Relationship Id="rId21" Type="http://schemas.openxmlformats.org/officeDocument/2006/relationships/image" Target="../media/image32.emf"/><Relationship Id="rId7" Type="http://schemas.openxmlformats.org/officeDocument/2006/relationships/image" Target="../media/image6.png"/><Relationship Id="rId12" Type="http://schemas.openxmlformats.org/officeDocument/2006/relationships/customXml" Target="../ink/ink19.xml"/><Relationship Id="rId17" Type="http://schemas.openxmlformats.org/officeDocument/2006/relationships/image" Target="../media/image30.emf"/><Relationship Id="rId2" Type="http://schemas.openxmlformats.org/officeDocument/2006/relationships/image" Target="../media/image1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29.emf"/><Relationship Id="rId10" Type="http://schemas.openxmlformats.org/officeDocument/2006/relationships/image" Target="../media/image10.png"/><Relationship Id="rId19" Type="http://schemas.openxmlformats.org/officeDocument/2006/relationships/image" Target="../media/image31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Martinásek</a:t>
            </a:r>
            <a:r>
              <a:rPr lang="cs-CZ" dirty="0" smtClean="0"/>
              <a:t> Josef</a:t>
            </a:r>
          </a:p>
          <a:p>
            <a:r>
              <a:rPr lang="cs-CZ" dirty="0" smtClean="0"/>
              <a:t>VUT, FAST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944729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/>
              <a:t>BD003 – výpočet posunutí příhradové </a:t>
            </a:r>
            <a:r>
              <a:rPr lang="cs-CZ" dirty="0" err="1" smtClean="0"/>
              <a:t>konsturukce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8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2799204"/>
            <a:ext cx="4867864" cy="20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06148" cy="6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6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2799204"/>
            <a:ext cx="4867864" cy="20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2445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06148" cy="6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Rukopis 1"/>
              <p14:cNvContentPartPr/>
              <p14:nvPr/>
            </p14:nvContentPartPr>
            <p14:xfrm>
              <a:off x="1760040" y="234360"/>
              <a:ext cx="2995200" cy="20016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4200" y="170640"/>
                <a:ext cx="30268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Rukopis 2"/>
              <p14:cNvContentPartPr/>
              <p14:nvPr/>
            </p14:nvContentPartPr>
            <p14:xfrm>
              <a:off x="5286240" y="5371920"/>
              <a:ext cx="429120" cy="576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0400" y="5308560"/>
                <a:ext cx="460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Rukopis 3"/>
              <p14:cNvContentPartPr/>
              <p14:nvPr/>
            </p14:nvContentPartPr>
            <p14:xfrm>
              <a:off x="5234760" y="5057640"/>
              <a:ext cx="491760" cy="26928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8920" y="4994280"/>
                <a:ext cx="52380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98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2799204"/>
            <a:ext cx="4867864" cy="20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2445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1095"/>
            <a:ext cx="3581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06148" cy="6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03" y="3540127"/>
            <a:ext cx="716979" cy="6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Rukopis 1"/>
              <p14:cNvContentPartPr/>
              <p14:nvPr/>
            </p14:nvContentPartPr>
            <p14:xfrm>
              <a:off x="4291920" y="1000080"/>
              <a:ext cx="160200" cy="38340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6080" y="936720"/>
                <a:ext cx="19188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Rukopis 2"/>
              <p14:cNvContentPartPr/>
              <p14:nvPr/>
            </p14:nvContentPartPr>
            <p14:xfrm>
              <a:off x="4834800" y="1154520"/>
              <a:ext cx="480600" cy="1152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8960" y="1090800"/>
                <a:ext cx="512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Rukopis 3"/>
              <p14:cNvContentPartPr/>
              <p14:nvPr/>
            </p14:nvContentPartPr>
            <p14:xfrm>
              <a:off x="5315040" y="5063400"/>
              <a:ext cx="108720" cy="41184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8840" y="5000040"/>
                <a:ext cx="14076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Rukopis 4"/>
              <p14:cNvContentPartPr/>
              <p14:nvPr/>
            </p14:nvContentPartPr>
            <p14:xfrm>
              <a:off x="5617800" y="5200560"/>
              <a:ext cx="74520" cy="27468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01960" y="5137200"/>
                <a:ext cx="106200" cy="4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13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2799204"/>
            <a:ext cx="4867864" cy="20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1095"/>
            <a:ext cx="3581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06148" cy="6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03" y="3540127"/>
            <a:ext cx="716979" cy="6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4"/>
          <a:stretch/>
        </p:blipFill>
        <p:spPr bwMode="auto">
          <a:xfrm>
            <a:off x="1046098" y="4966652"/>
            <a:ext cx="7137400" cy="184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4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2950"/>
            <a:ext cx="78549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8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7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6218" cy="36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Rukopis 1"/>
              <p14:cNvContentPartPr/>
              <p14:nvPr/>
            </p14:nvContentPartPr>
            <p14:xfrm>
              <a:off x="1114200" y="3451680"/>
              <a:ext cx="1286280" cy="217224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8360" y="3388320"/>
                <a:ext cx="1317960" cy="22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Rukopis 4"/>
              <p14:cNvContentPartPr/>
              <p14:nvPr/>
            </p14:nvContentPartPr>
            <p14:xfrm>
              <a:off x="1062720" y="891360"/>
              <a:ext cx="1057680" cy="12636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880" y="828000"/>
                <a:ext cx="1089360" cy="13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Rukopis 5"/>
              <p14:cNvContentPartPr/>
              <p14:nvPr/>
            </p14:nvContentPartPr>
            <p14:xfrm>
              <a:off x="2194560" y="846000"/>
              <a:ext cx="63000" cy="125172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78720" y="782280"/>
                <a:ext cx="94680" cy="13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Rukopis 6"/>
              <p14:cNvContentPartPr/>
              <p14:nvPr/>
            </p14:nvContentPartPr>
            <p14:xfrm>
              <a:off x="2434320" y="3434760"/>
              <a:ext cx="69120" cy="216072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8480" y="3371040"/>
                <a:ext cx="100800" cy="22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Rukopis 7"/>
              <p14:cNvContentPartPr/>
              <p14:nvPr/>
            </p14:nvContentPartPr>
            <p14:xfrm>
              <a:off x="1119960" y="2154600"/>
              <a:ext cx="1114920" cy="4608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4120" y="2090880"/>
                <a:ext cx="1146600" cy="173160"/>
              </a:xfrm>
              <a:prstGeom prst="rect">
                <a:avLst/>
              </a:prstGeom>
            </p:spPr>
          </p:pic>
        </mc:Fallback>
      </mc:AlternateContent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427540" cy="1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60" y="6040338"/>
            <a:ext cx="427540" cy="1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82" y="5942053"/>
            <a:ext cx="427540" cy="1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Rukopis 8"/>
              <p14:cNvContentPartPr/>
              <p14:nvPr/>
            </p14:nvContentPartPr>
            <p14:xfrm>
              <a:off x="1103040" y="5635080"/>
              <a:ext cx="1428840" cy="7452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7200" y="5571360"/>
                <a:ext cx="146052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97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6218" cy="36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Rukopis 1"/>
              <p14:cNvContentPartPr/>
              <p14:nvPr/>
            </p14:nvContentPartPr>
            <p14:xfrm>
              <a:off x="1051560" y="5697720"/>
              <a:ext cx="86040" cy="73764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5720" y="5634360"/>
                <a:ext cx="11772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Rukopis 2"/>
              <p14:cNvContentPartPr/>
              <p14:nvPr/>
            </p14:nvContentPartPr>
            <p14:xfrm>
              <a:off x="920160" y="5737680"/>
              <a:ext cx="268920" cy="72072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4320" y="5674320"/>
                <a:ext cx="30060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Rukopis 3"/>
              <p14:cNvContentPartPr/>
              <p14:nvPr/>
            </p14:nvContentPartPr>
            <p14:xfrm>
              <a:off x="737280" y="6052320"/>
              <a:ext cx="189000" cy="1152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1440" y="5988600"/>
                <a:ext cx="220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Rukopis 4"/>
              <p14:cNvContentPartPr/>
              <p14:nvPr/>
            </p14:nvContentPartPr>
            <p14:xfrm>
              <a:off x="794160" y="5972040"/>
              <a:ext cx="149040" cy="403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8320" y="5908680"/>
                <a:ext cx="180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Rukopis 5"/>
              <p14:cNvContentPartPr/>
              <p14:nvPr/>
            </p14:nvContentPartPr>
            <p14:xfrm>
              <a:off x="777240" y="6069240"/>
              <a:ext cx="468720" cy="234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400" y="6005880"/>
                <a:ext cx="500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Rukopis 6"/>
              <p14:cNvContentPartPr/>
              <p14:nvPr/>
            </p14:nvContentPartPr>
            <p14:xfrm>
              <a:off x="7292160" y="1200240"/>
              <a:ext cx="1526400" cy="2232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6320" y="1136520"/>
                <a:ext cx="1558080" cy="3502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427540" cy="1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60" y="6040338"/>
            <a:ext cx="427540" cy="1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82" y="5942053"/>
            <a:ext cx="427540" cy="1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1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6218" cy="36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Rukopis 1"/>
              <p14:cNvContentPartPr/>
              <p14:nvPr/>
            </p14:nvContentPartPr>
            <p14:xfrm>
              <a:off x="994320" y="5635080"/>
              <a:ext cx="806040" cy="90900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480" y="5571360"/>
                <a:ext cx="83772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Rukopis 2"/>
              <p14:cNvContentPartPr/>
              <p14:nvPr/>
            </p14:nvContentPartPr>
            <p14:xfrm>
              <a:off x="1085760" y="3497760"/>
              <a:ext cx="1446120" cy="20062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9920" y="3434040"/>
                <a:ext cx="1477800" cy="21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Rukopis 3"/>
              <p14:cNvContentPartPr/>
              <p14:nvPr/>
            </p14:nvContentPartPr>
            <p14:xfrm>
              <a:off x="1074240" y="3989160"/>
              <a:ext cx="1417680" cy="230904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4880" y="3979800"/>
                <a:ext cx="1436400" cy="23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5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6218" cy="36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73" y="3107731"/>
            <a:ext cx="2861295" cy="15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Rukopis 1"/>
              <p14:cNvContentPartPr/>
              <p14:nvPr/>
            </p14:nvContentPartPr>
            <p14:xfrm>
              <a:off x="4109040" y="3977640"/>
              <a:ext cx="446040" cy="2880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3200" y="3914280"/>
                <a:ext cx="477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Rukopis 2"/>
              <p14:cNvContentPartPr/>
              <p14:nvPr/>
            </p14:nvContentPartPr>
            <p14:xfrm>
              <a:off x="4034880" y="3383280"/>
              <a:ext cx="274680" cy="4575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8680" y="3319920"/>
                <a:ext cx="3067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Rukopis 3"/>
              <p14:cNvContentPartPr/>
              <p14:nvPr/>
            </p14:nvContentPartPr>
            <p14:xfrm>
              <a:off x="3852000" y="4177800"/>
              <a:ext cx="188640" cy="44604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5800" y="4114080"/>
                <a:ext cx="220680" cy="5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928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6218" cy="36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73" y="3107731"/>
            <a:ext cx="2861295" cy="15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35"/>
          <a:stretch/>
        </p:blipFill>
        <p:spPr bwMode="auto">
          <a:xfrm>
            <a:off x="5142459" y="4235544"/>
            <a:ext cx="3966045" cy="250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70956"/>
            <a:ext cx="648072" cy="2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28" y="5589240"/>
            <a:ext cx="648072" cy="2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Rukopis 1"/>
              <p14:cNvContentPartPr/>
              <p14:nvPr/>
            </p14:nvContentPartPr>
            <p14:xfrm>
              <a:off x="1028520" y="880200"/>
              <a:ext cx="2269440" cy="130320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2680" y="816480"/>
                <a:ext cx="2301120" cy="14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Rukopis 2"/>
              <p14:cNvContentPartPr/>
              <p14:nvPr/>
            </p14:nvContentPartPr>
            <p14:xfrm>
              <a:off x="4446000" y="3400560"/>
              <a:ext cx="1126440" cy="172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30160" y="3336840"/>
                <a:ext cx="11581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Rukopis 3"/>
              <p14:cNvContentPartPr/>
              <p14:nvPr/>
            </p14:nvContentPartPr>
            <p14:xfrm>
              <a:off x="6280560" y="4286160"/>
              <a:ext cx="714960" cy="85788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4720" y="4222800"/>
                <a:ext cx="74664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Rukopis 4"/>
              <p14:cNvContentPartPr/>
              <p14:nvPr/>
            </p14:nvContentPartPr>
            <p14:xfrm>
              <a:off x="6269400" y="5709240"/>
              <a:ext cx="1320480" cy="7434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0040" y="5699880"/>
                <a:ext cx="133920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70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20197"/>
            <a:ext cx="6281896" cy="28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524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5267"/>
          <a:stretch/>
        </p:blipFill>
        <p:spPr bwMode="auto">
          <a:xfrm>
            <a:off x="6296332" y="188640"/>
            <a:ext cx="2623512" cy="5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2060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865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5646"/>
            <a:ext cx="2000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6218" cy="36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73" y="3107731"/>
            <a:ext cx="2861295" cy="15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35"/>
          <a:stretch/>
        </p:blipFill>
        <p:spPr bwMode="auto">
          <a:xfrm>
            <a:off x="5142459" y="4235544"/>
            <a:ext cx="3966045" cy="250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01" y="2800933"/>
            <a:ext cx="2820998" cy="16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3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15</Words>
  <Application>Microsoft Office PowerPoint</Application>
  <PresentationFormat>Předvádění na obrazovce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1_Aerodynamika</vt:lpstr>
      <vt:lpstr>Motiv systému Office</vt:lpstr>
      <vt:lpstr>BD003 – výpočet posunutí příhradové konsturukce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BD003 – domácí úkol</dc:title>
  <dc:creator>Pepa</dc:creator>
  <cp:lastModifiedBy>Pepa</cp:lastModifiedBy>
  <cp:revision>26</cp:revision>
  <dcterms:created xsi:type="dcterms:W3CDTF">2020-03-27T19:23:52Z</dcterms:created>
  <dcterms:modified xsi:type="dcterms:W3CDTF">2020-04-06T08:14:01Z</dcterms:modified>
</cp:coreProperties>
</file>