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diagrams/data2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7"/>
  </p:notesMasterIdLst>
  <p:sldIdLst>
    <p:sldId id="257" r:id="rId5"/>
    <p:sldId id="281" r:id="rId6"/>
    <p:sldId id="258" r:id="rId7"/>
    <p:sldId id="349" r:id="rId8"/>
    <p:sldId id="350" r:id="rId9"/>
    <p:sldId id="351" r:id="rId10"/>
    <p:sldId id="352" r:id="rId11"/>
    <p:sldId id="353" r:id="rId12"/>
    <p:sldId id="290" r:id="rId13"/>
    <p:sldId id="282" r:id="rId14"/>
    <p:sldId id="330" r:id="rId15"/>
    <p:sldId id="331" r:id="rId16"/>
    <p:sldId id="332" r:id="rId17"/>
    <p:sldId id="333" r:id="rId18"/>
    <p:sldId id="310" r:id="rId19"/>
    <p:sldId id="343" r:id="rId20"/>
    <p:sldId id="342" r:id="rId21"/>
    <p:sldId id="344" r:id="rId22"/>
    <p:sldId id="346" r:id="rId23"/>
    <p:sldId id="345" r:id="rId24"/>
    <p:sldId id="313" r:id="rId25"/>
    <p:sldId id="286" r:id="rId26"/>
    <p:sldId id="314" r:id="rId27"/>
    <p:sldId id="287" r:id="rId28"/>
    <p:sldId id="288" r:id="rId29"/>
    <p:sldId id="289" r:id="rId30"/>
    <p:sldId id="317" r:id="rId31"/>
    <p:sldId id="318" r:id="rId32"/>
    <p:sldId id="319" r:id="rId33"/>
    <p:sldId id="320" r:id="rId34"/>
    <p:sldId id="321" r:id="rId35"/>
    <p:sldId id="322" r:id="rId36"/>
    <p:sldId id="323" r:id="rId37"/>
    <p:sldId id="297" r:id="rId38"/>
    <p:sldId id="324" r:id="rId39"/>
    <p:sldId id="325" r:id="rId40"/>
    <p:sldId id="326" r:id="rId41"/>
    <p:sldId id="327" r:id="rId42"/>
    <p:sldId id="328" r:id="rId43"/>
    <p:sldId id="348" r:id="rId44"/>
    <p:sldId id="347" r:id="rId45"/>
    <p:sldId id="312" r:id="rId4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8D1B"/>
    <a:srgbClr val="E4002B"/>
    <a:srgbClr val="FFFFFF"/>
    <a:srgbClr val="EEF8F6"/>
    <a:srgbClr val="003DA5"/>
    <a:srgbClr val="00AB8E"/>
    <a:srgbClr val="8246AF"/>
    <a:srgbClr val="00A9E0"/>
    <a:srgbClr val="7A99AC"/>
    <a:srgbClr val="D4E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BDE637-37CA-4B87-864A-C27959B2182D}" v="1" dt="2025-03-03T08:37:47.4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8" autoAdjust="0"/>
    <p:restoredTop sz="87416" autoAdjust="0"/>
  </p:normalViewPr>
  <p:slideViewPr>
    <p:cSldViewPr>
      <p:cViewPr varScale="1">
        <p:scale>
          <a:sx n="106" d="100"/>
          <a:sy n="106" d="100"/>
        </p:scale>
        <p:origin x="76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4" d="100"/>
          <a:sy n="104" d="100"/>
        </p:scale>
        <p:origin x="32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Vild" userId="e9a878aa-f6a1-47b0-98b0-0f2d038f1f0c" providerId="ADAL" clId="{AABDE637-37CA-4B87-864A-C27959B2182D}"/>
    <pc:docChg chg="undo custSel addSld delSld modSld sldOrd">
      <pc:chgData name="Martin Vild" userId="e9a878aa-f6a1-47b0-98b0-0f2d038f1f0c" providerId="ADAL" clId="{AABDE637-37CA-4B87-864A-C27959B2182D}" dt="2025-03-03T08:37:47.464" v="575"/>
      <pc:docMkLst>
        <pc:docMk/>
      </pc:docMkLst>
      <pc:sldChg chg="modSp mod">
        <pc:chgData name="Martin Vild" userId="e9a878aa-f6a1-47b0-98b0-0f2d038f1f0c" providerId="ADAL" clId="{AABDE637-37CA-4B87-864A-C27959B2182D}" dt="2025-02-28T11:43:16.522" v="34" actId="20577"/>
        <pc:sldMkLst>
          <pc:docMk/>
          <pc:sldMk cId="3034311970" sldId="257"/>
        </pc:sldMkLst>
        <pc:spChg chg="mod">
          <ac:chgData name="Martin Vild" userId="e9a878aa-f6a1-47b0-98b0-0f2d038f1f0c" providerId="ADAL" clId="{AABDE637-37CA-4B87-864A-C27959B2182D}" dt="2025-02-28T11:43:16.522" v="34" actId="20577"/>
          <ac:spMkLst>
            <pc:docMk/>
            <pc:sldMk cId="3034311970" sldId="257"/>
            <ac:spMk id="2" creationId="{8D496E5E-4976-E933-97B5-1E57CC15BDD0}"/>
          </ac:spMkLst>
        </pc:spChg>
        <pc:spChg chg="mod">
          <ac:chgData name="Martin Vild" userId="e9a878aa-f6a1-47b0-98b0-0f2d038f1f0c" providerId="ADAL" clId="{AABDE637-37CA-4B87-864A-C27959B2182D}" dt="2025-02-28T11:36:58.776" v="1" actId="20577"/>
          <ac:spMkLst>
            <pc:docMk/>
            <pc:sldMk cId="3034311970" sldId="257"/>
            <ac:spMk id="4" creationId="{8E4CD9D6-F97C-ADA7-8E0D-DFC0B163DB68}"/>
          </ac:spMkLst>
        </pc:spChg>
      </pc:sldChg>
      <pc:sldChg chg="modSp mod">
        <pc:chgData name="Martin Vild" userId="e9a878aa-f6a1-47b0-98b0-0f2d038f1f0c" providerId="ADAL" clId="{AABDE637-37CA-4B87-864A-C27959B2182D}" dt="2025-03-03T08:36:36.249" v="554" actId="20577"/>
        <pc:sldMkLst>
          <pc:docMk/>
          <pc:sldMk cId="1540366324" sldId="258"/>
        </pc:sldMkLst>
        <pc:spChg chg="mod">
          <ac:chgData name="Martin Vild" userId="e9a878aa-f6a1-47b0-98b0-0f2d038f1f0c" providerId="ADAL" clId="{AABDE637-37CA-4B87-864A-C27959B2182D}" dt="2025-03-03T08:36:36.249" v="554" actId="20577"/>
          <ac:spMkLst>
            <pc:docMk/>
            <pc:sldMk cId="1540366324" sldId="258"/>
            <ac:spMk id="3" creationId="{4737AE5F-2BAA-8D63-8412-E28177E5FFC8}"/>
          </ac:spMkLst>
        </pc:spChg>
      </pc:sldChg>
      <pc:sldChg chg="del">
        <pc:chgData name="Martin Vild" userId="e9a878aa-f6a1-47b0-98b0-0f2d038f1f0c" providerId="ADAL" clId="{AABDE637-37CA-4B87-864A-C27959B2182D}" dt="2025-02-28T12:54:51.933" v="496" actId="47"/>
        <pc:sldMkLst>
          <pc:docMk/>
          <pc:sldMk cId="1624304439" sldId="263"/>
        </pc:sldMkLst>
      </pc:sldChg>
      <pc:sldChg chg="del">
        <pc:chgData name="Martin Vild" userId="e9a878aa-f6a1-47b0-98b0-0f2d038f1f0c" providerId="ADAL" clId="{AABDE637-37CA-4B87-864A-C27959B2182D}" dt="2025-02-28T12:54:51.933" v="496" actId="47"/>
        <pc:sldMkLst>
          <pc:docMk/>
          <pc:sldMk cId="2239724083" sldId="268"/>
        </pc:sldMkLst>
      </pc:sldChg>
      <pc:sldChg chg="del">
        <pc:chgData name="Martin Vild" userId="e9a878aa-f6a1-47b0-98b0-0f2d038f1f0c" providerId="ADAL" clId="{AABDE637-37CA-4B87-864A-C27959B2182D}" dt="2025-02-28T11:37:12.548" v="2" actId="47"/>
        <pc:sldMkLst>
          <pc:docMk/>
          <pc:sldMk cId="142823520" sldId="274"/>
        </pc:sldMkLst>
      </pc:sldChg>
      <pc:sldChg chg="del">
        <pc:chgData name="Martin Vild" userId="e9a878aa-f6a1-47b0-98b0-0f2d038f1f0c" providerId="ADAL" clId="{AABDE637-37CA-4B87-864A-C27959B2182D}" dt="2025-02-28T12:54:51.933" v="496" actId="47"/>
        <pc:sldMkLst>
          <pc:docMk/>
          <pc:sldMk cId="3852913362" sldId="275"/>
        </pc:sldMkLst>
      </pc:sldChg>
      <pc:sldChg chg="del">
        <pc:chgData name="Martin Vild" userId="e9a878aa-f6a1-47b0-98b0-0f2d038f1f0c" providerId="ADAL" clId="{AABDE637-37CA-4B87-864A-C27959B2182D}" dt="2025-02-28T12:53:59.214" v="491" actId="2696"/>
        <pc:sldMkLst>
          <pc:docMk/>
          <pc:sldMk cId="1888393076" sldId="282"/>
        </pc:sldMkLst>
      </pc:sldChg>
      <pc:sldChg chg="modSp add mod">
        <pc:chgData name="Martin Vild" userId="e9a878aa-f6a1-47b0-98b0-0f2d038f1f0c" providerId="ADAL" clId="{AABDE637-37CA-4B87-864A-C27959B2182D}" dt="2025-02-28T12:54:33.041" v="495"/>
        <pc:sldMkLst>
          <pc:docMk/>
          <pc:sldMk cId="2882697827" sldId="282"/>
        </pc:sldMkLst>
        <pc:spChg chg="mod">
          <ac:chgData name="Martin Vild" userId="e9a878aa-f6a1-47b0-98b0-0f2d038f1f0c" providerId="ADAL" clId="{AABDE637-37CA-4B87-864A-C27959B2182D}" dt="2025-02-28T12:54:33.041" v="495"/>
          <ac:spMkLst>
            <pc:docMk/>
            <pc:sldMk cId="2882697827" sldId="282"/>
            <ac:spMk id="2" creationId="{0D9CCFC0-7AB1-9C16-895B-5E95ECA53A4D}"/>
          </ac:spMkLst>
        </pc:spChg>
      </pc:sldChg>
      <pc:sldChg chg="modSp add mod ord">
        <pc:chgData name="Martin Vild" userId="e9a878aa-f6a1-47b0-98b0-0f2d038f1f0c" providerId="ADAL" clId="{AABDE637-37CA-4B87-864A-C27959B2182D}" dt="2025-02-28T12:26:04.755" v="321" actId="20577"/>
        <pc:sldMkLst>
          <pc:docMk/>
          <pc:sldMk cId="2421808778" sldId="286"/>
        </pc:sldMkLst>
        <pc:spChg chg="mod">
          <ac:chgData name="Martin Vild" userId="e9a878aa-f6a1-47b0-98b0-0f2d038f1f0c" providerId="ADAL" clId="{AABDE637-37CA-4B87-864A-C27959B2182D}" dt="2025-02-28T12:26:04.755" v="321" actId="20577"/>
          <ac:spMkLst>
            <pc:docMk/>
            <pc:sldMk cId="2421808778" sldId="286"/>
            <ac:spMk id="2" creationId="{34E67513-3B82-4364-D967-E9E29D47D9AA}"/>
          </ac:spMkLst>
        </pc:spChg>
        <pc:spChg chg="mod">
          <ac:chgData name="Martin Vild" userId="e9a878aa-f6a1-47b0-98b0-0f2d038f1f0c" providerId="ADAL" clId="{AABDE637-37CA-4B87-864A-C27959B2182D}" dt="2025-02-28T12:19:36.334" v="315" actId="20577"/>
          <ac:spMkLst>
            <pc:docMk/>
            <pc:sldMk cId="2421808778" sldId="286"/>
            <ac:spMk id="3" creationId="{4C45A17E-C32B-DA0A-2B79-580BF77D7087}"/>
          </ac:spMkLst>
        </pc:spChg>
      </pc:sldChg>
      <pc:sldChg chg="add">
        <pc:chgData name="Martin Vild" userId="e9a878aa-f6a1-47b0-98b0-0f2d038f1f0c" providerId="ADAL" clId="{AABDE637-37CA-4B87-864A-C27959B2182D}" dt="2025-02-28T12:17:49.124" v="288"/>
        <pc:sldMkLst>
          <pc:docMk/>
          <pc:sldMk cId="2514259368" sldId="287"/>
        </pc:sldMkLst>
      </pc:sldChg>
      <pc:sldChg chg="add">
        <pc:chgData name="Martin Vild" userId="e9a878aa-f6a1-47b0-98b0-0f2d038f1f0c" providerId="ADAL" clId="{AABDE637-37CA-4B87-864A-C27959B2182D}" dt="2025-02-28T12:17:49.124" v="288"/>
        <pc:sldMkLst>
          <pc:docMk/>
          <pc:sldMk cId="1856300104" sldId="288"/>
        </pc:sldMkLst>
      </pc:sldChg>
      <pc:sldChg chg="add">
        <pc:chgData name="Martin Vild" userId="e9a878aa-f6a1-47b0-98b0-0f2d038f1f0c" providerId="ADAL" clId="{AABDE637-37CA-4B87-864A-C27959B2182D}" dt="2025-02-28T12:17:49.124" v="288"/>
        <pc:sldMkLst>
          <pc:docMk/>
          <pc:sldMk cId="1688941904" sldId="289"/>
        </pc:sldMkLst>
      </pc:sldChg>
      <pc:sldChg chg="del">
        <pc:chgData name="Martin Vild" userId="e9a878aa-f6a1-47b0-98b0-0f2d038f1f0c" providerId="ADAL" clId="{AABDE637-37CA-4B87-864A-C27959B2182D}" dt="2025-02-28T12:53:59.214" v="491" actId="2696"/>
        <pc:sldMkLst>
          <pc:docMk/>
          <pc:sldMk cId="2716533043" sldId="290"/>
        </pc:sldMkLst>
      </pc:sldChg>
      <pc:sldChg chg="modSp add mod">
        <pc:chgData name="Martin Vild" userId="e9a878aa-f6a1-47b0-98b0-0f2d038f1f0c" providerId="ADAL" clId="{AABDE637-37CA-4B87-864A-C27959B2182D}" dt="2025-03-03T08:36:43.609" v="558" actId="6549"/>
        <pc:sldMkLst>
          <pc:docMk/>
          <pc:sldMk cId="3168601709" sldId="290"/>
        </pc:sldMkLst>
        <pc:spChg chg="mod">
          <ac:chgData name="Martin Vild" userId="e9a878aa-f6a1-47b0-98b0-0f2d038f1f0c" providerId="ADAL" clId="{AABDE637-37CA-4B87-864A-C27959B2182D}" dt="2025-03-03T08:36:43.609" v="558" actId="6549"/>
          <ac:spMkLst>
            <pc:docMk/>
            <pc:sldMk cId="3168601709" sldId="290"/>
            <ac:spMk id="2" creationId="{76E730AD-B281-74D3-C20C-557DAC27FA63}"/>
          </ac:spMkLst>
        </pc:spChg>
      </pc:sldChg>
      <pc:sldChg chg="del">
        <pc:chgData name="Martin Vild" userId="e9a878aa-f6a1-47b0-98b0-0f2d038f1f0c" providerId="ADAL" clId="{AABDE637-37CA-4B87-864A-C27959B2182D}" dt="2025-02-28T12:54:51.933" v="496" actId="47"/>
        <pc:sldMkLst>
          <pc:docMk/>
          <pc:sldMk cId="4288540002" sldId="291"/>
        </pc:sldMkLst>
      </pc:sldChg>
      <pc:sldChg chg="del">
        <pc:chgData name="Martin Vild" userId="e9a878aa-f6a1-47b0-98b0-0f2d038f1f0c" providerId="ADAL" clId="{AABDE637-37CA-4B87-864A-C27959B2182D}" dt="2025-02-28T12:54:51.933" v="496" actId="47"/>
        <pc:sldMkLst>
          <pc:docMk/>
          <pc:sldMk cId="3131091817" sldId="292"/>
        </pc:sldMkLst>
      </pc:sldChg>
      <pc:sldChg chg="del">
        <pc:chgData name="Martin Vild" userId="e9a878aa-f6a1-47b0-98b0-0f2d038f1f0c" providerId="ADAL" clId="{AABDE637-37CA-4B87-864A-C27959B2182D}" dt="2025-02-28T12:54:51.933" v="496" actId="47"/>
        <pc:sldMkLst>
          <pc:docMk/>
          <pc:sldMk cId="363269173" sldId="293"/>
        </pc:sldMkLst>
      </pc:sldChg>
      <pc:sldChg chg="del">
        <pc:chgData name="Martin Vild" userId="e9a878aa-f6a1-47b0-98b0-0f2d038f1f0c" providerId="ADAL" clId="{AABDE637-37CA-4B87-864A-C27959B2182D}" dt="2025-02-28T12:54:51.933" v="496" actId="47"/>
        <pc:sldMkLst>
          <pc:docMk/>
          <pc:sldMk cId="1785623730" sldId="294"/>
        </pc:sldMkLst>
      </pc:sldChg>
      <pc:sldChg chg="del">
        <pc:chgData name="Martin Vild" userId="e9a878aa-f6a1-47b0-98b0-0f2d038f1f0c" providerId="ADAL" clId="{AABDE637-37CA-4B87-864A-C27959B2182D}" dt="2025-02-28T12:54:51.933" v="496" actId="47"/>
        <pc:sldMkLst>
          <pc:docMk/>
          <pc:sldMk cId="1809008570" sldId="295"/>
        </pc:sldMkLst>
      </pc:sldChg>
      <pc:sldChg chg="del">
        <pc:chgData name="Martin Vild" userId="e9a878aa-f6a1-47b0-98b0-0f2d038f1f0c" providerId="ADAL" clId="{AABDE637-37CA-4B87-864A-C27959B2182D}" dt="2025-02-28T12:54:51.933" v="496" actId="47"/>
        <pc:sldMkLst>
          <pc:docMk/>
          <pc:sldMk cId="1309448444" sldId="296"/>
        </pc:sldMkLst>
      </pc:sldChg>
      <pc:sldChg chg="add">
        <pc:chgData name="Martin Vild" userId="e9a878aa-f6a1-47b0-98b0-0f2d038f1f0c" providerId="ADAL" clId="{AABDE637-37CA-4B87-864A-C27959B2182D}" dt="2025-02-28T12:17:49.124" v="288"/>
        <pc:sldMkLst>
          <pc:docMk/>
          <pc:sldMk cId="756613781" sldId="297"/>
        </pc:sldMkLst>
      </pc:sldChg>
      <pc:sldChg chg="del">
        <pc:chgData name="Martin Vild" userId="e9a878aa-f6a1-47b0-98b0-0f2d038f1f0c" providerId="ADAL" clId="{AABDE637-37CA-4B87-864A-C27959B2182D}" dt="2025-02-28T12:54:51.933" v="496" actId="47"/>
        <pc:sldMkLst>
          <pc:docMk/>
          <pc:sldMk cId="2181482944" sldId="298"/>
        </pc:sldMkLst>
      </pc:sldChg>
      <pc:sldChg chg="del">
        <pc:chgData name="Martin Vild" userId="e9a878aa-f6a1-47b0-98b0-0f2d038f1f0c" providerId="ADAL" clId="{AABDE637-37CA-4B87-864A-C27959B2182D}" dt="2025-02-28T12:54:51.933" v="496" actId="47"/>
        <pc:sldMkLst>
          <pc:docMk/>
          <pc:sldMk cId="2710011328" sldId="299"/>
        </pc:sldMkLst>
      </pc:sldChg>
      <pc:sldChg chg="del">
        <pc:chgData name="Martin Vild" userId="e9a878aa-f6a1-47b0-98b0-0f2d038f1f0c" providerId="ADAL" clId="{AABDE637-37CA-4B87-864A-C27959B2182D}" dt="2025-02-28T12:54:51.933" v="496" actId="47"/>
        <pc:sldMkLst>
          <pc:docMk/>
          <pc:sldMk cId="3392831073" sldId="300"/>
        </pc:sldMkLst>
      </pc:sldChg>
      <pc:sldChg chg="del">
        <pc:chgData name="Martin Vild" userId="e9a878aa-f6a1-47b0-98b0-0f2d038f1f0c" providerId="ADAL" clId="{AABDE637-37CA-4B87-864A-C27959B2182D}" dt="2025-02-28T12:54:51.933" v="496" actId="47"/>
        <pc:sldMkLst>
          <pc:docMk/>
          <pc:sldMk cId="607294661" sldId="301"/>
        </pc:sldMkLst>
      </pc:sldChg>
      <pc:sldChg chg="del">
        <pc:chgData name="Martin Vild" userId="e9a878aa-f6a1-47b0-98b0-0f2d038f1f0c" providerId="ADAL" clId="{AABDE637-37CA-4B87-864A-C27959B2182D}" dt="2025-02-28T12:54:51.933" v="496" actId="47"/>
        <pc:sldMkLst>
          <pc:docMk/>
          <pc:sldMk cId="2438924100" sldId="302"/>
        </pc:sldMkLst>
      </pc:sldChg>
      <pc:sldChg chg="del">
        <pc:chgData name="Martin Vild" userId="e9a878aa-f6a1-47b0-98b0-0f2d038f1f0c" providerId="ADAL" clId="{AABDE637-37CA-4B87-864A-C27959B2182D}" dt="2025-02-28T12:54:51.933" v="496" actId="47"/>
        <pc:sldMkLst>
          <pc:docMk/>
          <pc:sldMk cId="4236462419" sldId="303"/>
        </pc:sldMkLst>
      </pc:sldChg>
      <pc:sldChg chg="del">
        <pc:chgData name="Martin Vild" userId="e9a878aa-f6a1-47b0-98b0-0f2d038f1f0c" providerId="ADAL" clId="{AABDE637-37CA-4B87-864A-C27959B2182D}" dt="2025-02-28T12:54:51.933" v="496" actId="47"/>
        <pc:sldMkLst>
          <pc:docMk/>
          <pc:sldMk cId="3204177540" sldId="304"/>
        </pc:sldMkLst>
      </pc:sldChg>
      <pc:sldChg chg="del">
        <pc:chgData name="Martin Vild" userId="e9a878aa-f6a1-47b0-98b0-0f2d038f1f0c" providerId="ADAL" clId="{AABDE637-37CA-4B87-864A-C27959B2182D}" dt="2025-02-28T12:54:51.933" v="496" actId="47"/>
        <pc:sldMkLst>
          <pc:docMk/>
          <pc:sldMk cId="3523493589" sldId="305"/>
        </pc:sldMkLst>
      </pc:sldChg>
      <pc:sldChg chg="add del">
        <pc:chgData name="Martin Vild" userId="e9a878aa-f6a1-47b0-98b0-0f2d038f1f0c" providerId="ADAL" clId="{AABDE637-37CA-4B87-864A-C27959B2182D}" dt="2025-02-28T12:30:41.680" v="327" actId="47"/>
        <pc:sldMkLst>
          <pc:docMk/>
          <pc:sldMk cId="1814123682" sldId="306"/>
        </pc:sldMkLst>
      </pc:sldChg>
      <pc:sldChg chg="del">
        <pc:chgData name="Martin Vild" userId="e9a878aa-f6a1-47b0-98b0-0f2d038f1f0c" providerId="ADAL" clId="{AABDE637-37CA-4B87-864A-C27959B2182D}" dt="2025-02-28T11:37:12.548" v="2" actId="47"/>
        <pc:sldMkLst>
          <pc:docMk/>
          <pc:sldMk cId="2103802400" sldId="306"/>
        </pc:sldMkLst>
      </pc:sldChg>
      <pc:sldChg chg="add del">
        <pc:chgData name="Martin Vild" userId="e9a878aa-f6a1-47b0-98b0-0f2d038f1f0c" providerId="ADAL" clId="{AABDE637-37CA-4B87-864A-C27959B2182D}" dt="2025-02-28T12:33:45.155" v="330" actId="47"/>
        <pc:sldMkLst>
          <pc:docMk/>
          <pc:sldMk cId="2417229558" sldId="307"/>
        </pc:sldMkLst>
      </pc:sldChg>
      <pc:sldChg chg="del">
        <pc:chgData name="Martin Vild" userId="e9a878aa-f6a1-47b0-98b0-0f2d038f1f0c" providerId="ADAL" clId="{AABDE637-37CA-4B87-864A-C27959B2182D}" dt="2025-02-28T12:54:51.933" v="496" actId="47"/>
        <pc:sldMkLst>
          <pc:docMk/>
          <pc:sldMk cId="2620186171" sldId="308"/>
        </pc:sldMkLst>
      </pc:sldChg>
      <pc:sldChg chg="del">
        <pc:chgData name="Martin Vild" userId="e9a878aa-f6a1-47b0-98b0-0f2d038f1f0c" providerId="ADAL" clId="{AABDE637-37CA-4B87-864A-C27959B2182D}" dt="2025-02-28T12:54:51.933" v="496" actId="47"/>
        <pc:sldMkLst>
          <pc:docMk/>
          <pc:sldMk cId="2068647344" sldId="309"/>
        </pc:sldMkLst>
      </pc:sldChg>
      <pc:sldChg chg="ord">
        <pc:chgData name="Martin Vild" userId="e9a878aa-f6a1-47b0-98b0-0f2d038f1f0c" providerId="ADAL" clId="{AABDE637-37CA-4B87-864A-C27959B2182D}" dt="2025-02-28T12:34:38.655" v="334"/>
        <pc:sldMkLst>
          <pc:docMk/>
          <pc:sldMk cId="1276029894" sldId="310"/>
        </pc:sldMkLst>
      </pc:sldChg>
      <pc:sldChg chg="add del">
        <pc:chgData name="Martin Vild" userId="e9a878aa-f6a1-47b0-98b0-0f2d038f1f0c" providerId="ADAL" clId="{AABDE637-37CA-4B87-864A-C27959B2182D}" dt="2025-02-28T12:30:43.484" v="328" actId="47"/>
        <pc:sldMkLst>
          <pc:docMk/>
          <pc:sldMk cId="2489124236" sldId="311"/>
        </pc:sldMkLst>
      </pc:sldChg>
      <pc:sldChg chg="addSp modSp new mod">
        <pc:chgData name="Martin Vild" userId="e9a878aa-f6a1-47b0-98b0-0f2d038f1f0c" providerId="ADAL" clId="{AABDE637-37CA-4B87-864A-C27959B2182D}" dt="2025-02-28T12:00:20.099" v="142" actId="1076"/>
        <pc:sldMkLst>
          <pc:docMk/>
          <pc:sldMk cId="676995510" sldId="313"/>
        </pc:sldMkLst>
        <pc:spChg chg="mod">
          <ac:chgData name="Martin Vild" userId="e9a878aa-f6a1-47b0-98b0-0f2d038f1f0c" providerId="ADAL" clId="{AABDE637-37CA-4B87-864A-C27959B2182D}" dt="2025-02-28T11:56:22.746" v="136" actId="20577"/>
          <ac:spMkLst>
            <pc:docMk/>
            <pc:sldMk cId="676995510" sldId="313"/>
            <ac:spMk id="2" creationId="{14C0E171-85F6-B128-693A-F4A8387504FC}"/>
          </ac:spMkLst>
        </pc:spChg>
        <pc:spChg chg="mod">
          <ac:chgData name="Martin Vild" userId="e9a878aa-f6a1-47b0-98b0-0f2d038f1f0c" providerId="ADAL" clId="{AABDE637-37CA-4B87-864A-C27959B2182D}" dt="2025-02-28T11:59:57.969" v="140"/>
          <ac:spMkLst>
            <pc:docMk/>
            <pc:sldMk cId="676995510" sldId="313"/>
            <ac:spMk id="3" creationId="{C753D553-B0D7-8895-591D-D635A019E3F7}"/>
          </ac:spMkLst>
        </pc:spChg>
        <pc:picChg chg="add mod">
          <ac:chgData name="Martin Vild" userId="e9a878aa-f6a1-47b0-98b0-0f2d038f1f0c" providerId="ADAL" clId="{AABDE637-37CA-4B87-864A-C27959B2182D}" dt="2025-02-28T12:00:20.099" v="142" actId="1076"/>
          <ac:picMkLst>
            <pc:docMk/>
            <pc:sldMk cId="676995510" sldId="313"/>
            <ac:picMk id="5" creationId="{3D29F361-CE58-B116-3AF7-C889E2B5901E}"/>
          </ac:picMkLst>
        </pc:picChg>
      </pc:sldChg>
      <pc:sldChg chg="addSp delSp modSp new mod">
        <pc:chgData name="Martin Vild" userId="e9a878aa-f6a1-47b0-98b0-0f2d038f1f0c" providerId="ADAL" clId="{AABDE637-37CA-4B87-864A-C27959B2182D}" dt="2025-02-28T12:08:20.957" v="172" actId="13822"/>
        <pc:sldMkLst>
          <pc:docMk/>
          <pc:sldMk cId="1018891160" sldId="314"/>
        </pc:sldMkLst>
        <pc:spChg chg="mod">
          <ac:chgData name="Martin Vild" userId="e9a878aa-f6a1-47b0-98b0-0f2d038f1f0c" providerId="ADAL" clId="{AABDE637-37CA-4B87-864A-C27959B2182D}" dt="2025-02-28T12:04:47.360" v="144"/>
          <ac:spMkLst>
            <pc:docMk/>
            <pc:sldMk cId="1018891160" sldId="314"/>
            <ac:spMk id="2" creationId="{DCD2C505-5E1E-D00F-C409-D7BAE87378F5}"/>
          </ac:spMkLst>
        </pc:spChg>
        <pc:spChg chg="mod">
          <ac:chgData name="Martin Vild" userId="e9a878aa-f6a1-47b0-98b0-0f2d038f1f0c" providerId="ADAL" clId="{AABDE637-37CA-4B87-864A-C27959B2182D}" dt="2025-02-28T12:07:34.025" v="166" actId="20577"/>
          <ac:spMkLst>
            <pc:docMk/>
            <pc:sldMk cId="1018891160" sldId="314"/>
            <ac:spMk id="3" creationId="{92274E81-2F5A-ED79-9294-A9BE40F61735}"/>
          </ac:spMkLst>
        </pc:spChg>
        <pc:picChg chg="add mod">
          <ac:chgData name="Martin Vild" userId="e9a878aa-f6a1-47b0-98b0-0f2d038f1f0c" providerId="ADAL" clId="{AABDE637-37CA-4B87-864A-C27959B2182D}" dt="2025-02-28T12:08:01.266" v="169" actId="1076"/>
          <ac:picMkLst>
            <pc:docMk/>
            <pc:sldMk cId="1018891160" sldId="314"/>
            <ac:picMk id="9" creationId="{241D2D9E-2ACF-9FDE-F7D3-D402909FEA3F}"/>
          </ac:picMkLst>
        </pc:picChg>
        <pc:cxnChg chg="add mod">
          <ac:chgData name="Martin Vild" userId="e9a878aa-f6a1-47b0-98b0-0f2d038f1f0c" providerId="ADAL" clId="{AABDE637-37CA-4B87-864A-C27959B2182D}" dt="2025-02-28T12:08:20.957" v="172" actId="13822"/>
          <ac:cxnSpMkLst>
            <pc:docMk/>
            <pc:sldMk cId="1018891160" sldId="314"/>
            <ac:cxnSpMk id="11" creationId="{5C81095F-EF17-CB20-4329-B1A19D4D02E9}"/>
          </ac:cxnSpMkLst>
        </pc:cxnChg>
      </pc:sldChg>
      <pc:sldChg chg="modSp new del mod">
        <pc:chgData name="Martin Vild" userId="e9a878aa-f6a1-47b0-98b0-0f2d038f1f0c" providerId="ADAL" clId="{AABDE637-37CA-4B87-864A-C27959B2182D}" dt="2025-02-28T12:19:45.879" v="316" actId="47"/>
        <pc:sldMkLst>
          <pc:docMk/>
          <pc:sldMk cId="3280403098" sldId="315"/>
        </pc:sldMkLst>
      </pc:sldChg>
      <pc:sldChg chg="modSp add del mod">
        <pc:chgData name="Martin Vild" userId="e9a878aa-f6a1-47b0-98b0-0f2d038f1f0c" providerId="ADAL" clId="{AABDE637-37CA-4B87-864A-C27959B2182D}" dt="2025-02-28T12:18:35.231" v="303" actId="47"/>
        <pc:sldMkLst>
          <pc:docMk/>
          <pc:sldMk cId="1330713401" sldId="316"/>
        </pc:sldMkLst>
      </pc:sldChg>
      <pc:sldChg chg="add del">
        <pc:chgData name="Martin Vild" userId="e9a878aa-f6a1-47b0-98b0-0f2d038f1f0c" providerId="ADAL" clId="{AABDE637-37CA-4B87-864A-C27959B2182D}" dt="2025-02-28T12:32:32.232" v="329" actId="47"/>
        <pc:sldMkLst>
          <pc:docMk/>
          <pc:sldMk cId="1703443076" sldId="316"/>
        </pc:sldMkLst>
      </pc:sldChg>
      <pc:sldChg chg="add">
        <pc:chgData name="Martin Vild" userId="e9a878aa-f6a1-47b0-98b0-0f2d038f1f0c" providerId="ADAL" clId="{AABDE637-37CA-4B87-864A-C27959B2182D}" dt="2025-02-28T12:17:49.124" v="288"/>
        <pc:sldMkLst>
          <pc:docMk/>
          <pc:sldMk cId="2858798841" sldId="317"/>
        </pc:sldMkLst>
      </pc:sldChg>
      <pc:sldChg chg="add">
        <pc:chgData name="Martin Vild" userId="e9a878aa-f6a1-47b0-98b0-0f2d038f1f0c" providerId="ADAL" clId="{AABDE637-37CA-4B87-864A-C27959B2182D}" dt="2025-02-28T12:17:49.124" v="288"/>
        <pc:sldMkLst>
          <pc:docMk/>
          <pc:sldMk cId="4146904821" sldId="318"/>
        </pc:sldMkLst>
      </pc:sldChg>
      <pc:sldChg chg="add">
        <pc:chgData name="Martin Vild" userId="e9a878aa-f6a1-47b0-98b0-0f2d038f1f0c" providerId="ADAL" clId="{AABDE637-37CA-4B87-864A-C27959B2182D}" dt="2025-02-28T12:17:49.124" v="288"/>
        <pc:sldMkLst>
          <pc:docMk/>
          <pc:sldMk cId="75297086" sldId="319"/>
        </pc:sldMkLst>
      </pc:sldChg>
      <pc:sldChg chg="add">
        <pc:chgData name="Martin Vild" userId="e9a878aa-f6a1-47b0-98b0-0f2d038f1f0c" providerId="ADAL" clId="{AABDE637-37CA-4B87-864A-C27959B2182D}" dt="2025-02-28T12:17:49.124" v="288"/>
        <pc:sldMkLst>
          <pc:docMk/>
          <pc:sldMk cId="1033755211" sldId="320"/>
        </pc:sldMkLst>
      </pc:sldChg>
      <pc:sldChg chg="addSp modSp add mod">
        <pc:chgData name="Martin Vild" userId="e9a878aa-f6a1-47b0-98b0-0f2d038f1f0c" providerId="ADAL" clId="{AABDE637-37CA-4B87-864A-C27959B2182D}" dt="2025-02-28T12:24:36.420" v="319" actId="14100"/>
        <pc:sldMkLst>
          <pc:docMk/>
          <pc:sldMk cId="3130253345" sldId="321"/>
        </pc:sldMkLst>
        <pc:spChg chg="add mod">
          <ac:chgData name="Martin Vild" userId="e9a878aa-f6a1-47b0-98b0-0f2d038f1f0c" providerId="ADAL" clId="{AABDE637-37CA-4B87-864A-C27959B2182D}" dt="2025-02-28T12:24:36.420" v="319" actId="14100"/>
          <ac:spMkLst>
            <pc:docMk/>
            <pc:sldMk cId="3130253345" sldId="321"/>
            <ac:spMk id="3" creationId="{6065A856-3532-99F9-9210-4724C02AA3B3}"/>
          </ac:spMkLst>
        </pc:spChg>
      </pc:sldChg>
      <pc:sldChg chg="add">
        <pc:chgData name="Martin Vild" userId="e9a878aa-f6a1-47b0-98b0-0f2d038f1f0c" providerId="ADAL" clId="{AABDE637-37CA-4B87-864A-C27959B2182D}" dt="2025-02-28T12:17:49.124" v="288"/>
        <pc:sldMkLst>
          <pc:docMk/>
          <pc:sldMk cId="2439896519" sldId="322"/>
        </pc:sldMkLst>
      </pc:sldChg>
      <pc:sldChg chg="add">
        <pc:chgData name="Martin Vild" userId="e9a878aa-f6a1-47b0-98b0-0f2d038f1f0c" providerId="ADAL" clId="{AABDE637-37CA-4B87-864A-C27959B2182D}" dt="2025-02-28T12:17:49.124" v="288"/>
        <pc:sldMkLst>
          <pc:docMk/>
          <pc:sldMk cId="1526915371" sldId="323"/>
        </pc:sldMkLst>
      </pc:sldChg>
      <pc:sldChg chg="add">
        <pc:chgData name="Martin Vild" userId="e9a878aa-f6a1-47b0-98b0-0f2d038f1f0c" providerId="ADAL" clId="{AABDE637-37CA-4B87-864A-C27959B2182D}" dt="2025-02-28T12:17:49.124" v="288"/>
        <pc:sldMkLst>
          <pc:docMk/>
          <pc:sldMk cId="3049168431" sldId="324"/>
        </pc:sldMkLst>
      </pc:sldChg>
      <pc:sldChg chg="modSp add mod">
        <pc:chgData name="Martin Vild" userId="e9a878aa-f6a1-47b0-98b0-0f2d038f1f0c" providerId="ADAL" clId="{AABDE637-37CA-4B87-864A-C27959B2182D}" dt="2025-02-28T12:56:04.467" v="516" actId="20577"/>
        <pc:sldMkLst>
          <pc:docMk/>
          <pc:sldMk cId="3381641016" sldId="325"/>
        </pc:sldMkLst>
        <pc:spChg chg="mod">
          <ac:chgData name="Martin Vild" userId="e9a878aa-f6a1-47b0-98b0-0f2d038f1f0c" providerId="ADAL" clId="{AABDE637-37CA-4B87-864A-C27959B2182D}" dt="2025-02-28T12:56:04.467" v="516" actId="20577"/>
          <ac:spMkLst>
            <pc:docMk/>
            <pc:sldMk cId="3381641016" sldId="325"/>
            <ac:spMk id="2" creationId="{022C43A1-F828-FBFE-824D-5FE6EE5B9BBF}"/>
          </ac:spMkLst>
        </pc:spChg>
      </pc:sldChg>
      <pc:sldChg chg="add">
        <pc:chgData name="Martin Vild" userId="e9a878aa-f6a1-47b0-98b0-0f2d038f1f0c" providerId="ADAL" clId="{AABDE637-37CA-4B87-864A-C27959B2182D}" dt="2025-02-28T12:17:49.124" v="288"/>
        <pc:sldMkLst>
          <pc:docMk/>
          <pc:sldMk cId="3731567411" sldId="326"/>
        </pc:sldMkLst>
      </pc:sldChg>
      <pc:sldChg chg="add">
        <pc:chgData name="Martin Vild" userId="e9a878aa-f6a1-47b0-98b0-0f2d038f1f0c" providerId="ADAL" clId="{AABDE637-37CA-4B87-864A-C27959B2182D}" dt="2025-02-28T12:17:49.124" v="288"/>
        <pc:sldMkLst>
          <pc:docMk/>
          <pc:sldMk cId="694062406" sldId="327"/>
        </pc:sldMkLst>
      </pc:sldChg>
      <pc:sldChg chg="modSp add">
        <pc:chgData name="Martin Vild" userId="e9a878aa-f6a1-47b0-98b0-0f2d038f1f0c" providerId="ADAL" clId="{AABDE637-37CA-4B87-864A-C27959B2182D}" dt="2025-02-28T12:27:53.435" v="322"/>
        <pc:sldMkLst>
          <pc:docMk/>
          <pc:sldMk cId="1809268934" sldId="328"/>
        </pc:sldMkLst>
        <pc:picChg chg="mod">
          <ac:chgData name="Martin Vild" userId="e9a878aa-f6a1-47b0-98b0-0f2d038f1f0c" providerId="ADAL" clId="{AABDE637-37CA-4B87-864A-C27959B2182D}" dt="2025-02-28T12:27:53.435" v="322"/>
          <ac:picMkLst>
            <pc:docMk/>
            <pc:sldMk cId="1809268934" sldId="328"/>
            <ac:picMk id="5" creationId="{52B90E11-0915-91DE-D6CA-E99521538CA0}"/>
          </ac:picMkLst>
        </pc:picChg>
      </pc:sldChg>
      <pc:sldChg chg="add del">
        <pc:chgData name="Martin Vild" userId="e9a878aa-f6a1-47b0-98b0-0f2d038f1f0c" providerId="ADAL" clId="{AABDE637-37CA-4B87-864A-C27959B2182D}" dt="2025-02-28T12:29:01.796" v="323" actId="47"/>
        <pc:sldMkLst>
          <pc:docMk/>
          <pc:sldMk cId="37499027" sldId="329"/>
        </pc:sldMkLst>
      </pc:sldChg>
      <pc:sldChg chg="modSp add del mod">
        <pc:chgData name="Martin Vild" userId="e9a878aa-f6a1-47b0-98b0-0f2d038f1f0c" providerId="ADAL" clId="{AABDE637-37CA-4B87-864A-C27959B2182D}" dt="2025-02-28T12:36:31.725" v="337" actId="47"/>
        <pc:sldMkLst>
          <pc:docMk/>
          <pc:sldMk cId="3739589354" sldId="329"/>
        </pc:sldMkLst>
      </pc:sldChg>
      <pc:sldChg chg="modSp add mod">
        <pc:chgData name="Martin Vild" userId="e9a878aa-f6a1-47b0-98b0-0f2d038f1f0c" providerId="ADAL" clId="{AABDE637-37CA-4B87-864A-C27959B2182D}" dt="2025-02-28T12:54:22.304" v="493" actId="790"/>
        <pc:sldMkLst>
          <pc:docMk/>
          <pc:sldMk cId="1176399687" sldId="330"/>
        </pc:sldMkLst>
        <pc:spChg chg="mod">
          <ac:chgData name="Martin Vild" userId="e9a878aa-f6a1-47b0-98b0-0f2d038f1f0c" providerId="ADAL" clId="{AABDE637-37CA-4B87-864A-C27959B2182D}" dt="2025-02-28T12:54:22.304" v="493" actId="790"/>
          <ac:spMkLst>
            <pc:docMk/>
            <pc:sldMk cId="1176399687" sldId="330"/>
            <ac:spMk id="2" creationId="{9A5387B3-A360-1C23-FB46-FB5B463CB7F2}"/>
          </ac:spMkLst>
        </pc:spChg>
      </pc:sldChg>
      <pc:sldChg chg="modSp add mod">
        <pc:chgData name="Martin Vild" userId="e9a878aa-f6a1-47b0-98b0-0f2d038f1f0c" providerId="ADAL" clId="{AABDE637-37CA-4B87-864A-C27959B2182D}" dt="2025-02-28T12:36:53.717" v="351" actId="20577"/>
        <pc:sldMkLst>
          <pc:docMk/>
          <pc:sldMk cId="601217113" sldId="331"/>
        </pc:sldMkLst>
        <pc:spChg chg="mod">
          <ac:chgData name="Martin Vild" userId="e9a878aa-f6a1-47b0-98b0-0f2d038f1f0c" providerId="ADAL" clId="{AABDE637-37CA-4B87-864A-C27959B2182D}" dt="2025-02-28T12:36:53.717" v="351" actId="20577"/>
          <ac:spMkLst>
            <pc:docMk/>
            <pc:sldMk cId="601217113" sldId="331"/>
            <ac:spMk id="2" creationId="{E2067AFC-CC3F-8E89-78ED-0158DEA1B95A}"/>
          </ac:spMkLst>
        </pc:spChg>
      </pc:sldChg>
      <pc:sldChg chg="add">
        <pc:chgData name="Martin Vild" userId="e9a878aa-f6a1-47b0-98b0-0f2d038f1f0c" providerId="ADAL" clId="{AABDE637-37CA-4B87-864A-C27959B2182D}" dt="2025-02-28T12:29:44.240" v="324"/>
        <pc:sldMkLst>
          <pc:docMk/>
          <pc:sldMk cId="2903619030" sldId="332"/>
        </pc:sldMkLst>
      </pc:sldChg>
      <pc:sldChg chg="modSp add mod">
        <pc:chgData name="Martin Vild" userId="e9a878aa-f6a1-47b0-98b0-0f2d038f1f0c" providerId="ADAL" clId="{AABDE637-37CA-4B87-864A-C27959B2182D}" dt="2025-02-28T12:34:20.176" v="332" actId="14100"/>
        <pc:sldMkLst>
          <pc:docMk/>
          <pc:sldMk cId="1129245284" sldId="333"/>
        </pc:sldMkLst>
        <pc:picChg chg="mod">
          <ac:chgData name="Martin Vild" userId="e9a878aa-f6a1-47b0-98b0-0f2d038f1f0c" providerId="ADAL" clId="{AABDE637-37CA-4B87-864A-C27959B2182D}" dt="2025-02-28T12:34:20.176" v="332" actId="14100"/>
          <ac:picMkLst>
            <pc:docMk/>
            <pc:sldMk cId="1129245284" sldId="333"/>
            <ac:picMk id="4" creationId="{4CEA13CB-4A2C-B612-8A05-5E9E654C411A}"/>
          </ac:picMkLst>
        </pc:picChg>
      </pc:sldChg>
      <pc:sldChg chg="add del">
        <pc:chgData name="Martin Vild" userId="e9a878aa-f6a1-47b0-98b0-0f2d038f1f0c" providerId="ADAL" clId="{AABDE637-37CA-4B87-864A-C27959B2182D}" dt="2025-02-28T12:33:45.155" v="330" actId="47"/>
        <pc:sldMkLst>
          <pc:docMk/>
          <pc:sldMk cId="1802985706" sldId="334"/>
        </pc:sldMkLst>
      </pc:sldChg>
      <pc:sldChg chg="add del">
        <pc:chgData name="Martin Vild" userId="e9a878aa-f6a1-47b0-98b0-0f2d038f1f0c" providerId="ADAL" clId="{AABDE637-37CA-4B87-864A-C27959B2182D}" dt="2025-02-28T12:33:45.155" v="330" actId="47"/>
        <pc:sldMkLst>
          <pc:docMk/>
          <pc:sldMk cId="4029585740" sldId="335"/>
        </pc:sldMkLst>
      </pc:sldChg>
      <pc:sldChg chg="add del">
        <pc:chgData name="Martin Vild" userId="e9a878aa-f6a1-47b0-98b0-0f2d038f1f0c" providerId="ADAL" clId="{AABDE637-37CA-4B87-864A-C27959B2182D}" dt="2025-02-28T12:33:45.155" v="330" actId="47"/>
        <pc:sldMkLst>
          <pc:docMk/>
          <pc:sldMk cId="3181294293" sldId="336"/>
        </pc:sldMkLst>
      </pc:sldChg>
      <pc:sldChg chg="add del">
        <pc:chgData name="Martin Vild" userId="e9a878aa-f6a1-47b0-98b0-0f2d038f1f0c" providerId="ADAL" clId="{AABDE637-37CA-4B87-864A-C27959B2182D}" dt="2025-02-28T12:33:45.155" v="330" actId="47"/>
        <pc:sldMkLst>
          <pc:docMk/>
          <pc:sldMk cId="2318575308" sldId="337"/>
        </pc:sldMkLst>
      </pc:sldChg>
      <pc:sldChg chg="add del">
        <pc:chgData name="Martin Vild" userId="e9a878aa-f6a1-47b0-98b0-0f2d038f1f0c" providerId="ADAL" clId="{AABDE637-37CA-4B87-864A-C27959B2182D}" dt="2025-02-28T12:33:45.155" v="330" actId="47"/>
        <pc:sldMkLst>
          <pc:docMk/>
          <pc:sldMk cId="1667078512" sldId="338"/>
        </pc:sldMkLst>
      </pc:sldChg>
      <pc:sldChg chg="add del">
        <pc:chgData name="Martin Vild" userId="e9a878aa-f6a1-47b0-98b0-0f2d038f1f0c" providerId="ADAL" clId="{AABDE637-37CA-4B87-864A-C27959B2182D}" dt="2025-02-28T12:33:45.155" v="330" actId="47"/>
        <pc:sldMkLst>
          <pc:docMk/>
          <pc:sldMk cId="3112383273" sldId="339"/>
        </pc:sldMkLst>
      </pc:sldChg>
      <pc:sldChg chg="add del">
        <pc:chgData name="Martin Vild" userId="e9a878aa-f6a1-47b0-98b0-0f2d038f1f0c" providerId="ADAL" clId="{AABDE637-37CA-4B87-864A-C27959B2182D}" dt="2025-02-28T12:33:45.155" v="330" actId="47"/>
        <pc:sldMkLst>
          <pc:docMk/>
          <pc:sldMk cId="2029180527" sldId="340"/>
        </pc:sldMkLst>
      </pc:sldChg>
      <pc:sldChg chg="add del">
        <pc:chgData name="Martin Vild" userId="e9a878aa-f6a1-47b0-98b0-0f2d038f1f0c" providerId="ADAL" clId="{AABDE637-37CA-4B87-864A-C27959B2182D}" dt="2025-02-28T12:33:47.397" v="331" actId="47"/>
        <pc:sldMkLst>
          <pc:docMk/>
          <pc:sldMk cId="1886344934" sldId="341"/>
        </pc:sldMkLst>
      </pc:sldChg>
      <pc:sldChg chg="add">
        <pc:chgData name="Martin Vild" userId="e9a878aa-f6a1-47b0-98b0-0f2d038f1f0c" providerId="ADAL" clId="{AABDE637-37CA-4B87-864A-C27959B2182D}" dt="2025-02-28T12:29:44.240" v="324"/>
        <pc:sldMkLst>
          <pc:docMk/>
          <pc:sldMk cId="4063246001" sldId="342"/>
        </pc:sldMkLst>
      </pc:sldChg>
      <pc:sldChg chg="addSp modSp new mod">
        <pc:chgData name="Martin Vild" userId="e9a878aa-f6a1-47b0-98b0-0f2d038f1f0c" providerId="ADAL" clId="{AABDE637-37CA-4B87-864A-C27959B2182D}" dt="2025-02-28T12:38:57.281" v="358" actId="403"/>
        <pc:sldMkLst>
          <pc:docMk/>
          <pc:sldMk cId="593889589" sldId="343"/>
        </pc:sldMkLst>
        <pc:graphicFrameChg chg="add mod">
          <ac:chgData name="Martin Vild" userId="e9a878aa-f6a1-47b0-98b0-0f2d038f1f0c" providerId="ADAL" clId="{AABDE637-37CA-4B87-864A-C27959B2182D}" dt="2025-02-28T12:38:57.281" v="358" actId="403"/>
          <ac:graphicFrameMkLst>
            <pc:docMk/>
            <pc:sldMk cId="593889589" sldId="343"/>
            <ac:graphicFrameMk id="2" creationId="{5859A947-3F62-4B98-A729-C290660C308C}"/>
          </ac:graphicFrameMkLst>
        </pc:graphicFrameChg>
      </pc:sldChg>
      <pc:sldChg chg="add del">
        <pc:chgData name="Martin Vild" userId="e9a878aa-f6a1-47b0-98b0-0f2d038f1f0c" providerId="ADAL" clId="{AABDE637-37CA-4B87-864A-C27959B2182D}" dt="2025-02-28T12:30:33.457" v="325" actId="47"/>
        <pc:sldMkLst>
          <pc:docMk/>
          <pc:sldMk cId="2282346420" sldId="343"/>
        </pc:sldMkLst>
      </pc:sldChg>
      <pc:sldChg chg="add del">
        <pc:chgData name="Martin Vild" userId="e9a878aa-f6a1-47b0-98b0-0f2d038f1f0c" providerId="ADAL" clId="{AABDE637-37CA-4B87-864A-C27959B2182D}" dt="2025-02-28T12:30:34.302" v="326" actId="47"/>
        <pc:sldMkLst>
          <pc:docMk/>
          <pc:sldMk cId="1457407409" sldId="344"/>
        </pc:sldMkLst>
      </pc:sldChg>
      <pc:sldChg chg="addSp delSp modSp new mod">
        <pc:chgData name="Martin Vild" userId="e9a878aa-f6a1-47b0-98b0-0f2d038f1f0c" providerId="ADAL" clId="{AABDE637-37CA-4B87-864A-C27959B2182D}" dt="2025-02-28T12:42:56.774" v="400" actId="21"/>
        <pc:sldMkLst>
          <pc:docMk/>
          <pc:sldMk cId="4085303512" sldId="344"/>
        </pc:sldMkLst>
        <pc:graphicFrameChg chg="add mod">
          <ac:chgData name="Martin Vild" userId="e9a878aa-f6a1-47b0-98b0-0f2d038f1f0c" providerId="ADAL" clId="{AABDE637-37CA-4B87-864A-C27959B2182D}" dt="2025-02-28T12:41:12.704" v="376" actId="14100"/>
          <ac:graphicFrameMkLst>
            <pc:docMk/>
            <pc:sldMk cId="4085303512" sldId="344"/>
            <ac:graphicFrameMk id="4" creationId="{3B20084E-A317-371C-3BC9-4F676C5854D9}"/>
          </ac:graphicFrameMkLst>
        </pc:graphicFrameChg>
        <pc:picChg chg="add mod modCrop">
          <ac:chgData name="Martin Vild" userId="e9a878aa-f6a1-47b0-98b0-0f2d038f1f0c" providerId="ADAL" clId="{AABDE637-37CA-4B87-864A-C27959B2182D}" dt="2025-02-28T12:41:18.792" v="379" actId="1076"/>
          <ac:picMkLst>
            <pc:docMk/>
            <pc:sldMk cId="4085303512" sldId="344"/>
            <ac:picMk id="5" creationId="{B7BC3921-1A87-672C-1D21-A7848DE49DB3}"/>
          </ac:picMkLst>
        </pc:picChg>
        <pc:picChg chg="add mod modCrop">
          <ac:chgData name="Martin Vild" userId="e9a878aa-f6a1-47b0-98b0-0f2d038f1f0c" providerId="ADAL" clId="{AABDE637-37CA-4B87-864A-C27959B2182D}" dt="2025-02-28T12:41:52.931" v="389" actId="1076"/>
          <ac:picMkLst>
            <pc:docMk/>
            <pc:sldMk cId="4085303512" sldId="344"/>
            <ac:picMk id="6" creationId="{72FA585A-1B9E-830E-F197-7BBDEDFF6F7D}"/>
          </ac:picMkLst>
        </pc:picChg>
        <pc:picChg chg="add mod modCrop">
          <ac:chgData name="Martin Vild" userId="e9a878aa-f6a1-47b0-98b0-0f2d038f1f0c" providerId="ADAL" clId="{AABDE637-37CA-4B87-864A-C27959B2182D}" dt="2025-02-28T12:42:21.480" v="396" actId="1076"/>
          <ac:picMkLst>
            <pc:docMk/>
            <pc:sldMk cId="4085303512" sldId="344"/>
            <ac:picMk id="7" creationId="{C1F87A1A-E020-85C9-1B64-AF3CFBFFE7D5}"/>
          </ac:picMkLst>
        </pc:picChg>
      </pc:sldChg>
      <pc:sldChg chg="addSp delSp modSp new mod">
        <pc:chgData name="Martin Vild" userId="e9a878aa-f6a1-47b0-98b0-0f2d038f1f0c" providerId="ADAL" clId="{AABDE637-37CA-4B87-864A-C27959B2182D}" dt="2025-02-28T12:50:01.925" v="466" actId="20577"/>
        <pc:sldMkLst>
          <pc:docMk/>
          <pc:sldMk cId="3215677776" sldId="345"/>
        </pc:sldMkLst>
        <pc:spChg chg="mod">
          <ac:chgData name="Martin Vild" userId="e9a878aa-f6a1-47b0-98b0-0f2d038f1f0c" providerId="ADAL" clId="{AABDE637-37CA-4B87-864A-C27959B2182D}" dt="2025-02-28T12:50:01.925" v="466" actId="20577"/>
          <ac:spMkLst>
            <pc:docMk/>
            <pc:sldMk cId="3215677776" sldId="345"/>
            <ac:spMk id="2" creationId="{29B86D49-4DDB-41D4-10C0-9220AE8E0432}"/>
          </ac:spMkLst>
        </pc:spChg>
        <pc:spChg chg="add mod">
          <ac:chgData name="Martin Vild" userId="e9a878aa-f6a1-47b0-98b0-0f2d038f1f0c" providerId="ADAL" clId="{AABDE637-37CA-4B87-864A-C27959B2182D}" dt="2025-02-28T12:48:29.193" v="426" actId="208"/>
          <ac:spMkLst>
            <pc:docMk/>
            <pc:sldMk cId="3215677776" sldId="345"/>
            <ac:spMk id="11" creationId="{2DE35BE7-E28C-8237-BA88-965BA6286716}"/>
          </ac:spMkLst>
        </pc:spChg>
        <pc:picChg chg="add mod">
          <ac:chgData name="Martin Vild" userId="e9a878aa-f6a1-47b0-98b0-0f2d038f1f0c" providerId="ADAL" clId="{AABDE637-37CA-4B87-864A-C27959B2182D}" dt="2025-02-28T12:44:55.710" v="414" actId="1076"/>
          <ac:picMkLst>
            <pc:docMk/>
            <pc:sldMk cId="3215677776" sldId="345"/>
            <ac:picMk id="7" creationId="{1F2AE913-49D9-68DF-1416-D184648EEE9F}"/>
          </ac:picMkLst>
        </pc:picChg>
        <pc:picChg chg="add mod">
          <ac:chgData name="Martin Vild" userId="e9a878aa-f6a1-47b0-98b0-0f2d038f1f0c" providerId="ADAL" clId="{AABDE637-37CA-4B87-864A-C27959B2182D}" dt="2025-02-28T12:47:48.033" v="418" actId="14100"/>
          <ac:picMkLst>
            <pc:docMk/>
            <pc:sldMk cId="3215677776" sldId="345"/>
            <ac:picMk id="8" creationId="{5B9C132B-3A6A-A204-5D83-4DBC2C4E458A}"/>
          </ac:picMkLst>
        </pc:picChg>
        <pc:picChg chg="add mod">
          <ac:chgData name="Martin Vild" userId="e9a878aa-f6a1-47b0-98b0-0f2d038f1f0c" providerId="ADAL" clId="{AABDE637-37CA-4B87-864A-C27959B2182D}" dt="2025-02-28T12:48:07.701" v="423" actId="1076"/>
          <ac:picMkLst>
            <pc:docMk/>
            <pc:sldMk cId="3215677776" sldId="345"/>
            <ac:picMk id="10" creationId="{3F07B4D6-D8B2-A1CB-259F-8AD6800F6CDC}"/>
          </ac:picMkLst>
        </pc:picChg>
      </pc:sldChg>
      <pc:sldChg chg="addSp delSp modSp new mod">
        <pc:chgData name="Martin Vild" userId="e9a878aa-f6a1-47b0-98b0-0f2d038f1f0c" providerId="ADAL" clId="{AABDE637-37CA-4B87-864A-C27959B2182D}" dt="2025-02-28T12:52:24.777" v="490" actId="20577"/>
        <pc:sldMkLst>
          <pc:docMk/>
          <pc:sldMk cId="3605624096" sldId="346"/>
        </pc:sldMkLst>
        <pc:spChg chg="mod">
          <ac:chgData name="Martin Vild" userId="e9a878aa-f6a1-47b0-98b0-0f2d038f1f0c" providerId="ADAL" clId="{AABDE637-37CA-4B87-864A-C27959B2182D}" dt="2025-02-28T12:52:24.777" v="490" actId="20577"/>
          <ac:spMkLst>
            <pc:docMk/>
            <pc:sldMk cId="3605624096" sldId="346"/>
            <ac:spMk id="2" creationId="{0BE5D8B2-0038-3D46-68E4-637C1C286983}"/>
          </ac:spMkLst>
        </pc:spChg>
        <pc:picChg chg="add mod ord">
          <ac:chgData name="Martin Vild" userId="e9a878aa-f6a1-47b0-98b0-0f2d038f1f0c" providerId="ADAL" clId="{AABDE637-37CA-4B87-864A-C27959B2182D}" dt="2025-02-28T12:52:14.665" v="468" actId="22"/>
          <ac:picMkLst>
            <pc:docMk/>
            <pc:sldMk cId="3605624096" sldId="346"/>
            <ac:picMk id="5" creationId="{E1366EF7-28E5-1C81-5A3C-2A345957D457}"/>
          </ac:picMkLst>
        </pc:picChg>
      </pc:sldChg>
      <pc:sldChg chg="addSp delSp modSp new mod">
        <pc:chgData name="Martin Vild" userId="e9a878aa-f6a1-47b0-98b0-0f2d038f1f0c" providerId="ADAL" clId="{AABDE637-37CA-4B87-864A-C27959B2182D}" dt="2025-03-03T08:36:51.410" v="574" actId="20577"/>
        <pc:sldMkLst>
          <pc:docMk/>
          <pc:sldMk cId="2161519619" sldId="349"/>
        </pc:sldMkLst>
        <pc:spChg chg="mod">
          <ac:chgData name="Martin Vild" userId="e9a878aa-f6a1-47b0-98b0-0f2d038f1f0c" providerId="ADAL" clId="{AABDE637-37CA-4B87-864A-C27959B2182D}" dt="2025-03-03T08:36:51.410" v="574" actId="20577"/>
          <ac:spMkLst>
            <pc:docMk/>
            <pc:sldMk cId="2161519619" sldId="349"/>
            <ac:spMk id="2" creationId="{294D3152-DB87-0AAA-AEA2-C7FC107B6086}"/>
          </ac:spMkLst>
        </pc:spChg>
        <pc:spChg chg="del">
          <ac:chgData name="Martin Vild" userId="e9a878aa-f6a1-47b0-98b0-0f2d038f1f0c" providerId="ADAL" clId="{AABDE637-37CA-4B87-864A-C27959B2182D}" dt="2025-03-03T08:36:47.501" v="559" actId="22"/>
          <ac:spMkLst>
            <pc:docMk/>
            <pc:sldMk cId="2161519619" sldId="349"/>
            <ac:spMk id="3" creationId="{A734CBD7-DB29-C3DD-D418-C90AAFE664D4}"/>
          </ac:spMkLst>
        </pc:spChg>
        <pc:picChg chg="add mod ord">
          <ac:chgData name="Martin Vild" userId="e9a878aa-f6a1-47b0-98b0-0f2d038f1f0c" providerId="ADAL" clId="{AABDE637-37CA-4B87-864A-C27959B2182D}" dt="2025-03-03T08:36:47.501" v="559" actId="22"/>
          <ac:picMkLst>
            <pc:docMk/>
            <pc:sldMk cId="2161519619" sldId="349"/>
            <ac:picMk id="5" creationId="{256D9C4D-7A5D-F1E6-7E94-D0E928CB58B4}"/>
          </ac:picMkLst>
        </pc:picChg>
      </pc:sldChg>
      <pc:sldChg chg="add">
        <pc:chgData name="Martin Vild" userId="e9a878aa-f6a1-47b0-98b0-0f2d038f1f0c" providerId="ADAL" clId="{AABDE637-37CA-4B87-864A-C27959B2182D}" dt="2025-03-03T08:37:47.464" v="575"/>
        <pc:sldMkLst>
          <pc:docMk/>
          <pc:sldMk cId="2847647243" sldId="350"/>
        </pc:sldMkLst>
      </pc:sldChg>
      <pc:sldChg chg="add">
        <pc:chgData name="Martin Vild" userId="e9a878aa-f6a1-47b0-98b0-0f2d038f1f0c" providerId="ADAL" clId="{AABDE637-37CA-4B87-864A-C27959B2182D}" dt="2025-03-03T08:37:47.464" v="575"/>
        <pc:sldMkLst>
          <pc:docMk/>
          <pc:sldMk cId="1000360739" sldId="351"/>
        </pc:sldMkLst>
      </pc:sldChg>
      <pc:sldChg chg="add">
        <pc:chgData name="Martin Vild" userId="e9a878aa-f6a1-47b0-98b0-0f2d038f1f0c" providerId="ADAL" clId="{AABDE637-37CA-4B87-864A-C27959B2182D}" dt="2025-03-03T08:37:47.464" v="575"/>
        <pc:sldMkLst>
          <pc:docMk/>
          <pc:sldMk cId="3729767445" sldId="352"/>
        </pc:sldMkLst>
      </pc:sldChg>
      <pc:sldChg chg="add">
        <pc:chgData name="Martin Vild" userId="e9a878aa-f6a1-47b0-98b0-0f2d038f1f0c" providerId="ADAL" clId="{AABDE637-37CA-4B87-864A-C27959B2182D}" dt="2025-03-03T08:37:47.464" v="575"/>
        <pc:sldMkLst>
          <pc:docMk/>
          <pc:sldMk cId="2422150660" sldId="353"/>
        </pc:sldMkLst>
      </pc:sldChg>
    </pc:docChg>
  </pc:docChgLst>
  <pc:docChgLst>
    <pc:chgData name="Martin Vild" userId="8017ece72d6e3f1c" providerId="LiveId" clId="{5A036F05-4D9A-4B96-89DC-2F66774BA56A}"/>
    <pc:docChg chg="delSld">
      <pc:chgData name="Martin Vild" userId="8017ece72d6e3f1c" providerId="LiveId" clId="{5A036F05-4D9A-4B96-89DC-2F66774BA56A}" dt="2021-11-22T14:06:26.986" v="0" actId="47"/>
      <pc:docMkLst>
        <pc:docMk/>
      </pc:docMkLst>
      <pc:sldChg chg="del">
        <pc:chgData name="Martin Vild" userId="8017ece72d6e3f1c" providerId="LiveId" clId="{5A036F05-4D9A-4B96-89DC-2F66774BA56A}" dt="2021-11-22T14:06:26.986" v="0" actId="47"/>
        <pc:sldMkLst>
          <pc:docMk/>
          <pc:sldMk cId="3988857411" sldId="282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3388467580" sldId="285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3739589354" sldId="296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4220954679" sldId="298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4019652698" sldId="322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1431299221" sldId="324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1585261051" sldId="325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269307427" sldId="326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247763362" sldId="327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859785153" sldId="329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2431212464" sldId="330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562346185" sldId="331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3171072494" sldId="332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1603331849" sldId="333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1257636838" sldId="334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1649758688" sldId="335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677170637" sldId="336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3297456071" sldId="337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2708431697" sldId="338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819010937" sldId="339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1393013368" sldId="340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2655419716" sldId="343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3222244575" sldId="344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454022705" sldId="345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2720996041" sldId="346"/>
        </pc:sldMkLst>
      </pc:sldChg>
    </pc:docChg>
  </pc:docChgLst>
  <pc:docChgLst>
    <pc:chgData name="Martin" userId="e9a878aa-f6a1-47b0-98b0-0f2d038f1f0c" providerId="ADAL" clId="{9BC19936-3122-4839-9119-E8894137DD9C}"/>
    <pc:docChg chg="undo custSel addSld delSld modSld sldOrd">
      <pc:chgData name="Martin" userId="e9a878aa-f6a1-47b0-98b0-0f2d038f1f0c" providerId="ADAL" clId="{9BC19936-3122-4839-9119-E8894137DD9C}" dt="2021-08-12T15:48:19.414" v="415" actId="14734"/>
      <pc:docMkLst>
        <pc:docMk/>
      </pc:docMkLst>
      <pc:sldChg chg="addSp delSp modSp mod">
        <pc:chgData name="Martin" userId="e9a878aa-f6a1-47b0-98b0-0f2d038f1f0c" providerId="ADAL" clId="{9BC19936-3122-4839-9119-E8894137DD9C}" dt="2021-08-12T14:50:22.570" v="251" actId="14100"/>
        <pc:sldMkLst>
          <pc:docMk/>
          <pc:sldMk cId="3988857411" sldId="282"/>
        </pc:sldMkLst>
      </pc:sldChg>
      <pc:sldChg chg="modSp mod">
        <pc:chgData name="Martin" userId="e9a878aa-f6a1-47b0-98b0-0f2d038f1f0c" providerId="ADAL" clId="{9BC19936-3122-4839-9119-E8894137DD9C}" dt="2021-08-12T15:14:33.668" v="326" actId="20577"/>
        <pc:sldMkLst>
          <pc:docMk/>
          <pc:sldMk cId="3739589354" sldId="296"/>
        </pc:sldMkLst>
      </pc:sldChg>
      <pc:sldChg chg="modSp mod">
        <pc:chgData name="Martin" userId="e9a878aa-f6a1-47b0-98b0-0f2d038f1f0c" providerId="ADAL" clId="{9BC19936-3122-4839-9119-E8894137DD9C}" dt="2021-08-12T11:55:55.037" v="1" actId="20577"/>
        <pc:sldMkLst>
          <pc:docMk/>
          <pc:sldMk cId="2431212464" sldId="330"/>
        </pc:sldMkLst>
      </pc:sldChg>
      <pc:sldChg chg="addSp delSp modSp mod">
        <pc:chgData name="Martin" userId="e9a878aa-f6a1-47b0-98b0-0f2d038f1f0c" providerId="ADAL" clId="{9BC19936-3122-4839-9119-E8894137DD9C}" dt="2021-08-12T15:27:36.637" v="389" actId="207"/>
        <pc:sldMkLst>
          <pc:docMk/>
          <pc:sldMk cId="562346185" sldId="331"/>
        </pc:sldMkLst>
      </pc:sldChg>
      <pc:sldChg chg="addSp delSp modSp mod">
        <pc:chgData name="Martin" userId="e9a878aa-f6a1-47b0-98b0-0f2d038f1f0c" providerId="ADAL" clId="{9BC19936-3122-4839-9119-E8894137DD9C}" dt="2021-08-12T15:38:54.675" v="394" actId="1037"/>
        <pc:sldMkLst>
          <pc:docMk/>
          <pc:sldMk cId="1257636838" sldId="334"/>
        </pc:sldMkLst>
      </pc:sldChg>
      <pc:sldChg chg="addSp delSp modSp del">
        <pc:chgData name="Martin" userId="e9a878aa-f6a1-47b0-98b0-0f2d038f1f0c" providerId="ADAL" clId="{9BC19936-3122-4839-9119-E8894137DD9C}" dt="2021-08-12T15:12:49.737" v="268" actId="47"/>
        <pc:sldMkLst>
          <pc:docMk/>
          <pc:sldMk cId="2035075829" sldId="341"/>
        </pc:sldMkLst>
      </pc:sldChg>
      <pc:sldChg chg="addSp delSp modSp del mod modClrScheme chgLayout">
        <pc:chgData name="Martin" userId="e9a878aa-f6a1-47b0-98b0-0f2d038f1f0c" providerId="ADAL" clId="{9BC19936-3122-4839-9119-E8894137DD9C}" dt="2021-08-12T13:45:41.221" v="198" actId="47"/>
        <pc:sldMkLst>
          <pc:docMk/>
          <pc:sldMk cId="1982584987" sldId="342"/>
        </pc:sldMkLst>
      </pc:sldChg>
      <pc:sldChg chg="addSp delSp modSp mod ord">
        <pc:chgData name="Martin" userId="e9a878aa-f6a1-47b0-98b0-0f2d038f1f0c" providerId="ADAL" clId="{9BC19936-3122-4839-9119-E8894137DD9C}" dt="2021-08-12T15:42:15.545" v="397" actId="1076"/>
        <pc:sldMkLst>
          <pc:docMk/>
          <pc:sldMk cId="2655419716" sldId="343"/>
        </pc:sldMkLst>
      </pc:sldChg>
      <pc:sldChg chg="addSp delSp modSp add mod ord">
        <pc:chgData name="Martin" userId="e9a878aa-f6a1-47b0-98b0-0f2d038f1f0c" providerId="ADAL" clId="{9BC19936-3122-4839-9119-E8894137DD9C}" dt="2021-08-12T15:44:16.493" v="399" actId="1076"/>
        <pc:sldMkLst>
          <pc:docMk/>
          <pc:sldMk cId="3222244575" sldId="344"/>
        </pc:sldMkLst>
      </pc:sldChg>
      <pc:sldChg chg="addSp delSp modSp add mod">
        <pc:chgData name="Martin" userId="e9a878aa-f6a1-47b0-98b0-0f2d038f1f0c" providerId="ADAL" clId="{9BC19936-3122-4839-9119-E8894137DD9C}" dt="2021-08-12T13:45:39.319" v="197"/>
        <pc:sldMkLst>
          <pc:docMk/>
          <pc:sldMk cId="454022705" sldId="345"/>
        </pc:sldMkLst>
      </pc:sldChg>
      <pc:sldChg chg="addSp delSp modSp add mod">
        <pc:chgData name="Martin" userId="e9a878aa-f6a1-47b0-98b0-0f2d038f1f0c" providerId="ADAL" clId="{9BC19936-3122-4839-9119-E8894137DD9C}" dt="2021-08-12T15:48:19.414" v="415" actId="14734"/>
        <pc:sldMkLst>
          <pc:docMk/>
          <pc:sldMk cId="2720996041" sldId="346"/>
        </pc:sldMkLst>
      </pc:sldChg>
    </pc:docChg>
  </pc:docChgLst>
  <pc:docChgLst>
    <pc:chgData name="Martin" userId="e9a878aa-f6a1-47b0-98b0-0f2d038f1f0c" providerId="ADAL" clId="{728E16A8-30B5-4B4F-92BE-D22C0F38B2E3}"/>
    <pc:docChg chg="undo redo custSel addSld delSld modSld sldOrd modMainMaster">
      <pc:chgData name="Martin" userId="e9a878aa-f6a1-47b0-98b0-0f2d038f1f0c" providerId="ADAL" clId="{728E16A8-30B5-4B4F-92BE-D22C0F38B2E3}" dt="2021-08-13T15:59:00.942" v="14297"/>
      <pc:docMkLst>
        <pc:docMk/>
      </pc:docMkLst>
      <pc:sldChg chg="addSp delSp modSp mod modNotesTx">
        <pc:chgData name="Martin" userId="e9a878aa-f6a1-47b0-98b0-0f2d038f1f0c" providerId="ADAL" clId="{728E16A8-30B5-4B4F-92BE-D22C0F38B2E3}" dt="2021-08-13T15:36:24.883" v="14287"/>
        <pc:sldMkLst>
          <pc:docMk/>
          <pc:sldMk cId="3988857411" sldId="282"/>
        </pc:sldMkLst>
      </pc:sldChg>
      <pc:sldChg chg="addSp delSp modSp mod modNotesTx">
        <pc:chgData name="Martin" userId="e9a878aa-f6a1-47b0-98b0-0f2d038f1f0c" providerId="ADAL" clId="{728E16A8-30B5-4B4F-92BE-D22C0F38B2E3}" dt="2021-08-13T15:37:08.841" v="14288"/>
        <pc:sldMkLst>
          <pc:docMk/>
          <pc:sldMk cId="3388467580" sldId="285"/>
        </pc:sldMkLst>
      </pc:sldChg>
      <pc:sldChg chg="addSp delSp modSp mod modNotesTx">
        <pc:chgData name="Martin" userId="e9a878aa-f6a1-47b0-98b0-0f2d038f1f0c" providerId="ADAL" clId="{728E16A8-30B5-4B4F-92BE-D22C0F38B2E3}" dt="2021-08-13T15:25:32.016" v="14281"/>
        <pc:sldMkLst>
          <pc:docMk/>
          <pc:sldMk cId="3739589354" sldId="296"/>
        </pc:sldMkLst>
      </pc:sldChg>
      <pc:sldChg chg="addSp delSp modSp del mod ord delAnim">
        <pc:chgData name="Martin" userId="e9a878aa-f6a1-47b0-98b0-0f2d038f1f0c" providerId="ADAL" clId="{728E16A8-30B5-4B4F-92BE-D22C0F38B2E3}" dt="2021-08-06T13:35:56.124" v="462" actId="47"/>
        <pc:sldMkLst>
          <pc:docMk/>
          <pc:sldMk cId="194000309" sldId="297"/>
        </pc:sldMkLst>
      </pc:sldChg>
      <pc:sldChg chg="addSp delSp modSp mod modNotesTx">
        <pc:chgData name="Martin" userId="e9a878aa-f6a1-47b0-98b0-0f2d038f1f0c" providerId="ADAL" clId="{728E16A8-30B5-4B4F-92BE-D22C0F38B2E3}" dt="2021-08-13T15:29:07.233" v="14283"/>
        <pc:sldMkLst>
          <pc:docMk/>
          <pc:sldMk cId="4220954679" sldId="298"/>
        </pc:sldMkLst>
      </pc:sldChg>
      <pc:sldChg chg="addSp delSp modSp mod modNotesTx">
        <pc:chgData name="Martin" userId="e9a878aa-f6a1-47b0-98b0-0f2d038f1f0c" providerId="ADAL" clId="{728E16A8-30B5-4B4F-92BE-D22C0F38B2E3}" dt="2021-08-13T15:36:01.317" v="14286"/>
        <pc:sldMkLst>
          <pc:docMk/>
          <pc:sldMk cId="4019652698" sldId="322"/>
        </pc:sldMkLst>
      </pc:sldChg>
      <pc:sldChg chg="add del">
        <pc:chgData name="Martin" userId="e9a878aa-f6a1-47b0-98b0-0f2d038f1f0c" providerId="ADAL" clId="{728E16A8-30B5-4B4F-92BE-D22C0F38B2E3}" dt="2021-08-06T13:42:49.919" v="534" actId="47"/>
        <pc:sldMkLst>
          <pc:docMk/>
          <pc:sldMk cId="1110697999" sldId="323"/>
        </pc:sldMkLst>
      </pc:sldChg>
      <pc:sldChg chg="addSp delSp modSp add mod modNotesTx">
        <pc:chgData name="Martin" userId="e9a878aa-f6a1-47b0-98b0-0f2d038f1f0c" providerId="ADAL" clId="{728E16A8-30B5-4B4F-92BE-D22C0F38B2E3}" dt="2021-08-13T15:25:32.016" v="14281"/>
        <pc:sldMkLst>
          <pc:docMk/>
          <pc:sldMk cId="1431299221" sldId="324"/>
        </pc:sldMkLst>
      </pc:sldChg>
      <pc:sldChg chg="addSp delSp modSp add mod modAnim modNotesTx">
        <pc:chgData name="Martin" userId="e9a878aa-f6a1-47b0-98b0-0f2d038f1f0c" providerId="ADAL" clId="{728E16A8-30B5-4B4F-92BE-D22C0F38B2E3}" dt="2021-08-13T15:42:02.442" v="14292"/>
        <pc:sldMkLst>
          <pc:docMk/>
          <pc:sldMk cId="1585261051" sldId="325"/>
        </pc:sldMkLst>
      </pc:sldChg>
      <pc:sldChg chg="addSp delSp modSp add mod ord modNotesTx">
        <pc:chgData name="Martin" userId="e9a878aa-f6a1-47b0-98b0-0f2d038f1f0c" providerId="ADAL" clId="{728E16A8-30B5-4B4F-92BE-D22C0F38B2E3}" dt="2021-08-13T15:25:32.016" v="14281"/>
        <pc:sldMkLst>
          <pc:docMk/>
          <pc:sldMk cId="269307427" sldId="326"/>
        </pc:sldMkLst>
      </pc:sldChg>
      <pc:sldChg chg="addSp delSp modSp add mod modNotesTx">
        <pc:chgData name="Martin" userId="e9a878aa-f6a1-47b0-98b0-0f2d038f1f0c" providerId="ADAL" clId="{728E16A8-30B5-4B4F-92BE-D22C0F38B2E3}" dt="2021-08-13T15:43:38.818" v="14294"/>
        <pc:sldMkLst>
          <pc:docMk/>
          <pc:sldMk cId="247763362" sldId="327"/>
        </pc:sldMkLst>
      </pc:sldChg>
      <pc:sldChg chg="add del">
        <pc:chgData name="Martin" userId="e9a878aa-f6a1-47b0-98b0-0f2d038f1f0c" providerId="ADAL" clId="{728E16A8-30B5-4B4F-92BE-D22C0F38B2E3}" dt="2021-08-06T13:48:23.246" v="595" actId="47"/>
        <pc:sldMkLst>
          <pc:docMk/>
          <pc:sldMk cId="3321568539" sldId="327"/>
        </pc:sldMkLst>
      </pc:sldChg>
      <pc:sldChg chg="addSp delSp modSp add del mod">
        <pc:chgData name="Martin" userId="e9a878aa-f6a1-47b0-98b0-0f2d038f1f0c" providerId="ADAL" clId="{728E16A8-30B5-4B4F-92BE-D22C0F38B2E3}" dt="2021-08-09T13:01:39.612" v="1384" actId="47"/>
        <pc:sldMkLst>
          <pc:docMk/>
          <pc:sldMk cId="1378036825" sldId="328"/>
        </pc:sldMkLst>
      </pc:sldChg>
      <pc:sldChg chg="addSp delSp modSp add mod modNotesTx">
        <pc:chgData name="Martin" userId="e9a878aa-f6a1-47b0-98b0-0f2d038f1f0c" providerId="ADAL" clId="{728E16A8-30B5-4B4F-92BE-D22C0F38B2E3}" dt="2021-08-13T15:25:32.016" v="14281"/>
        <pc:sldMkLst>
          <pc:docMk/>
          <pc:sldMk cId="859785153" sldId="329"/>
        </pc:sldMkLst>
      </pc:sldChg>
      <pc:sldChg chg="addSp delSp modSp add mod modNotesTx">
        <pc:chgData name="Martin" userId="e9a878aa-f6a1-47b0-98b0-0f2d038f1f0c" providerId="ADAL" clId="{728E16A8-30B5-4B4F-92BE-D22C0F38B2E3}" dt="2021-08-13T15:25:32.016" v="14281"/>
        <pc:sldMkLst>
          <pc:docMk/>
          <pc:sldMk cId="2431212464" sldId="330"/>
        </pc:sldMkLst>
      </pc:sldChg>
      <pc:sldChg chg="addSp delSp modSp add mod modNotesTx">
        <pc:chgData name="Martin" userId="e9a878aa-f6a1-47b0-98b0-0f2d038f1f0c" providerId="ADAL" clId="{728E16A8-30B5-4B4F-92BE-D22C0F38B2E3}" dt="2021-08-13T15:25:32.016" v="14281"/>
        <pc:sldMkLst>
          <pc:docMk/>
          <pc:sldMk cId="562346185" sldId="331"/>
        </pc:sldMkLst>
      </pc:sldChg>
      <pc:sldChg chg="addSp delSp modSp add mod modClrScheme modAnim chgLayout modNotesTx">
        <pc:chgData name="Martin" userId="e9a878aa-f6a1-47b0-98b0-0f2d038f1f0c" providerId="ADAL" clId="{728E16A8-30B5-4B4F-92BE-D22C0F38B2E3}" dt="2021-08-13T15:29:07.233" v="14283"/>
        <pc:sldMkLst>
          <pc:docMk/>
          <pc:sldMk cId="3171072494" sldId="332"/>
        </pc:sldMkLst>
      </pc:sldChg>
      <pc:sldChg chg="add del">
        <pc:chgData name="Martin" userId="e9a878aa-f6a1-47b0-98b0-0f2d038f1f0c" providerId="ADAL" clId="{728E16A8-30B5-4B4F-92BE-D22C0F38B2E3}" dt="2021-08-06T14:42:13.246" v="1041" actId="47"/>
        <pc:sldMkLst>
          <pc:docMk/>
          <pc:sldMk cId="3865327687" sldId="332"/>
        </pc:sldMkLst>
      </pc:sldChg>
      <pc:sldChg chg="addSp delSp modSp add mod delAnim modNotesTx">
        <pc:chgData name="Martin" userId="e9a878aa-f6a1-47b0-98b0-0f2d038f1f0c" providerId="ADAL" clId="{728E16A8-30B5-4B4F-92BE-D22C0F38B2E3}" dt="2021-08-13T15:31:49.620" v="14284"/>
        <pc:sldMkLst>
          <pc:docMk/>
          <pc:sldMk cId="1603331849" sldId="333"/>
        </pc:sldMkLst>
      </pc:sldChg>
      <pc:sldChg chg="addSp delSp modSp add mod modNotesTx">
        <pc:chgData name="Martin" userId="e9a878aa-f6a1-47b0-98b0-0f2d038f1f0c" providerId="ADAL" clId="{728E16A8-30B5-4B4F-92BE-D22C0F38B2E3}" dt="2021-08-13T15:31:49.620" v="14284"/>
        <pc:sldMkLst>
          <pc:docMk/>
          <pc:sldMk cId="1257636838" sldId="334"/>
        </pc:sldMkLst>
      </pc:sldChg>
      <pc:sldChg chg="new del">
        <pc:chgData name="Martin" userId="e9a878aa-f6a1-47b0-98b0-0f2d038f1f0c" providerId="ADAL" clId="{728E16A8-30B5-4B4F-92BE-D22C0F38B2E3}" dt="2021-08-10T15:40:27.686" v="1392" actId="47"/>
        <pc:sldMkLst>
          <pc:docMk/>
          <pc:sldMk cId="291525936" sldId="335"/>
        </pc:sldMkLst>
      </pc:sldChg>
      <pc:sldChg chg="addSp delSp modSp add mod modNotesTx">
        <pc:chgData name="Martin" userId="e9a878aa-f6a1-47b0-98b0-0f2d038f1f0c" providerId="ADAL" clId="{728E16A8-30B5-4B4F-92BE-D22C0F38B2E3}" dt="2021-08-13T15:29:07.233" v="14283"/>
        <pc:sldMkLst>
          <pc:docMk/>
          <pc:sldMk cId="1649758688" sldId="335"/>
        </pc:sldMkLst>
      </pc:sldChg>
      <pc:sldChg chg="addSp delSp modSp add modNotesTx">
        <pc:chgData name="Martin" userId="e9a878aa-f6a1-47b0-98b0-0f2d038f1f0c" providerId="ADAL" clId="{728E16A8-30B5-4B4F-92BE-D22C0F38B2E3}" dt="2021-08-13T15:39:49.595" v="14289"/>
        <pc:sldMkLst>
          <pc:docMk/>
          <pc:sldMk cId="677170637" sldId="336"/>
        </pc:sldMkLst>
      </pc:sldChg>
      <pc:sldChg chg="new del">
        <pc:chgData name="Martin" userId="e9a878aa-f6a1-47b0-98b0-0f2d038f1f0c" providerId="ADAL" clId="{728E16A8-30B5-4B4F-92BE-D22C0F38B2E3}" dt="2021-08-10T15:48:23.675" v="1498" actId="47"/>
        <pc:sldMkLst>
          <pc:docMk/>
          <pc:sldMk cId="3030408151" sldId="336"/>
        </pc:sldMkLst>
      </pc:sldChg>
      <pc:sldChg chg="addSp delSp modSp add mod modAnim modNotesTx">
        <pc:chgData name="Martin" userId="e9a878aa-f6a1-47b0-98b0-0f2d038f1f0c" providerId="ADAL" clId="{728E16A8-30B5-4B4F-92BE-D22C0F38B2E3}" dt="2021-08-13T15:56:12.946" v="14296"/>
        <pc:sldMkLst>
          <pc:docMk/>
          <pc:sldMk cId="3297456071" sldId="337"/>
        </pc:sldMkLst>
      </pc:sldChg>
      <pc:sldChg chg="addSp delSp modSp add mod modNotesTx">
        <pc:chgData name="Martin" userId="e9a878aa-f6a1-47b0-98b0-0f2d038f1f0c" providerId="ADAL" clId="{728E16A8-30B5-4B4F-92BE-D22C0F38B2E3}" dt="2021-08-13T15:34:28.137" v="14285"/>
        <pc:sldMkLst>
          <pc:docMk/>
          <pc:sldMk cId="2708431697" sldId="338"/>
        </pc:sldMkLst>
      </pc:sldChg>
      <pc:sldChg chg="addSp delSp modSp add mod modNotesTx">
        <pc:chgData name="Martin" userId="e9a878aa-f6a1-47b0-98b0-0f2d038f1f0c" providerId="ADAL" clId="{728E16A8-30B5-4B4F-92BE-D22C0F38B2E3}" dt="2021-08-13T15:34:28.137" v="14285"/>
        <pc:sldMkLst>
          <pc:docMk/>
          <pc:sldMk cId="819010937" sldId="339"/>
        </pc:sldMkLst>
      </pc:sldChg>
      <pc:sldChg chg="addSp delSp modSp add mod modNotesTx">
        <pc:chgData name="Martin" userId="e9a878aa-f6a1-47b0-98b0-0f2d038f1f0c" providerId="ADAL" clId="{728E16A8-30B5-4B4F-92BE-D22C0F38B2E3}" dt="2021-08-13T15:34:28.137" v="14285"/>
        <pc:sldMkLst>
          <pc:docMk/>
          <pc:sldMk cId="1393013368" sldId="340"/>
        </pc:sldMkLst>
      </pc:sldChg>
      <pc:sldChg chg="addSp delSp modSp add mod">
        <pc:chgData name="Martin" userId="e9a878aa-f6a1-47b0-98b0-0f2d038f1f0c" providerId="ADAL" clId="{728E16A8-30B5-4B4F-92BE-D22C0F38B2E3}" dt="2021-08-11T19:25:57.735" v="2572" actId="20577"/>
        <pc:sldMkLst>
          <pc:docMk/>
          <pc:sldMk cId="2035075829" sldId="341"/>
        </pc:sldMkLst>
      </pc:sldChg>
      <pc:sldChg chg="modSp add mod">
        <pc:chgData name="Martin" userId="e9a878aa-f6a1-47b0-98b0-0f2d038f1f0c" providerId="ADAL" clId="{728E16A8-30B5-4B4F-92BE-D22C0F38B2E3}" dt="2021-08-11T19:26:22.616" v="2615" actId="20577"/>
        <pc:sldMkLst>
          <pc:docMk/>
          <pc:sldMk cId="1982584987" sldId="342"/>
        </pc:sldMkLst>
      </pc:sldChg>
      <pc:sldChg chg="addSp delSp modSp add mod modNotesTx">
        <pc:chgData name="Martin" userId="e9a878aa-f6a1-47b0-98b0-0f2d038f1f0c" providerId="ADAL" clId="{728E16A8-30B5-4B4F-92BE-D22C0F38B2E3}" dt="2021-08-13T15:34:28.137" v="14285"/>
        <pc:sldMkLst>
          <pc:docMk/>
          <pc:sldMk cId="2655419716" sldId="343"/>
        </pc:sldMkLst>
      </pc:sldChg>
      <pc:sldChg chg="addSp delSp modSp modNotesTx">
        <pc:chgData name="Martin" userId="e9a878aa-f6a1-47b0-98b0-0f2d038f1f0c" providerId="ADAL" clId="{728E16A8-30B5-4B4F-92BE-D22C0F38B2E3}" dt="2021-08-13T15:34:28.137" v="14285"/>
        <pc:sldMkLst>
          <pc:docMk/>
          <pc:sldMk cId="3222244575" sldId="344"/>
        </pc:sldMkLst>
      </pc:sldChg>
      <pc:sldChg chg="addSp delSp modSp modNotesTx">
        <pc:chgData name="Martin" userId="e9a878aa-f6a1-47b0-98b0-0f2d038f1f0c" providerId="ADAL" clId="{728E16A8-30B5-4B4F-92BE-D22C0F38B2E3}" dt="2021-08-13T15:59:00.942" v="14297"/>
        <pc:sldMkLst>
          <pc:docMk/>
          <pc:sldMk cId="454022705" sldId="345"/>
        </pc:sldMkLst>
      </pc:sldChg>
      <pc:sldChg chg="addSp delSp modSp mod modAnim modNotesTx">
        <pc:chgData name="Martin" userId="e9a878aa-f6a1-47b0-98b0-0f2d038f1f0c" providerId="ADAL" clId="{728E16A8-30B5-4B4F-92BE-D22C0F38B2E3}" dt="2021-08-13T15:34:28.137" v="14285"/>
        <pc:sldMkLst>
          <pc:docMk/>
          <pc:sldMk cId="2720996041" sldId="346"/>
        </pc:sldMkLst>
      </pc:sldChg>
      <pc:sldMasterChg chg="modSp mod">
        <pc:chgData name="Martin" userId="e9a878aa-f6a1-47b0-98b0-0f2d038f1f0c" providerId="ADAL" clId="{728E16A8-30B5-4B4F-92BE-D22C0F38B2E3}" dt="2021-08-13T13:22:57.211" v="13456" actId="20577"/>
        <pc:sldMasterMkLst>
          <pc:docMk/>
          <pc:sldMasterMk cId="3027624277" sldId="2147483648"/>
        </pc:sldMasterMkLst>
      </pc:sldMasterChg>
    </pc:docChg>
  </pc:docChgLst>
  <pc:docChgLst>
    <pc:chgData name="Martin Vild" userId="e9a878aa-f6a1-47b0-98b0-0f2d038f1f0c" providerId="ADAL" clId="{152FB81F-1B76-4309-91B8-7E1CB0B04EDE}"/>
    <pc:docChg chg="custSel addSld modSld">
      <pc:chgData name="Martin Vild" userId="e9a878aa-f6a1-47b0-98b0-0f2d038f1f0c" providerId="ADAL" clId="{152FB81F-1B76-4309-91B8-7E1CB0B04EDE}" dt="2025-03-03T05:29:08.050" v="184" actId="3626"/>
      <pc:docMkLst>
        <pc:docMk/>
      </pc:docMkLst>
      <pc:sldChg chg="addSp delSp modSp new mod">
        <pc:chgData name="Martin Vild" userId="e9a878aa-f6a1-47b0-98b0-0f2d038f1f0c" providerId="ADAL" clId="{152FB81F-1B76-4309-91B8-7E1CB0B04EDE}" dt="2025-03-02T06:33:03.843" v="60" actId="108"/>
        <pc:sldMkLst>
          <pc:docMk/>
          <pc:sldMk cId="1359945358" sldId="347"/>
        </pc:sldMkLst>
        <pc:spChg chg="mod">
          <ac:chgData name="Martin Vild" userId="e9a878aa-f6a1-47b0-98b0-0f2d038f1f0c" providerId="ADAL" clId="{152FB81F-1B76-4309-91B8-7E1CB0B04EDE}" dt="2025-03-02T06:16:15.343" v="10" actId="20577"/>
          <ac:spMkLst>
            <pc:docMk/>
            <pc:sldMk cId="1359945358" sldId="347"/>
            <ac:spMk id="2" creationId="{BC19D1C6-8A4A-FAD3-0B18-D3BEF014CBFE}"/>
          </ac:spMkLst>
        </pc:spChg>
        <pc:spChg chg="mod">
          <ac:chgData name="Martin Vild" userId="e9a878aa-f6a1-47b0-98b0-0f2d038f1f0c" providerId="ADAL" clId="{152FB81F-1B76-4309-91B8-7E1CB0B04EDE}" dt="2025-03-02T06:33:03.843" v="60" actId="108"/>
          <ac:spMkLst>
            <pc:docMk/>
            <pc:sldMk cId="1359945358" sldId="347"/>
            <ac:spMk id="3" creationId="{FCF115DA-369D-AA98-94FD-C3FACEA10BD3}"/>
          </ac:spMkLst>
        </pc:spChg>
        <pc:spChg chg="add">
          <ac:chgData name="Martin Vild" userId="e9a878aa-f6a1-47b0-98b0-0f2d038f1f0c" providerId="ADAL" clId="{152FB81F-1B76-4309-91B8-7E1CB0B04EDE}" dt="2025-03-02T06:31:37.970" v="24"/>
          <ac:spMkLst>
            <pc:docMk/>
            <pc:sldMk cId="1359945358" sldId="347"/>
            <ac:spMk id="4" creationId="{92BCFA19-E056-D28E-F8F5-56DD09C41E69}"/>
          </ac:spMkLst>
        </pc:spChg>
        <pc:spChg chg="add del mod">
          <ac:chgData name="Martin Vild" userId="e9a878aa-f6a1-47b0-98b0-0f2d038f1f0c" providerId="ADAL" clId="{152FB81F-1B76-4309-91B8-7E1CB0B04EDE}" dt="2025-03-02T06:31:52.728" v="31"/>
          <ac:spMkLst>
            <pc:docMk/>
            <pc:sldMk cId="1359945358" sldId="347"/>
            <ac:spMk id="5" creationId="{4A9B7A67-B57F-D0FF-A613-2BBD22F53E5D}"/>
          </ac:spMkLst>
        </pc:spChg>
        <pc:spChg chg="add del mod">
          <ac:chgData name="Martin Vild" userId="e9a878aa-f6a1-47b0-98b0-0f2d038f1f0c" providerId="ADAL" clId="{152FB81F-1B76-4309-91B8-7E1CB0B04EDE}" dt="2025-03-02T06:32:55.485" v="59"/>
          <ac:spMkLst>
            <pc:docMk/>
            <pc:sldMk cId="1359945358" sldId="347"/>
            <ac:spMk id="7" creationId="{689EBC2B-7A47-5757-7832-021D827E8AF6}"/>
          </ac:spMkLst>
        </pc:spChg>
      </pc:sldChg>
      <pc:sldChg chg="modSp new mod">
        <pc:chgData name="Martin Vild" userId="e9a878aa-f6a1-47b0-98b0-0f2d038f1f0c" providerId="ADAL" clId="{152FB81F-1B76-4309-91B8-7E1CB0B04EDE}" dt="2025-03-03T05:29:08.050" v="184" actId="3626"/>
        <pc:sldMkLst>
          <pc:docMk/>
          <pc:sldMk cId="2331285220" sldId="348"/>
        </pc:sldMkLst>
        <pc:spChg chg="mod">
          <ac:chgData name="Martin Vild" userId="e9a878aa-f6a1-47b0-98b0-0f2d038f1f0c" providerId="ADAL" clId="{152FB81F-1B76-4309-91B8-7E1CB0B04EDE}" dt="2025-03-02T06:34:16.017" v="70" actId="20577"/>
          <ac:spMkLst>
            <pc:docMk/>
            <pc:sldMk cId="2331285220" sldId="348"/>
            <ac:spMk id="2" creationId="{756F3F05-9956-77B9-58B3-C7362F075DA4}"/>
          </ac:spMkLst>
        </pc:spChg>
        <pc:spChg chg="mod">
          <ac:chgData name="Martin Vild" userId="e9a878aa-f6a1-47b0-98b0-0f2d038f1f0c" providerId="ADAL" clId="{152FB81F-1B76-4309-91B8-7E1CB0B04EDE}" dt="2025-03-03T05:29:08.050" v="184" actId="3626"/>
          <ac:spMkLst>
            <pc:docMk/>
            <pc:sldMk cId="2331285220" sldId="348"/>
            <ac:spMk id="3" creationId="{A417F159-FCA2-E57E-BE56-1A6BFBFDB5E4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jurajsabatkaideastatica.sharepoint.com/sites/IDEAGroup/Shared%20Documents/Files/08%20Partners/R&amp;D%20Projects/2023%20Inter%20Excellence%20II%20(CR-USA)/2024%20VUT/2024-07-23%20Experiment/2024-07-23%20Experiment.xlsm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https://jurajsabatkaideastatica.sharepoint.com/sites/VerificationsledbyMartinVild/Shared%20Documents/Files/Probability/test/Tahovky_evaluation/EN1990_evaluation_all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jurajsabatkaideastatica.sharepoint.com/sites/IDEAGroup/Shared%20Documents/Files/08%20Partners/R&amp;D%20Projects/2023%20Inter%20Excellence%20II%20(CR-USA)/2024%20VUT/2024-07-23%20Experiment/2024-07-23%20Experiment.xlsm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strRef>
              <c:f>'S1'!$D$1</c:f>
              <c:strCache>
                <c:ptCount val="1"/>
                <c:pt idx="0">
                  <c:v>S1</c:v>
                </c:pt>
              </c:strCache>
            </c:strRef>
          </c:tx>
          <c:spPr>
            <a:ln w="25400">
              <a:solidFill>
                <a:srgbClr val="000000"/>
              </a:solidFill>
              <a:prstDash val="solid"/>
            </a:ln>
          </c:spPr>
          <c:marker>
            <c:symbol val="none"/>
          </c:marker>
          <c:xVal>
            <c:numRef>
              <c:f>'S1'!$D$2:$D$1927</c:f>
              <c:numCache>
                <c:formatCode>General</c:formatCode>
                <c:ptCount val="1926"/>
                <c:pt idx="0">
                  <c:v>-4.2000000000000002E-4</c:v>
                </c:pt>
                <c:pt idx="1">
                  <c:v>-3.8000000000000002E-4</c:v>
                </c:pt>
                <c:pt idx="2">
                  <c:v>-3.8000000000000002E-4</c:v>
                </c:pt>
                <c:pt idx="3">
                  <c:v>-3.8000000000000002E-4</c:v>
                </c:pt>
                <c:pt idx="4">
                  <c:v>-3.8999999999999999E-4</c:v>
                </c:pt>
                <c:pt idx="5">
                  <c:v>-3.8999999999999999E-4</c:v>
                </c:pt>
                <c:pt idx="6">
                  <c:v>-3.6999999999999999E-4</c:v>
                </c:pt>
                <c:pt idx="7">
                  <c:v>-3.5E-4</c:v>
                </c:pt>
                <c:pt idx="8">
                  <c:v>-3.4000000000000002E-4</c:v>
                </c:pt>
                <c:pt idx="9">
                  <c:v>-3.4000000000000002E-4</c:v>
                </c:pt>
                <c:pt idx="10">
                  <c:v>-3.5E-4</c:v>
                </c:pt>
                <c:pt idx="11">
                  <c:v>-3.6000000000000002E-4</c:v>
                </c:pt>
                <c:pt idx="12">
                  <c:v>-3.5E-4</c:v>
                </c:pt>
                <c:pt idx="13">
                  <c:v>-3.5E-4</c:v>
                </c:pt>
                <c:pt idx="14">
                  <c:v>-3.4000000000000002E-4</c:v>
                </c:pt>
                <c:pt idx="15">
                  <c:v>-3.4000000000000002E-4</c:v>
                </c:pt>
                <c:pt idx="16">
                  <c:v>0</c:v>
                </c:pt>
                <c:pt idx="17">
                  <c:v>8.4000000000000003E-4</c:v>
                </c:pt>
                <c:pt idx="18">
                  <c:v>2.2000000000000001E-3</c:v>
                </c:pt>
                <c:pt idx="19">
                  <c:v>3.7100000000000002E-3</c:v>
                </c:pt>
                <c:pt idx="20">
                  <c:v>5.2500000000000003E-3</c:v>
                </c:pt>
                <c:pt idx="21">
                  <c:v>6.8500000000000002E-3</c:v>
                </c:pt>
                <c:pt idx="22">
                  <c:v>8.4700000000000001E-3</c:v>
                </c:pt>
                <c:pt idx="23">
                  <c:v>1.013E-2</c:v>
                </c:pt>
                <c:pt idx="24">
                  <c:v>1.1809999999999999E-2</c:v>
                </c:pt>
                <c:pt idx="25">
                  <c:v>1.342E-2</c:v>
                </c:pt>
                <c:pt idx="26">
                  <c:v>1.4930000000000001E-2</c:v>
                </c:pt>
                <c:pt idx="27">
                  <c:v>1.634E-2</c:v>
                </c:pt>
                <c:pt idx="28">
                  <c:v>1.7610000000000001E-2</c:v>
                </c:pt>
                <c:pt idx="29">
                  <c:v>1.8800000000000001E-2</c:v>
                </c:pt>
                <c:pt idx="30">
                  <c:v>1.993E-2</c:v>
                </c:pt>
                <c:pt idx="31">
                  <c:v>2.0979999999999999E-2</c:v>
                </c:pt>
                <c:pt idx="32">
                  <c:v>2.1989999999999999E-2</c:v>
                </c:pt>
                <c:pt idx="33">
                  <c:v>2.2919999999999999E-2</c:v>
                </c:pt>
                <c:pt idx="34">
                  <c:v>2.3789999999999999E-2</c:v>
                </c:pt>
                <c:pt idx="35">
                  <c:v>2.461E-2</c:v>
                </c:pt>
                <c:pt idx="36">
                  <c:v>2.5430000000000001E-2</c:v>
                </c:pt>
                <c:pt idx="37">
                  <c:v>2.622E-2</c:v>
                </c:pt>
                <c:pt idx="38">
                  <c:v>2.6929999999999999E-2</c:v>
                </c:pt>
                <c:pt idx="39">
                  <c:v>2.759E-2</c:v>
                </c:pt>
                <c:pt idx="40">
                  <c:v>2.8219999999999999E-2</c:v>
                </c:pt>
                <c:pt idx="41">
                  <c:v>2.8809999999999999E-2</c:v>
                </c:pt>
                <c:pt idx="42">
                  <c:v>2.9319999999999999E-2</c:v>
                </c:pt>
                <c:pt idx="43">
                  <c:v>2.9770000000000001E-2</c:v>
                </c:pt>
                <c:pt idx="44">
                  <c:v>3.0169999999999999E-2</c:v>
                </c:pt>
                <c:pt idx="45">
                  <c:v>3.0550000000000001E-2</c:v>
                </c:pt>
                <c:pt idx="46">
                  <c:v>3.092E-2</c:v>
                </c:pt>
                <c:pt idx="47">
                  <c:v>3.1230000000000001E-2</c:v>
                </c:pt>
                <c:pt idx="48">
                  <c:v>3.1510000000000003E-2</c:v>
                </c:pt>
                <c:pt idx="49">
                  <c:v>3.1789999999999999E-2</c:v>
                </c:pt>
                <c:pt idx="50">
                  <c:v>3.2039999999999999E-2</c:v>
                </c:pt>
                <c:pt idx="51">
                  <c:v>3.2230000000000002E-2</c:v>
                </c:pt>
                <c:pt idx="52">
                  <c:v>3.2370000000000003E-2</c:v>
                </c:pt>
                <c:pt idx="53">
                  <c:v>3.2530000000000003E-2</c:v>
                </c:pt>
                <c:pt idx="54">
                  <c:v>3.2680000000000001E-2</c:v>
                </c:pt>
                <c:pt idx="55">
                  <c:v>3.279E-2</c:v>
                </c:pt>
                <c:pt idx="56">
                  <c:v>3.288E-2</c:v>
                </c:pt>
                <c:pt idx="57">
                  <c:v>3.3029999999999997E-2</c:v>
                </c:pt>
                <c:pt idx="58">
                  <c:v>3.3210000000000003E-2</c:v>
                </c:pt>
                <c:pt idx="59">
                  <c:v>3.3390000000000003E-2</c:v>
                </c:pt>
                <c:pt idx="60">
                  <c:v>3.3599999999999998E-2</c:v>
                </c:pt>
                <c:pt idx="61">
                  <c:v>3.381E-2</c:v>
                </c:pt>
                <c:pt idx="62">
                  <c:v>3.4000000000000002E-2</c:v>
                </c:pt>
                <c:pt idx="63">
                  <c:v>3.4200000000000001E-2</c:v>
                </c:pt>
                <c:pt idx="64">
                  <c:v>3.4410000000000003E-2</c:v>
                </c:pt>
                <c:pt idx="65">
                  <c:v>3.4680000000000002E-2</c:v>
                </c:pt>
                <c:pt idx="66">
                  <c:v>3.5020000000000003E-2</c:v>
                </c:pt>
                <c:pt idx="67">
                  <c:v>3.5400000000000001E-2</c:v>
                </c:pt>
                <c:pt idx="68">
                  <c:v>3.5799999999999998E-2</c:v>
                </c:pt>
                <c:pt idx="69">
                  <c:v>3.6240000000000001E-2</c:v>
                </c:pt>
                <c:pt idx="70">
                  <c:v>3.6720000000000003E-2</c:v>
                </c:pt>
                <c:pt idx="71">
                  <c:v>3.7220000000000003E-2</c:v>
                </c:pt>
                <c:pt idx="72">
                  <c:v>3.7769999999999998E-2</c:v>
                </c:pt>
                <c:pt idx="73">
                  <c:v>3.8359999999999998E-2</c:v>
                </c:pt>
                <c:pt idx="74">
                  <c:v>3.8969999999999998E-2</c:v>
                </c:pt>
                <c:pt idx="75">
                  <c:v>3.9609999999999999E-2</c:v>
                </c:pt>
                <c:pt idx="76">
                  <c:v>4.0289999999999999E-2</c:v>
                </c:pt>
                <c:pt idx="77">
                  <c:v>4.1029999999999997E-2</c:v>
                </c:pt>
                <c:pt idx="78">
                  <c:v>4.1829999999999999E-2</c:v>
                </c:pt>
                <c:pt idx="79">
                  <c:v>4.2680000000000003E-2</c:v>
                </c:pt>
                <c:pt idx="80">
                  <c:v>4.3569999999999998E-2</c:v>
                </c:pt>
                <c:pt idx="81">
                  <c:v>4.4519999999999997E-2</c:v>
                </c:pt>
                <c:pt idx="82">
                  <c:v>4.5539999999999997E-2</c:v>
                </c:pt>
                <c:pt idx="83">
                  <c:v>4.6629999999999998E-2</c:v>
                </c:pt>
                <c:pt idx="84">
                  <c:v>4.7759999999999997E-2</c:v>
                </c:pt>
                <c:pt idx="85">
                  <c:v>4.8939999999999997E-2</c:v>
                </c:pt>
                <c:pt idx="86">
                  <c:v>5.0169999999999999E-2</c:v>
                </c:pt>
                <c:pt idx="87">
                  <c:v>5.1470000000000002E-2</c:v>
                </c:pt>
                <c:pt idx="88">
                  <c:v>5.2810000000000003E-2</c:v>
                </c:pt>
                <c:pt idx="89">
                  <c:v>5.4210000000000001E-2</c:v>
                </c:pt>
                <c:pt idx="90">
                  <c:v>5.5649999999999998E-2</c:v>
                </c:pt>
                <c:pt idx="91">
                  <c:v>5.7110000000000001E-2</c:v>
                </c:pt>
                <c:pt idx="92">
                  <c:v>5.8639999999999998E-2</c:v>
                </c:pt>
                <c:pt idx="93">
                  <c:v>6.0199999999999997E-2</c:v>
                </c:pt>
                <c:pt idx="94">
                  <c:v>6.1800000000000001E-2</c:v>
                </c:pt>
                <c:pt idx="95">
                  <c:v>6.3439999999999996E-2</c:v>
                </c:pt>
                <c:pt idx="96">
                  <c:v>6.5110000000000001E-2</c:v>
                </c:pt>
                <c:pt idx="97">
                  <c:v>6.6839999999999997E-2</c:v>
                </c:pt>
                <c:pt idx="98">
                  <c:v>6.8610000000000004E-2</c:v>
                </c:pt>
                <c:pt idx="99">
                  <c:v>7.0400000000000004E-2</c:v>
                </c:pt>
                <c:pt idx="100">
                  <c:v>7.2209999999999996E-2</c:v>
                </c:pt>
                <c:pt idx="101">
                  <c:v>7.4039999999999995E-2</c:v>
                </c:pt>
                <c:pt idx="102">
                  <c:v>7.5950000000000004E-2</c:v>
                </c:pt>
                <c:pt idx="103">
                  <c:v>7.7869999999999995E-2</c:v>
                </c:pt>
                <c:pt idx="104">
                  <c:v>7.9820000000000002E-2</c:v>
                </c:pt>
                <c:pt idx="105">
                  <c:v>8.1790000000000002E-2</c:v>
                </c:pt>
                <c:pt idx="106">
                  <c:v>8.3790000000000003E-2</c:v>
                </c:pt>
                <c:pt idx="107">
                  <c:v>8.5800000000000001E-2</c:v>
                </c:pt>
                <c:pt idx="108">
                  <c:v>8.7849999999999998E-2</c:v>
                </c:pt>
                <c:pt idx="109">
                  <c:v>8.9940000000000006E-2</c:v>
                </c:pt>
                <c:pt idx="110">
                  <c:v>9.2039999999999997E-2</c:v>
                </c:pt>
                <c:pt idx="111">
                  <c:v>9.4159999999999994E-2</c:v>
                </c:pt>
                <c:pt idx="112">
                  <c:v>9.6320000000000003E-2</c:v>
                </c:pt>
                <c:pt idx="113">
                  <c:v>9.851E-2</c:v>
                </c:pt>
                <c:pt idx="114">
                  <c:v>0.1007</c:v>
                </c:pt>
                <c:pt idx="115">
                  <c:v>0.10299999999999999</c:v>
                </c:pt>
                <c:pt idx="116">
                  <c:v>0.1053</c:v>
                </c:pt>
                <c:pt idx="117">
                  <c:v>0.1076</c:v>
                </c:pt>
                <c:pt idx="118">
                  <c:v>0.11</c:v>
                </c:pt>
                <c:pt idx="119">
                  <c:v>0.1125</c:v>
                </c:pt>
                <c:pt idx="120">
                  <c:v>0.115</c:v>
                </c:pt>
                <c:pt idx="121">
                  <c:v>0.11749999999999999</c:v>
                </c:pt>
                <c:pt idx="122">
                  <c:v>0.1201</c:v>
                </c:pt>
                <c:pt idx="123">
                  <c:v>0.12280000000000001</c:v>
                </c:pt>
                <c:pt idx="124">
                  <c:v>0.1255</c:v>
                </c:pt>
                <c:pt idx="125">
                  <c:v>0.1283</c:v>
                </c:pt>
                <c:pt idx="126">
                  <c:v>0.1313</c:v>
                </c:pt>
                <c:pt idx="127">
                  <c:v>0.1343</c:v>
                </c:pt>
                <c:pt idx="128">
                  <c:v>0.13739999999999999</c:v>
                </c:pt>
                <c:pt idx="129">
                  <c:v>0.14050000000000001</c:v>
                </c:pt>
                <c:pt idx="130">
                  <c:v>0.14369999999999999</c:v>
                </c:pt>
                <c:pt idx="131">
                  <c:v>0.14699999999999999</c:v>
                </c:pt>
                <c:pt idx="132">
                  <c:v>0.15090000000000001</c:v>
                </c:pt>
                <c:pt idx="133">
                  <c:v>0.15609999999999999</c:v>
                </c:pt>
                <c:pt idx="134">
                  <c:v>0.16209999999999999</c:v>
                </c:pt>
                <c:pt idx="135">
                  <c:v>0.1686</c:v>
                </c:pt>
                <c:pt idx="136">
                  <c:v>0.17560000000000001</c:v>
                </c:pt>
                <c:pt idx="137">
                  <c:v>0.18290000000000001</c:v>
                </c:pt>
                <c:pt idx="138">
                  <c:v>0.19020000000000001</c:v>
                </c:pt>
                <c:pt idx="139">
                  <c:v>0.1976</c:v>
                </c:pt>
                <c:pt idx="140">
                  <c:v>0.20499999999999999</c:v>
                </c:pt>
                <c:pt idx="141">
                  <c:v>0.21240000000000001</c:v>
                </c:pt>
                <c:pt idx="142">
                  <c:v>0.2198</c:v>
                </c:pt>
                <c:pt idx="143">
                  <c:v>0.22720000000000001</c:v>
                </c:pt>
                <c:pt idx="144">
                  <c:v>0.23449999999999999</c:v>
                </c:pt>
                <c:pt idx="145">
                  <c:v>0.24179999999999999</c:v>
                </c:pt>
                <c:pt idx="146">
                  <c:v>0.2492</c:v>
                </c:pt>
                <c:pt idx="147">
                  <c:v>0.25669999999999998</c:v>
                </c:pt>
                <c:pt idx="148">
                  <c:v>0.26429999999999998</c:v>
                </c:pt>
                <c:pt idx="149">
                  <c:v>0.27200000000000002</c:v>
                </c:pt>
                <c:pt idx="150">
                  <c:v>0.2797</c:v>
                </c:pt>
                <c:pt idx="151">
                  <c:v>0.28760000000000002</c:v>
                </c:pt>
                <c:pt idx="152">
                  <c:v>0.29559999999999997</c:v>
                </c:pt>
                <c:pt idx="153">
                  <c:v>0.30370000000000003</c:v>
                </c:pt>
                <c:pt idx="154">
                  <c:v>0.312</c:v>
                </c:pt>
                <c:pt idx="155">
                  <c:v>0.32040000000000002</c:v>
                </c:pt>
                <c:pt idx="156">
                  <c:v>0.32890000000000003</c:v>
                </c:pt>
                <c:pt idx="157">
                  <c:v>0.33750000000000002</c:v>
                </c:pt>
                <c:pt idx="158">
                  <c:v>0.34599999999999997</c:v>
                </c:pt>
                <c:pt idx="159">
                  <c:v>0.35449999999999998</c:v>
                </c:pt>
                <c:pt idx="160">
                  <c:v>0.3629</c:v>
                </c:pt>
                <c:pt idx="161">
                  <c:v>0.37119999999999997</c:v>
                </c:pt>
                <c:pt idx="162">
                  <c:v>0.37959999999999999</c:v>
                </c:pt>
                <c:pt idx="163">
                  <c:v>0.38790000000000002</c:v>
                </c:pt>
                <c:pt idx="164">
                  <c:v>0.39639999999999997</c:v>
                </c:pt>
                <c:pt idx="165">
                  <c:v>0.40489999999999998</c:v>
                </c:pt>
                <c:pt idx="166">
                  <c:v>0.41349999999999998</c:v>
                </c:pt>
                <c:pt idx="167">
                  <c:v>0.42199999999999999</c:v>
                </c:pt>
                <c:pt idx="168">
                  <c:v>0.4304</c:v>
                </c:pt>
                <c:pt idx="169">
                  <c:v>0.43880000000000002</c:v>
                </c:pt>
                <c:pt idx="170">
                  <c:v>0.44729999999999998</c:v>
                </c:pt>
                <c:pt idx="171">
                  <c:v>0.45569999999999999</c:v>
                </c:pt>
                <c:pt idx="172">
                  <c:v>0.4642</c:v>
                </c:pt>
                <c:pt idx="173">
                  <c:v>0.47270000000000001</c:v>
                </c:pt>
                <c:pt idx="174">
                  <c:v>0.48120000000000002</c:v>
                </c:pt>
                <c:pt idx="175">
                  <c:v>0.48959999999999998</c:v>
                </c:pt>
                <c:pt idx="176">
                  <c:v>0.498</c:v>
                </c:pt>
                <c:pt idx="177">
                  <c:v>0.50629999999999997</c:v>
                </c:pt>
                <c:pt idx="178">
                  <c:v>0.51459999999999995</c:v>
                </c:pt>
                <c:pt idx="179">
                  <c:v>0.52290000000000003</c:v>
                </c:pt>
                <c:pt idx="180">
                  <c:v>0.53129999999999999</c:v>
                </c:pt>
                <c:pt idx="181">
                  <c:v>0.53969999999999996</c:v>
                </c:pt>
                <c:pt idx="182">
                  <c:v>0.54800000000000004</c:v>
                </c:pt>
                <c:pt idx="183">
                  <c:v>0.55640000000000001</c:v>
                </c:pt>
                <c:pt idx="184">
                  <c:v>0.56469999999999998</c:v>
                </c:pt>
                <c:pt idx="185">
                  <c:v>0.57289999999999996</c:v>
                </c:pt>
                <c:pt idx="186">
                  <c:v>0.58109999999999995</c:v>
                </c:pt>
                <c:pt idx="187">
                  <c:v>0.58930000000000005</c:v>
                </c:pt>
                <c:pt idx="188">
                  <c:v>0.59750000000000003</c:v>
                </c:pt>
                <c:pt idx="189">
                  <c:v>0.60580000000000001</c:v>
                </c:pt>
                <c:pt idx="190">
                  <c:v>0.61409999999999998</c:v>
                </c:pt>
                <c:pt idx="191">
                  <c:v>0.62229999999999996</c:v>
                </c:pt>
                <c:pt idx="192">
                  <c:v>0.63060000000000005</c:v>
                </c:pt>
                <c:pt idx="193">
                  <c:v>0.63880000000000003</c:v>
                </c:pt>
                <c:pt idx="194">
                  <c:v>0.64700000000000002</c:v>
                </c:pt>
                <c:pt idx="195">
                  <c:v>0.65529999999999999</c:v>
                </c:pt>
                <c:pt idx="196">
                  <c:v>0.66349999999999998</c:v>
                </c:pt>
                <c:pt idx="197">
                  <c:v>0.67169999999999996</c:v>
                </c:pt>
                <c:pt idx="198">
                  <c:v>0.68</c:v>
                </c:pt>
                <c:pt idx="199">
                  <c:v>0.68830000000000002</c:v>
                </c:pt>
                <c:pt idx="200">
                  <c:v>0.6966</c:v>
                </c:pt>
                <c:pt idx="201">
                  <c:v>0.70479999999999998</c:v>
                </c:pt>
                <c:pt idx="202">
                  <c:v>0.71309999999999996</c:v>
                </c:pt>
                <c:pt idx="203">
                  <c:v>0.72140000000000004</c:v>
                </c:pt>
                <c:pt idx="204">
                  <c:v>0.7298</c:v>
                </c:pt>
                <c:pt idx="205">
                  <c:v>0.73819999999999997</c:v>
                </c:pt>
                <c:pt idx="206">
                  <c:v>0.74670000000000003</c:v>
                </c:pt>
                <c:pt idx="207">
                  <c:v>0.75509999999999999</c:v>
                </c:pt>
                <c:pt idx="208">
                  <c:v>0.76349999999999996</c:v>
                </c:pt>
                <c:pt idx="209">
                  <c:v>0.77200000000000002</c:v>
                </c:pt>
                <c:pt idx="210">
                  <c:v>0.78039999999999998</c:v>
                </c:pt>
                <c:pt idx="211">
                  <c:v>0.78879999999999995</c:v>
                </c:pt>
                <c:pt idx="212">
                  <c:v>0.79720000000000002</c:v>
                </c:pt>
                <c:pt idx="213">
                  <c:v>0.80559999999999998</c:v>
                </c:pt>
                <c:pt idx="214">
                  <c:v>0.81399999999999995</c:v>
                </c:pt>
                <c:pt idx="215">
                  <c:v>0.82230000000000003</c:v>
                </c:pt>
                <c:pt idx="216">
                  <c:v>0.83069999999999999</c:v>
                </c:pt>
                <c:pt idx="217">
                  <c:v>0.83909999999999996</c:v>
                </c:pt>
                <c:pt idx="218">
                  <c:v>0.84750000000000003</c:v>
                </c:pt>
                <c:pt idx="219">
                  <c:v>0.85599999999999998</c:v>
                </c:pt>
                <c:pt idx="220">
                  <c:v>0.86439999999999995</c:v>
                </c:pt>
                <c:pt idx="221">
                  <c:v>0.87290000000000001</c:v>
                </c:pt>
                <c:pt idx="222">
                  <c:v>0.88139999999999996</c:v>
                </c:pt>
                <c:pt idx="223">
                  <c:v>0.88980000000000004</c:v>
                </c:pt>
                <c:pt idx="224">
                  <c:v>0.89829999999999999</c:v>
                </c:pt>
                <c:pt idx="225">
                  <c:v>0.90669999999999995</c:v>
                </c:pt>
                <c:pt idx="226">
                  <c:v>0.91520000000000001</c:v>
                </c:pt>
                <c:pt idx="227">
                  <c:v>0.92379999999999995</c:v>
                </c:pt>
                <c:pt idx="228">
                  <c:v>0.93230000000000002</c:v>
                </c:pt>
                <c:pt idx="229">
                  <c:v>0.94089999999999996</c:v>
                </c:pt>
                <c:pt idx="230">
                  <c:v>0.94940000000000002</c:v>
                </c:pt>
                <c:pt idx="231">
                  <c:v>0.95799999999999996</c:v>
                </c:pt>
                <c:pt idx="232">
                  <c:v>0.96660000000000001</c:v>
                </c:pt>
                <c:pt idx="233">
                  <c:v>0.97509999999999997</c:v>
                </c:pt>
                <c:pt idx="234">
                  <c:v>0.98360000000000003</c:v>
                </c:pt>
                <c:pt idx="235">
                  <c:v>0.99219999999999997</c:v>
                </c:pt>
                <c:pt idx="236">
                  <c:v>1.0009999999999999</c:v>
                </c:pt>
                <c:pt idx="237">
                  <c:v>1.0089999999999999</c:v>
                </c:pt>
                <c:pt idx="238">
                  <c:v>1.018</c:v>
                </c:pt>
                <c:pt idx="239">
                  <c:v>1.0269999999999999</c:v>
                </c:pt>
                <c:pt idx="240">
                  <c:v>1.0349999999999999</c:v>
                </c:pt>
                <c:pt idx="241">
                  <c:v>1.044</c:v>
                </c:pt>
                <c:pt idx="242">
                  <c:v>1.052</c:v>
                </c:pt>
                <c:pt idx="243">
                  <c:v>1.0609999999999999</c:v>
                </c:pt>
                <c:pt idx="244">
                  <c:v>1.07</c:v>
                </c:pt>
                <c:pt idx="245">
                  <c:v>1.0780000000000001</c:v>
                </c:pt>
                <c:pt idx="246">
                  <c:v>1.087</c:v>
                </c:pt>
                <c:pt idx="247">
                  <c:v>1.0960000000000001</c:v>
                </c:pt>
                <c:pt idx="248">
                  <c:v>1.1040000000000001</c:v>
                </c:pt>
                <c:pt idx="249">
                  <c:v>1.113</c:v>
                </c:pt>
                <c:pt idx="250">
                  <c:v>1.1220000000000001</c:v>
                </c:pt>
                <c:pt idx="251">
                  <c:v>1.1299999999999999</c:v>
                </c:pt>
                <c:pt idx="252">
                  <c:v>1.139</c:v>
                </c:pt>
                <c:pt idx="253">
                  <c:v>1.1479999999999999</c:v>
                </c:pt>
                <c:pt idx="254">
                  <c:v>1.1559999999999999</c:v>
                </c:pt>
                <c:pt idx="255">
                  <c:v>1.165</c:v>
                </c:pt>
                <c:pt idx="256">
                  <c:v>1.1739999999999999</c:v>
                </c:pt>
                <c:pt idx="257">
                  <c:v>1.1819999999999999</c:v>
                </c:pt>
                <c:pt idx="258">
                  <c:v>1.1910000000000001</c:v>
                </c:pt>
                <c:pt idx="259">
                  <c:v>1.2</c:v>
                </c:pt>
                <c:pt idx="260">
                  <c:v>1.208</c:v>
                </c:pt>
                <c:pt idx="261">
                  <c:v>1.2170000000000001</c:v>
                </c:pt>
                <c:pt idx="262">
                  <c:v>1.226</c:v>
                </c:pt>
                <c:pt idx="263">
                  <c:v>1.2350000000000001</c:v>
                </c:pt>
                <c:pt idx="264">
                  <c:v>1.2430000000000001</c:v>
                </c:pt>
                <c:pt idx="265">
                  <c:v>1.252</c:v>
                </c:pt>
                <c:pt idx="266">
                  <c:v>1.2609999999999999</c:v>
                </c:pt>
                <c:pt idx="267">
                  <c:v>1.27</c:v>
                </c:pt>
                <c:pt idx="268">
                  <c:v>1.2789999999999999</c:v>
                </c:pt>
                <c:pt idx="269">
                  <c:v>1.2869999999999999</c:v>
                </c:pt>
                <c:pt idx="270">
                  <c:v>1.296</c:v>
                </c:pt>
                <c:pt idx="271">
                  <c:v>1.3049999999999999</c:v>
                </c:pt>
                <c:pt idx="272">
                  <c:v>1.3140000000000001</c:v>
                </c:pt>
                <c:pt idx="273">
                  <c:v>1.3220000000000001</c:v>
                </c:pt>
                <c:pt idx="274">
                  <c:v>1.331</c:v>
                </c:pt>
                <c:pt idx="275">
                  <c:v>1.34</c:v>
                </c:pt>
                <c:pt idx="276">
                  <c:v>1.349</c:v>
                </c:pt>
                <c:pt idx="277">
                  <c:v>1.3580000000000001</c:v>
                </c:pt>
                <c:pt idx="278">
                  <c:v>1.367</c:v>
                </c:pt>
                <c:pt idx="279">
                  <c:v>1.375</c:v>
                </c:pt>
                <c:pt idx="280">
                  <c:v>1.3839999999999999</c:v>
                </c:pt>
                <c:pt idx="281">
                  <c:v>1.393</c:v>
                </c:pt>
                <c:pt idx="282">
                  <c:v>1.4019999999999999</c:v>
                </c:pt>
                <c:pt idx="283">
                  <c:v>1.411</c:v>
                </c:pt>
                <c:pt idx="284">
                  <c:v>1.42</c:v>
                </c:pt>
                <c:pt idx="285">
                  <c:v>1.4279999999999999</c:v>
                </c:pt>
                <c:pt idx="286">
                  <c:v>1.4370000000000001</c:v>
                </c:pt>
                <c:pt idx="287">
                  <c:v>1.446</c:v>
                </c:pt>
                <c:pt idx="288">
                  <c:v>1.4550000000000001</c:v>
                </c:pt>
                <c:pt idx="289">
                  <c:v>1.464</c:v>
                </c:pt>
                <c:pt idx="290">
                  <c:v>1.4730000000000001</c:v>
                </c:pt>
                <c:pt idx="291">
                  <c:v>1.482</c:v>
                </c:pt>
                <c:pt idx="292">
                  <c:v>1.4910000000000001</c:v>
                </c:pt>
                <c:pt idx="293">
                  <c:v>1.4990000000000001</c:v>
                </c:pt>
                <c:pt idx="294">
                  <c:v>1.508</c:v>
                </c:pt>
                <c:pt idx="295">
                  <c:v>1.5169999999999999</c:v>
                </c:pt>
                <c:pt idx="296">
                  <c:v>1.526</c:v>
                </c:pt>
                <c:pt idx="297">
                  <c:v>1.5349999999999999</c:v>
                </c:pt>
                <c:pt idx="298">
                  <c:v>1.544</c:v>
                </c:pt>
                <c:pt idx="299">
                  <c:v>1.5529999999999999</c:v>
                </c:pt>
                <c:pt idx="300">
                  <c:v>1.5620000000000001</c:v>
                </c:pt>
                <c:pt idx="301">
                  <c:v>1.571</c:v>
                </c:pt>
                <c:pt idx="302">
                  <c:v>1.58</c:v>
                </c:pt>
                <c:pt idx="303">
                  <c:v>1.589</c:v>
                </c:pt>
                <c:pt idx="304">
                  <c:v>1.5980000000000001</c:v>
                </c:pt>
                <c:pt idx="305">
                  <c:v>1.607</c:v>
                </c:pt>
                <c:pt idx="306">
                  <c:v>1.6160000000000001</c:v>
                </c:pt>
                <c:pt idx="307">
                  <c:v>1.625</c:v>
                </c:pt>
                <c:pt idx="308">
                  <c:v>1.6339999999999999</c:v>
                </c:pt>
                <c:pt idx="309">
                  <c:v>1.643</c:v>
                </c:pt>
                <c:pt idx="310">
                  <c:v>1.6519999999999999</c:v>
                </c:pt>
                <c:pt idx="311">
                  <c:v>1.661</c:v>
                </c:pt>
                <c:pt idx="312">
                  <c:v>1.67</c:v>
                </c:pt>
                <c:pt idx="313">
                  <c:v>1.679</c:v>
                </c:pt>
                <c:pt idx="314">
                  <c:v>1.6879999999999999</c:v>
                </c:pt>
                <c:pt idx="315">
                  <c:v>1.6970000000000001</c:v>
                </c:pt>
                <c:pt idx="316">
                  <c:v>1.706</c:v>
                </c:pt>
                <c:pt idx="317">
                  <c:v>1.7150000000000001</c:v>
                </c:pt>
                <c:pt idx="318">
                  <c:v>1.724</c:v>
                </c:pt>
                <c:pt idx="319">
                  <c:v>1.7330000000000001</c:v>
                </c:pt>
                <c:pt idx="320">
                  <c:v>1.742</c:v>
                </c:pt>
                <c:pt idx="321">
                  <c:v>1.7509999999999999</c:v>
                </c:pt>
                <c:pt idx="322">
                  <c:v>1.76</c:v>
                </c:pt>
                <c:pt idx="323">
                  <c:v>1.7689999999999999</c:v>
                </c:pt>
                <c:pt idx="324">
                  <c:v>1.778</c:v>
                </c:pt>
                <c:pt idx="325">
                  <c:v>1.7869999999999999</c:v>
                </c:pt>
                <c:pt idx="326">
                  <c:v>1.796</c:v>
                </c:pt>
                <c:pt idx="327">
                  <c:v>1.8049999999999999</c:v>
                </c:pt>
                <c:pt idx="328">
                  <c:v>1.8140000000000001</c:v>
                </c:pt>
                <c:pt idx="329">
                  <c:v>1.8240000000000001</c:v>
                </c:pt>
                <c:pt idx="330">
                  <c:v>1.833</c:v>
                </c:pt>
                <c:pt idx="331">
                  <c:v>1.8420000000000001</c:v>
                </c:pt>
                <c:pt idx="332">
                  <c:v>1.851</c:v>
                </c:pt>
                <c:pt idx="333">
                  <c:v>1.86</c:v>
                </c:pt>
                <c:pt idx="334">
                  <c:v>1.869</c:v>
                </c:pt>
                <c:pt idx="335">
                  <c:v>1.8779999999999999</c:v>
                </c:pt>
                <c:pt idx="336">
                  <c:v>1.887</c:v>
                </c:pt>
                <c:pt idx="337">
                  <c:v>1.8959999999999999</c:v>
                </c:pt>
                <c:pt idx="338">
                  <c:v>1.905</c:v>
                </c:pt>
                <c:pt idx="339">
                  <c:v>1.9139999999999999</c:v>
                </c:pt>
                <c:pt idx="340">
                  <c:v>1.9239999999999999</c:v>
                </c:pt>
                <c:pt idx="341">
                  <c:v>1.9330000000000001</c:v>
                </c:pt>
                <c:pt idx="342">
                  <c:v>1.9419999999999999</c:v>
                </c:pt>
                <c:pt idx="343">
                  <c:v>1.9510000000000001</c:v>
                </c:pt>
                <c:pt idx="344">
                  <c:v>1.96</c:v>
                </c:pt>
                <c:pt idx="345">
                  <c:v>1.9690000000000001</c:v>
                </c:pt>
                <c:pt idx="346">
                  <c:v>1.9790000000000001</c:v>
                </c:pt>
                <c:pt idx="347">
                  <c:v>1.988</c:v>
                </c:pt>
                <c:pt idx="348">
                  <c:v>1.9970000000000001</c:v>
                </c:pt>
                <c:pt idx="349">
                  <c:v>2.0059999999999998</c:v>
                </c:pt>
                <c:pt idx="350">
                  <c:v>2.016</c:v>
                </c:pt>
                <c:pt idx="351">
                  <c:v>2.0249999999999999</c:v>
                </c:pt>
                <c:pt idx="352">
                  <c:v>2.0339999999999998</c:v>
                </c:pt>
                <c:pt idx="353">
                  <c:v>2.0430000000000001</c:v>
                </c:pt>
                <c:pt idx="354">
                  <c:v>2.0529999999999999</c:v>
                </c:pt>
                <c:pt idx="355">
                  <c:v>2.0619999999999998</c:v>
                </c:pt>
                <c:pt idx="356">
                  <c:v>2.0710000000000002</c:v>
                </c:pt>
                <c:pt idx="357">
                  <c:v>2.08</c:v>
                </c:pt>
                <c:pt idx="358">
                  <c:v>2.09</c:v>
                </c:pt>
                <c:pt idx="359">
                  <c:v>2.0990000000000002</c:v>
                </c:pt>
                <c:pt idx="360">
                  <c:v>2.1080000000000001</c:v>
                </c:pt>
                <c:pt idx="361">
                  <c:v>2.1179999999999999</c:v>
                </c:pt>
                <c:pt idx="362">
                  <c:v>2.1269999999999998</c:v>
                </c:pt>
                <c:pt idx="363">
                  <c:v>2.1360000000000001</c:v>
                </c:pt>
                <c:pt idx="364">
                  <c:v>2.145</c:v>
                </c:pt>
                <c:pt idx="365">
                  <c:v>2.1549999999999998</c:v>
                </c:pt>
                <c:pt idx="366">
                  <c:v>2.1640000000000001</c:v>
                </c:pt>
                <c:pt idx="367">
                  <c:v>2.173</c:v>
                </c:pt>
                <c:pt idx="368">
                  <c:v>2.1819999999999999</c:v>
                </c:pt>
                <c:pt idx="369">
                  <c:v>2.1920000000000002</c:v>
                </c:pt>
                <c:pt idx="370">
                  <c:v>2.2010000000000001</c:v>
                </c:pt>
                <c:pt idx="371">
                  <c:v>2.21</c:v>
                </c:pt>
                <c:pt idx="372">
                  <c:v>2.2200000000000002</c:v>
                </c:pt>
                <c:pt idx="373">
                  <c:v>2.2290000000000001</c:v>
                </c:pt>
                <c:pt idx="374">
                  <c:v>2.238</c:v>
                </c:pt>
                <c:pt idx="375">
                  <c:v>2.2469999999999999</c:v>
                </c:pt>
                <c:pt idx="376">
                  <c:v>2.2570000000000001</c:v>
                </c:pt>
                <c:pt idx="377">
                  <c:v>2.266</c:v>
                </c:pt>
                <c:pt idx="378">
                  <c:v>2.2749999999999999</c:v>
                </c:pt>
                <c:pt idx="379">
                  <c:v>2.2839999999999998</c:v>
                </c:pt>
                <c:pt idx="380">
                  <c:v>2.294</c:v>
                </c:pt>
                <c:pt idx="381">
                  <c:v>2.3029999999999999</c:v>
                </c:pt>
                <c:pt idx="382">
                  <c:v>2.3119999999999998</c:v>
                </c:pt>
                <c:pt idx="383">
                  <c:v>2.3210000000000002</c:v>
                </c:pt>
                <c:pt idx="384">
                  <c:v>2.331</c:v>
                </c:pt>
                <c:pt idx="385">
                  <c:v>2.34</c:v>
                </c:pt>
                <c:pt idx="386">
                  <c:v>2.3490000000000002</c:v>
                </c:pt>
                <c:pt idx="387">
                  <c:v>2.3580000000000001</c:v>
                </c:pt>
                <c:pt idx="388">
                  <c:v>2.3679999999999999</c:v>
                </c:pt>
                <c:pt idx="389">
                  <c:v>2.3769999999999998</c:v>
                </c:pt>
                <c:pt idx="390">
                  <c:v>2.3860000000000001</c:v>
                </c:pt>
                <c:pt idx="391">
                  <c:v>2.395</c:v>
                </c:pt>
                <c:pt idx="392">
                  <c:v>2.4049999999999998</c:v>
                </c:pt>
                <c:pt idx="393">
                  <c:v>2.4140000000000001</c:v>
                </c:pt>
                <c:pt idx="394">
                  <c:v>2.423</c:v>
                </c:pt>
                <c:pt idx="395">
                  <c:v>2.4329999999999998</c:v>
                </c:pt>
                <c:pt idx="396">
                  <c:v>2.4420000000000002</c:v>
                </c:pt>
                <c:pt idx="397">
                  <c:v>2.4510000000000001</c:v>
                </c:pt>
                <c:pt idx="398">
                  <c:v>2.46</c:v>
                </c:pt>
                <c:pt idx="399">
                  <c:v>2.4700000000000002</c:v>
                </c:pt>
                <c:pt idx="400">
                  <c:v>2.4790000000000001</c:v>
                </c:pt>
                <c:pt idx="401">
                  <c:v>2.488</c:v>
                </c:pt>
                <c:pt idx="402">
                  <c:v>2.4969999999999999</c:v>
                </c:pt>
                <c:pt idx="403">
                  <c:v>2.5070000000000001</c:v>
                </c:pt>
                <c:pt idx="404">
                  <c:v>2.516</c:v>
                </c:pt>
                <c:pt idx="405">
                  <c:v>2.5249999999999999</c:v>
                </c:pt>
                <c:pt idx="406">
                  <c:v>2.5350000000000001</c:v>
                </c:pt>
                <c:pt idx="407">
                  <c:v>2.544</c:v>
                </c:pt>
                <c:pt idx="408">
                  <c:v>2.5529999999999999</c:v>
                </c:pt>
                <c:pt idx="409">
                  <c:v>2.5630000000000002</c:v>
                </c:pt>
                <c:pt idx="410">
                  <c:v>2.5720000000000001</c:v>
                </c:pt>
                <c:pt idx="411">
                  <c:v>2.581</c:v>
                </c:pt>
                <c:pt idx="412">
                  <c:v>2.59</c:v>
                </c:pt>
                <c:pt idx="413">
                  <c:v>2.6</c:v>
                </c:pt>
                <c:pt idx="414">
                  <c:v>2.609</c:v>
                </c:pt>
                <c:pt idx="415">
                  <c:v>2.6179999999999999</c:v>
                </c:pt>
                <c:pt idx="416">
                  <c:v>2.6280000000000001</c:v>
                </c:pt>
                <c:pt idx="417">
                  <c:v>2.637</c:v>
                </c:pt>
                <c:pt idx="418">
                  <c:v>2.6459999999999999</c:v>
                </c:pt>
                <c:pt idx="419">
                  <c:v>2.6560000000000001</c:v>
                </c:pt>
                <c:pt idx="420">
                  <c:v>2.665</c:v>
                </c:pt>
                <c:pt idx="421">
                  <c:v>2.6739999999999999</c:v>
                </c:pt>
                <c:pt idx="422">
                  <c:v>2.6840000000000002</c:v>
                </c:pt>
                <c:pt idx="423">
                  <c:v>2.6930000000000001</c:v>
                </c:pt>
                <c:pt idx="424">
                  <c:v>2.702</c:v>
                </c:pt>
                <c:pt idx="425">
                  <c:v>2.7120000000000002</c:v>
                </c:pt>
                <c:pt idx="426">
                  <c:v>2.7210000000000001</c:v>
                </c:pt>
                <c:pt idx="427">
                  <c:v>2.73</c:v>
                </c:pt>
                <c:pt idx="428">
                  <c:v>2.74</c:v>
                </c:pt>
                <c:pt idx="429">
                  <c:v>2.7490000000000001</c:v>
                </c:pt>
                <c:pt idx="430">
                  <c:v>2.758</c:v>
                </c:pt>
                <c:pt idx="431">
                  <c:v>2.7679999999999998</c:v>
                </c:pt>
                <c:pt idx="432">
                  <c:v>2.7770000000000001</c:v>
                </c:pt>
                <c:pt idx="433">
                  <c:v>2.786</c:v>
                </c:pt>
                <c:pt idx="434">
                  <c:v>2.7959999999999998</c:v>
                </c:pt>
                <c:pt idx="435">
                  <c:v>2.8050000000000002</c:v>
                </c:pt>
                <c:pt idx="436">
                  <c:v>2.8140000000000001</c:v>
                </c:pt>
                <c:pt idx="437">
                  <c:v>2.8239999999999998</c:v>
                </c:pt>
                <c:pt idx="438">
                  <c:v>2.8330000000000002</c:v>
                </c:pt>
                <c:pt idx="439">
                  <c:v>2.8420000000000001</c:v>
                </c:pt>
                <c:pt idx="440">
                  <c:v>2.8519999999999999</c:v>
                </c:pt>
                <c:pt idx="441">
                  <c:v>2.8610000000000002</c:v>
                </c:pt>
                <c:pt idx="442">
                  <c:v>2.871</c:v>
                </c:pt>
                <c:pt idx="443">
                  <c:v>2.88</c:v>
                </c:pt>
                <c:pt idx="444">
                  <c:v>2.8889999999999998</c:v>
                </c:pt>
                <c:pt idx="445">
                  <c:v>2.899</c:v>
                </c:pt>
                <c:pt idx="446">
                  <c:v>2.9079999999999999</c:v>
                </c:pt>
                <c:pt idx="447">
                  <c:v>2.9169999999999998</c:v>
                </c:pt>
                <c:pt idx="448">
                  <c:v>2.927</c:v>
                </c:pt>
                <c:pt idx="449">
                  <c:v>2.9359999999999999</c:v>
                </c:pt>
                <c:pt idx="450">
                  <c:v>2.9460000000000002</c:v>
                </c:pt>
                <c:pt idx="451">
                  <c:v>2.9550000000000001</c:v>
                </c:pt>
                <c:pt idx="452">
                  <c:v>2.964</c:v>
                </c:pt>
                <c:pt idx="453">
                  <c:v>2.9740000000000002</c:v>
                </c:pt>
                <c:pt idx="454">
                  <c:v>2.9830000000000001</c:v>
                </c:pt>
                <c:pt idx="455">
                  <c:v>2.992</c:v>
                </c:pt>
                <c:pt idx="456">
                  <c:v>3.0019999999999998</c:v>
                </c:pt>
                <c:pt idx="457">
                  <c:v>3.0110000000000001</c:v>
                </c:pt>
                <c:pt idx="458">
                  <c:v>3.0209999999999999</c:v>
                </c:pt>
                <c:pt idx="459">
                  <c:v>3.03</c:v>
                </c:pt>
                <c:pt idx="460">
                  <c:v>3.0390000000000001</c:v>
                </c:pt>
                <c:pt idx="461">
                  <c:v>3.0489999999999999</c:v>
                </c:pt>
                <c:pt idx="462">
                  <c:v>3.0579999999999998</c:v>
                </c:pt>
                <c:pt idx="463">
                  <c:v>3.0680000000000001</c:v>
                </c:pt>
                <c:pt idx="464">
                  <c:v>3.077</c:v>
                </c:pt>
                <c:pt idx="465">
                  <c:v>3.0870000000000002</c:v>
                </c:pt>
                <c:pt idx="466">
                  <c:v>3.0960000000000001</c:v>
                </c:pt>
                <c:pt idx="467">
                  <c:v>3.105</c:v>
                </c:pt>
                <c:pt idx="468">
                  <c:v>3.1150000000000002</c:v>
                </c:pt>
                <c:pt idx="469">
                  <c:v>3.1240000000000001</c:v>
                </c:pt>
                <c:pt idx="470">
                  <c:v>3.1339999999999999</c:v>
                </c:pt>
                <c:pt idx="471">
                  <c:v>3.1429999999999998</c:v>
                </c:pt>
                <c:pt idx="472">
                  <c:v>3.1520000000000001</c:v>
                </c:pt>
                <c:pt idx="473">
                  <c:v>3.1619999999999999</c:v>
                </c:pt>
                <c:pt idx="474">
                  <c:v>3.1709999999999998</c:v>
                </c:pt>
                <c:pt idx="475">
                  <c:v>3.181</c:v>
                </c:pt>
                <c:pt idx="476">
                  <c:v>3.19</c:v>
                </c:pt>
                <c:pt idx="477">
                  <c:v>3.1989999999999998</c:v>
                </c:pt>
                <c:pt idx="478">
                  <c:v>3.2090000000000001</c:v>
                </c:pt>
                <c:pt idx="479">
                  <c:v>3.218</c:v>
                </c:pt>
                <c:pt idx="480">
                  <c:v>3.2280000000000002</c:v>
                </c:pt>
                <c:pt idx="481">
                  <c:v>3.2370000000000001</c:v>
                </c:pt>
                <c:pt idx="482">
                  <c:v>3.2469999999999999</c:v>
                </c:pt>
                <c:pt idx="483">
                  <c:v>3.2559999999999998</c:v>
                </c:pt>
                <c:pt idx="484">
                  <c:v>3.2650000000000001</c:v>
                </c:pt>
                <c:pt idx="485">
                  <c:v>3.2749999999999999</c:v>
                </c:pt>
                <c:pt idx="486">
                  <c:v>3.2839999999999998</c:v>
                </c:pt>
                <c:pt idx="487">
                  <c:v>3.294</c:v>
                </c:pt>
                <c:pt idx="488">
                  <c:v>3.3029999999999999</c:v>
                </c:pt>
                <c:pt idx="489">
                  <c:v>3.3130000000000002</c:v>
                </c:pt>
                <c:pt idx="490">
                  <c:v>3.3220000000000001</c:v>
                </c:pt>
                <c:pt idx="491">
                  <c:v>3.3319999999999999</c:v>
                </c:pt>
                <c:pt idx="492">
                  <c:v>3.3410000000000002</c:v>
                </c:pt>
                <c:pt idx="493">
                  <c:v>3.35</c:v>
                </c:pt>
                <c:pt idx="494">
                  <c:v>3.36</c:v>
                </c:pt>
                <c:pt idx="495">
                  <c:v>3.3690000000000002</c:v>
                </c:pt>
                <c:pt idx="496">
                  <c:v>3.379</c:v>
                </c:pt>
                <c:pt idx="497">
                  <c:v>3.3879999999999999</c:v>
                </c:pt>
                <c:pt idx="498">
                  <c:v>3.3980000000000001</c:v>
                </c:pt>
                <c:pt idx="499">
                  <c:v>3.407</c:v>
                </c:pt>
                <c:pt idx="500">
                  <c:v>3.4159999999999999</c:v>
                </c:pt>
                <c:pt idx="501">
                  <c:v>3.4260000000000002</c:v>
                </c:pt>
                <c:pt idx="502">
                  <c:v>3.4350000000000001</c:v>
                </c:pt>
                <c:pt idx="503">
                  <c:v>3.4449999999999998</c:v>
                </c:pt>
                <c:pt idx="504">
                  <c:v>3.4540000000000002</c:v>
                </c:pt>
                <c:pt idx="505">
                  <c:v>3.464</c:v>
                </c:pt>
                <c:pt idx="506">
                  <c:v>3.4729999999999999</c:v>
                </c:pt>
                <c:pt idx="507">
                  <c:v>3.4830000000000001</c:v>
                </c:pt>
                <c:pt idx="508">
                  <c:v>3.492</c:v>
                </c:pt>
                <c:pt idx="509">
                  <c:v>3.5019999999999998</c:v>
                </c:pt>
                <c:pt idx="510">
                  <c:v>3.5110000000000001</c:v>
                </c:pt>
                <c:pt idx="511">
                  <c:v>3.5209999999999999</c:v>
                </c:pt>
                <c:pt idx="512">
                  <c:v>3.53</c:v>
                </c:pt>
                <c:pt idx="513">
                  <c:v>3.5390000000000001</c:v>
                </c:pt>
                <c:pt idx="514">
                  <c:v>3.5489999999999999</c:v>
                </c:pt>
                <c:pt idx="515">
                  <c:v>3.5579999999999998</c:v>
                </c:pt>
                <c:pt idx="516">
                  <c:v>3.5680000000000001</c:v>
                </c:pt>
                <c:pt idx="517">
                  <c:v>3.577</c:v>
                </c:pt>
                <c:pt idx="518">
                  <c:v>3.5870000000000002</c:v>
                </c:pt>
                <c:pt idx="519">
                  <c:v>3.5960000000000001</c:v>
                </c:pt>
                <c:pt idx="520">
                  <c:v>3.6059999999999999</c:v>
                </c:pt>
                <c:pt idx="521">
                  <c:v>3.6150000000000002</c:v>
                </c:pt>
                <c:pt idx="522">
                  <c:v>3.625</c:v>
                </c:pt>
                <c:pt idx="523">
                  <c:v>3.6339999999999999</c:v>
                </c:pt>
                <c:pt idx="524">
                  <c:v>3.6429999999999998</c:v>
                </c:pt>
                <c:pt idx="525">
                  <c:v>3.653</c:v>
                </c:pt>
                <c:pt idx="526">
                  <c:v>3.6619999999999999</c:v>
                </c:pt>
                <c:pt idx="527">
                  <c:v>3.6720000000000002</c:v>
                </c:pt>
                <c:pt idx="528">
                  <c:v>3.681</c:v>
                </c:pt>
                <c:pt idx="529">
                  <c:v>3.6909999999999998</c:v>
                </c:pt>
                <c:pt idx="530">
                  <c:v>3.7</c:v>
                </c:pt>
                <c:pt idx="531">
                  <c:v>3.71</c:v>
                </c:pt>
                <c:pt idx="532">
                  <c:v>3.7189999999999999</c:v>
                </c:pt>
                <c:pt idx="533">
                  <c:v>3.7290000000000001</c:v>
                </c:pt>
                <c:pt idx="534">
                  <c:v>3.738</c:v>
                </c:pt>
                <c:pt idx="535">
                  <c:v>3.7480000000000002</c:v>
                </c:pt>
                <c:pt idx="536">
                  <c:v>3.7570000000000001</c:v>
                </c:pt>
                <c:pt idx="537">
                  <c:v>3.7669999999999999</c:v>
                </c:pt>
                <c:pt idx="538">
                  <c:v>3.7759999999999998</c:v>
                </c:pt>
                <c:pt idx="539">
                  <c:v>3.7850000000000001</c:v>
                </c:pt>
                <c:pt idx="540">
                  <c:v>3.7949999999999999</c:v>
                </c:pt>
                <c:pt idx="541">
                  <c:v>3.8039999999999998</c:v>
                </c:pt>
                <c:pt idx="542">
                  <c:v>3.8140000000000001</c:v>
                </c:pt>
                <c:pt idx="543">
                  <c:v>3.823</c:v>
                </c:pt>
                <c:pt idx="544">
                  <c:v>3.8330000000000002</c:v>
                </c:pt>
                <c:pt idx="545">
                  <c:v>3.8420000000000001</c:v>
                </c:pt>
                <c:pt idx="546">
                  <c:v>3.8519999999999999</c:v>
                </c:pt>
                <c:pt idx="547">
                  <c:v>3.8610000000000002</c:v>
                </c:pt>
                <c:pt idx="548">
                  <c:v>3.871</c:v>
                </c:pt>
                <c:pt idx="549">
                  <c:v>3.88</c:v>
                </c:pt>
                <c:pt idx="550">
                  <c:v>3.89</c:v>
                </c:pt>
                <c:pt idx="551">
                  <c:v>3.899</c:v>
                </c:pt>
                <c:pt idx="552">
                  <c:v>3.9089999999999998</c:v>
                </c:pt>
                <c:pt idx="553">
                  <c:v>3.9180000000000001</c:v>
                </c:pt>
                <c:pt idx="554">
                  <c:v>3.9279999999999999</c:v>
                </c:pt>
                <c:pt idx="555">
                  <c:v>3.9369999999999998</c:v>
                </c:pt>
                <c:pt idx="556">
                  <c:v>3.9470000000000001</c:v>
                </c:pt>
                <c:pt idx="557">
                  <c:v>3.956</c:v>
                </c:pt>
                <c:pt idx="558">
                  <c:v>3.9660000000000002</c:v>
                </c:pt>
                <c:pt idx="559">
                  <c:v>3.9750000000000001</c:v>
                </c:pt>
                <c:pt idx="560">
                  <c:v>3.9849999999999999</c:v>
                </c:pt>
                <c:pt idx="561">
                  <c:v>3.9950000000000001</c:v>
                </c:pt>
                <c:pt idx="562">
                  <c:v>4.0039999999999996</c:v>
                </c:pt>
                <c:pt idx="563">
                  <c:v>4.0140000000000002</c:v>
                </c:pt>
                <c:pt idx="564">
                  <c:v>4.0229999999999997</c:v>
                </c:pt>
                <c:pt idx="565">
                  <c:v>4.0330000000000004</c:v>
                </c:pt>
                <c:pt idx="566">
                  <c:v>4.0419999999999998</c:v>
                </c:pt>
                <c:pt idx="567">
                  <c:v>4.0519999999999996</c:v>
                </c:pt>
                <c:pt idx="568">
                  <c:v>4.0609999999999999</c:v>
                </c:pt>
                <c:pt idx="569">
                  <c:v>4.0709999999999997</c:v>
                </c:pt>
                <c:pt idx="570">
                  <c:v>4.08</c:v>
                </c:pt>
                <c:pt idx="571">
                  <c:v>4.09</c:v>
                </c:pt>
                <c:pt idx="572">
                  <c:v>4.0999999999999996</c:v>
                </c:pt>
                <c:pt idx="573">
                  <c:v>4.109</c:v>
                </c:pt>
                <c:pt idx="574">
                  <c:v>4.1189999999999998</c:v>
                </c:pt>
                <c:pt idx="575">
                  <c:v>4.1280000000000001</c:v>
                </c:pt>
                <c:pt idx="576">
                  <c:v>4.1379999999999999</c:v>
                </c:pt>
                <c:pt idx="577">
                  <c:v>4.1470000000000002</c:v>
                </c:pt>
                <c:pt idx="578">
                  <c:v>4.157</c:v>
                </c:pt>
                <c:pt idx="579">
                  <c:v>4.1660000000000004</c:v>
                </c:pt>
                <c:pt idx="580">
                  <c:v>4.1760000000000002</c:v>
                </c:pt>
                <c:pt idx="581">
                  <c:v>4.1849999999999996</c:v>
                </c:pt>
                <c:pt idx="582">
                  <c:v>4.1950000000000003</c:v>
                </c:pt>
                <c:pt idx="583">
                  <c:v>4.2050000000000001</c:v>
                </c:pt>
                <c:pt idx="584">
                  <c:v>4.2140000000000004</c:v>
                </c:pt>
                <c:pt idx="585">
                  <c:v>4.2240000000000002</c:v>
                </c:pt>
                <c:pt idx="586">
                  <c:v>4.2329999999999997</c:v>
                </c:pt>
                <c:pt idx="587">
                  <c:v>4.2430000000000003</c:v>
                </c:pt>
                <c:pt idx="588">
                  <c:v>4.2530000000000001</c:v>
                </c:pt>
                <c:pt idx="589">
                  <c:v>4.2619999999999996</c:v>
                </c:pt>
                <c:pt idx="590">
                  <c:v>4.2720000000000002</c:v>
                </c:pt>
                <c:pt idx="591">
                  <c:v>4.2809999999999997</c:v>
                </c:pt>
                <c:pt idx="592">
                  <c:v>4.2910000000000004</c:v>
                </c:pt>
                <c:pt idx="593">
                  <c:v>4.3</c:v>
                </c:pt>
                <c:pt idx="594">
                  <c:v>4.3099999999999996</c:v>
                </c:pt>
                <c:pt idx="595">
                  <c:v>4.319</c:v>
                </c:pt>
                <c:pt idx="596">
                  <c:v>4.3289999999999997</c:v>
                </c:pt>
                <c:pt idx="597">
                  <c:v>4.3390000000000004</c:v>
                </c:pt>
                <c:pt idx="598">
                  <c:v>4.3479999999999999</c:v>
                </c:pt>
                <c:pt idx="599">
                  <c:v>4.3579999999999997</c:v>
                </c:pt>
                <c:pt idx="600">
                  <c:v>4.367</c:v>
                </c:pt>
                <c:pt idx="601">
                  <c:v>4.3769999999999998</c:v>
                </c:pt>
                <c:pt idx="602">
                  <c:v>4.3860000000000001</c:v>
                </c:pt>
                <c:pt idx="603">
                  <c:v>4.3959999999999999</c:v>
                </c:pt>
                <c:pt idx="604">
                  <c:v>4.4059999999999997</c:v>
                </c:pt>
                <c:pt idx="605">
                  <c:v>4.415</c:v>
                </c:pt>
                <c:pt idx="606">
                  <c:v>4.4249999999999998</c:v>
                </c:pt>
                <c:pt idx="607">
                  <c:v>4.4340000000000002</c:v>
                </c:pt>
                <c:pt idx="608">
                  <c:v>4.444</c:v>
                </c:pt>
                <c:pt idx="609">
                  <c:v>4.4530000000000003</c:v>
                </c:pt>
                <c:pt idx="610">
                  <c:v>4.4630000000000001</c:v>
                </c:pt>
                <c:pt idx="611">
                  <c:v>4.4720000000000004</c:v>
                </c:pt>
                <c:pt idx="612">
                  <c:v>4.4820000000000002</c:v>
                </c:pt>
                <c:pt idx="613">
                  <c:v>4.4909999999999997</c:v>
                </c:pt>
                <c:pt idx="614">
                  <c:v>4.5010000000000003</c:v>
                </c:pt>
                <c:pt idx="615">
                  <c:v>4.5110000000000001</c:v>
                </c:pt>
                <c:pt idx="616">
                  <c:v>4.5199999999999996</c:v>
                </c:pt>
                <c:pt idx="617">
                  <c:v>4.53</c:v>
                </c:pt>
                <c:pt idx="618">
                  <c:v>4.54</c:v>
                </c:pt>
                <c:pt idx="619">
                  <c:v>4.5490000000000004</c:v>
                </c:pt>
                <c:pt idx="620">
                  <c:v>4.5590000000000002</c:v>
                </c:pt>
                <c:pt idx="621">
                  <c:v>4.5679999999999996</c:v>
                </c:pt>
                <c:pt idx="622">
                  <c:v>4.5780000000000003</c:v>
                </c:pt>
                <c:pt idx="623">
                  <c:v>4.5869999999999997</c:v>
                </c:pt>
                <c:pt idx="624">
                  <c:v>4.5970000000000004</c:v>
                </c:pt>
                <c:pt idx="625">
                  <c:v>4.6070000000000002</c:v>
                </c:pt>
                <c:pt idx="626">
                  <c:v>4.6159999999999997</c:v>
                </c:pt>
                <c:pt idx="627">
                  <c:v>4.6260000000000003</c:v>
                </c:pt>
                <c:pt idx="628">
                  <c:v>4.6360000000000001</c:v>
                </c:pt>
                <c:pt idx="629">
                  <c:v>4.6449999999999996</c:v>
                </c:pt>
                <c:pt idx="630">
                  <c:v>4.6550000000000002</c:v>
                </c:pt>
                <c:pt idx="631">
                  <c:v>4.6639999999999997</c:v>
                </c:pt>
                <c:pt idx="632">
                  <c:v>4.6740000000000004</c:v>
                </c:pt>
                <c:pt idx="633">
                  <c:v>4.6840000000000002</c:v>
                </c:pt>
                <c:pt idx="634">
                  <c:v>4.6929999999999996</c:v>
                </c:pt>
                <c:pt idx="635">
                  <c:v>4.7030000000000003</c:v>
                </c:pt>
                <c:pt idx="636">
                  <c:v>4.7130000000000001</c:v>
                </c:pt>
                <c:pt idx="637">
                  <c:v>4.7220000000000004</c:v>
                </c:pt>
                <c:pt idx="638">
                  <c:v>4.7320000000000002</c:v>
                </c:pt>
                <c:pt idx="639">
                  <c:v>4.742</c:v>
                </c:pt>
                <c:pt idx="640">
                  <c:v>4.7510000000000003</c:v>
                </c:pt>
                <c:pt idx="641">
                  <c:v>4.7610000000000001</c:v>
                </c:pt>
                <c:pt idx="642">
                  <c:v>4.7709999999999999</c:v>
                </c:pt>
                <c:pt idx="643">
                  <c:v>4.78</c:v>
                </c:pt>
                <c:pt idx="644">
                  <c:v>4.79</c:v>
                </c:pt>
                <c:pt idx="645">
                  <c:v>4.8</c:v>
                </c:pt>
                <c:pt idx="646">
                  <c:v>4.8099999999999996</c:v>
                </c:pt>
                <c:pt idx="647">
                  <c:v>4.819</c:v>
                </c:pt>
                <c:pt idx="648">
                  <c:v>4.8289999999999997</c:v>
                </c:pt>
                <c:pt idx="649">
                  <c:v>4.8380000000000001</c:v>
                </c:pt>
                <c:pt idx="650">
                  <c:v>4.8479999999999999</c:v>
                </c:pt>
                <c:pt idx="651">
                  <c:v>4.8579999999999997</c:v>
                </c:pt>
                <c:pt idx="652">
                  <c:v>4.867</c:v>
                </c:pt>
                <c:pt idx="653">
                  <c:v>4.8769999999999998</c:v>
                </c:pt>
                <c:pt idx="654">
                  <c:v>4.8869999999999996</c:v>
                </c:pt>
                <c:pt idx="655">
                  <c:v>4.8959999999999999</c:v>
                </c:pt>
                <c:pt idx="656">
                  <c:v>4.9059999999999997</c:v>
                </c:pt>
                <c:pt idx="657">
                  <c:v>4.9160000000000004</c:v>
                </c:pt>
                <c:pt idx="658">
                  <c:v>4.9260000000000002</c:v>
                </c:pt>
                <c:pt idx="659">
                  <c:v>4.9349999999999996</c:v>
                </c:pt>
                <c:pt idx="660">
                  <c:v>4.9450000000000003</c:v>
                </c:pt>
                <c:pt idx="661">
                  <c:v>4.9550000000000001</c:v>
                </c:pt>
                <c:pt idx="662">
                  <c:v>4.9640000000000004</c:v>
                </c:pt>
                <c:pt idx="663">
                  <c:v>4.9740000000000002</c:v>
                </c:pt>
                <c:pt idx="664">
                  <c:v>4.984</c:v>
                </c:pt>
                <c:pt idx="665">
                  <c:v>4.9939999999999998</c:v>
                </c:pt>
                <c:pt idx="666">
                  <c:v>5.0030000000000001</c:v>
                </c:pt>
                <c:pt idx="667">
                  <c:v>5.0129999999999999</c:v>
                </c:pt>
                <c:pt idx="668">
                  <c:v>5.0229999999999997</c:v>
                </c:pt>
                <c:pt idx="669">
                  <c:v>5.0330000000000004</c:v>
                </c:pt>
                <c:pt idx="670">
                  <c:v>5.0419999999999998</c:v>
                </c:pt>
                <c:pt idx="671">
                  <c:v>5.0519999999999996</c:v>
                </c:pt>
                <c:pt idx="672">
                  <c:v>5.0620000000000003</c:v>
                </c:pt>
                <c:pt idx="673">
                  <c:v>5.0709999999999997</c:v>
                </c:pt>
                <c:pt idx="674">
                  <c:v>5.0810000000000004</c:v>
                </c:pt>
                <c:pt idx="675">
                  <c:v>5.0910000000000002</c:v>
                </c:pt>
                <c:pt idx="676">
                  <c:v>5.0999999999999996</c:v>
                </c:pt>
                <c:pt idx="677">
                  <c:v>5.1100000000000003</c:v>
                </c:pt>
                <c:pt idx="678">
                  <c:v>5.12</c:v>
                </c:pt>
                <c:pt idx="679">
                  <c:v>5.13</c:v>
                </c:pt>
                <c:pt idx="680">
                  <c:v>5.14</c:v>
                </c:pt>
                <c:pt idx="681">
                  <c:v>5.149</c:v>
                </c:pt>
                <c:pt idx="682">
                  <c:v>5.1589999999999998</c:v>
                </c:pt>
                <c:pt idx="683">
                  <c:v>5.1689999999999996</c:v>
                </c:pt>
                <c:pt idx="684">
                  <c:v>5.1790000000000003</c:v>
                </c:pt>
                <c:pt idx="685">
                  <c:v>5.1879999999999997</c:v>
                </c:pt>
                <c:pt idx="686">
                  <c:v>5.1980000000000004</c:v>
                </c:pt>
                <c:pt idx="687">
                  <c:v>5.2080000000000002</c:v>
                </c:pt>
                <c:pt idx="688">
                  <c:v>5.218</c:v>
                </c:pt>
                <c:pt idx="689">
                  <c:v>5.2270000000000003</c:v>
                </c:pt>
                <c:pt idx="690">
                  <c:v>5.2370000000000001</c:v>
                </c:pt>
                <c:pt idx="691">
                  <c:v>5.2469999999999999</c:v>
                </c:pt>
                <c:pt idx="692">
                  <c:v>5.2569999999999997</c:v>
                </c:pt>
                <c:pt idx="693">
                  <c:v>5.2670000000000003</c:v>
                </c:pt>
                <c:pt idx="694">
                  <c:v>5.2759999999999998</c:v>
                </c:pt>
                <c:pt idx="695">
                  <c:v>5.2859999999999996</c:v>
                </c:pt>
                <c:pt idx="696">
                  <c:v>5.2960000000000003</c:v>
                </c:pt>
                <c:pt idx="697">
                  <c:v>5.306</c:v>
                </c:pt>
                <c:pt idx="698">
                  <c:v>5.3159999999999998</c:v>
                </c:pt>
                <c:pt idx="699">
                  <c:v>5.3250000000000002</c:v>
                </c:pt>
                <c:pt idx="700">
                  <c:v>5.335</c:v>
                </c:pt>
                <c:pt idx="701">
                  <c:v>5.3449999999999998</c:v>
                </c:pt>
                <c:pt idx="702">
                  <c:v>5.3550000000000004</c:v>
                </c:pt>
                <c:pt idx="703">
                  <c:v>5.3650000000000002</c:v>
                </c:pt>
                <c:pt idx="704">
                  <c:v>5.3739999999999997</c:v>
                </c:pt>
                <c:pt idx="705">
                  <c:v>5.3840000000000003</c:v>
                </c:pt>
                <c:pt idx="706">
                  <c:v>5.3940000000000001</c:v>
                </c:pt>
                <c:pt idx="707">
                  <c:v>5.4039999999999999</c:v>
                </c:pt>
                <c:pt idx="708">
                  <c:v>5.4139999999999997</c:v>
                </c:pt>
                <c:pt idx="709">
                  <c:v>5.423</c:v>
                </c:pt>
                <c:pt idx="710">
                  <c:v>5.4329999999999998</c:v>
                </c:pt>
                <c:pt idx="711">
                  <c:v>5.4429999999999996</c:v>
                </c:pt>
                <c:pt idx="712">
                  <c:v>5.4530000000000003</c:v>
                </c:pt>
                <c:pt idx="713">
                  <c:v>5.4619999999999997</c:v>
                </c:pt>
                <c:pt idx="714">
                  <c:v>5.4720000000000004</c:v>
                </c:pt>
                <c:pt idx="715">
                  <c:v>5.4820000000000002</c:v>
                </c:pt>
                <c:pt idx="716">
                  <c:v>5.492</c:v>
                </c:pt>
                <c:pt idx="717">
                  <c:v>5.5019999999999998</c:v>
                </c:pt>
                <c:pt idx="718">
                  <c:v>5.5119999999999996</c:v>
                </c:pt>
                <c:pt idx="719">
                  <c:v>5.5209999999999999</c:v>
                </c:pt>
                <c:pt idx="720">
                  <c:v>5.5309999999999997</c:v>
                </c:pt>
                <c:pt idx="721">
                  <c:v>5.5410000000000004</c:v>
                </c:pt>
                <c:pt idx="722">
                  <c:v>5.5510000000000002</c:v>
                </c:pt>
                <c:pt idx="723">
                  <c:v>5.5609999999999999</c:v>
                </c:pt>
                <c:pt idx="724">
                  <c:v>5.5709999999999997</c:v>
                </c:pt>
                <c:pt idx="725">
                  <c:v>5.5810000000000004</c:v>
                </c:pt>
                <c:pt idx="726">
                  <c:v>5.59</c:v>
                </c:pt>
                <c:pt idx="727">
                  <c:v>5.6</c:v>
                </c:pt>
                <c:pt idx="728">
                  <c:v>5.61</c:v>
                </c:pt>
                <c:pt idx="729">
                  <c:v>5.62</c:v>
                </c:pt>
                <c:pt idx="730">
                  <c:v>5.63</c:v>
                </c:pt>
                <c:pt idx="731">
                  <c:v>5.64</c:v>
                </c:pt>
                <c:pt idx="732">
                  <c:v>5.649</c:v>
                </c:pt>
                <c:pt idx="733">
                  <c:v>5.6589999999999998</c:v>
                </c:pt>
                <c:pt idx="734">
                  <c:v>5.6689999999999996</c:v>
                </c:pt>
                <c:pt idx="735">
                  <c:v>5.6790000000000003</c:v>
                </c:pt>
                <c:pt idx="736">
                  <c:v>5.6890000000000001</c:v>
                </c:pt>
                <c:pt idx="737">
                  <c:v>5.6989999999999998</c:v>
                </c:pt>
                <c:pt idx="738">
                  <c:v>5.7089999999999996</c:v>
                </c:pt>
                <c:pt idx="739">
                  <c:v>5.718</c:v>
                </c:pt>
                <c:pt idx="740">
                  <c:v>5.7279999999999998</c:v>
                </c:pt>
                <c:pt idx="741">
                  <c:v>5.7380000000000004</c:v>
                </c:pt>
                <c:pt idx="742">
                  <c:v>5.7480000000000002</c:v>
                </c:pt>
                <c:pt idx="743">
                  <c:v>5.758</c:v>
                </c:pt>
                <c:pt idx="744">
                  <c:v>5.7679999999999998</c:v>
                </c:pt>
                <c:pt idx="745">
                  <c:v>5.7779999999999996</c:v>
                </c:pt>
                <c:pt idx="746">
                  <c:v>5.7880000000000003</c:v>
                </c:pt>
                <c:pt idx="747">
                  <c:v>5.7969999999999997</c:v>
                </c:pt>
                <c:pt idx="748">
                  <c:v>5.8070000000000004</c:v>
                </c:pt>
                <c:pt idx="749">
                  <c:v>5.8170000000000002</c:v>
                </c:pt>
                <c:pt idx="750">
                  <c:v>5.827</c:v>
                </c:pt>
                <c:pt idx="751">
                  <c:v>5.8369999999999997</c:v>
                </c:pt>
                <c:pt idx="752">
                  <c:v>5.8470000000000004</c:v>
                </c:pt>
                <c:pt idx="753">
                  <c:v>5.8570000000000002</c:v>
                </c:pt>
                <c:pt idx="754">
                  <c:v>5.867</c:v>
                </c:pt>
                <c:pt idx="755">
                  <c:v>5.8769999999999998</c:v>
                </c:pt>
                <c:pt idx="756">
                  <c:v>5.8860000000000001</c:v>
                </c:pt>
                <c:pt idx="757">
                  <c:v>5.8959999999999999</c:v>
                </c:pt>
                <c:pt idx="758">
                  <c:v>5.9059999999999997</c:v>
                </c:pt>
                <c:pt idx="759">
                  <c:v>5.9160000000000004</c:v>
                </c:pt>
                <c:pt idx="760">
                  <c:v>5.9260000000000002</c:v>
                </c:pt>
                <c:pt idx="761">
                  <c:v>5.9359999999999999</c:v>
                </c:pt>
                <c:pt idx="762">
                  <c:v>5.9459999999999997</c:v>
                </c:pt>
                <c:pt idx="763">
                  <c:v>5.9560000000000004</c:v>
                </c:pt>
                <c:pt idx="764">
                  <c:v>5.9660000000000002</c:v>
                </c:pt>
                <c:pt idx="765">
                  <c:v>5.976</c:v>
                </c:pt>
                <c:pt idx="766">
                  <c:v>5.9859999999999998</c:v>
                </c:pt>
                <c:pt idx="767">
                  <c:v>5.9950000000000001</c:v>
                </c:pt>
                <c:pt idx="768">
                  <c:v>6.0049999999999999</c:v>
                </c:pt>
                <c:pt idx="769">
                  <c:v>6.0149999999999997</c:v>
                </c:pt>
                <c:pt idx="770">
                  <c:v>6.0250000000000004</c:v>
                </c:pt>
                <c:pt idx="771">
                  <c:v>6.0350000000000001</c:v>
                </c:pt>
                <c:pt idx="772">
                  <c:v>6.0449999999999999</c:v>
                </c:pt>
                <c:pt idx="773">
                  <c:v>6.0549999999999997</c:v>
                </c:pt>
                <c:pt idx="774">
                  <c:v>6.0650000000000004</c:v>
                </c:pt>
                <c:pt idx="775">
                  <c:v>6.0750000000000002</c:v>
                </c:pt>
                <c:pt idx="776">
                  <c:v>6.085</c:v>
                </c:pt>
                <c:pt idx="777">
                  <c:v>6.0949999999999998</c:v>
                </c:pt>
                <c:pt idx="778">
                  <c:v>6.1050000000000004</c:v>
                </c:pt>
                <c:pt idx="779">
                  <c:v>6.1150000000000002</c:v>
                </c:pt>
                <c:pt idx="780">
                  <c:v>6.125</c:v>
                </c:pt>
                <c:pt idx="781">
                  <c:v>6.1349999999999998</c:v>
                </c:pt>
                <c:pt idx="782">
                  <c:v>6.1449999999999996</c:v>
                </c:pt>
                <c:pt idx="783">
                  <c:v>6.1550000000000002</c:v>
                </c:pt>
                <c:pt idx="784">
                  <c:v>6.165</c:v>
                </c:pt>
                <c:pt idx="785">
                  <c:v>6.1749999999999998</c:v>
                </c:pt>
                <c:pt idx="786">
                  <c:v>6.1849999999999996</c:v>
                </c:pt>
                <c:pt idx="787">
                  <c:v>6.1950000000000003</c:v>
                </c:pt>
                <c:pt idx="788">
                  <c:v>6.2050000000000001</c:v>
                </c:pt>
                <c:pt idx="789">
                  <c:v>6.2149999999999999</c:v>
                </c:pt>
                <c:pt idx="790">
                  <c:v>6.2249999999999996</c:v>
                </c:pt>
                <c:pt idx="791">
                  <c:v>6.2350000000000003</c:v>
                </c:pt>
                <c:pt idx="792">
                  <c:v>6.2450000000000001</c:v>
                </c:pt>
                <c:pt idx="793">
                  <c:v>6.2549999999999999</c:v>
                </c:pt>
                <c:pt idx="794">
                  <c:v>6.2649999999999997</c:v>
                </c:pt>
                <c:pt idx="795">
                  <c:v>6.2750000000000004</c:v>
                </c:pt>
                <c:pt idx="796">
                  <c:v>6.2850000000000001</c:v>
                </c:pt>
                <c:pt idx="797">
                  <c:v>6.2949999999999999</c:v>
                </c:pt>
                <c:pt idx="798">
                  <c:v>6.3049999999999997</c:v>
                </c:pt>
                <c:pt idx="799">
                  <c:v>6.3150000000000004</c:v>
                </c:pt>
                <c:pt idx="800">
                  <c:v>6.3250000000000002</c:v>
                </c:pt>
                <c:pt idx="801">
                  <c:v>6.335</c:v>
                </c:pt>
                <c:pt idx="802">
                  <c:v>6.3449999999999998</c:v>
                </c:pt>
                <c:pt idx="803">
                  <c:v>6.3559999999999999</c:v>
                </c:pt>
                <c:pt idx="804">
                  <c:v>6.3659999999999997</c:v>
                </c:pt>
                <c:pt idx="805">
                  <c:v>6.3760000000000003</c:v>
                </c:pt>
                <c:pt idx="806">
                  <c:v>6.3860000000000001</c:v>
                </c:pt>
                <c:pt idx="807">
                  <c:v>6.3959999999999999</c:v>
                </c:pt>
                <c:pt idx="808">
                  <c:v>6.4059999999999997</c:v>
                </c:pt>
                <c:pt idx="809">
                  <c:v>6.4160000000000004</c:v>
                </c:pt>
                <c:pt idx="810">
                  <c:v>6.4260000000000002</c:v>
                </c:pt>
                <c:pt idx="811">
                  <c:v>6.4359999999999999</c:v>
                </c:pt>
                <c:pt idx="812">
                  <c:v>6.4459999999999997</c:v>
                </c:pt>
                <c:pt idx="813">
                  <c:v>6.4560000000000004</c:v>
                </c:pt>
                <c:pt idx="814">
                  <c:v>6.4660000000000002</c:v>
                </c:pt>
                <c:pt idx="815">
                  <c:v>6.476</c:v>
                </c:pt>
                <c:pt idx="816">
                  <c:v>6.4859999999999998</c:v>
                </c:pt>
                <c:pt idx="817">
                  <c:v>6.4960000000000004</c:v>
                </c:pt>
                <c:pt idx="818">
                  <c:v>6.5060000000000002</c:v>
                </c:pt>
                <c:pt idx="819">
                  <c:v>6.516</c:v>
                </c:pt>
                <c:pt idx="820">
                  <c:v>6.5259999999999998</c:v>
                </c:pt>
                <c:pt idx="821">
                  <c:v>6.5369999999999999</c:v>
                </c:pt>
                <c:pt idx="822">
                  <c:v>6.5469999999999997</c:v>
                </c:pt>
                <c:pt idx="823">
                  <c:v>6.5570000000000004</c:v>
                </c:pt>
                <c:pt idx="824">
                  <c:v>6.5670000000000002</c:v>
                </c:pt>
                <c:pt idx="825">
                  <c:v>6.577</c:v>
                </c:pt>
                <c:pt idx="826">
                  <c:v>6.5869999999999997</c:v>
                </c:pt>
                <c:pt idx="827">
                  <c:v>6.5970000000000004</c:v>
                </c:pt>
                <c:pt idx="828">
                  <c:v>6.6070000000000002</c:v>
                </c:pt>
                <c:pt idx="829">
                  <c:v>6.617</c:v>
                </c:pt>
                <c:pt idx="830">
                  <c:v>6.6269999999999998</c:v>
                </c:pt>
                <c:pt idx="831">
                  <c:v>6.6379999999999999</c:v>
                </c:pt>
                <c:pt idx="832">
                  <c:v>6.6479999999999997</c:v>
                </c:pt>
                <c:pt idx="833">
                  <c:v>6.6580000000000004</c:v>
                </c:pt>
                <c:pt idx="834">
                  <c:v>6.6680000000000001</c:v>
                </c:pt>
                <c:pt idx="835">
                  <c:v>6.6779999999999999</c:v>
                </c:pt>
                <c:pt idx="836">
                  <c:v>6.6879999999999997</c:v>
                </c:pt>
                <c:pt idx="837">
                  <c:v>6.6980000000000004</c:v>
                </c:pt>
                <c:pt idx="838">
                  <c:v>6.7080000000000002</c:v>
                </c:pt>
                <c:pt idx="839">
                  <c:v>6.7190000000000003</c:v>
                </c:pt>
                <c:pt idx="840">
                  <c:v>6.7290000000000001</c:v>
                </c:pt>
                <c:pt idx="841">
                  <c:v>6.7389999999999999</c:v>
                </c:pt>
                <c:pt idx="842">
                  <c:v>6.7489999999999997</c:v>
                </c:pt>
                <c:pt idx="843">
                  <c:v>6.7590000000000003</c:v>
                </c:pt>
                <c:pt idx="844">
                  <c:v>6.7690000000000001</c:v>
                </c:pt>
                <c:pt idx="845">
                  <c:v>6.78</c:v>
                </c:pt>
                <c:pt idx="846">
                  <c:v>6.79</c:v>
                </c:pt>
                <c:pt idx="847">
                  <c:v>6.8</c:v>
                </c:pt>
                <c:pt idx="848">
                  <c:v>6.81</c:v>
                </c:pt>
                <c:pt idx="849">
                  <c:v>6.82</c:v>
                </c:pt>
                <c:pt idx="850">
                  <c:v>6.83</c:v>
                </c:pt>
                <c:pt idx="851">
                  <c:v>6.8410000000000002</c:v>
                </c:pt>
                <c:pt idx="852">
                  <c:v>6.851</c:v>
                </c:pt>
                <c:pt idx="853">
                  <c:v>6.8609999999999998</c:v>
                </c:pt>
                <c:pt idx="854">
                  <c:v>6.8710000000000004</c:v>
                </c:pt>
                <c:pt idx="855">
                  <c:v>6.8810000000000002</c:v>
                </c:pt>
                <c:pt idx="856">
                  <c:v>6.891</c:v>
                </c:pt>
                <c:pt idx="857">
                  <c:v>6.9020000000000001</c:v>
                </c:pt>
                <c:pt idx="858">
                  <c:v>6.9119999999999999</c:v>
                </c:pt>
                <c:pt idx="859">
                  <c:v>6.9219999999999997</c:v>
                </c:pt>
                <c:pt idx="860">
                  <c:v>6.9320000000000004</c:v>
                </c:pt>
                <c:pt idx="861">
                  <c:v>6.9429999999999996</c:v>
                </c:pt>
                <c:pt idx="862">
                  <c:v>6.9530000000000003</c:v>
                </c:pt>
                <c:pt idx="863">
                  <c:v>6.9630000000000001</c:v>
                </c:pt>
                <c:pt idx="864">
                  <c:v>6.9729999999999999</c:v>
                </c:pt>
                <c:pt idx="865">
                  <c:v>6.984</c:v>
                </c:pt>
                <c:pt idx="866">
                  <c:v>6.9939999999999998</c:v>
                </c:pt>
                <c:pt idx="867">
                  <c:v>7.0039999999999996</c:v>
                </c:pt>
                <c:pt idx="868">
                  <c:v>7.0140000000000002</c:v>
                </c:pt>
                <c:pt idx="869">
                  <c:v>7.0250000000000004</c:v>
                </c:pt>
                <c:pt idx="870">
                  <c:v>7.0350000000000001</c:v>
                </c:pt>
                <c:pt idx="871">
                  <c:v>7.0449999999999999</c:v>
                </c:pt>
                <c:pt idx="872">
                  <c:v>7.0549999999999997</c:v>
                </c:pt>
                <c:pt idx="873">
                  <c:v>7.0659999999999998</c:v>
                </c:pt>
                <c:pt idx="874">
                  <c:v>7.0759999999999996</c:v>
                </c:pt>
                <c:pt idx="875">
                  <c:v>7.0860000000000003</c:v>
                </c:pt>
                <c:pt idx="876">
                  <c:v>7.0970000000000004</c:v>
                </c:pt>
                <c:pt idx="877">
                  <c:v>7.1070000000000002</c:v>
                </c:pt>
                <c:pt idx="878">
                  <c:v>7.117</c:v>
                </c:pt>
                <c:pt idx="879">
                  <c:v>7.1280000000000001</c:v>
                </c:pt>
                <c:pt idx="880">
                  <c:v>7.1379999999999999</c:v>
                </c:pt>
                <c:pt idx="881">
                  <c:v>7.1479999999999997</c:v>
                </c:pt>
                <c:pt idx="882">
                  <c:v>7.1589999999999998</c:v>
                </c:pt>
                <c:pt idx="883">
                  <c:v>7.1689999999999996</c:v>
                </c:pt>
                <c:pt idx="884">
                  <c:v>7.1790000000000003</c:v>
                </c:pt>
                <c:pt idx="885">
                  <c:v>7.19</c:v>
                </c:pt>
                <c:pt idx="886">
                  <c:v>7.2</c:v>
                </c:pt>
                <c:pt idx="887">
                  <c:v>7.2110000000000003</c:v>
                </c:pt>
                <c:pt idx="888">
                  <c:v>7.2210000000000001</c:v>
                </c:pt>
                <c:pt idx="889">
                  <c:v>7.2309999999999999</c:v>
                </c:pt>
                <c:pt idx="890">
                  <c:v>7.242</c:v>
                </c:pt>
                <c:pt idx="891">
                  <c:v>7.2519999999999998</c:v>
                </c:pt>
                <c:pt idx="892">
                  <c:v>7.2629999999999999</c:v>
                </c:pt>
                <c:pt idx="893">
                  <c:v>7.2729999999999997</c:v>
                </c:pt>
                <c:pt idx="894">
                  <c:v>7.2839999999999998</c:v>
                </c:pt>
                <c:pt idx="895">
                  <c:v>7.2939999999999996</c:v>
                </c:pt>
                <c:pt idx="896">
                  <c:v>7.3049999999999997</c:v>
                </c:pt>
                <c:pt idx="897">
                  <c:v>7.3159999999999998</c:v>
                </c:pt>
                <c:pt idx="898">
                  <c:v>7.3259999999999996</c:v>
                </c:pt>
                <c:pt idx="899">
                  <c:v>7.3369999999999997</c:v>
                </c:pt>
                <c:pt idx="900">
                  <c:v>7.3470000000000004</c:v>
                </c:pt>
                <c:pt idx="901">
                  <c:v>7.3579999999999997</c:v>
                </c:pt>
                <c:pt idx="902">
                  <c:v>7.3689999999999998</c:v>
                </c:pt>
                <c:pt idx="903">
                  <c:v>7.38</c:v>
                </c:pt>
                <c:pt idx="904">
                  <c:v>7.391</c:v>
                </c:pt>
                <c:pt idx="905">
                  <c:v>7.4020000000000001</c:v>
                </c:pt>
                <c:pt idx="906">
                  <c:v>7.4139999999999997</c:v>
                </c:pt>
                <c:pt idx="907">
                  <c:v>7.4249999999999998</c:v>
                </c:pt>
                <c:pt idx="908">
                  <c:v>7.4370000000000003</c:v>
                </c:pt>
                <c:pt idx="909">
                  <c:v>7.4480000000000004</c:v>
                </c:pt>
                <c:pt idx="910">
                  <c:v>7.46</c:v>
                </c:pt>
                <c:pt idx="911">
                  <c:v>7.4720000000000004</c:v>
                </c:pt>
                <c:pt idx="912">
                  <c:v>7.4829999999999997</c:v>
                </c:pt>
                <c:pt idx="913">
                  <c:v>7.4950000000000001</c:v>
                </c:pt>
                <c:pt idx="914">
                  <c:v>7.5069999999999997</c:v>
                </c:pt>
                <c:pt idx="915">
                  <c:v>7.5190000000000001</c:v>
                </c:pt>
                <c:pt idx="916">
                  <c:v>7.5309999999999997</c:v>
                </c:pt>
                <c:pt idx="917">
                  <c:v>7.5430000000000001</c:v>
                </c:pt>
                <c:pt idx="918">
                  <c:v>7.5549999999999997</c:v>
                </c:pt>
                <c:pt idx="919">
                  <c:v>7.5670000000000002</c:v>
                </c:pt>
                <c:pt idx="920">
                  <c:v>7.5789999999999997</c:v>
                </c:pt>
                <c:pt idx="921">
                  <c:v>7.5910000000000002</c:v>
                </c:pt>
                <c:pt idx="922">
                  <c:v>7.6020000000000003</c:v>
                </c:pt>
                <c:pt idx="923">
                  <c:v>7.6139999999999999</c:v>
                </c:pt>
                <c:pt idx="924">
                  <c:v>7.6260000000000003</c:v>
                </c:pt>
                <c:pt idx="925">
                  <c:v>7.6369999999999996</c:v>
                </c:pt>
                <c:pt idx="926">
                  <c:v>7.649</c:v>
                </c:pt>
                <c:pt idx="927">
                  <c:v>7.6609999999999996</c:v>
                </c:pt>
                <c:pt idx="928">
                  <c:v>7.6740000000000004</c:v>
                </c:pt>
                <c:pt idx="929">
                  <c:v>7.6909999999999998</c:v>
                </c:pt>
                <c:pt idx="930">
                  <c:v>7.7089999999999996</c:v>
                </c:pt>
                <c:pt idx="931">
                  <c:v>7.726</c:v>
                </c:pt>
                <c:pt idx="932">
                  <c:v>7.742</c:v>
                </c:pt>
                <c:pt idx="933">
                  <c:v>7.7569999999999997</c:v>
                </c:pt>
                <c:pt idx="934">
                  <c:v>7.77</c:v>
                </c:pt>
                <c:pt idx="935">
                  <c:v>7.7830000000000004</c:v>
                </c:pt>
                <c:pt idx="936">
                  <c:v>7.7960000000000003</c:v>
                </c:pt>
                <c:pt idx="937">
                  <c:v>7.8090000000000002</c:v>
                </c:pt>
                <c:pt idx="938">
                  <c:v>7.8220000000000001</c:v>
                </c:pt>
                <c:pt idx="939">
                  <c:v>7.8360000000000003</c:v>
                </c:pt>
                <c:pt idx="940">
                  <c:v>7.8490000000000002</c:v>
                </c:pt>
                <c:pt idx="941">
                  <c:v>7.8609999999999998</c:v>
                </c:pt>
                <c:pt idx="942">
                  <c:v>7.8739999999999997</c:v>
                </c:pt>
                <c:pt idx="943">
                  <c:v>7.8869999999999996</c:v>
                </c:pt>
                <c:pt idx="944">
                  <c:v>7.9</c:v>
                </c:pt>
                <c:pt idx="945">
                  <c:v>7.9450000000000003</c:v>
                </c:pt>
                <c:pt idx="946">
                  <c:v>8.1430000000000007</c:v>
                </c:pt>
                <c:pt idx="947">
                  <c:v>8.3309999999999995</c:v>
                </c:pt>
                <c:pt idx="948">
                  <c:v>8.4009999999999998</c:v>
                </c:pt>
                <c:pt idx="949">
                  <c:v>8.4090000000000007</c:v>
                </c:pt>
                <c:pt idx="950">
                  <c:v>8.407</c:v>
                </c:pt>
                <c:pt idx="951">
                  <c:v>8.407</c:v>
                </c:pt>
                <c:pt idx="952">
                  <c:v>8.4090000000000007</c:v>
                </c:pt>
                <c:pt idx="953">
                  <c:v>8.4090000000000007</c:v>
                </c:pt>
                <c:pt idx="954">
                  <c:v>8.41</c:v>
                </c:pt>
                <c:pt idx="955">
                  <c:v>8.4109999999999996</c:v>
                </c:pt>
                <c:pt idx="956">
                  <c:v>8.4109999999999996</c:v>
                </c:pt>
                <c:pt idx="957">
                  <c:v>8.4109999999999996</c:v>
                </c:pt>
                <c:pt idx="958">
                  <c:v>8.4120000000000008</c:v>
                </c:pt>
                <c:pt idx="959">
                  <c:v>8.4120000000000008</c:v>
                </c:pt>
                <c:pt idx="960">
                  <c:v>8.4130000000000003</c:v>
                </c:pt>
                <c:pt idx="961">
                  <c:v>8.4130000000000003</c:v>
                </c:pt>
                <c:pt idx="962">
                  <c:v>8.4130000000000003</c:v>
                </c:pt>
                <c:pt idx="963">
                  <c:v>8.4130000000000003</c:v>
                </c:pt>
                <c:pt idx="964">
                  <c:v>8.4139999999999997</c:v>
                </c:pt>
                <c:pt idx="965">
                  <c:v>8.4139999999999997</c:v>
                </c:pt>
                <c:pt idx="966">
                  <c:v>8.4139999999999997</c:v>
                </c:pt>
                <c:pt idx="967">
                  <c:v>8.4139999999999997</c:v>
                </c:pt>
                <c:pt idx="968">
                  <c:v>8.4149999999999991</c:v>
                </c:pt>
                <c:pt idx="969">
                  <c:v>8.4149999999999991</c:v>
                </c:pt>
                <c:pt idx="970">
                  <c:v>8.4149999999999991</c:v>
                </c:pt>
                <c:pt idx="971">
                  <c:v>8.4149999999999991</c:v>
                </c:pt>
                <c:pt idx="972">
                  <c:v>8.4149999999999991</c:v>
                </c:pt>
                <c:pt idx="973">
                  <c:v>8.4160000000000004</c:v>
                </c:pt>
                <c:pt idx="974">
                  <c:v>8.4160000000000004</c:v>
                </c:pt>
                <c:pt idx="975">
                  <c:v>8.4160000000000004</c:v>
                </c:pt>
                <c:pt idx="976">
                  <c:v>8.4160000000000004</c:v>
                </c:pt>
                <c:pt idx="977">
                  <c:v>8.4160000000000004</c:v>
                </c:pt>
                <c:pt idx="978">
                  <c:v>8.4160000000000004</c:v>
                </c:pt>
                <c:pt idx="979">
                  <c:v>8.4160000000000004</c:v>
                </c:pt>
                <c:pt idx="980">
                  <c:v>8.4169999999999998</c:v>
                </c:pt>
                <c:pt idx="981">
                  <c:v>8.4169999999999998</c:v>
                </c:pt>
                <c:pt idx="982">
                  <c:v>8.4169999999999998</c:v>
                </c:pt>
                <c:pt idx="983">
                  <c:v>8.4169999999999998</c:v>
                </c:pt>
                <c:pt idx="984">
                  <c:v>8.4169999999999998</c:v>
                </c:pt>
                <c:pt idx="985">
                  <c:v>8.4169999999999998</c:v>
                </c:pt>
                <c:pt idx="986">
                  <c:v>8.4169999999999998</c:v>
                </c:pt>
                <c:pt idx="987">
                  <c:v>8.4169999999999998</c:v>
                </c:pt>
                <c:pt idx="988">
                  <c:v>8.4169999999999998</c:v>
                </c:pt>
                <c:pt idx="989">
                  <c:v>8.4179999999999993</c:v>
                </c:pt>
                <c:pt idx="990">
                  <c:v>8.4179999999999993</c:v>
                </c:pt>
                <c:pt idx="991">
                  <c:v>8.4179999999999993</c:v>
                </c:pt>
                <c:pt idx="992">
                  <c:v>8.4179999999999993</c:v>
                </c:pt>
                <c:pt idx="993">
                  <c:v>8.4179999999999993</c:v>
                </c:pt>
                <c:pt idx="994">
                  <c:v>8.4179999999999993</c:v>
                </c:pt>
                <c:pt idx="995">
                  <c:v>8.4179999999999993</c:v>
                </c:pt>
                <c:pt idx="996">
                  <c:v>8.4179999999999993</c:v>
                </c:pt>
                <c:pt idx="997">
                  <c:v>8.4179999999999993</c:v>
                </c:pt>
                <c:pt idx="998">
                  <c:v>8.4179999999999993</c:v>
                </c:pt>
                <c:pt idx="999">
                  <c:v>8.4179999999999993</c:v>
                </c:pt>
                <c:pt idx="1000">
                  <c:v>8.4179999999999993</c:v>
                </c:pt>
                <c:pt idx="1001">
                  <c:v>8.4190000000000005</c:v>
                </c:pt>
                <c:pt idx="1002">
                  <c:v>8.4190000000000005</c:v>
                </c:pt>
                <c:pt idx="1003">
                  <c:v>8.4190000000000005</c:v>
                </c:pt>
                <c:pt idx="1004">
                  <c:v>8.4190000000000005</c:v>
                </c:pt>
                <c:pt idx="1005">
                  <c:v>8.4190000000000005</c:v>
                </c:pt>
                <c:pt idx="1006">
                  <c:v>8.4190000000000005</c:v>
                </c:pt>
                <c:pt idx="1007">
                  <c:v>8.4190000000000005</c:v>
                </c:pt>
                <c:pt idx="1008">
                  <c:v>8.4190000000000005</c:v>
                </c:pt>
                <c:pt idx="1009">
                  <c:v>8.4190000000000005</c:v>
                </c:pt>
                <c:pt idx="1010">
                  <c:v>8.4190000000000005</c:v>
                </c:pt>
                <c:pt idx="1011">
                  <c:v>8.4190000000000005</c:v>
                </c:pt>
                <c:pt idx="1012">
                  <c:v>8.4190000000000005</c:v>
                </c:pt>
                <c:pt idx="1013">
                  <c:v>8.4190000000000005</c:v>
                </c:pt>
                <c:pt idx="1014">
                  <c:v>8.4190000000000005</c:v>
                </c:pt>
                <c:pt idx="1015">
                  <c:v>8.4190000000000005</c:v>
                </c:pt>
                <c:pt idx="1016">
                  <c:v>8.4190000000000005</c:v>
                </c:pt>
                <c:pt idx="1017">
                  <c:v>8.4190000000000005</c:v>
                </c:pt>
                <c:pt idx="1018">
                  <c:v>8.42</c:v>
                </c:pt>
                <c:pt idx="1019">
                  <c:v>8.42</c:v>
                </c:pt>
                <c:pt idx="1020">
                  <c:v>8.42</c:v>
                </c:pt>
                <c:pt idx="1021">
                  <c:v>8.42</c:v>
                </c:pt>
                <c:pt idx="1022">
                  <c:v>8.42</c:v>
                </c:pt>
                <c:pt idx="1023">
                  <c:v>8.42</c:v>
                </c:pt>
                <c:pt idx="1024">
                  <c:v>8.42</c:v>
                </c:pt>
                <c:pt idx="1025">
                  <c:v>8.42</c:v>
                </c:pt>
                <c:pt idx="1026">
                  <c:v>8.42</c:v>
                </c:pt>
                <c:pt idx="1027">
                  <c:v>8.42</c:v>
                </c:pt>
                <c:pt idx="1028">
                  <c:v>8.42</c:v>
                </c:pt>
                <c:pt idx="1029">
                  <c:v>8.42</c:v>
                </c:pt>
                <c:pt idx="1030">
                  <c:v>8.42</c:v>
                </c:pt>
                <c:pt idx="1031">
                  <c:v>8.42</c:v>
                </c:pt>
                <c:pt idx="1032">
                  <c:v>8.42</c:v>
                </c:pt>
                <c:pt idx="1033">
                  <c:v>8.42</c:v>
                </c:pt>
                <c:pt idx="1034">
                  <c:v>8.42</c:v>
                </c:pt>
                <c:pt idx="1035">
                  <c:v>8.42</c:v>
                </c:pt>
                <c:pt idx="1036">
                  <c:v>8.42</c:v>
                </c:pt>
                <c:pt idx="1037">
                  <c:v>8.4209999999999994</c:v>
                </c:pt>
                <c:pt idx="1038">
                  <c:v>8.4209999999999994</c:v>
                </c:pt>
                <c:pt idx="1039">
                  <c:v>8.4209999999999994</c:v>
                </c:pt>
                <c:pt idx="1040">
                  <c:v>8.4209999999999994</c:v>
                </c:pt>
                <c:pt idx="1041">
                  <c:v>8.4209999999999994</c:v>
                </c:pt>
                <c:pt idx="1042">
                  <c:v>8.4209999999999994</c:v>
                </c:pt>
                <c:pt idx="1043">
                  <c:v>8.4209999999999994</c:v>
                </c:pt>
                <c:pt idx="1044">
                  <c:v>8.4209999999999994</c:v>
                </c:pt>
                <c:pt idx="1045">
                  <c:v>8.4209999999999994</c:v>
                </c:pt>
                <c:pt idx="1046">
                  <c:v>8.4209999999999994</c:v>
                </c:pt>
                <c:pt idx="1047">
                  <c:v>8.4209999999999994</c:v>
                </c:pt>
                <c:pt idx="1048">
                  <c:v>8.4209999999999994</c:v>
                </c:pt>
                <c:pt idx="1049">
                  <c:v>8.4209999999999994</c:v>
                </c:pt>
                <c:pt idx="1050">
                  <c:v>8.4209999999999994</c:v>
                </c:pt>
                <c:pt idx="1051">
                  <c:v>8.4209999999999994</c:v>
                </c:pt>
                <c:pt idx="1052">
                  <c:v>8.4209999999999994</c:v>
                </c:pt>
                <c:pt idx="1053">
                  <c:v>8.4209999999999994</c:v>
                </c:pt>
                <c:pt idx="1054">
                  <c:v>8.4209999999999994</c:v>
                </c:pt>
                <c:pt idx="1055">
                  <c:v>8.4209999999999994</c:v>
                </c:pt>
                <c:pt idx="1056">
                  <c:v>8.4209999999999994</c:v>
                </c:pt>
                <c:pt idx="1057">
                  <c:v>8.4209999999999994</c:v>
                </c:pt>
                <c:pt idx="1058">
                  <c:v>8.4209999999999994</c:v>
                </c:pt>
                <c:pt idx="1059">
                  <c:v>8.4209999999999994</c:v>
                </c:pt>
                <c:pt idx="1060">
                  <c:v>8.4209999999999994</c:v>
                </c:pt>
                <c:pt idx="1061">
                  <c:v>8.4209999999999994</c:v>
                </c:pt>
                <c:pt idx="1062">
                  <c:v>8.4209999999999994</c:v>
                </c:pt>
                <c:pt idx="1063">
                  <c:v>8.4209999999999994</c:v>
                </c:pt>
                <c:pt idx="1064">
                  <c:v>8.4209999999999994</c:v>
                </c:pt>
                <c:pt idx="1065">
                  <c:v>8.4220000000000006</c:v>
                </c:pt>
                <c:pt idx="1066">
                  <c:v>8.4220000000000006</c:v>
                </c:pt>
                <c:pt idx="1067">
                  <c:v>8.4220000000000006</c:v>
                </c:pt>
                <c:pt idx="1068">
                  <c:v>8.4220000000000006</c:v>
                </c:pt>
                <c:pt idx="1069">
                  <c:v>8.4220000000000006</c:v>
                </c:pt>
                <c:pt idx="1070">
                  <c:v>8.4220000000000006</c:v>
                </c:pt>
                <c:pt idx="1071">
                  <c:v>8.4220000000000006</c:v>
                </c:pt>
                <c:pt idx="1072">
                  <c:v>8.4220000000000006</c:v>
                </c:pt>
                <c:pt idx="1073">
                  <c:v>8.4220000000000006</c:v>
                </c:pt>
                <c:pt idx="1074">
                  <c:v>8.4220000000000006</c:v>
                </c:pt>
                <c:pt idx="1075">
                  <c:v>8.4220000000000006</c:v>
                </c:pt>
                <c:pt idx="1076">
                  <c:v>8.4220000000000006</c:v>
                </c:pt>
                <c:pt idx="1077">
                  <c:v>8.4220000000000006</c:v>
                </c:pt>
                <c:pt idx="1078">
                  <c:v>8.4220000000000006</c:v>
                </c:pt>
                <c:pt idx="1079">
                  <c:v>8.4220000000000006</c:v>
                </c:pt>
                <c:pt idx="1080">
                  <c:v>8.4220000000000006</c:v>
                </c:pt>
                <c:pt idx="1081">
                  <c:v>8.4220000000000006</c:v>
                </c:pt>
                <c:pt idx="1082">
                  <c:v>8.4220000000000006</c:v>
                </c:pt>
                <c:pt idx="1083">
                  <c:v>8.4220000000000006</c:v>
                </c:pt>
                <c:pt idx="1084">
                  <c:v>8.4220000000000006</c:v>
                </c:pt>
                <c:pt idx="1085">
                  <c:v>8.4220000000000006</c:v>
                </c:pt>
                <c:pt idx="1086">
                  <c:v>8.4220000000000006</c:v>
                </c:pt>
                <c:pt idx="1087">
                  <c:v>8.4220000000000006</c:v>
                </c:pt>
                <c:pt idx="1088">
                  <c:v>8.4220000000000006</c:v>
                </c:pt>
                <c:pt idx="1089">
                  <c:v>8.4220000000000006</c:v>
                </c:pt>
                <c:pt idx="1090">
                  <c:v>8.4220000000000006</c:v>
                </c:pt>
                <c:pt idx="1091">
                  <c:v>8.4220000000000006</c:v>
                </c:pt>
                <c:pt idx="1092">
                  <c:v>8.4220000000000006</c:v>
                </c:pt>
                <c:pt idx="1093">
                  <c:v>8.4220000000000006</c:v>
                </c:pt>
                <c:pt idx="1094">
                  <c:v>8.4220000000000006</c:v>
                </c:pt>
                <c:pt idx="1095">
                  <c:v>8.4220000000000006</c:v>
                </c:pt>
                <c:pt idx="1096">
                  <c:v>8.4220000000000006</c:v>
                </c:pt>
                <c:pt idx="1097">
                  <c:v>8.4220000000000006</c:v>
                </c:pt>
                <c:pt idx="1098">
                  <c:v>8.4220000000000006</c:v>
                </c:pt>
                <c:pt idx="1099">
                  <c:v>8.4220000000000006</c:v>
                </c:pt>
                <c:pt idx="1100">
                  <c:v>8.4220000000000006</c:v>
                </c:pt>
                <c:pt idx="1101">
                  <c:v>8.423</c:v>
                </c:pt>
                <c:pt idx="1102">
                  <c:v>8.423</c:v>
                </c:pt>
                <c:pt idx="1103">
                  <c:v>8.423</c:v>
                </c:pt>
                <c:pt idx="1104">
                  <c:v>8.423</c:v>
                </c:pt>
                <c:pt idx="1105">
                  <c:v>8.423</c:v>
                </c:pt>
                <c:pt idx="1106">
                  <c:v>8.423</c:v>
                </c:pt>
                <c:pt idx="1107">
                  <c:v>8.423</c:v>
                </c:pt>
                <c:pt idx="1108">
                  <c:v>8.423</c:v>
                </c:pt>
                <c:pt idx="1109">
                  <c:v>8.423</c:v>
                </c:pt>
                <c:pt idx="1110">
                  <c:v>8.423</c:v>
                </c:pt>
                <c:pt idx="1111">
                  <c:v>8.423</c:v>
                </c:pt>
                <c:pt idx="1112">
                  <c:v>8.423</c:v>
                </c:pt>
                <c:pt idx="1113">
                  <c:v>8.423</c:v>
                </c:pt>
                <c:pt idx="1114">
                  <c:v>8.423</c:v>
                </c:pt>
                <c:pt idx="1115">
                  <c:v>8.423</c:v>
                </c:pt>
                <c:pt idx="1116">
                  <c:v>8.423</c:v>
                </c:pt>
                <c:pt idx="1117">
                  <c:v>8.423</c:v>
                </c:pt>
                <c:pt idx="1118">
                  <c:v>8.423</c:v>
                </c:pt>
                <c:pt idx="1119">
                  <c:v>8.423</c:v>
                </c:pt>
                <c:pt idx="1120">
                  <c:v>8.423</c:v>
                </c:pt>
                <c:pt idx="1121">
                  <c:v>8.423</c:v>
                </c:pt>
                <c:pt idx="1122">
                  <c:v>8.423</c:v>
                </c:pt>
                <c:pt idx="1123">
                  <c:v>8.423</c:v>
                </c:pt>
                <c:pt idx="1124">
                  <c:v>8.423</c:v>
                </c:pt>
                <c:pt idx="1125">
                  <c:v>8.423</c:v>
                </c:pt>
                <c:pt idx="1126">
                  <c:v>8.423</c:v>
                </c:pt>
                <c:pt idx="1127">
                  <c:v>8.423</c:v>
                </c:pt>
                <c:pt idx="1128">
                  <c:v>8.423</c:v>
                </c:pt>
                <c:pt idx="1129">
                  <c:v>8.423</c:v>
                </c:pt>
                <c:pt idx="1130">
                  <c:v>8.423</c:v>
                </c:pt>
                <c:pt idx="1131">
                  <c:v>8.423</c:v>
                </c:pt>
                <c:pt idx="1132">
                  <c:v>8.423</c:v>
                </c:pt>
                <c:pt idx="1133">
                  <c:v>8.423</c:v>
                </c:pt>
                <c:pt idx="1134">
                  <c:v>8.423</c:v>
                </c:pt>
                <c:pt idx="1135">
                  <c:v>8.423</c:v>
                </c:pt>
                <c:pt idx="1136">
                  <c:v>8.423</c:v>
                </c:pt>
                <c:pt idx="1137">
                  <c:v>8.423</c:v>
                </c:pt>
                <c:pt idx="1138">
                  <c:v>8.423</c:v>
                </c:pt>
                <c:pt idx="1139">
                  <c:v>8.423</c:v>
                </c:pt>
                <c:pt idx="1140">
                  <c:v>8.423</c:v>
                </c:pt>
                <c:pt idx="1141">
                  <c:v>8.423</c:v>
                </c:pt>
                <c:pt idx="1142">
                  <c:v>8.423</c:v>
                </c:pt>
                <c:pt idx="1143">
                  <c:v>8.423</c:v>
                </c:pt>
                <c:pt idx="1144">
                  <c:v>8.423</c:v>
                </c:pt>
                <c:pt idx="1145">
                  <c:v>8.423</c:v>
                </c:pt>
                <c:pt idx="1146">
                  <c:v>8.423</c:v>
                </c:pt>
                <c:pt idx="1147">
                  <c:v>8.423</c:v>
                </c:pt>
                <c:pt idx="1148">
                  <c:v>8.423</c:v>
                </c:pt>
                <c:pt idx="1149">
                  <c:v>8.423</c:v>
                </c:pt>
                <c:pt idx="1150">
                  <c:v>8.423</c:v>
                </c:pt>
                <c:pt idx="1151">
                  <c:v>8.423</c:v>
                </c:pt>
                <c:pt idx="1152">
                  <c:v>8.423</c:v>
                </c:pt>
                <c:pt idx="1153">
                  <c:v>8.423</c:v>
                </c:pt>
                <c:pt idx="1154">
                  <c:v>8.423</c:v>
                </c:pt>
                <c:pt idx="1155">
                  <c:v>8.423</c:v>
                </c:pt>
                <c:pt idx="1156">
                  <c:v>8.423</c:v>
                </c:pt>
                <c:pt idx="1157">
                  <c:v>8.423</c:v>
                </c:pt>
                <c:pt idx="1158">
                  <c:v>8.4239999999999995</c:v>
                </c:pt>
                <c:pt idx="1159">
                  <c:v>8.4239999999999995</c:v>
                </c:pt>
                <c:pt idx="1160">
                  <c:v>8.4239999999999995</c:v>
                </c:pt>
                <c:pt idx="1161">
                  <c:v>8.4239999999999995</c:v>
                </c:pt>
                <c:pt idx="1162">
                  <c:v>8.4239999999999995</c:v>
                </c:pt>
                <c:pt idx="1163">
                  <c:v>8.4239999999999995</c:v>
                </c:pt>
                <c:pt idx="1164">
                  <c:v>8.4239999999999995</c:v>
                </c:pt>
                <c:pt idx="1165">
                  <c:v>8.4239999999999995</c:v>
                </c:pt>
                <c:pt idx="1166">
                  <c:v>8.4239999999999995</c:v>
                </c:pt>
                <c:pt idx="1167">
                  <c:v>8.4239999999999995</c:v>
                </c:pt>
                <c:pt idx="1168">
                  <c:v>8.4239999999999995</c:v>
                </c:pt>
                <c:pt idx="1169">
                  <c:v>8.4239999999999995</c:v>
                </c:pt>
                <c:pt idx="1170">
                  <c:v>8.4239999999999995</c:v>
                </c:pt>
                <c:pt idx="1171">
                  <c:v>8.4239999999999995</c:v>
                </c:pt>
                <c:pt idx="1172">
                  <c:v>8.4239999999999995</c:v>
                </c:pt>
                <c:pt idx="1173">
                  <c:v>8.4239999999999995</c:v>
                </c:pt>
                <c:pt idx="1174">
                  <c:v>8.4239999999999995</c:v>
                </c:pt>
                <c:pt idx="1175">
                  <c:v>8.4239999999999995</c:v>
                </c:pt>
                <c:pt idx="1176">
                  <c:v>8.4239999999999995</c:v>
                </c:pt>
                <c:pt idx="1177">
                  <c:v>8.4239999999999995</c:v>
                </c:pt>
                <c:pt idx="1178">
                  <c:v>8.4239999999999995</c:v>
                </c:pt>
                <c:pt idx="1179">
                  <c:v>8.4239999999999995</c:v>
                </c:pt>
                <c:pt idx="1180">
                  <c:v>8.4239999999999995</c:v>
                </c:pt>
                <c:pt idx="1181">
                  <c:v>8.4239999999999995</c:v>
                </c:pt>
                <c:pt idx="1182">
                  <c:v>8.4239999999999995</c:v>
                </c:pt>
                <c:pt idx="1183">
                  <c:v>8.4239999999999995</c:v>
                </c:pt>
                <c:pt idx="1184">
                  <c:v>8.4239999999999995</c:v>
                </c:pt>
                <c:pt idx="1185">
                  <c:v>8.4239999999999995</c:v>
                </c:pt>
                <c:pt idx="1186">
                  <c:v>8.4239999999999995</c:v>
                </c:pt>
                <c:pt idx="1187">
                  <c:v>8.4239999999999995</c:v>
                </c:pt>
                <c:pt idx="1188">
                  <c:v>8.4239999999999995</c:v>
                </c:pt>
                <c:pt idx="1189">
                  <c:v>8.4239999999999995</c:v>
                </c:pt>
                <c:pt idx="1190">
                  <c:v>8.4239999999999995</c:v>
                </c:pt>
                <c:pt idx="1191">
                  <c:v>8.4239999999999995</c:v>
                </c:pt>
                <c:pt idx="1192">
                  <c:v>8.4239999999999995</c:v>
                </c:pt>
                <c:pt idx="1193">
                  <c:v>8.4239999999999995</c:v>
                </c:pt>
                <c:pt idx="1194">
                  <c:v>8.4239999999999995</c:v>
                </c:pt>
                <c:pt idx="1195">
                  <c:v>8.4239999999999995</c:v>
                </c:pt>
                <c:pt idx="1196">
                  <c:v>8.4239999999999995</c:v>
                </c:pt>
                <c:pt idx="1197">
                  <c:v>8.4239999999999995</c:v>
                </c:pt>
                <c:pt idx="1198">
                  <c:v>8.4239999999999995</c:v>
                </c:pt>
                <c:pt idx="1199">
                  <c:v>8.4239999999999995</c:v>
                </c:pt>
                <c:pt idx="1200">
                  <c:v>8.4239999999999995</c:v>
                </c:pt>
                <c:pt idx="1201">
                  <c:v>8.4239999999999995</c:v>
                </c:pt>
                <c:pt idx="1202">
                  <c:v>8.4239999999999995</c:v>
                </c:pt>
                <c:pt idx="1203">
                  <c:v>8.4239999999999995</c:v>
                </c:pt>
                <c:pt idx="1204">
                  <c:v>8.4239999999999995</c:v>
                </c:pt>
                <c:pt idx="1205">
                  <c:v>8.4239999999999995</c:v>
                </c:pt>
                <c:pt idx="1206">
                  <c:v>8.4239999999999995</c:v>
                </c:pt>
                <c:pt idx="1207">
                  <c:v>8.4239999999999995</c:v>
                </c:pt>
                <c:pt idx="1208">
                  <c:v>8.4239999999999995</c:v>
                </c:pt>
                <c:pt idx="1209">
                  <c:v>8.4239999999999995</c:v>
                </c:pt>
                <c:pt idx="1210">
                  <c:v>8.4239999999999995</c:v>
                </c:pt>
                <c:pt idx="1211">
                  <c:v>8.4239999999999995</c:v>
                </c:pt>
                <c:pt idx="1212">
                  <c:v>8.4239999999999995</c:v>
                </c:pt>
                <c:pt idx="1213">
                  <c:v>8.4239999999999995</c:v>
                </c:pt>
                <c:pt idx="1214">
                  <c:v>8.4239999999999995</c:v>
                </c:pt>
                <c:pt idx="1215">
                  <c:v>8.4239999999999995</c:v>
                </c:pt>
                <c:pt idx="1216">
                  <c:v>8.4239999999999995</c:v>
                </c:pt>
                <c:pt idx="1217">
                  <c:v>8.4239999999999995</c:v>
                </c:pt>
                <c:pt idx="1218">
                  <c:v>8.4239999999999995</c:v>
                </c:pt>
                <c:pt idx="1219">
                  <c:v>8.4239999999999995</c:v>
                </c:pt>
                <c:pt idx="1220">
                  <c:v>8.4239999999999995</c:v>
                </c:pt>
                <c:pt idx="1221">
                  <c:v>8.4239999999999995</c:v>
                </c:pt>
                <c:pt idx="1222">
                  <c:v>8.4239999999999995</c:v>
                </c:pt>
                <c:pt idx="1223">
                  <c:v>8.4239999999999995</c:v>
                </c:pt>
                <c:pt idx="1224">
                  <c:v>8.4239999999999995</c:v>
                </c:pt>
                <c:pt idx="1225">
                  <c:v>8.4239999999999995</c:v>
                </c:pt>
                <c:pt idx="1226">
                  <c:v>8.4239999999999995</c:v>
                </c:pt>
                <c:pt idx="1227">
                  <c:v>8.4239999999999995</c:v>
                </c:pt>
                <c:pt idx="1228">
                  <c:v>8.4239999999999995</c:v>
                </c:pt>
                <c:pt idx="1229">
                  <c:v>8.4239999999999995</c:v>
                </c:pt>
                <c:pt idx="1230">
                  <c:v>8.4239999999999995</c:v>
                </c:pt>
                <c:pt idx="1231">
                  <c:v>8.4239999999999995</c:v>
                </c:pt>
                <c:pt idx="1232">
                  <c:v>8.4239999999999995</c:v>
                </c:pt>
                <c:pt idx="1233">
                  <c:v>8.4239999999999995</c:v>
                </c:pt>
                <c:pt idx="1234">
                  <c:v>8.4239999999999995</c:v>
                </c:pt>
                <c:pt idx="1235">
                  <c:v>8.4239999999999995</c:v>
                </c:pt>
                <c:pt idx="1236">
                  <c:v>8.4239999999999995</c:v>
                </c:pt>
                <c:pt idx="1237">
                  <c:v>8.4239999999999995</c:v>
                </c:pt>
                <c:pt idx="1238">
                  <c:v>8.4239999999999995</c:v>
                </c:pt>
                <c:pt idx="1239">
                  <c:v>8.4239999999999995</c:v>
                </c:pt>
                <c:pt idx="1240">
                  <c:v>8.4239999999999995</c:v>
                </c:pt>
                <c:pt idx="1241">
                  <c:v>8.4239999999999995</c:v>
                </c:pt>
                <c:pt idx="1242">
                  <c:v>8.4239999999999995</c:v>
                </c:pt>
                <c:pt idx="1243">
                  <c:v>8.4239999999999995</c:v>
                </c:pt>
                <c:pt idx="1244">
                  <c:v>8.4239999999999995</c:v>
                </c:pt>
                <c:pt idx="1245">
                  <c:v>8.4239999999999995</c:v>
                </c:pt>
                <c:pt idx="1246">
                  <c:v>8.4239999999999995</c:v>
                </c:pt>
                <c:pt idx="1247">
                  <c:v>8.4239999999999995</c:v>
                </c:pt>
                <c:pt idx="1248">
                  <c:v>8.4239999999999995</c:v>
                </c:pt>
                <c:pt idx="1249">
                  <c:v>8.4239999999999995</c:v>
                </c:pt>
                <c:pt idx="1250">
                  <c:v>8.4250000000000007</c:v>
                </c:pt>
                <c:pt idx="1251">
                  <c:v>8.4239999999999995</c:v>
                </c:pt>
                <c:pt idx="1252">
                  <c:v>8.4239999999999995</c:v>
                </c:pt>
                <c:pt idx="1253">
                  <c:v>8.4250000000000007</c:v>
                </c:pt>
                <c:pt idx="1254">
                  <c:v>8.4250000000000007</c:v>
                </c:pt>
                <c:pt idx="1255">
                  <c:v>8.4250000000000007</c:v>
                </c:pt>
                <c:pt idx="1256">
                  <c:v>8.4250000000000007</c:v>
                </c:pt>
                <c:pt idx="1257">
                  <c:v>8.4250000000000007</c:v>
                </c:pt>
                <c:pt idx="1258">
                  <c:v>8.4250000000000007</c:v>
                </c:pt>
                <c:pt idx="1259">
                  <c:v>8.4250000000000007</c:v>
                </c:pt>
                <c:pt idx="1260">
                  <c:v>8.4250000000000007</c:v>
                </c:pt>
                <c:pt idx="1261">
                  <c:v>8.4250000000000007</c:v>
                </c:pt>
                <c:pt idx="1262">
                  <c:v>8.4250000000000007</c:v>
                </c:pt>
                <c:pt idx="1263">
                  <c:v>8.4250000000000007</c:v>
                </c:pt>
                <c:pt idx="1264">
                  <c:v>8.4250000000000007</c:v>
                </c:pt>
                <c:pt idx="1265">
                  <c:v>8.4250000000000007</c:v>
                </c:pt>
                <c:pt idx="1266">
                  <c:v>8.4250000000000007</c:v>
                </c:pt>
                <c:pt idx="1267">
                  <c:v>8.4250000000000007</c:v>
                </c:pt>
                <c:pt idx="1268">
                  <c:v>8.4250000000000007</c:v>
                </c:pt>
                <c:pt idx="1269">
                  <c:v>8.4250000000000007</c:v>
                </c:pt>
                <c:pt idx="1270">
                  <c:v>8.4250000000000007</c:v>
                </c:pt>
                <c:pt idx="1271">
                  <c:v>8.4250000000000007</c:v>
                </c:pt>
                <c:pt idx="1272">
                  <c:v>8.4250000000000007</c:v>
                </c:pt>
                <c:pt idx="1273">
                  <c:v>8.4250000000000007</c:v>
                </c:pt>
                <c:pt idx="1274">
                  <c:v>8.4250000000000007</c:v>
                </c:pt>
                <c:pt idx="1275">
                  <c:v>8.4250000000000007</c:v>
                </c:pt>
                <c:pt idx="1276">
                  <c:v>8.4250000000000007</c:v>
                </c:pt>
                <c:pt idx="1277">
                  <c:v>8.4250000000000007</c:v>
                </c:pt>
                <c:pt idx="1278">
                  <c:v>8.4250000000000007</c:v>
                </c:pt>
                <c:pt idx="1279">
                  <c:v>8.4250000000000007</c:v>
                </c:pt>
                <c:pt idx="1280">
                  <c:v>8.4250000000000007</c:v>
                </c:pt>
                <c:pt idx="1281">
                  <c:v>8.4250000000000007</c:v>
                </c:pt>
                <c:pt idx="1282">
                  <c:v>8.4250000000000007</c:v>
                </c:pt>
                <c:pt idx="1283">
                  <c:v>8.4250000000000007</c:v>
                </c:pt>
                <c:pt idx="1284">
                  <c:v>8.4250000000000007</c:v>
                </c:pt>
                <c:pt idx="1285">
                  <c:v>8.4250000000000007</c:v>
                </c:pt>
                <c:pt idx="1286">
                  <c:v>8.4250000000000007</c:v>
                </c:pt>
                <c:pt idx="1287">
                  <c:v>8.4250000000000007</c:v>
                </c:pt>
                <c:pt idx="1288">
                  <c:v>8.4250000000000007</c:v>
                </c:pt>
                <c:pt idx="1289">
                  <c:v>8.4250000000000007</c:v>
                </c:pt>
                <c:pt idx="1290">
                  <c:v>8.4250000000000007</c:v>
                </c:pt>
                <c:pt idx="1291">
                  <c:v>8.4250000000000007</c:v>
                </c:pt>
                <c:pt idx="1292">
                  <c:v>8.4250000000000007</c:v>
                </c:pt>
                <c:pt idx="1293">
                  <c:v>8.4250000000000007</c:v>
                </c:pt>
                <c:pt idx="1294">
                  <c:v>8.4250000000000007</c:v>
                </c:pt>
                <c:pt idx="1295">
                  <c:v>8.4250000000000007</c:v>
                </c:pt>
                <c:pt idx="1296">
                  <c:v>8.4250000000000007</c:v>
                </c:pt>
                <c:pt idx="1297">
                  <c:v>8.4250000000000007</c:v>
                </c:pt>
                <c:pt idx="1298">
                  <c:v>8.4250000000000007</c:v>
                </c:pt>
                <c:pt idx="1299">
                  <c:v>8.4250000000000007</c:v>
                </c:pt>
                <c:pt idx="1300">
                  <c:v>8.4250000000000007</c:v>
                </c:pt>
                <c:pt idx="1301">
                  <c:v>8.4250000000000007</c:v>
                </c:pt>
                <c:pt idx="1302">
                  <c:v>8.4250000000000007</c:v>
                </c:pt>
                <c:pt idx="1303">
                  <c:v>8.4250000000000007</c:v>
                </c:pt>
                <c:pt idx="1304">
                  <c:v>8.4250000000000007</c:v>
                </c:pt>
                <c:pt idx="1305">
                  <c:v>8.4250000000000007</c:v>
                </c:pt>
                <c:pt idx="1306">
                  <c:v>8.4250000000000007</c:v>
                </c:pt>
                <c:pt idx="1307">
                  <c:v>8.4250000000000007</c:v>
                </c:pt>
                <c:pt idx="1308">
                  <c:v>8.4250000000000007</c:v>
                </c:pt>
                <c:pt idx="1309">
                  <c:v>8.4250000000000007</c:v>
                </c:pt>
                <c:pt idx="1310">
                  <c:v>8.4250000000000007</c:v>
                </c:pt>
                <c:pt idx="1311">
                  <c:v>8.4250000000000007</c:v>
                </c:pt>
                <c:pt idx="1312">
                  <c:v>8.4250000000000007</c:v>
                </c:pt>
                <c:pt idx="1313">
                  <c:v>8.4250000000000007</c:v>
                </c:pt>
                <c:pt idx="1314">
                  <c:v>8.4250000000000007</c:v>
                </c:pt>
                <c:pt idx="1315">
                  <c:v>8.4250000000000007</c:v>
                </c:pt>
                <c:pt idx="1316">
                  <c:v>8.4250000000000007</c:v>
                </c:pt>
                <c:pt idx="1317">
                  <c:v>8.4250000000000007</c:v>
                </c:pt>
                <c:pt idx="1318">
                  <c:v>8.4250000000000007</c:v>
                </c:pt>
                <c:pt idx="1319">
                  <c:v>8.4250000000000007</c:v>
                </c:pt>
                <c:pt idx="1320">
                  <c:v>8.4250000000000007</c:v>
                </c:pt>
                <c:pt idx="1321">
                  <c:v>8.4250000000000007</c:v>
                </c:pt>
                <c:pt idx="1322">
                  <c:v>8.4250000000000007</c:v>
                </c:pt>
                <c:pt idx="1323">
                  <c:v>8.4250000000000007</c:v>
                </c:pt>
                <c:pt idx="1324">
                  <c:v>8.4250000000000007</c:v>
                </c:pt>
                <c:pt idx="1325">
                  <c:v>8.4250000000000007</c:v>
                </c:pt>
                <c:pt idx="1326">
                  <c:v>8.4250000000000007</c:v>
                </c:pt>
                <c:pt idx="1327">
                  <c:v>8.4250000000000007</c:v>
                </c:pt>
                <c:pt idx="1328">
                  <c:v>8.4250000000000007</c:v>
                </c:pt>
                <c:pt idx="1329">
                  <c:v>8.4250000000000007</c:v>
                </c:pt>
                <c:pt idx="1330">
                  <c:v>8.4250000000000007</c:v>
                </c:pt>
                <c:pt idx="1331">
                  <c:v>8.4250000000000007</c:v>
                </c:pt>
                <c:pt idx="1332">
                  <c:v>8.4250000000000007</c:v>
                </c:pt>
                <c:pt idx="1333">
                  <c:v>8.4250000000000007</c:v>
                </c:pt>
                <c:pt idx="1334">
                  <c:v>8.4250000000000007</c:v>
                </c:pt>
                <c:pt idx="1335">
                  <c:v>8.4250000000000007</c:v>
                </c:pt>
                <c:pt idx="1336">
                  <c:v>8.4250000000000007</c:v>
                </c:pt>
                <c:pt idx="1337">
                  <c:v>8.4250000000000007</c:v>
                </c:pt>
                <c:pt idx="1338">
                  <c:v>8.4250000000000007</c:v>
                </c:pt>
                <c:pt idx="1339">
                  <c:v>8.4250000000000007</c:v>
                </c:pt>
                <c:pt idx="1340">
                  <c:v>8.4250000000000007</c:v>
                </c:pt>
                <c:pt idx="1341">
                  <c:v>8.4250000000000007</c:v>
                </c:pt>
                <c:pt idx="1342">
                  <c:v>8.4250000000000007</c:v>
                </c:pt>
                <c:pt idx="1343">
                  <c:v>8.4250000000000007</c:v>
                </c:pt>
                <c:pt idx="1344">
                  <c:v>8.4250000000000007</c:v>
                </c:pt>
                <c:pt idx="1345">
                  <c:v>8.4250000000000007</c:v>
                </c:pt>
                <c:pt idx="1346">
                  <c:v>8.4250000000000007</c:v>
                </c:pt>
                <c:pt idx="1347">
                  <c:v>8.4250000000000007</c:v>
                </c:pt>
                <c:pt idx="1348">
                  <c:v>8.4250000000000007</c:v>
                </c:pt>
                <c:pt idx="1349">
                  <c:v>8.4250000000000007</c:v>
                </c:pt>
                <c:pt idx="1350">
                  <c:v>8.4250000000000007</c:v>
                </c:pt>
                <c:pt idx="1351">
                  <c:v>8.4250000000000007</c:v>
                </c:pt>
                <c:pt idx="1352">
                  <c:v>8.4250000000000007</c:v>
                </c:pt>
                <c:pt idx="1353">
                  <c:v>8.4250000000000007</c:v>
                </c:pt>
                <c:pt idx="1354">
                  <c:v>8.4250000000000007</c:v>
                </c:pt>
                <c:pt idx="1355">
                  <c:v>8.4250000000000007</c:v>
                </c:pt>
                <c:pt idx="1356">
                  <c:v>8.4250000000000007</c:v>
                </c:pt>
                <c:pt idx="1357">
                  <c:v>8.4250000000000007</c:v>
                </c:pt>
                <c:pt idx="1358">
                  <c:v>8.4250000000000007</c:v>
                </c:pt>
                <c:pt idx="1359">
                  <c:v>8.4250000000000007</c:v>
                </c:pt>
                <c:pt idx="1360">
                  <c:v>8.4250000000000007</c:v>
                </c:pt>
                <c:pt idx="1361">
                  <c:v>8.4250000000000007</c:v>
                </c:pt>
                <c:pt idx="1362">
                  <c:v>8.4250000000000007</c:v>
                </c:pt>
                <c:pt idx="1363">
                  <c:v>8.4250000000000007</c:v>
                </c:pt>
                <c:pt idx="1364">
                  <c:v>8.4250000000000007</c:v>
                </c:pt>
                <c:pt idx="1365">
                  <c:v>8.4250000000000007</c:v>
                </c:pt>
                <c:pt idx="1366">
                  <c:v>8.4250000000000007</c:v>
                </c:pt>
                <c:pt idx="1367">
                  <c:v>8.4250000000000007</c:v>
                </c:pt>
                <c:pt idx="1368">
                  <c:v>8.4250000000000007</c:v>
                </c:pt>
                <c:pt idx="1369">
                  <c:v>8.4250000000000007</c:v>
                </c:pt>
                <c:pt idx="1370">
                  <c:v>8.4250000000000007</c:v>
                </c:pt>
                <c:pt idx="1371">
                  <c:v>8.4250000000000007</c:v>
                </c:pt>
                <c:pt idx="1372">
                  <c:v>8.4250000000000007</c:v>
                </c:pt>
                <c:pt idx="1373">
                  <c:v>8.4250000000000007</c:v>
                </c:pt>
                <c:pt idx="1374">
                  <c:v>8.4250000000000007</c:v>
                </c:pt>
                <c:pt idx="1375">
                  <c:v>8.4250000000000007</c:v>
                </c:pt>
                <c:pt idx="1376">
                  <c:v>8.4250000000000007</c:v>
                </c:pt>
                <c:pt idx="1377">
                  <c:v>8.4250000000000007</c:v>
                </c:pt>
                <c:pt idx="1378">
                  <c:v>8.4260000000000002</c:v>
                </c:pt>
                <c:pt idx="1379">
                  <c:v>8.4260000000000002</c:v>
                </c:pt>
                <c:pt idx="1380">
                  <c:v>8.4260000000000002</c:v>
                </c:pt>
                <c:pt idx="1381">
                  <c:v>8.4260000000000002</c:v>
                </c:pt>
                <c:pt idx="1382">
                  <c:v>8.4260000000000002</c:v>
                </c:pt>
                <c:pt idx="1383">
                  <c:v>8.4260000000000002</c:v>
                </c:pt>
                <c:pt idx="1384">
                  <c:v>8.4260000000000002</c:v>
                </c:pt>
                <c:pt idx="1385">
                  <c:v>8.4260000000000002</c:v>
                </c:pt>
                <c:pt idx="1386">
                  <c:v>8.4260000000000002</c:v>
                </c:pt>
                <c:pt idx="1387">
                  <c:v>8.4260000000000002</c:v>
                </c:pt>
                <c:pt idx="1388">
                  <c:v>8.4260000000000002</c:v>
                </c:pt>
                <c:pt idx="1389">
                  <c:v>8.4260000000000002</c:v>
                </c:pt>
                <c:pt idx="1390">
                  <c:v>8.4260000000000002</c:v>
                </c:pt>
                <c:pt idx="1391">
                  <c:v>8.4260000000000002</c:v>
                </c:pt>
                <c:pt idx="1392">
                  <c:v>8.4260000000000002</c:v>
                </c:pt>
                <c:pt idx="1393">
                  <c:v>8.4260000000000002</c:v>
                </c:pt>
                <c:pt idx="1394">
                  <c:v>8.4260000000000002</c:v>
                </c:pt>
                <c:pt idx="1395">
                  <c:v>8.4260000000000002</c:v>
                </c:pt>
                <c:pt idx="1396">
                  <c:v>8.4260000000000002</c:v>
                </c:pt>
                <c:pt idx="1397">
                  <c:v>8.4260000000000002</c:v>
                </c:pt>
                <c:pt idx="1398">
                  <c:v>8.4260000000000002</c:v>
                </c:pt>
                <c:pt idx="1399">
                  <c:v>8.4260000000000002</c:v>
                </c:pt>
                <c:pt idx="1400">
                  <c:v>8.4260000000000002</c:v>
                </c:pt>
                <c:pt idx="1401">
                  <c:v>8.4260000000000002</c:v>
                </c:pt>
                <c:pt idx="1402">
                  <c:v>8.4260000000000002</c:v>
                </c:pt>
                <c:pt idx="1403">
                  <c:v>8.4260000000000002</c:v>
                </c:pt>
                <c:pt idx="1404">
                  <c:v>8.4260000000000002</c:v>
                </c:pt>
                <c:pt idx="1405">
                  <c:v>8.4260000000000002</c:v>
                </c:pt>
                <c:pt idx="1406">
                  <c:v>8.4260000000000002</c:v>
                </c:pt>
                <c:pt idx="1407">
                  <c:v>8.4260000000000002</c:v>
                </c:pt>
                <c:pt idx="1408">
                  <c:v>8.4260000000000002</c:v>
                </c:pt>
                <c:pt idx="1409">
                  <c:v>8.4260000000000002</c:v>
                </c:pt>
                <c:pt idx="1410">
                  <c:v>8.4260000000000002</c:v>
                </c:pt>
                <c:pt idx="1411">
                  <c:v>8.4260000000000002</c:v>
                </c:pt>
                <c:pt idx="1412">
                  <c:v>8.4260000000000002</c:v>
                </c:pt>
                <c:pt idx="1413">
                  <c:v>8.4260000000000002</c:v>
                </c:pt>
                <c:pt idx="1414">
                  <c:v>8.4260000000000002</c:v>
                </c:pt>
                <c:pt idx="1415">
                  <c:v>8.4260000000000002</c:v>
                </c:pt>
                <c:pt idx="1416">
                  <c:v>8.4260000000000002</c:v>
                </c:pt>
                <c:pt idx="1417">
                  <c:v>8.4260000000000002</c:v>
                </c:pt>
                <c:pt idx="1418">
                  <c:v>8.4260000000000002</c:v>
                </c:pt>
                <c:pt idx="1419">
                  <c:v>8.4260000000000002</c:v>
                </c:pt>
                <c:pt idx="1420">
                  <c:v>8.4260000000000002</c:v>
                </c:pt>
                <c:pt idx="1421">
                  <c:v>8.4260000000000002</c:v>
                </c:pt>
                <c:pt idx="1422">
                  <c:v>8.4260000000000002</c:v>
                </c:pt>
                <c:pt idx="1423">
                  <c:v>8.4260000000000002</c:v>
                </c:pt>
                <c:pt idx="1424">
                  <c:v>8.4260000000000002</c:v>
                </c:pt>
                <c:pt idx="1425">
                  <c:v>8.4260000000000002</c:v>
                </c:pt>
                <c:pt idx="1426">
                  <c:v>8.4260000000000002</c:v>
                </c:pt>
                <c:pt idx="1427">
                  <c:v>8.4260000000000002</c:v>
                </c:pt>
                <c:pt idx="1428">
                  <c:v>8.4260000000000002</c:v>
                </c:pt>
                <c:pt idx="1429">
                  <c:v>8.4260000000000002</c:v>
                </c:pt>
                <c:pt idx="1430">
                  <c:v>8.4260000000000002</c:v>
                </c:pt>
                <c:pt idx="1431">
                  <c:v>8.4260000000000002</c:v>
                </c:pt>
                <c:pt idx="1432">
                  <c:v>8.4260000000000002</c:v>
                </c:pt>
                <c:pt idx="1433">
                  <c:v>8.4260000000000002</c:v>
                </c:pt>
                <c:pt idx="1434">
                  <c:v>8.4260000000000002</c:v>
                </c:pt>
                <c:pt idx="1435">
                  <c:v>8.4260000000000002</c:v>
                </c:pt>
                <c:pt idx="1436">
                  <c:v>8.4260000000000002</c:v>
                </c:pt>
                <c:pt idx="1437">
                  <c:v>8.4260000000000002</c:v>
                </c:pt>
                <c:pt idx="1438">
                  <c:v>8.4260000000000002</c:v>
                </c:pt>
                <c:pt idx="1439">
                  <c:v>8.4260000000000002</c:v>
                </c:pt>
                <c:pt idx="1440">
                  <c:v>8.4260000000000002</c:v>
                </c:pt>
                <c:pt idx="1441">
                  <c:v>8.4260000000000002</c:v>
                </c:pt>
                <c:pt idx="1442">
                  <c:v>8.4260000000000002</c:v>
                </c:pt>
                <c:pt idx="1443">
                  <c:v>8.4260000000000002</c:v>
                </c:pt>
                <c:pt idx="1444">
                  <c:v>8.4260000000000002</c:v>
                </c:pt>
                <c:pt idx="1445">
                  <c:v>8.4260000000000002</c:v>
                </c:pt>
                <c:pt idx="1446">
                  <c:v>8.4260000000000002</c:v>
                </c:pt>
                <c:pt idx="1447">
                  <c:v>8.4260000000000002</c:v>
                </c:pt>
                <c:pt idx="1448">
                  <c:v>8.4260000000000002</c:v>
                </c:pt>
                <c:pt idx="1449">
                  <c:v>8.4260000000000002</c:v>
                </c:pt>
                <c:pt idx="1450">
                  <c:v>8.4260000000000002</c:v>
                </c:pt>
                <c:pt idx="1451">
                  <c:v>8.4260000000000002</c:v>
                </c:pt>
                <c:pt idx="1452">
                  <c:v>8.4260000000000002</c:v>
                </c:pt>
                <c:pt idx="1453">
                  <c:v>8.4260000000000002</c:v>
                </c:pt>
                <c:pt idx="1454">
                  <c:v>8.4260000000000002</c:v>
                </c:pt>
                <c:pt idx="1455">
                  <c:v>8.4260000000000002</c:v>
                </c:pt>
                <c:pt idx="1456">
                  <c:v>8.4260000000000002</c:v>
                </c:pt>
                <c:pt idx="1457">
                  <c:v>8.4260000000000002</c:v>
                </c:pt>
                <c:pt idx="1458">
                  <c:v>8.4260000000000002</c:v>
                </c:pt>
                <c:pt idx="1459">
                  <c:v>8.4260000000000002</c:v>
                </c:pt>
                <c:pt idx="1460">
                  <c:v>8.4260000000000002</c:v>
                </c:pt>
                <c:pt idx="1461">
                  <c:v>8.4260000000000002</c:v>
                </c:pt>
                <c:pt idx="1462">
                  <c:v>8.4260000000000002</c:v>
                </c:pt>
                <c:pt idx="1463">
                  <c:v>8.4260000000000002</c:v>
                </c:pt>
                <c:pt idx="1464">
                  <c:v>8.4260000000000002</c:v>
                </c:pt>
                <c:pt idx="1465">
                  <c:v>8.4260000000000002</c:v>
                </c:pt>
                <c:pt idx="1466">
                  <c:v>8.4260000000000002</c:v>
                </c:pt>
                <c:pt idx="1467">
                  <c:v>8.4260000000000002</c:v>
                </c:pt>
                <c:pt idx="1468">
                  <c:v>8.4260000000000002</c:v>
                </c:pt>
                <c:pt idx="1469">
                  <c:v>8.4260000000000002</c:v>
                </c:pt>
                <c:pt idx="1470">
                  <c:v>8.4260000000000002</c:v>
                </c:pt>
                <c:pt idx="1471">
                  <c:v>8.4260000000000002</c:v>
                </c:pt>
                <c:pt idx="1472">
                  <c:v>8.4260000000000002</c:v>
                </c:pt>
                <c:pt idx="1473">
                  <c:v>8.4260000000000002</c:v>
                </c:pt>
                <c:pt idx="1474">
                  <c:v>8.4260000000000002</c:v>
                </c:pt>
                <c:pt idx="1475">
                  <c:v>8.4260000000000002</c:v>
                </c:pt>
                <c:pt idx="1476">
                  <c:v>8.4260000000000002</c:v>
                </c:pt>
                <c:pt idx="1477">
                  <c:v>8.4260000000000002</c:v>
                </c:pt>
                <c:pt idx="1478">
                  <c:v>8.4260000000000002</c:v>
                </c:pt>
                <c:pt idx="1479">
                  <c:v>8.4260000000000002</c:v>
                </c:pt>
                <c:pt idx="1480">
                  <c:v>8.4260000000000002</c:v>
                </c:pt>
                <c:pt idx="1481">
                  <c:v>8.4260000000000002</c:v>
                </c:pt>
                <c:pt idx="1482">
                  <c:v>8.4260000000000002</c:v>
                </c:pt>
                <c:pt idx="1483">
                  <c:v>8.4260000000000002</c:v>
                </c:pt>
                <c:pt idx="1484">
                  <c:v>8.4260000000000002</c:v>
                </c:pt>
                <c:pt idx="1485">
                  <c:v>8.4260000000000002</c:v>
                </c:pt>
                <c:pt idx="1486">
                  <c:v>8.4260000000000002</c:v>
                </c:pt>
                <c:pt idx="1487">
                  <c:v>8.4260000000000002</c:v>
                </c:pt>
                <c:pt idx="1488">
                  <c:v>8.4260000000000002</c:v>
                </c:pt>
                <c:pt idx="1489">
                  <c:v>8.4260000000000002</c:v>
                </c:pt>
                <c:pt idx="1490">
                  <c:v>8.4260000000000002</c:v>
                </c:pt>
                <c:pt idx="1491">
                  <c:v>8.4260000000000002</c:v>
                </c:pt>
                <c:pt idx="1492">
                  <c:v>8.4260000000000002</c:v>
                </c:pt>
                <c:pt idx="1493">
                  <c:v>8.4260000000000002</c:v>
                </c:pt>
                <c:pt idx="1494">
                  <c:v>8.4260000000000002</c:v>
                </c:pt>
                <c:pt idx="1495">
                  <c:v>8.4260000000000002</c:v>
                </c:pt>
                <c:pt idx="1496">
                  <c:v>8.4260000000000002</c:v>
                </c:pt>
                <c:pt idx="1497">
                  <c:v>8.4260000000000002</c:v>
                </c:pt>
                <c:pt idx="1498">
                  <c:v>8.4260000000000002</c:v>
                </c:pt>
                <c:pt idx="1499">
                  <c:v>8.4260000000000002</c:v>
                </c:pt>
                <c:pt idx="1500">
                  <c:v>8.4260000000000002</c:v>
                </c:pt>
                <c:pt idx="1501">
                  <c:v>8.4260000000000002</c:v>
                </c:pt>
                <c:pt idx="1502">
                  <c:v>8.4260000000000002</c:v>
                </c:pt>
                <c:pt idx="1503">
                  <c:v>8.4260000000000002</c:v>
                </c:pt>
                <c:pt idx="1504">
                  <c:v>8.4260000000000002</c:v>
                </c:pt>
                <c:pt idx="1505">
                  <c:v>8.4260000000000002</c:v>
                </c:pt>
                <c:pt idx="1506">
                  <c:v>8.4260000000000002</c:v>
                </c:pt>
                <c:pt idx="1507">
                  <c:v>8.4260000000000002</c:v>
                </c:pt>
                <c:pt idx="1508">
                  <c:v>8.4260000000000002</c:v>
                </c:pt>
                <c:pt idx="1509">
                  <c:v>8.4260000000000002</c:v>
                </c:pt>
                <c:pt idx="1510">
                  <c:v>8.4260000000000002</c:v>
                </c:pt>
                <c:pt idx="1511">
                  <c:v>8.4260000000000002</c:v>
                </c:pt>
                <c:pt idx="1512">
                  <c:v>8.4260000000000002</c:v>
                </c:pt>
                <c:pt idx="1513">
                  <c:v>8.4260000000000002</c:v>
                </c:pt>
                <c:pt idx="1514">
                  <c:v>8.4260000000000002</c:v>
                </c:pt>
                <c:pt idx="1515">
                  <c:v>8.4260000000000002</c:v>
                </c:pt>
                <c:pt idx="1516">
                  <c:v>8.4260000000000002</c:v>
                </c:pt>
                <c:pt idx="1517">
                  <c:v>8.4260000000000002</c:v>
                </c:pt>
                <c:pt idx="1518">
                  <c:v>8.4260000000000002</c:v>
                </c:pt>
                <c:pt idx="1519">
                  <c:v>8.4260000000000002</c:v>
                </c:pt>
                <c:pt idx="1520">
                  <c:v>8.4260000000000002</c:v>
                </c:pt>
                <c:pt idx="1521">
                  <c:v>8.4260000000000002</c:v>
                </c:pt>
                <c:pt idx="1522">
                  <c:v>8.4260000000000002</c:v>
                </c:pt>
                <c:pt idx="1523">
                  <c:v>8.4260000000000002</c:v>
                </c:pt>
                <c:pt idx="1524">
                  <c:v>8.4260000000000002</c:v>
                </c:pt>
                <c:pt idx="1525">
                  <c:v>8.4260000000000002</c:v>
                </c:pt>
                <c:pt idx="1526">
                  <c:v>8.4260000000000002</c:v>
                </c:pt>
                <c:pt idx="1527">
                  <c:v>8.4260000000000002</c:v>
                </c:pt>
                <c:pt idx="1528">
                  <c:v>8.4260000000000002</c:v>
                </c:pt>
                <c:pt idx="1529">
                  <c:v>8.4260000000000002</c:v>
                </c:pt>
                <c:pt idx="1530">
                  <c:v>8.4260000000000002</c:v>
                </c:pt>
                <c:pt idx="1531">
                  <c:v>8.4260000000000002</c:v>
                </c:pt>
                <c:pt idx="1532">
                  <c:v>8.4260000000000002</c:v>
                </c:pt>
                <c:pt idx="1533">
                  <c:v>8.4260000000000002</c:v>
                </c:pt>
                <c:pt idx="1534">
                  <c:v>8.4260000000000002</c:v>
                </c:pt>
                <c:pt idx="1535">
                  <c:v>8.4260000000000002</c:v>
                </c:pt>
                <c:pt idx="1536">
                  <c:v>8.4260000000000002</c:v>
                </c:pt>
                <c:pt idx="1537">
                  <c:v>8.4260000000000002</c:v>
                </c:pt>
                <c:pt idx="1538">
                  <c:v>8.4260000000000002</c:v>
                </c:pt>
                <c:pt idx="1539">
                  <c:v>8.4260000000000002</c:v>
                </c:pt>
                <c:pt idx="1540">
                  <c:v>8.4260000000000002</c:v>
                </c:pt>
                <c:pt idx="1541">
                  <c:v>8.4260000000000002</c:v>
                </c:pt>
                <c:pt idx="1542">
                  <c:v>8.4260000000000002</c:v>
                </c:pt>
                <c:pt idx="1543">
                  <c:v>8.4260000000000002</c:v>
                </c:pt>
                <c:pt idx="1544">
                  <c:v>8.4260000000000002</c:v>
                </c:pt>
                <c:pt idx="1545">
                  <c:v>8.4260000000000002</c:v>
                </c:pt>
                <c:pt idx="1546">
                  <c:v>8.4260000000000002</c:v>
                </c:pt>
                <c:pt idx="1547">
                  <c:v>8.4260000000000002</c:v>
                </c:pt>
                <c:pt idx="1548">
                  <c:v>8.4260000000000002</c:v>
                </c:pt>
                <c:pt idx="1549">
                  <c:v>8.4260000000000002</c:v>
                </c:pt>
                <c:pt idx="1550">
                  <c:v>8.4260000000000002</c:v>
                </c:pt>
                <c:pt idx="1551">
                  <c:v>8.4260000000000002</c:v>
                </c:pt>
                <c:pt idx="1552">
                  <c:v>8.4260000000000002</c:v>
                </c:pt>
                <c:pt idx="1553">
                  <c:v>8.4260000000000002</c:v>
                </c:pt>
                <c:pt idx="1554">
                  <c:v>8.4260000000000002</c:v>
                </c:pt>
                <c:pt idx="1555">
                  <c:v>8.4260000000000002</c:v>
                </c:pt>
                <c:pt idx="1556">
                  <c:v>8.4260000000000002</c:v>
                </c:pt>
                <c:pt idx="1557">
                  <c:v>8.4260000000000002</c:v>
                </c:pt>
                <c:pt idx="1558">
                  <c:v>8.4260000000000002</c:v>
                </c:pt>
                <c:pt idx="1559">
                  <c:v>8.4260000000000002</c:v>
                </c:pt>
                <c:pt idx="1560">
                  <c:v>8.4269999999999996</c:v>
                </c:pt>
                <c:pt idx="1561">
                  <c:v>8.4260000000000002</c:v>
                </c:pt>
                <c:pt idx="1562">
                  <c:v>8.4260000000000002</c:v>
                </c:pt>
                <c:pt idx="1563">
                  <c:v>8.4260000000000002</c:v>
                </c:pt>
                <c:pt idx="1564">
                  <c:v>8.4260000000000002</c:v>
                </c:pt>
                <c:pt idx="1565">
                  <c:v>8.4260000000000002</c:v>
                </c:pt>
                <c:pt idx="1566">
                  <c:v>8.4260000000000002</c:v>
                </c:pt>
                <c:pt idx="1567">
                  <c:v>8.4260000000000002</c:v>
                </c:pt>
                <c:pt idx="1568">
                  <c:v>8.4269999999999996</c:v>
                </c:pt>
                <c:pt idx="1569">
                  <c:v>8.4269999999999996</c:v>
                </c:pt>
                <c:pt idx="1570">
                  <c:v>8.4269999999999996</c:v>
                </c:pt>
                <c:pt idx="1571">
                  <c:v>8.4269999999999996</c:v>
                </c:pt>
                <c:pt idx="1572">
                  <c:v>8.4269999999999996</c:v>
                </c:pt>
                <c:pt idx="1573">
                  <c:v>8.4269999999999996</c:v>
                </c:pt>
                <c:pt idx="1574">
                  <c:v>8.4269999999999996</c:v>
                </c:pt>
                <c:pt idx="1575">
                  <c:v>8.4269999999999996</c:v>
                </c:pt>
                <c:pt idx="1576">
                  <c:v>8.4269999999999996</c:v>
                </c:pt>
                <c:pt idx="1577">
                  <c:v>8.4269999999999996</c:v>
                </c:pt>
                <c:pt idx="1578">
                  <c:v>8.4269999999999996</c:v>
                </c:pt>
                <c:pt idx="1579">
                  <c:v>8.4269999999999996</c:v>
                </c:pt>
                <c:pt idx="1580">
                  <c:v>8.4269999999999996</c:v>
                </c:pt>
                <c:pt idx="1581">
                  <c:v>8.4269999999999996</c:v>
                </c:pt>
                <c:pt idx="1582">
                  <c:v>8.4269999999999996</c:v>
                </c:pt>
                <c:pt idx="1583">
                  <c:v>8.4269999999999996</c:v>
                </c:pt>
                <c:pt idx="1584">
                  <c:v>8.4269999999999996</c:v>
                </c:pt>
                <c:pt idx="1585">
                  <c:v>8.4269999999999996</c:v>
                </c:pt>
                <c:pt idx="1586">
                  <c:v>8.4269999999999996</c:v>
                </c:pt>
                <c:pt idx="1587">
                  <c:v>8.4269999999999996</c:v>
                </c:pt>
                <c:pt idx="1588">
                  <c:v>8.4269999999999996</c:v>
                </c:pt>
                <c:pt idx="1589">
                  <c:v>8.4269999999999996</c:v>
                </c:pt>
                <c:pt idx="1590">
                  <c:v>8.4269999999999996</c:v>
                </c:pt>
                <c:pt idx="1591">
                  <c:v>8.4269999999999996</c:v>
                </c:pt>
                <c:pt idx="1592">
                  <c:v>8.4269999999999996</c:v>
                </c:pt>
                <c:pt idx="1593">
                  <c:v>8.4269999999999996</c:v>
                </c:pt>
                <c:pt idx="1594">
                  <c:v>8.4269999999999996</c:v>
                </c:pt>
                <c:pt idx="1595">
                  <c:v>8.4269999999999996</c:v>
                </c:pt>
                <c:pt idx="1596">
                  <c:v>8.4269999999999996</c:v>
                </c:pt>
                <c:pt idx="1597">
                  <c:v>8.4269999999999996</c:v>
                </c:pt>
                <c:pt idx="1598">
                  <c:v>8.4269999999999996</c:v>
                </c:pt>
                <c:pt idx="1599">
                  <c:v>8.4269999999999996</c:v>
                </c:pt>
                <c:pt idx="1600">
                  <c:v>8.4269999999999996</c:v>
                </c:pt>
                <c:pt idx="1601">
                  <c:v>8.4269999999999996</c:v>
                </c:pt>
                <c:pt idx="1602">
                  <c:v>8.4269999999999996</c:v>
                </c:pt>
                <c:pt idx="1603">
                  <c:v>8.4269999999999996</c:v>
                </c:pt>
                <c:pt idx="1604">
                  <c:v>8.4269999999999996</c:v>
                </c:pt>
                <c:pt idx="1605">
                  <c:v>8.4269999999999996</c:v>
                </c:pt>
                <c:pt idx="1606">
                  <c:v>8.4269999999999996</c:v>
                </c:pt>
                <c:pt idx="1607">
                  <c:v>8.4269999999999996</c:v>
                </c:pt>
                <c:pt idx="1608">
                  <c:v>8.4269999999999996</c:v>
                </c:pt>
                <c:pt idx="1609">
                  <c:v>8.4269999999999996</c:v>
                </c:pt>
                <c:pt idx="1610">
                  <c:v>8.4269999999999996</c:v>
                </c:pt>
                <c:pt idx="1611">
                  <c:v>8.4269999999999996</c:v>
                </c:pt>
                <c:pt idx="1612">
                  <c:v>8.4269999999999996</c:v>
                </c:pt>
                <c:pt idx="1613">
                  <c:v>8.4269999999999996</c:v>
                </c:pt>
                <c:pt idx="1614">
                  <c:v>8.4269999999999996</c:v>
                </c:pt>
                <c:pt idx="1615">
                  <c:v>8.4269999999999996</c:v>
                </c:pt>
                <c:pt idx="1616">
                  <c:v>8.4269999999999996</c:v>
                </c:pt>
                <c:pt idx="1617">
                  <c:v>8.4269999999999996</c:v>
                </c:pt>
                <c:pt idx="1618">
                  <c:v>8.4269999999999996</c:v>
                </c:pt>
                <c:pt idx="1619">
                  <c:v>8.4269999999999996</c:v>
                </c:pt>
                <c:pt idx="1620">
                  <c:v>8.4269999999999996</c:v>
                </c:pt>
                <c:pt idx="1621">
                  <c:v>8.4269999999999996</c:v>
                </c:pt>
                <c:pt idx="1622">
                  <c:v>8.4269999999999996</c:v>
                </c:pt>
                <c:pt idx="1623">
                  <c:v>8.4269999999999996</c:v>
                </c:pt>
                <c:pt idx="1624">
                  <c:v>8.4269999999999996</c:v>
                </c:pt>
                <c:pt idx="1625">
                  <c:v>8.4269999999999996</c:v>
                </c:pt>
                <c:pt idx="1626">
                  <c:v>8.4269999999999996</c:v>
                </c:pt>
                <c:pt idx="1627">
                  <c:v>8.4269999999999996</c:v>
                </c:pt>
                <c:pt idx="1628">
                  <c:v>8.4269999999999996</c:v>
                </c:pt>
                <c:pt idx="1629">
                  <c:v>8.4269999999999996</c:v>
                </c:pt>
                <c:pt idx="1630">
                  <c:v>8.4269999999999996</c:v>
                </c:pt>
                <c:pt idx="1631">
                  <c:v>8.4269999999999996</c:v>
                </c:pt>
                <c:pt idx="1632">
                  <c:v>8.4269999999999996</c:v>
                </c:pt>
                <c:pt idx="1633">
                  <c:v>8.4269999999999996</c:v>
                </c:pt>
                <c:pt idx="1634">
                  <c:v>8.4269999999999996</c:v>
                </c:pt>
                <c:pt idx="1635">
                  <c:v>8.4269999999999996</c:v>
                </c:pt>
                <c:pt idx="1636">
                  <c:v>8.4269999999999996</c:v>
                </c:pt>
                <c:pt idx="1637">
                  <c:v>8.4269999999999996</c:v>
                </c:pt>
                <c:pt idx="1638">
                  <c:v>8.4269999999999996</c:v>
                </c:pt>
                <c:pt idx="1639">
                  <c:v>8.4269999999999996</c:v>
                </c:pt>
                <c:pt idx="1640">
                  <c:v>8.4269999999999996</c:v>
                </c:pt>
                <c:pt idx="1641">
                  <c:v>8.4269999999999996</c:v>
                </c:pt>
                <c:pt idx="1642">
                  <c:v>8.4269999999999996</c:v>
                </c:pt>
                <c:pt idx="1643">
                  <c:v>8.4269999999999996</c:v>
                </c:pt>
                <c:pt idx="1644">
                  <c:v>8.4269999999999996</c:v>
                </c:pt>
                <c:pt idx="1645">
                  <c:v>8.4269999999999996</c:v>
                </c:pt>
                <c:pt idx="1646">
                  <c:v>8.4269999999999996</c:v>
                </c:pt>
                <c:pt idx="1647">
                  <c:v>8.4269999999999996</c:v>
                </c:pt>
                <c:pt idx="1648">
                  <c:v>8.4269999999999996</c:v>
                </c:pt>
                <c:pt idx="1649">
                  <c:v>8.4269999999999996</c:v>
                </c:pt>
                <c:pt idx="1650">
                  <c:v>8.4269999999999996</c:v>
                </c:pt>
                <c:pt idx="1651">
                  <c:v>8.4269999999999996</c:v>
                </c:pt>
                <c:pt idx="1652">
                  <c:v>8.4269999999999996</c:v>
                </c:pt>
                <c:pt idx="1653">
                  <c:v>8.4269999999999996</c:v>
                </c:pt>
                <c:pt idx="1654">
                  <c:v>8.4269999999999996</c:v>
                </c:pt>
                <c:pt idx="1655">
                  <c:v>8.4269999999999996</c:v>
                </c:pt>
                <c:pt idx="1656">
                  <c:v>8.4269999999999996</c:v>
                </c:pt>
                <c:pt idx="1657">
                  <c:v>8.4269999999999996</c:v>
                </c:pt>
                <c:pt idx="1658">
                  <c:v>8.4269999999999996</c:v>
                </c:pt>
                <c:pt idx="1659">
                  <c:v>8.4269999999999996</c:v>
                </c:pt>
                <c:pt idx="1660">
                  <c:v>8.4269999999999996</c:v>
                </c:pt>
                <c:pt idx="1661">
                  <c:v>8.4269999999999996</c:v>
                </c:pt>
                <c:pt idx="1662">
                  <c:v>8.4269999999999996</c:v>
                </c:pt>
                <c:pt idx="1663">
                  <c:v>8.4269999999999996</c:v>
                </c:pt>
                <c:pt idx="1664">
                  <c:v>8.4269999999999996</c:v>
                </c:pt>
                <c:pt idx="1665">
                  <c:v>8.4269999999999996</c:v>
                </c:pt>
                <c:pt idx="1666">
                  <c:v>8.4269999999999996</c:v>
                </c:pt>
                <c:pt idx="1667">
                  <c:v>8.4269999999999996</c:v>
                </c:pt>
                <c:pt idx="1668">
                  <c:v>8.4269999999999996</c:v>
                </c:pt>
                <c:pt idx="1669">
                  <c:v>8.4269999999999996</c:v>
                </c:pt>
                <c:pt idx="1670">
                  <c:v>8.4269999999999996</c:v>
                </c:pt>
                <c:pt idx="1671">
                  <c:v>8.4269999999999996</c:v>
                </c:pt>
                <c:pt idx="1672">
                  <c:v>8.4269999999999996</c:v>
                </c:pt>
                <c:pt idx="1673">
                  <c:v>8.4269999999999996</c:v>
                </c:pt>
                <c:pt idx="1674">
                  <c:v>8.4269999999999996</c:v>
                </c:pt>
                <c:pt idx="1675">
                  <c:v>8.4269999999999996</c:v>
                </c:pt>
                <c:pt idx="1676">
                  <c:v>8.4269999999999996</c:v>
                </c:pt>
                <c:pt idx="1677">
                  <c:v>8.4269999999999996</c:v>
                </c:pt>
                <c:pt idx="1678">
                  <c:v>8.4269999999999996</c:v>
                </c:pt>
                <c:pt idx="1679">
                  <c:v>8.4269999999999996</c:v>
                </c:pt>
                <c:pt idx="1680">
                  <c:v>8.4269999999999996</c:v>
                </c:pt>
                <c:pt idx="1681">
                  <c:v>8.4269999999999996</c:v>
                </c:pt>
                <c:pt idx="1682">
                  <c:v>8.4269999999999996</c:v>
                </c:pt>
                <c:pt idx="1683">
                  <c:v>8.4269999999999996</c:v>
                </c:pt>
                <c:pt idx="1684">
                  <c:v>8.4269999999999996</c:v>
                </c:pt>
                <c:pt idx="1685">
                  <c:v>8.4269999999999996</c:v>
                </c:pt>
                <c:pt idx="1686">
                  <c:v>8.4269999999999996</c:v>
                </c:pt>
                <c:pt idx="1687">
                  <c:v>8.4269999999999996</c:v>
                </c:pt>
                <c:pt idx="1688">
                  <c:v>8.4269999999999996</c:v>
                </c:pt>
                <c:pt idx="1689">
                  <c:v>8.4269999999999996</c:v>
                </c:pt>
                <c:pt idx="1690">
                  <c:v>8.4269999999999996</c:v>
                </c:pt>
                <c:pt idx="1691">
                  <c:v>8.4269999999999996</c:v>
                </c:pt>
                <c:pt idx="1692">
                  <c:v>8.4269999999999996</c:v>
                </c:pt>
                <c:pt idx="1693">
                  <c:v>8.4269999999999996</c:v>
                </c:pt>
                <c:pt idx="1694">
                  <c:v>8.4269999999999996</c:v>
                </c:pt>
                <c:pt idx="1695">
                  <c:v>8.4269999999999996</c:v>
                </c:pt>
                <c:pt idx="1696">
                  <c:v>8.4269999999999996</c:v>
                </c:pt>
                <c:pt idx="1697">
                  <c:v>8.4269999999999996</c:v>
                </c:pt>
                <c:pt idx="1698">
                  <c:v>8.4269999999999996</c:v>
                </c:pt>
                <c:pt idx="1699">
                  <c:v>8.4269999999999996</c:v>
                </c:pt>
                <c:pt idx="1700">
                  <c:v>8.4269999999999996</c:v>
                </c:pt>
                <c:pt idx="1701">
                  <c:v>8.4269999999999996</c:v>
                </c:pt>
                <c:pt idx="1702">
                  <c:v>8.4269999999999996</c:v>
                </c:pt>
                <c:pt idx="1703">
                  <c:v>8.4269999999999996</c:v>
                </c:pt>
                <c:pt idx="1704">
                  <c:v>8.4269999999999996</c:v>
                </c:pt>
                <c:pt idx="1705">
                  <c:v>8.4269999999999996</c:v>
                </c:pt>
                <c:pt idx="1706">
                  <c:v>8.4269999999999996</c:v>
                </c:pt>
                <c:pt idx="1707">
                  <c:v>8.4269999999999996</c:v>
                </c:pt>
                <c:pt idx="1708">
                  <c:v>8.4269999999999996</c:v>
                </c:pt>
                <c:pt idx="1709">
                  <c:v>8.4269999999999996</c:v>
                </c:pt>
                <c:pt idx="1710">
                  <c:v>8.4269999999999996</c:v>
                </c:pt>
                <c:pt idx="1711">
                  <c:v>8.4269999999999996</c:v>
                </c:pt>
                <c:pt idx="1712">
                  <c:v>8.4269999999999996</c:v>
                </c:pt>
                <c:pt idx="1713">
                  <c:v>8.4269999999999996</c:v>
                </c:pt>
                <c:pt idx="1714">
                  <c:v>8.4269999999999996</c:v>
                </c:pt>
                <c:pt idx="1715">
                  <c:v>8.4269999999999996</c:v>
                </c:pt>
                <c:pt idx="1716">
                  <c:v>8.4269999999999996</c:v>
                </c:pt>
                <c:pt idx="1717">
                  <c:v>8.4269999999999996</c:v>
                </c:pt>
                <c:pt idx="1718">
                  <c:v>8.4269999999999996</c:v>
                </c:pt>
                <c:pt idx="1719">
                  <c:v>8.4269999999999996</c:v>
                </c:pt>
                <c:pt idx="1720">
                  <c:v>8.4269999999999996</c:v>
                </c:pt>
                <c:pt idx="1721">
                  <c:v>8.4269999999999996</c:v>
                </c:pt>
                <c:pt idx="1722">
                  <c:v>8.4269999999999996</c:v>
                </c:pt>
                <c:pt idx="1723">
                  <c:v>8.4269999999999996</c:v>
                </c:pt>
                <c:pt idx="1724">
                  <c:v>8.4269999999999996</c:v>
                </c:pt>
                <c:pt idx="1725">
                  <c:v>8.4269999999999996</c:v>
                </c:pt>
                <c:pt idx="1726">
                  <c:v>8.4269999999999996</c:v>
                </c:pt>
                <c:pt idx="1727">
                  <c:v>8.4269999999999996</c:v>
                </c:pt>
                <c:pt idx="1728">
                  <c:v>8.4269999999999996</c:v>
                </c:pt>
                <c:pt idx="1729">
                  <c:v>8.4269999999999996</c:v>
                </c:pt>
                <c:pt idx="1730">
                  <c:v>8.4269999999999996</c:v>
                </c:pt>
                <c:pt idx="1731">
                  <c:v>8.4269999999999996</c:v>
                </c:pt>
                <c:pt idx="1732">
                  <c:v>8.4269999999999996</c:v>
                </c:pt>
                <c:pt idx="1733">
                  <c:v>8.4269999999999996</c:v>
                </c:pt>
                <c:pt idx="1734">
                  <c:v>8.4269999999999996</c:v>
                </c:pt>
                <c:pt idx="1735">
                  <c:v>8.4269999999999996</c:v>
                </c:pt>
                <c:pt idx="1736">
                  <c:v>8.4269999999999996</c:v>
                </c:pt>
                <c:pt idx="1737">
                  <c:v>8.4269999999999996</c:v>
                </c:pt>
                <c:pt idx="1738">
                  <c:v>8.4269999999999996</c:v>
                </c:pt>
                <c:pt idx="1739">
                  <c:v>8.4269999999999996</c:v>
                </c:pt>
                <c:pt idx="1740">
                  <c:v>8.4269999999999996</c:v>
                </c:pt>
                <c:pt idx="1741">
                  <c:v>8.4269999999999996</c:v>
                </c:pt>
                <c:pt idx="1742">
                  <c:v>8.4269999999999996</c:v>
                </c:pt>
                <c:pt idx="1743">
                  <c:v>8.4269999999999996</c:v>
                </c:pt>
                <c:pt idx="1744">
                  <c:v>8.4269999999999996</c:v>
                </c:pt>
                <c:pt idx="1745">
                  <c:v>8.4269999999999996</c:v>
                </c:pt>
                <c:pt idx="1746">
                  <c:v>8.4269999999999996</c:v>
                </c:pt>
                <c:pt idx="1747">
                  <c:v>8.4269999999999996</c:v>
                </c:pt>
                <c:pt idx="1748">
                  <c:v>8.4269999999999996</c:v>
                </c:pt>
                <c:pt idx="1749">
                  <c:v>8.4269999999999996</c:v>
                </c:pt>
                <c:pt idx="1750">
                  <c:v>8.4269999999999996</c:v>
                </c:pt>
                <c:pt idx="1751">
                  <c:v>8.4269999999999996</c:v>
                </c:pt>
                <c:pt idx="1752">
                  <c:v>8.4269999999999996</c:v>
                </c:pt>
                <c:pt idx="1753">
                  <c:v>8.4269999999999996</c:v>
                </c:pt>
                <c:pt idx="1754">
                  <c:v>8.4269999999999996</c:v>
                </c:pt>
                <c:pt idx="1755">
                  <c:v>8.4269999999999996</c:v>
                </c:pt>
                <c:pt idx="1756">
                  <c:v>8.4269999999999996</c:v>
                </c:pt>
                <c:pt idx="1757">
                  <c:v>8.4269999999999996</c:v>
                </c:pt>
                <c:pt idx="1758">
                  <c:v>8.4269999999999996</c:v>
                </c:pt>
                <c:pt idx="1759">
                  <c:v>8.4269999999999996</c:v>
                </c:pt>
                <c:pt idx="1760">
                  <c:v>8.4269999999999996</c:v>
                </c:pt>
                <c:pt idx="1761">
                  <c:v>8.4269999999999996</c:v>
                </c:pt>
                <c:pt idx="1762">
                  <c:v>8.4269999999999996</c:v>
                </c:pt>
                <c:pt idx="1763">
                  <c:v>8.4269999999999996</c:v>
                </c:pt>
                <c:pt idx="1764">
                  <c:v>8.4269999999999996</c:v>
                </c:pt>
                <c:pt idx="1765">
                  <c:v>8.4269999999999996</c:v>
                </c:pt>
                <c:pt idx="1766">
                  <c:v>8.4269999999999996</c:v>
                </c:pt>
                <c:pt idx="1767">
                  <c:v>8.4269999999999996</c:v>
                </c:pt>
                <c:pt idx="1768">
                  <c:v>8.4269999999999996</c:v>
                </c:pt>
                <c:pt idx="1769">
                  <c:v>8.4269999999999996</c:v>
                </c:pt>
                <c:pt idx="1770">
                  <c:v>8.4269999999999996</c:v>
                </c:pt>
                <c:pt idx="1771">
                  <c:v>8.4269999999999996</c:v>
                </c:pt>
                <c:pt idx="1772">
                  <c:v>8.4269999999999996</c:v>
                </c:pt>
                <c:pt idx="1773">
                  <c:v>8.4269999999999996</c:v>
                </c:pt>
                <c:pt idx="1774">
                  <c:v>8.4269999999999996</c:v>
                </c:pt>
                <c:pt idx="1775">
                  <c:v>8.4269999999999996</c:v>
                </c:pt>
                <c:pt idx="1776">
                  <c:v>8.4269999999999996</c:v>
                </c:pt>
                <c:pt idx="1777">
                  <c:v>8.4269999999999996</c:v>
                </c:pt>
                <c:pt idx="1778">
                  <c:v>8.4269999999999996</c:v>
                </c:pt>
                <c:pt idx="1779">
                  <c:v>8.4269999999999996</c:v>
                </c:pt>
                <c:pt idx="1780">
                  <c:v>8.4269999999999996</c:v>
                </c:pt>
                <c:pt idx="1781">
                  <c:v>8.4269999999999996</c:v>
                </c:pt>
                <c:pt idx="1782">
                  <c:v>8.4269999999999996</c:v>
                </c:pt>
                <c:pt idx="1783">
                  <c:v>8.4269999999999996</c:v>
                </c:pt>
                <c:pt idx="1784">
                  <c:v>8.4269999999999996</c:v>
                </c:pt>
                <c:pt idx="1785">
                  <c:v>8.4269999999999996</c:v>
                </c:pt>
                <c:pt idx="1786">
                  <c:v>8.4269999999999996</c:v>
                </c:pt>
                <c:pt idx="1787">
                  <c:v>8.4269999999999996</c:v>
                </c:pt>
                <c:pt idx="1788">
                  <c:v>8.4269999999999996</c:v>
                </c:pt>
                <c:pt idx="1789">
                  <c:v>8.4269999999999996</c:v>
                </c:pt>
                <c:pt idx="1790">
                  <c:v>8.4269999999999996</c:v>
                </c:pt>
                <c:pt idx="1791">
                  <c:v>8.4269999999999996</c:v>
                </c:pt>
                <c:pt idx="1792">
                  <c:v>8.4269999999999996</c:v>
                </c:pt>
                <c:pt idx="1793">
                  <c:v>8.4269999999999996</c:v>
                </c:pt>
                <c:pt idx="1794">
                  <c:v>8.4269999999999996</c:v>
                </c:pt>
                <c:pt idx="1795">
                  <c:v>8.4269999999999996</c:v>
                </c:pt>
                <c:pt idx="1796">
                  <c:v>8.4269999999999996</c:v>
                </c:pt>
                <c:pt idx="1797">
                  <c:v>8.4269999999999996</c:v>
                </c:pt>
                <c:pt idx="1798">
                  <c:v>8.4269999999999996</c:v>
                </c:pt>
                <c:pt idx="1799">
                  <c:v>8.4269999999999996</c:v>
                </c:pt>
                <c:pt idx="1800">
                  <c:v>8.4269999999999996</c:v>
                </c:pt>
                <c:pt idx="1801">
                  <c:v>8.4269999999999996</c:v>
                </c:pt>
                <c:pt idx="1802">
                  <c:v>8.4269999999999996</c:v>
                </c:pt>
                <c:pt idx="1803">
                  <c:v>8.4269999999999996</c:v>
                </c:pt>
                <c:pt idx="1804">
                  <c:v>8.4269999999999996</c:v>
                </c:pt>
                <c:pt idx="1805">
                  <c:v>8.4269999999999996</c:v>
                </c:pt>
                <c:pt idx="1806">
                  <c:v>8.4269999999999996</c:v>
                </c:pt>
                <c:pt idx="1807">
                  <c:v>8.4269999999999996</c:v>
                </c:pt>
                <c:pt idx="1808">
                  <c:v>8.4269999999999996</c:v>
                </c:pt>
                <c:pt idx="1809">
                  <c:v>8.4269999999999996</c:v>
                </c:pt>
                <c:pt idx="1810">
                  <c:v>8.4269999999999996</c:v>
                </c:pt>
                <c:pt idx="1811">
                  <c:v>8.4269999999999996</c:v>
                </c:pt>
                <c:pt idx="1812">
                  <c:v>8.4269999999999996</c:v>
                </c:pt>
                <c:pt idx="1813">
                  <c:v>8.4269999999999996</c:v>
                </c:pt>
                <c:pt idx="1814">
                  <c:v>8.4269999999999996</c:v>
                </c:pt>
                <c:pt idx="1815">
                  <c:v>8.4269999999999996</c:v>
                </c:pt>
                <c:pt idx="1816">
                  <c:v>8.4269999999999996</c:v>
                </c:pt>
                <c:pt idx="1817">
                  <c:v>8.4269999999999996</c:v>
                </c:pt>
                <c:pt idx="1818">
                  <c:v>8.4269999999999996</c:v>
                </c:pt>
                <c:pt idx="1819">
                  <c:v>8.4269999999999996</c:v>
                </c:pt>
                <c:pt idx="1820">
                  <c:v>8.4269999999999996</c:v>
                </c:pt>
                <c:pt idx="1821">
                  <c:v>8.4269999999999996</c:v>
                </c:pt>
                <c:pt idx="1822">
                  <c:v>8.4269999999999996</c:v>
                </c:pt>
                <c:pt idx="1823">
                  <c:v>8.4269999999999996</c:v>
                </c:pt>
                <c:pt idx="1824">
                  <c:v>8.4269999999999996</c:v>
                </c:pt>
                <c:pt idx="1825">
                  <c:v>8.4269999999999996</c:v>
                </c:pt>
                <c:pt idx="1826">
                  <c:v>8.4269999999999996</c:v>
                </c:pt>
                <c:pt idx="1827">
                  <c:v>8.4269999999999996</c:v>
                </c:pt>
                <c:pt idx="1828">
                  <c:v>8.4269999999999996</c:v>
                </c:pt>
                <c:pt idx="1829">
                  <c:v>8.4269999999999996</c:v>
                </c:pt>
                <c:pt idx="1830">
                  <c:v>8.4269999999999996</c:v>
                </c:pt>
                <c:pt idx="1831">
                  <c:v>8.4269999999999996</c:v>
                </c:pt>
                <c:pt idx="1832">
                  <c:v>8.4269999999999996</c:v>
                </c:pt>
                <c:pt idx="1833">
                  <c:v>8.4269999999999996</c:v>
                </c:pt>
                <c:pt idx="1834">
                  <c:v>8.4269999999999996</c:v>
                </c:pt>
                <c:pt idx="1835">
                  <c:v>8.4269999999999996</c:v>
                </c:pt>
                <c:pt idx="1836">
                  <c:v>8.4269999999999996</c:v>
                </c:pt>
                <c:pt idx="1837">
                  <c:v>8.4269999999999996</c:v>
                </c:pt>
                <c:pt idx="1838">
                  <c:v>8.4269999999999996</c:v>
                </c:pt>
                <c:pt idx="1839">
                  <c:v>8.4269999999999996</c:v>
                </c:pt>
                <c:pt idx="1840">
                  <c:v>8.4269999999999996</c:v>
                </c:pt>
                <c:pt idx="1841">
                  <c:v>8.4269999999999996</c:v>
                </c:pt>
                <c:pt idx="1842">
                  <c:v>8.4269999999999996</c:v>
                </c:pt>
                <c:pt idx="1843">
                  <c:v>8.4269999999999996</c:v>
                </c:pt>
                <c:pt idx="1844">
                  <c:v>8.4269999999999996</c:v>
                </c:pt>
                <c:pt idx="1845">
                  <c:v>8.4269999999999996</c:v>
                </c:pt>
                <c:pt idx="1846">
                  <c:v>8.4269999999999996</c:v>
                </c:pt>
                <c:pt idx="1847">
                  <c:v>8.4269999999999996</c:v>
                </c:pt>
                <c:pt idx="1848">
                  <c:v>8.4269999999999996</c:v>
                </c:pt>
                <c:pt idx="1849">
                  <c:v>8.4269999999999996</c:v>
                </c:pt>
                <c:pt idx="1850">
                  <c:v>8.4269999999999996</c:v>
                </c:pt>
                <c:pt idx="1851">
                  <c:v>8.4269999999999996</c:v>
                </c:pt>
                <c:pt idx="1852">
                  <c:v>8.4269999999999996</c:v>
                </c:pt>
                <c:pt idx="1853">
                  <c:v>8.4269999999999996</c:v>
                </c:pt>
                <c:pt idx="1854">
                  <c:v>8.4269999999999996</c:v>
                </c:pt>
                <c:pt idx="1855">
                  <c:v>8.4269999999999996</c:v>
                </c:pt>
                <c:pt idx="1856">
                  <c:v>8.4269999999999996</c:v>
                </c:pt>
                <c:pt idx="1857">
                  <c:v>8.4269999999999996</c:v>
                </c:pt>
                <c:pt idx="1858">
                  <c:v>8.4269999999999996</c:v>
                </c:pt>
                <c:pt idx="1859">
                  <c:v>8.4269999999999996</c:v>
                </c:pt>
                <c:pt idx="1860">
                  <c:v>8.4269999999999996</c:v>
                </c:pt>
                <c:pt idx="1861">
                  <c:v>8.4269999999999996</c:v>
                </c:pt>
                <c:pt idx="1862">
                  <c:v>8.4269999999999996</c:v>
                </c:pt>
                <c:pt idx="1863">
                  <c:v>8.4269999999999996</c:v>
                </c:pt>
                <c:pt idx="1864">
                  <c:v>8.4269999999999996</c:v>
                </c:pt>
                <c:pt idx="1865">
                  <c:v>8.4269999999999996</c:v>
                </c:pt>
                <c:pt idx="1866">
                  <c:v>8.4269999999999996</c:v>
                </c:pt>
                <c:pt idx="1867">
                  <c:v>8.4269999999999996</c:v>
                </c:pt>
                <c:pt idx="1868">
                  <c:v>8.4269999999999996</c:v>
                </c:pt>
                <c:pt idx="1869">
                  <c:v>8.4269999999999996</c:v>
                </c:pt>
                <c:pt idx="1870">
                  <c:v>8.4269999999999996</c:v>
                </c:pt>
                <c:pt idx="1871">
                  <c:v>8.4269999999999996</c:v>
                </c:pt>
                <c:pt idx="1872">
                  <c:v>8.4269999999999996</c:v>
                </c:pt>
                <c:pt idx="1873">
                  <c:v>8.4269999999999996</c:v>
                </c:pt>
                <c:pt idx="1874">
                  <c:v>8.4269999999999996</c:v>
                </c:pt>
                <c:pt idx="1875">
                  <c:v>8.4269999999999996</c:v>
                </c:pt>
                <c:pt idx="1876">
                  <c:v>8.4269999999999996</c:v>
                </c:pt>
                <c:pt idx="1877">
                  <c:v>8.4269999999999996</c:v>
                </c:pt>
                <c:pt idx="1878">
                  <c:v>8.4269999999999996</c:v>
                </c:pt>
                <c:pt idx="1879">
                  <c:v>8.4269999999999996</c:v>
                </c:pt>
                <c:pt idx="1880">
                  <c:v>8.4269999999999996</c:v>
                </c:pt>
                <c:pt idx="1881">
                  <c:v>8.4269999999999996</c:v>
                </c:pt>
                <c:pt idx="1882">
                  <c:v>8.4269999999999996</c:v>
                </c:pt>
                <c:pt idx="1883">
                  <c:v>8.4269999999999996</c:v>
                </c:pt>
                <c:pt idx="1884">
                  <c:v>8.4269999999999996</c:v>
                </c:pt>
                <c:pt idx="1885">
                  <c:v>8.4269999999999996</c:v>
                </c:pt>
                <c:pt idx="1886">
                  <c:v>8.4269999999999996</c:v>
                </c:pt>
                <c:pt idx="1887">
                  <c:v>8.4269999999999996</c:v>
                </c:pt>
                <c:pt idx="1888">
                  <c:v>8.4269999999999996</c:v>
                </c:pt>
                <c:pt idx="1889">
                  <c:v>8.4269999999999996</c:v>
                </c:pt>
                <c:pt idx="1890">
                  <c:v>8.4269999999999996</c:v>
                </c:pt>
                <c:pt idx="1891">
                  <c:v>8.4269999999999996</c:v>
                </c:pt>
                <c:pt idx="1892">
                  <c:v>8.4269999999999996</c:v>
                </c:pt>
                <c:pt idx="1893">
                  <c:v>8.4269999999999996</c:v>
                </c:pt>
                <c:pt idx="1894">
                  <c:v>8.4269999999999996</c:v>
                </c:pt>
                <c:pt idx="1895">
                  <c:v>8.4269999999999996</c:v>
                </c:pt>
                <c:pt idx="1896">
                  <c:v>8.4269999999999996</c:v>
                </c:pt>
                <c:pt idx="1897">
                  <c:v>8.4269999999999996</c:v>
                </c:pt>
                <c:pt idx="1898">
                  <c:v>8.4269999999999996</c:v>
                </c:pt>
                <c:pt idx="1899">
                  <c:v>8.4269999999999996</c:v>
                </c:pt>
                <c:pt idx="1900">
                  <c:v>8.4269999999999996</c:v>
                </c:pt>
                <c:pt idx="1901">
                  <c:v>8.4269999999999996</c:v>
                </c:pt>
                <c:pt idx="1902">
                  <c:v>8.4269999999999996</c:v>
                </c:pt>
                <c:pt idx="1903">
                  <c:v>8.4269999999999996</c:v>
                </c:pt>
                <c:pt idx="1904">
                  <c:v>8.4269999999999996</c:v>
                </c:pt>
                <c:pt idx="1905">
                  <c:v>8.4269999999999996</c:v>
                </c:pt>
                <c:pt idx="1906">
                  <c:v>8.4269999999999996</c:v>
                </c:pt>
                <c:pt idx="1907">
                  <c:v>8.4269999999999996</c:v>
                </c:pt>
                <c:pt idx="1908">
                  <c:v>8.4269999999999996</c:v>
                </c:pt>
                <c:pt idx="1909">
                  <c:v>8.4269999999999996</c:v>
                </c:pt>
                <c:pt idx="1910">
                  <c:v>8.4269999999999996</c:v>
                </c:pt>
                <c:pt idx="1911">
                  <c:v>8.4269999999999996</c:v>
                </c:pt>
                <c:pt idx="1912">
                  <c:v>8.4269999999999996</c:v>
                </c:pt>
                <c:pt idx="1913">
                  <c:v>8.4269999999999996</c:v>
                </c:pt>
                <c:pt idx="1914">
                  <c:v>8.4269999999999996</c:v>
                </c:pt>
                <c:pt idx="1915">
                  <c:v>8.4269999999999996</c:v>
                </c:pt>
                <c:pt idx="1916">
                  <c:v>8.4269999999999996</c:v>
                </c:pt>
                <c:pt idx="1917">
                  <c:v>8.4269999999999996</c:v>
                </c:pt>
                <c:pt idx="1918">
                  <c:v>8.4269999999999996</c:v>
                </c:pt>
                <c:pt idx="1919">
                  <c:v>8.4269999999999996</c:v>
                </c:pt>
                <c:pt idx="1920">
                  <c:v>8.4269999999999996</c:v>
                </c:pt>
                <c:pt idx="1921">
                  <c:v>8.4269999999999996</c:v>
                </c:pt>
                <c:pt idx="1922">
                  <c:v>8.4280000000000008</c:v>
                </c:pt>
                <c:pt idx="1923">
                  <c:v>8.4280000000000008</c:v>
                </c:pt>
                <c:pt idx="1924">
                  <c:v>8.4280000000000008</c:v>
                </c:pt>
                <c:pt idx="1925">
                  <c:v>8.4280000000000008</c:v>
                </c:pt>
              </c:numCache>
            </c:numRef>
          </c:xVal>
          <c:yVal>
            <c:numRef>
              <c:f>'S1'!$B$2:$B$1927</c:f>
              <c:numCache>
                <c:formatCode>General</c:formatCode>
                <c:ptCount val="1926"/>
                <c:pt idx="0">
                  <c:v>1.3820000000000001E-2</c:v>
                </c:pt>
                <c:pt idx="1">
                  <c:v>1.478E-2</c:v>
                </c:pt>
                <c:pt idx="2">
                  <c:v>1.5730000000000001E-2</c:v>
                </c:pt>
                <c:pt idx="3">
                  <c:v>1.6449999999999999E-2</c:v>
                </c:pt>
                <c:pt idx="4">
                  <c:v>1.6299999999999999E-2</c:v>
                </c:pt>
                <c:pt idx="5">
                  <c:v>1.702E-2</c:v>
                </c:pt>
                <c:pt idx="6">
                  <c:v>1.753E-2</c:v>
                </c:pt>
                <c:pt idx="7">
                  <c:v>1.736E-2</c:v>
                </c:pt>
                <c:pt idx="8">
                  <c:v>1.8270000000000002E-2</c:v>
                </c:pt>
                <c:pt idx="9">
                  <c:v>1.9349999999999999E-2</c:v>
                </c:pt>
                <c:pt idx="10">
                  <c:v>1.975E-2</c:v>
                </c:pt>
                <c:pt idx="11">
                  <c:v>2.017E-2</c:v>
                </c:pt>
                <c:pt idx="12">
                  <c:v>0.02</c:v>
                </c:pt>
                <c:pt idx="13">
                  <c:v>2.0629999999999999E-2</c:v>
                </c:pt>
                <c:pt idx="14">
                  <c:v>2.282E-2</c:v>
                </c:pt>
                <c:pt idx="15">
                  <c:v>2.5389999999999999E-2</c:v>
                </c:pt>
                <c:pt idx="16">
                  <c:v>8.6879999999999999E-2</c:v>
                </c:pt>
                <c:pt idx="17">
                  <c:v>0.35439999999999999</c:v>
                </c:pt>
                <c:pt idx="18">
                  <c:v>0.79310000000000003</c:v>
                </c:pt>
                <c:pt idx="19" formatCode="#,##0">
                  <c:v>1.319</c:v>
                </c:pt>
                <c:pt idx="20" formatCode="#,##0">
                  <c:v>1.8859999999999999</c:v>
                </c:pt>
                <c:pt idx="21" formatCode="#,##0">
                  <c:v>2.4780000000000002</c:v>
                </c:pt>
                <c:pt idx="22" formatCode="#,##0">
                  <c:v>3.0939999999999999</c:v>
                </c:pt>
                <c:pt idx="23" formatCode="#,##0">
                  <c:v>3.726</c:v>
                </c:pt>
                <c:pt idx="24" formatCode="#,##0">
                  <c:v>4.3680000000000003</c:v>
                </c:pt>
                <c:pt idx="25" formatCode="#,##0">
                  <c:v>5.0060000000000002</c:v>
                </c:pt>
                <c:pt idx="26" formatCode="#,##0">
                  <c:v>5.6310000000000002</c:v>
                </c:pt>
                <c:pt idx="27" formatCode="#,##0">
                  <c:v>6.2480000000000002</c:v>
                </c:pt>
                <c:pt idx="28" formatCode="#,##0">
                  <c:v>6.87</c:v>
                </c:pt>
                <c:pt idx="29" formatCode="#,##0">
                  <c:v>7.51</c:v>
                </c:pt>
                <c:pt idx="30" formatCode="#,##0">
                  <c:v>8.1750000000000007</c:v>
                </c:pt>
                <c:pt idx="31" formatCode="#,##0">
                  <c:v>8.8629999999999995</c:v>
                </c:pt>
                <c:pt idx="32" formatCode="#,##0">
                  <c:v>9.5660000000000007</c:v>
                </c:pt>
                <c:pt idx="33">
                  <c:v>10.27</c:v>
                </c:pt>
                <c:pt idx="34">
                  <c:v>10.97</c:v>
                </c:pt>
                <c:pt idx="35">
                  <c:v>11.68</c:v>
                </c:pt>
                <c:pt idx="36">
                  <c:v>12.38</c:v>
                </c:pt>
                <c:pt idx="37">
                  <c:v>13.1</c:v>
                </c:pt>
                <c:pt idx="38">
                  <c:v>13.83</c:v>
                </c:pt>
                <c:pt idx="39">
                  <c:v>14.57</c:v>
                </c:pt>
                <c:pt idx="40">
                  <c:v>15.32</c:v>
                </c:pt>
                <c:pt idx="41">
                  <c:v>16.079999999999998</c:v>
                </c:pt>
                <c:pt idx="42">
                  <c:v>16.850000000000001</c:v>
                </c:pt>
                <c:pt idx="43">
                  <c:v>17.63</c:v>
                </c:pt>
                <c:pt idx="44">
                  <c:v>18.420000000000002</c:v>
                </c:pt>
                <c:pt idx="45">
                  <c:v>19.22</c:v>
                </c:pt>
                <c:pt idx="46">
                  <c:v>20.03</c:v>
                </c:pt>
                <c:pt idx="47">
                  <c:v>20.86</c:v>
                </c:pt>
                <c:pt idx="48">
                  <c:v>21.69</c:v>
                </c:pt>
                <c:pt idx="49">
                  <c:v>22.53</c:v>
                </c:pt>
                <c:pt idx="50">
                  <c:v>23.39</c:v>
                </c:pt>
                <c:pt idx="51">
                  <c:v>24.25</c:v>
                </c:pt>
                <c:pt idx="52">
                  <c:v>25.12</c:v>
                </c:pt>
                <c:pt idx="53">
                  <c:v>26</c:v>
                </c:pt>
                <c:pt idx="54">
                  <c:v>26.88</c:v>
                </c:pt>
                <c:pt idx="55">
                  <c:v>27.77</c:v>
                </c:pt>
                <c:pt idx="56">
                  <c:v>28.67</c:v>
                </c:pt>
                <c:pt idx="57">
                  <c:v>29.57</c:v>
                </c:pt>
                <c:pt idx="58">
                  <c:v>30.49</c:v>
                </c:pt>
                <c:pt idx="59">
                  <c:v>31.41</c:v>
                </c:pt>
                <c:pt idx="60">
                  <c:v>32.340000000000003</c:v>
                </c:pt>
                <c:pt idx="61">
                  <c:v>33.270000000000003</c:v>
                </c:pt>
                <c:pt idx="62">
                  <c:v>34.21</c:v>
                </c:pt>
                <c:pt idx="63">
                  <c:v>35.159999999999997</c:v>
                </c:pt>
                <c:pt idx="64">
                  <c:v>36.11</c:v>
                </c:pt>
                <c:pt idx="65">
                  <c:v>37.06</c:v>
                </c:pt>
                <c:pt idx="66">
                  <c:v>38.020000000000003</c:v>
                </c:pt>
                <c:pt idx="67">
                  <c:v>38.99</c:v>
                </c:pt>
                <c:pt idx="68">
                  <c:v>39.96</c:v>
                </c:pt>
                <c:pt idx="69">
                  <c:v>40.93</c:v>
                </c:pt>
                <c:pt idx="70">
                  <c:v>41.91</c:v>
                </c:pt>
                <c:pt idx="71">
                  <c:v>42.89</c:v>
                </c:pt>
                <c:pt idx="72">
                  <c:v>43.87</c:v>
                </c:pt>
                <c:pt idx="73">
                  <c:v>44.86</c:v>
                </c:pt>
                <c:pt idx="74">
                  <c:v>45.85</c:v>
                </c:pt>
                <c:pt idx="75">
                  <c:v>46.83</c:v>
                </c:pt>
                <c:pt idx="76">
                  <c:v>47.82</c:v>
                </c:pt>
                <c:pt idx="77">
                  <c:v>48.82</c:v>
                </c:pt>
                <c:pt idx="78">
                  <c:v>49.81</c:v>
                </c:pt>
                <c:pt idx="79">
                  <c:v>50.8</c:v>
                </c:pt>
                <c:pt idx="80">
                  <c:v>51.8</c:v>
                </c:pt>
                <c:pt idx="81">
                  <c:v>52.8</c:v>
                </c:pt>
                <c:pt idx="82">
                  <c:v>53.8</c:v>
                </c:pt>
                <c:pt idx="83">
                  <c:v>54.8</c:v>
                </c:pt>
                <c:pt idx="84">
                  <c:v>55.8</c:v>
                </c:pt>
                <c:pt idx="85">
                  <c:v>56.81</c:v>
                </c:pt>
                <c:pt idx="86">
                  <c:v>57.82</c:v>
                </c:pt>
                <c:pt idx="87">
                  <c:v>58.83</c:v>
                </c:pt>
                <c:pt idx="88">
                  <c:v>59.84</c:v>
                </c:pt>
                <c:pt idx="89">
                  <c:v>60.85</c:v>
                </c:pt>
                <c:pt idx="90">
                  <c:v>61.87</c:v>
                </c:pt>
                <c:pt idx="91">
                  <c:v>62.89</c:v>
                </c:pt>
                <c:pt idx="92">
                  <c:v>63.91</c:v>
                </c:pt>
                <c:pt idx="93">
                  <c:v>64.930000000000007</c:v>
                </c:pt>
                <c:pt idx="94">
                  <c:v>65.95</c:v>
                </c:pt>
                <c:pt idx="95">
                  <c:v>66.97</c:v>
                </c:pt>
                <c:pt idx="96">
                  <c:v>67.989999999999995</c:v>
                </c:pt>
                <c:pt idx="97">
                  <c:v>69.010000000000005</c:v>
                </c:pt>
                <c:pt idx="98">
                  <c:v>70.03</c:v>
                </c:pt>
                <c:pt idx="99">
                  <c:v>71.05</c:v>
                </c:pt>
                <c:pt idx="100">
                  <c:v>72.069999999999993</c:v>
                </c:pt>
                <c:pt idx="101">
                  <c:v>73.08</c:v>
                </c:pt>
                <c:pt idx="102">
                  <c:v>74.099999999999994</c:v>
                </c:pt>
                <c:pt idx="103">
                  <c:v>75.12</c:v>
                </c:pt>
                <c:pt idx="104">
                  <c:v>76.14</c:v>
                </c:pt>
                <c:pt idx="105">
                  <c:v>77.16</c:v>
                </c:pt>
                <c:pt idx="106">
                  <c:v>78.17</c:v>
                </c:pt>
                <c:pt idx="107">
                  <c:v>79.19</c:v>
                </c:pt>
                <c:pt idx="108">
                  <c:v>80.2</c:v>
                </c:pt>
                <c:pt idx="109">
                  <c:v>81.209999999999994</c:v>
                </c:pt>
                <c:pt idx="110">
                  <c:v>82.22</c:v>
                </c:pt>
                <c:pt idx="111">
                  <c:v>83.23</c:v>
                </c:pt>
                <c:pt idx="112">
                  <c:v>84.24</c:v>
                </c:pt>
                <c:pt idx="113">
                  <c:v>85.24</c:v>
                </c:pt>
                <c:pt idx="114">
                  <c:v>86.23</c:v>
                </c:pt>
                <c:pt idx="115">
                  <c:v>87.22</c:v>
                </c:pt>
                <c:pt idx="116">
                  <c:v>88.2</c:v>
                </c:pt>
                <c:pt idx="117">
                  <c:v>89.19</c:v>
                </c:pt>
                <c:pt idx="118">
                  <c:v>90.16</c:v>
                </c:pt>
                <c:pt idx="119">
                  <c:v>91.13</c:v>
                </c:pt>
                <c:pt idx="120">
                  <c:v>92.09</c:v>
                </c:pt>
                <c:pt idx="121">
                  <c:v>93.04</c:v>
                </c:pt>
                <c:pt idx="122">
                  <c:v>93.98</c:v>
                </c:pt>
                <c:pt idx="123">
                  <c:v>94.91</c:v>
                </c:pt>
                <c:pt idx="124">
                  <c:v>95.82</c:v>
                </c:pt>
                <c:pt idx="125">
                  <c:v>96.71</c:v>
                </c:pt>
                <c:pt idx="126">
                  <c:v>97.58</c:v>
                </c:pt>
                <c:pt idx="127">
                  <c:v>98.43</c:v>
                </c:pt>
                <c:pt idx="128">
                  <c:v>99.27</c:v>
                </c:pt>
                <c:pt idx="129">
                  <c:v>100.08</c:v>
                </c:pt>
                <c:pt idx="130">
                  <c:v>100.84</c:v>
                </c:pt>
                <c:pt idx="131">
                  <c:v>101.49</c:v>
                </c:pt>
                <c:pt idx="132">
                  <c:v>102.01</c:v>
                </c:pt>
                <c:pt idx="133">
                  <c:v>102.4</c:v>
                </c:pt>
                <c:pt idx="134">
                  <c:v>102.72</c:v>
                </c:pt>
                <c:pt idx="135">
                  <c:v>103</c:v>
                </c:pt>
                <c:pt idx="136">
                  <c:v>103.25</c:v>
                </c:pt>
                <c:pt idx="137">
                  <c:v>103.5</c:v>
                </c:pt>
                <c:pt idx="138">
                  <c:v>103.78</c:v>
                </c:pt>
                <c:pt idx="139">
                  <c:v>104.06</c:v>
                </c:pt>
                <c:pt idx="140">
                  <c:v>104.33</c:v>
                </c:pt>
                <c:pt idx="141">
                  <c:v>104.6</c:v>
                </c:pt>
                <c:pt idx="142">
                  <c:v>104.87</c:v>
                </c:pt>
                <c:pt idx="143">
                  <c:v>105.13</c:v>
                </c:pt>
                <c:pt idx="144">
                  <c:v>105.39</c:v>
                </c:pt>
                <c:pt idx="145">
                  <c:v>105.66</c:v>
                </c:pt>
                <c:pt idx="146">
                  <c:v>105.92</c:v>
                </c:pt>
                <c:pt idx="147">
                  <c:v>106.18</c:v>
                </c:pt>
                <c:pt idx="148">
                  <c:v>106.43</c:v>
                </c:pt>
                <c:pt idx="149">
                  <c:v>106.68</c:v>
                </c:pt>
                <c:pt idx="150">
                  <c:v>106.93</c:v>
                </c:pt>
                <c:pt idx="151">
                  <c:v>107.18</c:v>
                </c:pt>
                <c:pt idx="152">
                  <c:v>107.42</c:v>
                </c:pt>
                <c:pt idx="153">
                  <c:v>107.63</c:v>
                </c:pt>
                <c:pt idx="154">
                  <c:v>107.84</c:v>
                </c:pt>
                <c:pt idx="155">
                  <c:v>108.02</c:v>
                </c:pt>
                <c:pt idx="156">
                  <c:v>108.18</c:v>
                </c:pt>
                <c:pt idx="157">
                  <c:v>108.35</c:v>
                </c:pt>
                <c:pt idx="158">
                  <c:v>108.53</c:v>
                </c:pt>
                <c:pt idx="159">
                  <c:v>108.72</c:v>
                </c:pt>
                <c:pt idx="160">
                  <c:v>108.92</c:v>
                </c:pt>
                <c:pt idx="161">
                  <c:v>109.13</c:v>
                </c:pt>
                <c:pt idx="162">
                  <c:v>109.33</c:v>
                </c:pt>
                <c:pt idx="163">
                  <c:v>109.51</c:v>
                </c:pt>
                <c:pt idx="164">
                  <c:v>109.68</c:v>
                </c:pt>
                <c:pt idx="165">
                  <c:v>109.85</c:v>
                </c:pt>
                <c:pt idx="166">
                  <c:v>110.01</c:v>
                </c:pt>
                <c:pt idx="167">
                  <c:v>110.19</c:v>
                </c:pt>
                <c:pt idx="168">
                  <c:v>110.37</c:v>
                </c:pt>
                <c:pt idx="169">
                  <c:v>110.56</c:v>
                </c:pt>
                <c:pt idx="170">
                  <c:v>110.74</c:v>
                </c:pt>
                <c:pt idx="171">
                  <c:v>110.92</c:v>
                </c:pt>
                <c:pt idx="172">
                  <c:v>111.11</c:v>
                </c:pt>
                <c:pt idx="173">
                  <c:v>111.31</c:v>
                </c:pt>
                <c:pt idx="174">
                  <c:v>111.52</c:v>
                </c:pt>
                <c:pt idx="175">
                  <c:v>111.72</c:v>
                </c:pt>
                <c:pt idx="176">
                  <c:v>111.92</c:v>
                </c:pt>
                <c:pt idx="177">
                  <c:v>112.13</c:v>
                </c:pt>
                <c:pt idx="178">
                  <c:v>112.33</c:v>
                </c:pt>
                <c:pt idx="179">
                  <c:v>112.52</c:v>
                </c:pt>
                <c:pt idx="180">
                  <c:v>112.72</c:v>
                </c:pt>
                <c:pt idx="181">
                  <c:v>112.92</c:v>
                </c:pt>
                <c:pt idx="182">
                  <c:v>113.13</c:v>
                </c:pt>
                <c:pt idx="183">
                  <c:v>113.33</c:v>
                </c:pt>
                <c:pt idx="184">
                  <c:v>113.54</c:v>
                </c:pt>
                <c:pt idx="185">
                  <c:v>113.77</c:v>
                </c:pt>
                <c:pt idx="186">
                  <c:v>114</c:v>
                </c:pt>
                <c:pt idx="187">
                  <c:v>114.22</c:v>
                </c:pt>
                <c:pt idx="188">
                  <c:v>114.44</c:v>
                </c:pt>
                <c:pt idx="189">
                  <c:v>114.65</c:v>
                </c:pt>
                <c:pt idx="190">
                  <c:v>114.86</c:v>
                </c:pt>
                <c:pt idx="191">
                  <c:v>115.08</c:v>
                </c:pt>
                <c:pt idx="192">
                  <c:v>115.3</c:v>
                </c:pt>
                <c:pt idx="193">
                  <c:v>115.52</c:v>
                </c:pt>
                <c:pt idx="194">
                  <c:v>115.74</c:v>
                </c:pt>
                <c:pt idx="195">
                  <c:v>115.95</c:v>
                </c:pt>
                <c:pt idx="196">
                  <c:v>116.17</c:v>
                </c:pt>
                <c:pt idx="197">
                  <c:v>116.38</c:v>
                </c:pt>
                <c:pt idx="198">
                  <c:v>116.59</c:v>
                </c:pt>
                <c:pt idx="199">
                  <c:v>116.79</c:v>
                </c:pt>
                <c:pt idx="200">
                  <c:v>116.99</c:v>
                </c:pt>
                <c:pt idx="201">
                  <c:v>117.2</c:v>
                </c:pt>
                <c:pt idx="202">
                  <c:v>117.41</c:v>
                </c:pt>
                <c:pt idx="203">
                  <c:v>117.61</c:v>
                </c:pt>
                <c:pt idx="204">
                  <c:v>117.8</c:v>
                </c:pt>
                <c:pt idx="205">
                  <c:v>117.99</c:v>
                </c:pt>
                <c:pt idx="206">
                  <c:v>118.17</c:v>
                </c:pt>
                <c:pt idx="207">
                  <c:v>118.35</c:v>
                </c:pt>
                <c:pt idx="208">
                  <c:v>118.54</c:v>
                </c:pt>
                <c:pt idx="209">
                  <c:v>118.74</c:v>
                </c:pt>
                <c:pt idx="210">
                  <c:v>118.93</c:v>
                </c:pt>
                <c:pt idx="211">
                  <c:v>119.13</c:v>
                </c:pt>
                <c:pt idx="212">
                  <c:v>119.33</c:v>
                </c:pt>
                <c:pt idx="213">
                  <c:v>119.52</c:v>
                </c:pt>
                <c:pt idx="214">
                  <c:v>119.71</c:v>
                </c:pt>
                <c:pt idx="215">
                  <c:v>119.89</c:v>
                </c:pt>
                <c:pt idx="216">
                  <c:v>120.09</c:v>
                </c:pt>
                <c:pt idx="217">
                  <c:v>120.28</c:v>
                </c:pt>
                <c:pt idx="218">
                  <c:v>120.47</c:v>
                </c:pt>
                <c:pt idx="219">
                  <c:v>120.66</c:v>
                </c:pt>
                <c:pt idx="220">
                  <c:v>120.84</c:v>
                </c:pt>
                <c:pt idx="221">
                  <c:v>121.03</c:v>
                </c:pt>
                <c:pt idx="222">
                  <c:v>121.21</c:v>
                </c:pt>
                <c:pt idx="223">
                  <c:v>121.39</c:v>
                </c:pt>
                <c:pt idx="224">
                  <c:v>121.57</c:v>
                </c:pt>
                <c:pt idx="225">
                  <c:v>121.75</c:v>
                </c:pt>
                <c:pt idx="226">
                  <c:v>121.93</c:v>
                </c:pt>
                <c:pt idx="227">
                  <c:v>122.11</c:v>
                </c:pt>
                <c:pt idx="228">
                  <c:v>122.28</c:v>
                </c:pt>
                <c:pt idx="229">
                  <c:v>122.46</c:v>
                </c:pt>
                <c:pt idx="230">
                  <c:v>122.63</c:v>
                </c:pt>
                <c:pt idx="231">
                  <c:v>122.79</c:v>
                </c:pt>
                <c:pt idx="232">
                  <c:v>122.96</c:v>
                </c:pt>
                <c:pt idx="233">
                  <c:v>123.13</c:v>
                </c:pt>
                <c:pt idx="234">
                  <c:v>123.3</c:v>
                </c:pt>
                <c:pt idx="235">
                  <c:v>123.46</c:v>
                </c:pt>
                <c:pt idx="236">
                  <c:v>123.63</c:v>
                </c:pt>
                <c:pt idx="237">
                  <c:v>123.79</c:v>
                </c:pt>
                <c:pt idx="238">
                  <c:v>123.96</c:v>
                </c:pt>
                <c:pt idx="239">
                  <c:v>124.12</c:v>
                </c:pt>
                <c:pt idx="240">
                  <c:v>124.28</c:v>
                </c:pt>
                <c:pt idx="241">
                  <c:v>124.44</c:v>
                </c:pt>
                <c:pt idx="242">
                  <c:v>124.6</c:v>
                </c:pt>
                <c:pt idx="243">
                  <c:v>124.76</c:v>
                </c:pt>
                <c:pt idx="244">
                  <c:v>124.92</c:v>
                </c:pt>
                <c:pt idx="245">
                  <c:v>125.08</c:v>
                </c:pt>
                <c:pt idx="246">
                  <c:v>125.24</c:v>
                </c:pt>
                <c:pt idx="247">
                  <c:v>125.4</c:v>
                </c:pt>
                <c:pt idx="248">
                  <c:v>125.55</c:v>
                </c:pt>
                <c:pt idx="249">
                  <c:v>125.7</c:v>
                </c:pt>
                <c:pt idx="250">
                  <c:v>125.84</c:v>
                </c:pt>
                <c:pt idx="251">
                  <c:v>125.99</c:v>
                </c:pt>
                <c:pt idx="252">
                  <c:v>126.14</c:v>
                </c:pt>
                <c:pt idx="253">
                  <c:v>126.3</c:v>
                </c:pt>
                <c:pt idx="254">
                  <c:v>126.45</c:v>
                </c:pt>
                <c:pt idx="255">
                  <c:v>126.6</c:v>
                </c:pt>
                <c:pt idx="256">
                  <c:v>126.75</c:v>
                </c:pt>
                <c:pt idx="257">
                  <c:v>126.9</c:v>
                </c:pt>
                <c:pt idx="258">
                  <c:v>127.04</c:v>
                </c:pt>
                <c:pt idx="259">
                  <c:v>127.19</c:v>
                </c:pt>
                <c:pt idx="260">
                  <c:v>127.33</c:v>
                </c:pt>
                <c:pt idx="261">
                  <c:v>127.47</c:v>
                </c:pt>
                <c:pt idx="262">
                  <c:v>127.61</c:v>
                </c:pt>
                <c:pt idx="263">
                  <c:v>127.75</c:v>
                </c:pt>
                <c:pt idx="264">
                  <c:v>127.88</c:v>
                </c:pt>
                <c:pt idx="265">
                  <c:v>128.01</c:v>
                </c:pt>
                <c:pt idx="266">
                  <c:v>128.15</c:v>
                </c:pt>
                <c:pt idx="267">
                  <c:v>128.28</c:v>
                </c:pt>
                <c:pt idx="268">
                  <c:v>128.41999999999999</c:v>
                </c:pt>
                <c:pt idx="269">
                  <c:v>128.54</c:v>
                </c:pt>
                <c:pt idx="270">
                  <c:v>128.66999999999999</c:v>
                </c:pt>
                <c:pt idx="271">
                  <c:v>128.81</c:v>
                </c:pt>
                <c:pt idx="272">
                  <c:v>128.94</c:v>
                </c:pt>
                <c:pt idx="273">
                  <c:v>129.08000000000001</c:v>
                </c:pt>
                <c:pt idx="274">
                  <c:v>129.21</c:v>
                </c:pt>
                <c:pt idx="275">
                  <c:v>129.34</c:v>
                </c:pt>
                <c:pt idx="276">
                  <c:v>129.47</c:v>
                </c:pt>
                <c:pt idx="277">
                  <c:v>129.61000000000001</c:v>
                </c:pt>
                <c:pt idx="278">
                  <c:v>129.72999999999999</c:v>
                </c:pt>
                <c:pt idx="279">
                  <c:v>129.86000000000001</c:v>
                </c:pt>
                <c:pt idx="280">
                  <c:v>129.99</c:v>
                </c:pt>
                <c:pt idx="281">
                  <c:v>130.12</c:v>
                </c:pt>
                <c:pt idx="282">
                  <c:v>130.24</c:v>
                </c:pt>
                <c:pt idx="283">
                  <c:v>130.37</c:v>
                </c:pt>
                <c:pt idx="284">
                  <c:v>130.49</c:v>
                </c:pt>
                <c:pt idx="285">
                  <c:v>130.61000000000001</c:v>
                </c:pt>
                <c:pt idx="286">
                  <c:v>130.74</c:v>
                </c:pt>
                <c:pt idx="287">
                  <c:v>130.86000000000001</c:v>
                </c:pt>
                <c:pt idx="288">
                  <c:v>130.97999999999999</c:v>
                </c:pt>
                <c:pt idx="289">
                  <c:v>131.1</c:v>
                </c:pt>
                <c:pt idx="290">
                  <c:v>131.21</c:v>
                </c:pt>
                <c:pt idx="291">
                  <c:v>131.33000000000001</c:v>
                </c:pt>
                <c:pt idx="292">
                  <c:v>131.44999999999999</c:v>
                </c:pt>
                <c:pt idx="293">
                  <c:v>131.56</c:v>
                </c:pt>
                <c:pt idx="294">
                  <c:v>131.68</c:v>
                </c:pt>
                <c:pt idx="295">
                  <c:v>131.79</c:v>
                </c:pt>
                <c:pt idx="296">
                  <c:v>131.9</c:v>
                </c:pt>
                <c:pt idx="297">
                  <c:v>132.01</c:v>
                </c:pt>
                <c:pt idx="298">
                  <c:v>132.12</c:v>
                </c:pt>
                <c:pt idx="299">
                  <c:v>132.22999999999999</c:v>
                </c:pt>
                <c:pt idx="300">
                  <c:v>132.34</c:v>
                </c:pt>
                <c:pt idx="301">
                  <c:v>132.44999999999999</c:v>
                </c:pt>
                <c:pt idx="302">
                  <c:v>132.56</c:v>
                </c:pt>
                <c:pt idx="303">
                  <c:v>132.66</c:v>
                </c:pt>
                <c:pt idx="304">
                  <c:v>132.76</c:v>
                </c:pt>
                <c:pt idx="305">
                  <c:v>132.87</c:v>
                </c:pt>
                <c:pt idx="306">
                  <c:v>132.97</c:v>
                </c:pt>
                <c:pt idx="307">
                  <c:v>133.07</c:v>
                </c:pt>
                <c:pt idx="308">
                  <c:v>133.16999999999999</c:v>
                </c:pt>
                <c:pt idx="309">
                  <c:v>133.27000000000001</c:v>
                </c:pt>
                <c:pt idx="310">
                  <c:v>133.37</c:v>
                </c:pt>
                <c:pt idx="311">
                  <c:v>133.47</c:v>
                </c:pt>
                <c:pt idx="312">
                  <c:v>133.56</c:v>
                </c:pt>
                <c:pt idx="313">
                  <c:v>133.66</c:v>
                </c:pt>
                <c:pt idx="314">
                  <c:v>133.76</c:v>
                </c:pt>
                <c:pt idx="315">
                  <c:v>133.86000000000001</c:v>
                </c:pt>
                <c:pt idx="316">
                  <c:v>133.96</c:v>
                </c:pt>
                <c:pt idx="317">
                  <c:v>134.05000000000001</c:v>
                </c:pt>
                <c:pt idx="318">
                  <c:v>134.15</c:v>
                </c:pt>
                <c:pt idx="319">
                  <c:v>134.24</c:v>
                </c:pt>
                <c:pt idx="320">
                  <c:v>134.33000000000001</c:v>
                </c:pt>
                <c:pt idx="321">
                  <c:v>134.43</c:v>
                </c:pt>
                <c:pt idx="322">
                  <c:v>134.52000000000001</c:v>
                </c:pt>
                <c:pt idx="323">
                  <c:v>134.61000000000001</c:v>
                </c:pt>
                <c:pt idx="324">
                  <c:v>134.69999999999999</c:v>
                </c:pt>
                <c:pt idx="325">
                  <c:v>134.79</c:v>
                </c:pt>
                <c:pt idx="326">
                  <c:v>134.88</c:v>
                </c:pt>
                <c:pt idx="327">
                  <c:v>134.97</c:v>
                </c:pt>
                <c:pt idx="328">
                  <c:v>135.06</c:v>
                </c:pt>
                <c:pt idx="329">
                  <c:v>135.13999999999999</c:v>
                </c:pt>
                <c:pt idx="330">
                  <c:v>135.22999999999999</c:v>
                </c:pt>
                <c:pt idx="331">
                  <c:v>135.32</c:v>
                </c:pt>
                <c:pt idx="332">
                  <c:v>135.4</c:v>
                </c:pt>
                <c:pt idx="333">
                  <c:v>135.47999999999999</c:v>
                </c:pt>
                <c:pt idx="334">
                  <c:v>135.56</c:v>
                </c:pt>
                <c:pt idx="335">
                  <c:v>135.65</c:v>
                </c:pt>
                <c:pt idx="336">
                  <c:v>135.72999999999999</c:v>
                </c:pt>
                <c:pt idx="337">
                  <c:v>135.81</c:v>
                </c:pt>
                <c:pt idx="338">
                  <c:v>135.88999999999999</c:v>
                </c:pt>
                <c:pt idx="339">
                  <c:v>135.97</c:v>
                </c:pt>
                <c:pt idx="340">
                  <c:v>136.05000000000001</c:v>
                </c:pt>
                <c:pt idx="341">
                  <c:v>136.12</c:v>
                </c:pt>
                <c:pt idx="342">
                  <c:v>136.19999999999999</c:v>
                </c:pt>
                <c:pt idx="343">
                  <c:v>136.27000000000001</c:v>
                </c:pt>
                <c:pt idx="344">
                  <c:v>136.34</c:v>
                </c:pt>
                <c:pt idx="345">
                  <c:v>136.41999999999999</c:v>
                </c:pt>
                <c:pt idx="346">
                  <c:v>136.49</c:v>
                </c:pt>
                <c:pt idx="347">
                  <c:v>136.56</c:v>
                </c:pt>
                <c:pt idx="348">
                  <c:v>136.62</c:v>
                </c:pt>
                <c:pt idx="349">
                  <c:v>136.69</c:v>
                </c:pt>
                <c:pt idx="350">
                  <c:v>136.75</c:v>
                </c:pt>
                <c:pt idx="351">
                  <c:v>136.82</c:v>
                </c:pt>
                <c:pt idx="352">
                  <c:v>136.88999999999999</c:v>
                </c:pt>
                <c:pt idx="353">
                  <c:v>136.94999999999999</c:v>
                </c:pt>
                <c:pt idx="354">
                  <c:v>137.01</c:v>
                </c:pt>
                <c:pt idx="355">
                  <c:v>137.06</c:v>
                </c:pt>
                <c:pt idx="356">
                  <c:v>137.12</c:v>
                </c:pt>
                <c:pt idx="357">
                  <c:v>137.18</c:v>
                </c:pt>
                <c:pt idx="358">
                  <c:v>137.24</c:v>
                </c:pt>
                <c:pt idx="359">
                  <c:v>137.30000000000001</c:v>
                </c:pt>
                <c:pt idx="360">
                  <c:v>137.35</c:v>
                </c:pt>
                <c:pt idx="361">
                  <c:v>137.41</c:v>
                </c:pt>
                <c:pt idx="362">
                  <c:v>137.47</c:v>
                </c:pt>
                <c:pt idx="363">
                  <c:v>137.52000000000001</c:v>
                </c:pt>
                <c:pt idx="364">
                  <c:v>137.58000000000001</c:v>
                </c:pt>
                <c:pt idx="365">
                  <c:v>137.63999999999999</c:v>
                </c:pt>
                <c:pt idx="366">
                  <c:v>137.69999999999999</c:v>
                </c:pt>
                <c:pt idx="367">
                  <c:v>137.76</c:v>
                </c:pt>
                <c:pt idx="368">
                  <c:v>137.82</c:v>
                </c:pt>
                <c:pt idx="369">
                  <c:v>137.88</c:v>
                </c:pt>
                <c:pt idx="370">
                  <c:v>137.94</c:v>
                </c:pt>
                <c:pt idx="371">
                  <c:v>138</c:v>
                </c:pt>
                <c:pt idx="372">
                  <c:v>138.06</c:v>
                </c:pt>
                <c:pt idx="373">
                  <c:v>138.12</c:v>
                </c:pt>
                <c:pt idx="374">
                  <c:v>138.18</c:v>
                </c:pt>
                <c:pt idx="375">
                  <c:v>138.25</c:v>
                </c:pt>
                <c:pt idx="376">
                  <c:v>138.31</c:v>
                </c:pt>
                <c:pt idx="377">
                  <c:v>138.38</c:v>
                </c:pt>
                <c:pt idx="378">
                  <c:v>138.44</c:v>
                </c:pt>
                <c:pt idx="379">
                  <c:v>138.5</c:v>
                </c:pt>
                <c:pt idx="380">
                  <c:v>138.56</c:v>
                </c:pt>
                <c:pt idx="381">
                  <c:v>138.62</c:v>
                </c:pt>
                <c:pt idx="382">
                  <c:v>138.68</c:v>
                </c:pt>
                <c:pt idx="383">
                  <c:v>138.75</c:v>
                </c:pt>
                <c:pt idx="384">
                  <c:v>138.81</c:v>
                </c:pt>
                <c:pt idx="385">
                  <c:v>138.87</c:v>
                </c:pt>
                <c:pt idx="386">
                  <c:v>138.93</c:v>
                </c:pt>
                <c:pt idx="387">
                  <c:v>138.99</c:v>
                </c:pt>
                <c:pt idx="388">
                  <c:v>139.05000000000001</c:v>
                </c:pt>
                <c:pt idx="389">
                  <c:v>139.11000000000001</c:v>
                </c:pt>
                <c:pt idx="390">
                  <c:v>139.16999999999999</c:v>
                </c:pt>
                <c:pt idx="391">
                  <c:v>139.22999999999999</c:v>
                </c:pt>
                <c:pt idx="392">
                  <c:v>139.29</c:v>
                </c:pt>
                <c:pt idx="393">
                  <c:v>139.35</c:v>
                </c:pt>
                <c:pt idx="394">
                  <c:v>139.41</c:v>
                </c:pt>
                <c:pt idx="395">
                  <c:v>139.47</c:v>
                </c:pt>
                <c:pt idx="396">
                  <c:v>139.53</c:v>
                </c:pt>
                <c:pt idx="397">
                  <c:v>139.59</c:v>
                </c:pt>
                <c:pt idx="398">
                  <c:v>139.65</c:v>
                </c:pt>
                <c:pt idx="399">
                  <c:v>139.71</c:v>
                </c:pt>
                <c:pt idx="400">
                  <c:v>139.77000000000001</c:v>
                </c:pt>
                <c:pt idx="401">
                  <c:v>139.83000000000001</c:v>
                </c:pt>
                <c:pt idx="402">
                  <c:v>139.88999999999999</c:v>
                </c:pt>
                <c:pt idx="403">
                  <c:v>139.94999999999999</c:v>
                </c:pt>
                <c:pt idx="404">
                  <c:v>140</c:v>
                </c:pt>
                <c:pt idx="405">
                  <c:v>140.06</c:v>
                </c:pt>
                <c:pt idx="406">
                  <c:v>140.12</c:v>
                </c:pt>
                <c:pt idx="407">
                  <c:v>140.16999999999999</c:v>
                </c:pt>
                <c:pt idx="408">
                  <c:v>140.22999999999999</c:v>
                </c:pt>
                <c:pt idx="409">
                  <c:v>140.29</c:v>
                </c:pt>
                <c:pt idx="410">
                  <c:v>140.34</c:v>
                </c:pt>
                <c:pt idx="411">
                  <c:v>140.4</c:v>
                </c:pt>
                <c:pt idx="412">
                  <c:v>140.44999999999999</c:v>
                </c:pt>
                <c:pt idx="413">
                  <c:v>140.51</c:v>
                </c:pt>
                <c:pt idx="414">
                  <c:v>140.57</c:v>
                </c:pt>
                <c:pt idx="415">
                  <c:v>140.62</c:v>
                </c:pt>
                <c:pt idx="416">
                  <c:v>140.66999999999999</c:v>
                </c:pt>
                <c:pt idx="417">
                  <c:v>140.72999999999999</c:v>
                </c:pt>
                <c:pt idx="418">
                  <c:v>140.78</c:v>
                </c:pt>
                <c:pt idx="419">
                  <c:v>140.84</c:v>
                </c:pt>
                <c:pt idx="420">
                  <c:v>140.88999999999999</c:v>
                </c:pt>
                <c:pt idx="421">
                  <c:v>140.94999999999999</c:v>
                </c:pt>
                <c:pt idx="422">
                  <c:v>141</c:v>
                </c:pt>
                <c:pt idx="423">
                  <c:v>141.05000000000001</c:v>
                </c:pt>
                <c:pt idx="424">
                  <c:v>141.1</c:v>
                </c:pt>
                <c:pt idx="425">
                  <c:v>141.16</c:v>
                </c:pt>
                <c:pt idx="426">
                  <c:v>141.21</c:v>
                </c:pt>
                <c:pt idx="427">
                  <c:v>141.26</c:v>
                </c:pt>
                <c:pt idx="428">
                  <c:v>141.31</c:v>
                </c:pt>
                <c:pt idx="429">
                  <c:v>141.36000000000001</c:v>
                </c:pt>
                <c:pt idx="430">
                  <c:v>141.41</c:v>
                </c:pt>
                <c:pt idx="431">
                  <c:v>141.46</c:v>
                </c:pt>
                <c:pt idx="432">
                  <c:v>141.51</c:v>
                </c:pt>
                <c:pt idx="433">
                  <c:v>141.56</c:v>
                </c:pt>
                <c:pt idx="434">
                  <c:v>141.61000000000001</c:v>
                </c:pt>
                <c:pt idx="435">
                  <c:v>141.66</c:v>
                </c:pt>
                <c:pt idx="436">
                  <c:v>141.71</c:v>
                </c:pt>
                <c:pt idx="437">
                  <c:v>141.76</c:v>
                </c:pt>
                <c:pt idx="438">
                  <c:v>141.81</c:v>
                </c:pt>
                <c:pt idx="439">
                  <c:v>141.86000000000001</c:v>
                </c:pt>
                <c:pt idx="440">
                  <c:v>141.91</c:v>
                </c:pt>
                <c:pt idx="441">
                  <c:v>141.96</c:v>
                </c:pt>
                <c:pt idx="442">
                  <c:v>142.01</c:v>
                </c:pt>
                <c:pt idx="443">
                  <c:v>142.05000000000001</c:v>
                </c:pt>
                <c:pt idx="444">
                  <c:v>142.1</c:v>
                </c:pt>
                <c:pt idx="445">
                  <c:v>142.15</c:v>
                </c:pt>
                <c:pt idx="446">
                  <c:v>142.19999999999999</c:v>
                </c:pt>
                <c:pt idx="447">
                  <c:v>142.25</c:v>
                </c:pt>
                <c:pt idx="448">
                  <c:v>142.29</c:v>
                </c:pt>
                <c:pt idx="449">
                  <c:v>142.34</c:v>
                </c:pt>
                <c:pt idx="450">
                  <c:v>142.38</c:v>
                </c:pt>
                <c:pt idx="451">
                  <c:v>142.43</c:v>
                </c:pt>
                <c:pt idx="452">
                  <c:v>142.47</c:v>
                </c:pt>
                <c:pt idx="453">
                  <c:v>142.52000000000001</c:v>
                </c:pt>
                <c:pt idx="454">
                  <c:v>142.57</c:v>
                </c:pt>
                <c:pt idx="455">
                  <c:v>142.62</c:v>
                </c:pt>
                <c:pt idx="456">
                  <c:v>142.66</c:v>
                </c:pt>
                <c:pt idx="457">
                  <c:v>142.71</c:v>
                </c:pt>
                <c:pt idx="458">
                  <c:v>142.75</c:v>
                </c:pt>
                <c:pt idx="459">
                  <c:v>142.80000000000001</c:v>
                </c:pt>
                <c:pt idx="460">
                  <c:v>142.84</c:v>
                </c:pt>
                <c:pt idx="461">
                  <c:v>142.88999999999999</c:v>
                </c:pt>
                <c:pt idx="462">
                  <c:v>142.93</c:v>
                </c:pt>
                <c:pt idx="463">
                  <c:v>142.97999999999999</c:v>
                </c:pt>
                <c:pt idx="464">
                  <c:v>143.02000000000001</c:v>
                </c:pt>
                <c:pt idx="465">
                  <c:v>143.06</c:v>
                </c:pt>
                <c:pt idx="466">
                  <c:v>143.1</c:v>
                </c:pt>
                <c:pt idx="467">
                  <c:v>143.13999999999999</c:v>
                </c:pt>
                <c:pt idx="468">
                  <c:v>143.18</c:v>
                </c:pt>
                <c:pt idx="469">
                  <c:v>143.22</c:v>
                </c:pt>
                <c:pt idx="470">
                  <c:v>143.26</c:v>
                </c:pt>
                <c:pt idx="471">
                  <c:v>143.30000000000001</c:v>
                </c:pt>
                <c:pt idx="472">
                  <c:v>143.34</c:v>
                </c:pt>
                <c:pt idx="473">
                  <c:v>143.38</c:v>
                </c:pt>
                <c:pt idx="474">
                  <c:v>143.41999999999999</c:v>
                </c:pt>
                <c:pt idx="475">
                  <c:v>143.46</c:v>
                </c:pt>
                <c:pt idx="476">
                  <c:v>143.5</c:v>
                </c:pt>
                <c:pt idx="477">
                  <c:v>143.54</c:v>
                </c:pt>
                <c:pt idx="478">
                  <c:v>143.58000000000001</c:v>
                </c:pt>
                <c:pt idx="479">
                  <c:v>143.62</c:v>
                </c:pt>
                <c:pt idx="480">
                  <c:v>143.66</c:v>
                </c:pt>
                <c:pt idx="481">
                  <c:v>143.69</c:v>
                </c:pt>
                <c:pt idx="482">
                  <c:v>143.72999999999999</c:v>
                </c:pt>
                <c:pt idx="483">
                  <c:v>143.77000000000001</c:v>
                </c:pt>
                <c:pt idx="484">
                  <c:v>143.81</c:v>
                </c:pt>
                <c:pt idx="485">
                  <c:v>143.84</c:v>
                </c:pt>
                <c:pt idx="486">
                  <c:v>143.88</c:v>
                </c:pt>
                <c:pt idx="487">
                  <c:v>143.91999999999999</c:v>
                </c:pt>
                <c:pt idx="488">
                  <c:v>143.96</c:v>
                </c:pt>
                <c:pt idx="489">
                  <c:v>143.99</c:v>
                </c:pt>
                <c:pt idx="490">
                  <c:v>144.03</c:v>
                </c:pt>
                <c:pt idx="491">
                  <c:v>144.06</c:v>
                </c:pt>
                <c:pt idx="492">
                  <c:v>144.1</c:v>
                </c:pt>
                <c:pt idx="493">
                  <c:v>144.13</c:v>
                </c:pt>
                <c:pt idx="494">
                  <c:v>144.16999999999999</c:v>
                </c:pt>
                <c:pt idx="495">
                  <c:v>144.21</c:v>
                </c:pt>
                <c:pt idx="496">
                  <c:v>144.24</c:v>
                </c:pt>
                <c:pt idx="497">
                  <c:v>144.28</c:v>
                </c:pt>
                <c:pt idx="498">
                  <c:v>144.31</c:v>
                </c:pt>
                <c:pt idx="499">
                  <c:v>144.35</c:v>
                </c:pt>
                <c:pt idx="500">
                  <c:v>144.38</c:v>
                </c:pt>
                <c:pt idx="501">
                  <c:v>144.41</c:v>
                </c:pt>
                <c:pt idx="502">
                  <c:v>144.44</c:v>
                </c:pt>
                <c:pt idx="503">
                  <c:v>144.47</c:v>
                </c:pt>
                <c:pt idx="504">
                  <c:v>144.5</c:v>
                </c:pt>
                <c:pt idx="505">
                  <c:v>144.53</c:v>
                </c:pt>
                <c:pt idx="506">
                  <c:v>144.57</c:v>
                </c:pt>
                <c:pt idx="507">
                  <c:v>144.6</c:v>
                </c:pt>
                <c:pt idx="508">
                  <c:v>144.63</c:v>
                </c:pt>
                <c:pt idx="509">
                  <c:v>144.66</c:v>
                </c:pt>
                <c:pt idx="510">
                  <c:v>144.69999999999999</c:v>
                </c:pt>
                <c:pt idx="511">
                  <c:v>144.72999999999999</c:v>
                </c:pt>
                <c:pt idx="512">
                  <c:v>144.76</c:v>
                </c:pt>
                <c:pt idx="513">
                  <c:v>144.79</c:v>
                </c:pt>
                <c:pt idx="514">
                  <c:v>144.82</c:v>
                </c:pt>
                <c:pt idx="515">
                  <c:v>144.85</c:v>
                </c:pt>
                <c:pt idx="516">
                  <c:v>144.88</c:v>
                </c:pt>
                <c:pt idx="517">
                  <c:v>144.91</c:v>
                </c:pt>
                <c:pt idx="518">
                  <c:v>144.94</c:v>
                </c:pt>
                <c:pt idx="519">
                  <c:v>144.97</c:v>
                </c:pt>
                <c:pt idx="520">
                  <c:v>145</c:v>
                </c:pt>
                <c:pt idx="521">
                  <c:v>145.03</c:v>
                </c:pt>
                <c:pt idx="522">
                  <c:v>145.05000000000001</c:v>
                </c:pt>
                <c:pt idx="523">
                  <c:v>145.08000000000001</c:v>
                </c:pt>
                <c:pt idx="524">
                  <c:v>145.11000000000001</c:v>
                </c:pt>
                <c:pt idx="525">
                  <c:v>145.13999999999999</c:v>
                </c:pt>
                <c:pt idx="526">
                  <c:v>145.16</c:v>
                </c:pt>
                <c:pt idx="527">
                  <c:v>145.19</c:v>
                </c:pt>
                <c:pt idx="528">
                  <c:v>145.21</c:v>
                </c:pt>
                <c:pt idx="529">
                  <c:v>145.24</c:v>
                </c:pt>
                <c:pt idx="530">
                  <c:v>145.26</c:v>
                </c:pt>
                <c:pt idx="531">
                  <c:v>145.29</c:v>
                </c:pt>
                <c:pt idx="532">
                  <c:v>145.32</c:v>
                </c:pt>
                <c:pt idx="533">
                  <c:v>145.35</c:v>
                </c:pt>
                <c:pt idx="534">
                  <c:v>145.37</c:v>
                </c:pt>
                <c:pt idx="535">
                  <c:v>145.4</c:v>
                </c:pt>
                <c:pt idx="536">
                  <c:v>145.41999999999999</c:v>
                </c:pt>
                <c:pt idx="537">
                  <c:v>145.44999999999999</c:v>
                </c:pt>
                <c:pt idx="538">
                  <c:v>145.47</c:v>
                </c:pt>
                <c:pt idx="539">
                  <c:v>145.49</c:v>
                </c:pt>
                <c:pt idx="540">
                  <c:v>145.51</c:v>
                </c:pt>
                <c:pt idx="541">
                  <c:v>145.54</c:v>
                </c:pt>
                <c:pt idx="542">
                  <c:v>145.56</c:v>
                </c:pt>
                <c:pt idx="543">
                  <c:v>145.59</c:v>
                </c:pt>
                <c:pt idx="544">
                  <c:v>145.61000000000001</c:v>
                </c:pt>
                <c:pt idx="545">
                  <c:v>145.63999999999999</c:v>
                </c:pt>
                <c:pt idx="546">
                  <c:v>145.66</c:v>
                </c:pt>
                <c:pt idx="547">
                  <c:v>145.68</c:v>
                </c:pt>
                <c:pt idx="548">
                  <c:v>145.71</c:v>
                </c:pt>
                <c:pt idx="549">
                  <c:v>145.72999999999999</c:v>
                </c:pt>
                <c:pt idx="550">
                  <c:v>145.75</c:v>
                </c:pt>
                <c:pt idx="551">
                  <c:v>145.77000000000001</c:v>
                </c:pt>
                <c:pt idx="552">
                  <c:v>145.80000000000001</c:v>
                </c:pt>
                <c:pt idx="553">
                  <c:v>145.82</c:v>
                </c:pt>
                <c:pt idx="554">
                  <c:v>145.84</c:v>
                </c:pt>
                <c:pt idx="555">
                  <c:v>145.86000000000001</c:v>
                </c:pt>
                <c:pt idx="556">
                  <c:v>145.88</c:v>
                </c:pt>
                <c:pt idx="557">
                  <c:v>145.9</c:v>
                </c:pt>
                <c:pt idx="558">
                  <c:v>145.91999999999999</c:v>
                </c:pt>
                <c:pt idx="559">
                  <c:v>145.94</c:v>
                </c:pt>
                <c:pt idx="560">
                  <c:v>145.96</c:v>
                </c:pt>
                <c:pt idx="561">
                  <c:v>145.97999999999999</c:v>
                </c:pt>
                <c:pt idx="562">
                  <c:v>146</c:v>
                </c:pt>
                <c:pt idx="563">
                  <c:v>146.02000000000001</c:v>
                </c:pt>
                <c:pt idx="564">
                  <c:v>146.03</c:v>
                </c:pt>
                <c:pt idx="565">
                  <c:v>146.06</c:v>
                </c:pt>
                <c:pt idx="566">
                  <c:v>146.07</c:v>
                </c:pt>
                <c:pt idx="567">
                  <c:v>146.09</c:v>
                </c:pt>
                <c:pt idx="568">
                  <c:v>146.11000000000001</c:v>
                </c:pt>
                <c:pt idx="569">
                  <c:v>146.12</c:v>
                </c:pt>
                <c:pt idx="570">
                  <c:v>146.13999999999999</c:v>
                </c:pt>
                <c:pt idx="571">
                  <c:v>146.16</c:v>
                </c:pt>
                <c:pt idx="572">
                  <c:v>146.18</c:v>
                </c:pt>
                <c:pt idx="573">
                  <c:v>146.19</c:v>
                </c:pt>
                <c:pt idx="574">
                  <c:v>146.21</c:v>
                </c:pt>
                <c:pt idx="575">
                  <c:v>146.22</c:v>
                </c:pt>
                <c:pt idx="576">
                  <c:v>146.24</c:v>
                </c:pt>
                <c:pt idx="577">
                  <c:v>146.25</c:v>
                </c:pt>
                <c:pt idx="578">
                  <c:v>146.27000000000001</c:v>
                </c:pt>
                <c:pt idx="579">
                  <c:v>146.28</c:v>
                </c:pt>
                <c:pt idx="580">
                  <c:v>146.30000000000001</c:v>
                </c:pt>
                <c:pt idx="581">
                  <c:v>146.31</c:v>
                </c:pt>
                <c:pt idx="582">
                  <c:v>146.33000000000001</c:v>
                </c:pt>
                <c:pt idx="583">
                  <c:v>146.34</c:v>
                </c:pt>
                <c:pt idx="584">
                  <c:v>146.35</c:v>
                </c:pt>
                <c:pt idx="585">
                  <c:v>146.37</c:v>
                </c:pt>
                <c:pt idx="586">
                  <c:v>146.37</c:v>
                </c:pt>
                <c:pt idx="587">
                  <c:v>146.38999999999999</c:v>
                </c:pt>
                <c:pt idx="588">
                  <c:v>146.4</c:v>
                </c:pt>
                <c:pt idx="589">
                  <c:v>146.41</c:v>
                </c:pt>
                <c:pt idx="590">
                  <c:v>146.41999999999999</c:v>
                </c:pt>
                <c:pt idx="591">
                  <c:v>146.44</c:v>
                </c:pt>
                <c:pt idx="592">
                  <c:v>146.44999999999999</c:v>
                </c:pt>
                <c:pt idx="593">
                  <c:v>146.46</c:v>
                </c:pt>
                <c:pt idx="594">
                  <c:v>146.47</c:v>
                </c:pt>
                <c:pt idx="595">
                  <c:v>146.47999999999999</c:v>
                </c:pt>
                <c:pt idx="596">
                  <c:v>146.49</c:v>
                </c:pt>
                <c:pt idx="597">
                  <c:v>146.5</c:v>
                </c:pt>
                <c:pt idx="598">
                  <c:v>146.51</c:v>
                </c:pt>
                <c:pt idx="599">
                  <c:v>146.52000000000001</c:v>
                </c:pt>
                <c:pt idx="600">
                  <c:v>146.53</c:v>
                </c:pt>
                <c:pt idx="601">
                  <c:v>146.54</c:v>
                </c:pt>
                <c:pt idx="602">
                  <c:v>146.55000000000001</c:v>
                </c:pt>
                <c:pt idx="603">
                  <c:v>146.56</c:v>
                </c:pt>
                <c:pt idx="604">
                  <c:v>146.57</c:v>
                </c:pt>
                <c:pt idx="605">
                  <c:v>146.57</c:v>
                </c:pt>
                <c:pt idx="606">
                  <c:v>146.58000000000001</c:v>
                </c:pt>
                <c:pt idx="607">
                  <c:v>146.59</c:v>
                </c:pt>
                <c:pt idx="608">
                  <c:v>146.59</c:v>
                </c:pt>
                <c:pt idx="609">
                  <c:v>146.6</c:v>
                </c:pt>
                <c:pt idx="610">
                  <c:v>146.6</c:v>
                </c:pt>
                <c:pt idx="611">
                  <c:v>146.61000000000001</c:v>
                </c:pt>
                <c:pt idx="612">
                  <c:v>146.61000000000001</c:v>
                </c:pt>
                <c:pt idx="613">
                  <c:v>146.62</c:v>
                </c:pt>
                <c:pt idx="614">
                  <c:v>146.62</c:v>
                </c:pt>
                <c:pt idx="615">
                  <c:v>146.63</c:v>
                </c:pt>
                <c:pt idx="616">
                  <c:v>146.63999999999999</c:v>
                </c:pt>
                <c:pt idx="617">
                  <c:v>146.63999999999999</c:v>
                </c:pt>
                <c:pt idx="618">
                  <c:v>146.63999999999999</c:v>
                </c:pt>
                <c:pt idx="619">
                  <c:v>146.65</c:v>
                </c:pt>
                <c:pt idx="620">
                  <c:v>146.65</c:v>
                </c:pt>
                <c:pt idx="621">
                  <c:v>146.66</c:v>
                </c:pt>
                <c:pt idx="622">
                  <c:v>146.66</c:v>
                </c:pt>
                <c:pt idx="623">
                  <c:v>146.66</c:v>
                </c:pt>
                <c:pt idx="624">
                  <c:v>146.66</c:v>
                </c:pt>
                <c:pt idx="625">
                  <c:v>146.66</c:v>
                </c:pt>
                <c:pt idx="626">
                  <c:v>146.66</c:v>
                </c:pt>
                <c:pt idx="627">
                  <c:v>146.66999999999999</c:v>
                </c:pt>
                <c:pt idx="628">
                  <c:v>146.66999999999999</c:v>
                </c:pt>
                <c:pt idx="629">
                  <c:v>146.66999999999999</c:v>
                </c:pt>
                <c:pt idx="630">
                  <c:v>146.66999999999999</c:v>
                </c:pt>
                <c:pt idx="631">
                  <c:v>146.66999999999999</c:v>
                </c:pt>
                <c:pt idx="632">
                  <c:v>146.66999999999999</c:v>
                </c:pt>
                <c:pt idx="633">
                  <c:v>146.66999999999999</c:v>
                </c:pt>
                <c:pt idx="634">
                  <c:v>146.66</c:v>
                </c:pt>
                <c:pt idx="635">
                  <c:v>146.66</c:v>
                </c:pt>
                <c:pt idx="636">
                  <c:v>146.66</c:v>
                </c:pt>
                <c:pt idx="637">
                  <c:v>146.66</c:v>
                </c:pt>
                <c:pt idx="638">
                  <c:v>146.66</c:v>
                </c:pt>
                <c:pt idx="639">
                  <c:v>146.66</c:v>
                </c:pt>
                <c:pt idx="640">
                  <c:v>146.65</c:v>
                </c:pt>
                <c:pt idx="641">
                  <c:v>146.65</c:v>
                </c:pt>
                <c:pt idx="642">
                  <c:v>146.65</c:v>
                </c:pt>
                <c:pt idx="643">
                  <c:v>146.65</c:v>
                </c:pt>
                <c:pt idx="644">
                  <c:v>146.63999999999999</c:v>
                </c:pt>
                <c:pt idx="645">
                  <c:v>146.63999999999999</c:v>
                </c:pt>
                <c:pt idx="646">
                  <c:v>146.63</c:v>
                </c:pt>
                <c:pt idx="647">
                  <c:v>146.62</c:v>
                </c:pt>
                <c:pt idx="648">
                  <c:v>146.62</c:v>
                </c:pt>
                <c:pt idx="649">
                  <c:v>146.61000000000001</c:v>
                </c:pt>
                <c:pt idx="650">
                  <c:v>146.6</c:v>
                </c:pt>
                <c:pt idx="651">
                  <c:v>146.59</c:v>
                </c:pt>
                <c:pt idx="652">
                  <c:v>146.59</c:v>
                </c:pt>
                <c:pt idx="653">
                  <c:v>146.58000000000001</c:v>
                </c:pt>
                <c:pt idx="654">
                  <c:v>146.57</c:v>
                </c:pt>
                <c:pt idx="655">
                  <c:v>146.57</c:v>
                </c:pt>
                <c:pt idx="656">
                  <c:v>146.56</c:v>
                </c:pt>
                <c:pt idx="657">
                  <c:v>146.55000000000001</c:v>
                </c:pt>
                <c:pt idx="658">
                  <c:v>146.54</c:v>
                </c:pt>
                <c:pt idx="659">
                  <c:v>146.53</c:v>
                </c:pt>
                <c:pt idx="660">
                  <c:v>146.52000000000001</c:v>
                </c:pt>
                <c:pt idx="661">
                  <c:v>146.51</c:v>
                </c:pt>
                <c:pt idx="662">
                  <c:v>146.5</c:v>
                </c:pt>
                <c:pt idx="663">
                  <c:v>146.49</c:v>
                </c:pt>
                <c:pt idx="664">
                  <c:v>146.47</c:v>
                </c:pt>
                <c:pt idx="665">
                  <c:v>146.46</c:v>
                </c:pt>
                <c:pt idx="666">
                  <c:v>146.44999999999999</c:v>
                </c:pt>
                <c:pt idx="667">
                  <c:v>146.44</c:v>
                </c:pt>
                <c:pt idx="668">
                  <c:v>146.41999999999999</c:v>
                </c:pt>
                <c:pt idx="669">
                  <c:v>146.41</c:v>
                </c:pt>
                <c:pt idx="670">
                  <c:v>146.38999999999999</c:v>
                </c:pt>
                <c:pt idx="671">
                  <c:v>146.38</c:v>
                </c:pt>
                <c:pt idx="672">
                  <c:v>146.36000000000001</c:v>
                </c:pt>
                <c:pt idx="673">
                  <c:v>146.34</c:v>
                </c:pt>
                <c:pt idx="674">
                  <c:v>146.33000000000001</c:v>
                </c:pt>
                <c:pt idx="675">
                  <c:v>146.32</c:v>
                </c:pt>
                <c:pt idx="676">
                  <c:v>146.30000000000001</c:v>
                </c:pt>
                <c:pt idx="677">
                  <c:v>146.28</c:v>
                </c:pt>
                <c:pt idx="678">
                  <c:v>146.27000000000001</c:v>
                </c:pt>
                <c:pt idx="679">
                  <c:v>146.25</c:v>
                </c:pt>
                <c:pt idx="680">
                  <c:v>146.22999999999999</c:v>
                </c:pt>
                <c:pt idx="681">
                  <c:v>146.21</c:v>
                </c:pt>
                <c:pt idx="682">
                  <c:v>146.19</c:v>
                </c:pt>
                <c:pt idx="683">
                  <c:v>146.16999999999999</c:v>
                </c:pt>
                <c:pt idx="684">
                  <c:v>146.15</c:v>
                </c:pt>
                <c:pt idx="685">
                  <c:v>146.12</c:v>
                </c:pt>
                <c:pt idx="686">
                  <c:v>146.1</c:v>
                </c:pt>
                <c:pt idx="687">
                  <c:v>146.08000000000001</c:v>
                </c:pt>
                <c:pt idx="688">
                  <c:v>146.05000000000001</c:v>
                </c:pt>
                <c:pt idx="689">
                  <c:v>146.03</c:v>
                </c:pt>
                <c:pt idx="690">
                  <c:v>146.01</c:v>
                </c:pt>
                <c:pt idx="691">
                  <c:v>145.99</c:v>
                </c:pt>
                <c:pt idx="692">
                  <c:v>145.96</c:v>
                </c:pt>
                <c:pt idx="693">
                  <c:v>145.94</c:v>
                </c:pt>
                <c:pt idx="694">
                  <c:v>145.91999999999999</c:v>
                </c:pt>
                <c:pt idx="695">
                  <c:v>145.88999999999999</c:v>
                </c:pt>
                <c:pt idx="696">
                  <c:v>145.86000000000001</c:v>
                </c:pt>
                <c:pt idx="697">
                  <c:v>145.83000000000001</c:v>
                </c:pt>
                <c:pt idx="698">
                  <c:v>145.81</c:v>
                </c:pt>
                <c:pt idx="699">
                  <c:v>145.78</c:v>
                </c:pt>
                <c:pt idx="700">
                  <c:v>145.75</c:v>
                </c:pt>
                <c:pt idx="701">
                  <c:v>145.72999999999999</c:v>
                </c:pt>
                <c:pt idx="702">
                  <c:v>145.69999999999999</c:v>
                </c:pt>
                <c:pt idx="703">
                  <c:v>145.66</c:v>
                </c:pt>
                <c:pt idx="704">
                  <c:v>145.63</c:v>
                </c:pt>
                <c:pt idx="705">
                  <c:v>145.6</c:v>
                </c:pt>
                <c:pt idx="706">
                  <c:v>145.57</c:v>
                </c:pt>
                <c:pt idx="707">
                  <c:v>145.53</c:v>
                </c:pt>
                <c:pt idx="708">
                  <c:v>145.5</c:v>
                </c:pt>
                <c:pt idx="709">
                  <c:v>145.47</c:v>
                </c:pt>
                <c:pt idx="710">
                  <c:v>145.44</c:v>
                </c:pt>
                <c:pt idx="711">
                  <c:v>145.4</c:v>
                </c:pt>
                <c:pt idx="712">
                  <c:v>145.37</c:v>
                </c:pt>
                <c:pt idx="713">
                  <c:v>145.34</c:v>
                </c:pt>
                <c:pt idx="714">
                  <c:v>145.30000000000001</c:v>
                </c:pt>
                <c:pt idx="715">
                  <c:v>145.26</c:v>
                </c:pt>
                <c:pt idx="716">
                  <c:v>145.22999999999999</c:v>
                </c:pt>
                <c:pt idx="717">
                  <c:v>145.19</c:v>
                </c:pt>
                <c:pt idx="718">
                  <c:v>145.15</c:v>
                </c:pt>
                <c:pt idx="719">
                  <c:v>145.11000000000001</c:v>
                </c:pt>
                <c:pt idx="720">
                  <c:v>145.07</c:v>
                </c:pt>
                <c:pt idx="721">
                  <c:v>145.03</c:v>
                </c:pt>
                <c:pt idx="722">
                  <c:v>144.99</c:v>
                </c:pt>
                <c:pt idx="723">
                  <c:v>144.94999999999999</c:v>
                </c:pt>
                <c:pt idx="724">
                  <c:v>144.91</c:v>
                </c:pt>
                <c:pt idx="725">
                  <c:v>144.87</c:v>
                </c:pt>
                <c:pt idx="726">
                  <c:v>144.83000000000001</c:v>
                </c:pt>
                <c:pt idx="727">
                  <c:v>144.78</c:v>
                </c:pt>
                <c:pt idx="728">
                  <c:v>144.74</c:v>
                </c:pt>
                <c:pt idx="729">
                  <c:v>144.69999999999999</c:v>
                </c:pt>
                <c:pt idx="730">
                  <c:v>144.65</c:v>
                </c:pt>
                <c:pt idx="731">
                  <c:v>144.61000000000001</c:v>
                </c:pt>
                <c:pt idx="732">
                  <c:v>144.56</c:v>
                </c:pt>
                <c:pt idx="733">
                  <c:v>144.51</c:v>
                </c:pt>
                <c:pt idx="734">
                  <c:v>144.46</c:v>
                </c:pt>
                <c:pt idx="735">
                  <c:v>144.41999999999999</c:v>
                </c:pt>
                <c:pt idx="736">
                  <c:v>144.37</c:v>
                </c:pt>
                <c:pt idx="737">
                  <c:v>144.32</c:v>
                </c:pt>
                <c:pt idx="738">
                  <c:v>144.27000000000001</c:v>
                </c:pt>
                <c:pt idx="739">
                  <c:v>144.22</c:v>
                </c:pt>
                <c:pt idx="740">
                  <c:v>144.16999999999999</c:v>
                </c:pt>
                <c:pt idx="741">
                  <c:v>144.12</c:v>
                </c:pt>
                <c:pt idx="742">
                  <c:v>144.07</c:v>
                </c:pt>
                <c:pt idx="743">
                  <c:v>144.01</c:v>
                </c:pt>
                <c:pt idx="744">
                  <c:v>143.96</c:v>
                </c:pt>
                <c:pt idx="745">
                  <c:v>143.91</c:v>
                </c:pt>
                <c:pt idx="746">
                  <c:v>143.85</c:v>
                </c:pt>
                <c:pt idx="747">
                  <c:v>143.80000000000001</c:v>
                </c:pt>
                <c:pt idx="748">
                  <c:v>143.74</c:v>
                </c:pt>
                <c:pt idx="749">
                  <c:v>143.69</c:v>
                </c:pt>
                <c:pt idx="750">
                  <c:v>143.63</c:v>
                </c:pt>
                <c:pt idx="751">
                  <c:v>143.57</c:v>
                </c:pt>
                <c:pt idx="752">
                  <c:v>143.52000000000001</c:v>
                </c:pt>
                <c:pt idx="753">
                  <c:v>143.46</c:v>
                </c:pt>
                <c:pt idx="754">
                  <c:v>143.4</c:v>
                </c:pt>
                <c:pt idx="755">
                  <c:v>143.34</c:v>
                </c:pt>
                <c:pt idx="756">
                  <c:v>143.28</c:v>
                </c:pt>
                <c:pt idx="757">
                  <c:v>143.22</c:v>
                </c:pt>
                <c:pt idx="758">
                  <c:v>143.16</c:v>
                </c:pt>
                <c:pt idx="759">
                  <c:v>143.1</c:v>
                </c:pt>
                <c:pt idx="760">
                  <c:v>143.03</c:v>
                </c:pt>
                <c:pt idx="761">
                  <c:v>142.97</c:v>
                </c:pt>
                <c:pt idx="762">
                  <c:v>142.91</c:v>
                </c:pt>
                <c:pt idx="763">
                  <c:v>142.84</c:v>
                </c:pt>
                <c:pt idx="764">
                  <c:v>142.78</c:v>
                </c:pt>
                <c:pt idx="765">
                  <c:v>142.71</c:v>
                </c:pt>
                <c:pt idx="766">
                  <c:v>142.63999999999999</c:v>
                </c:pt>
                <c:pt idx="767">
                  <c:v>142.57</c:v>
                </c:pt>
                <c:pt idx="768">
                  <c:v>142.51</c:v>
                </c:pt>
                <c:pt idx="769">
                  <c:v>142.44</c:v>
                </c:pt>
                <c:pt idx="770">
                  <c:v>142.37</c:v>
                </c:pt>
                <c:pt idx="771">
                  <c:v>142.31</c:v>
                </c:pt>
                <c:pt idx="772">
                  <c:v>142.24</c:v>
                </c:pt>
                <c:pt idx="773">
                  <c:v>142.16999999999999</c:v>
                </c:pt>
                <c:pt idx="774">
                  <c:v>142.1</c:v>
                </c:pt>
                <c:pt idx="775">
                  <c:v>142.02000000000001</c:v>
                </c:pt>
                <c:pt idx="776">
                  <c:v>141.94999999999999</c:v>
                </c:pt>
                <c:pt idx="777">
                  <c:v>141.87</c:v>
                </c:pt>
                <c:pt idx="778">
                  <c:v>141.80000000000001</c:v>
                </c:pt>
                <c:pt idx="779">
                  <c:v>141.72</c:v>
                </c:pt>
                <c:pt idx="780">
                  <c:v>141.65</c:v>
                </c:pt>
                <c:pt idx="781">
                  <c:v>141.57</c:v>
                </c:pt>
                <c:pt idx="782">
                  <c:v>141.49</c:v>
                </c:pt>
                <c:pt idx="783">
                  <c:v>141.41</c:v>
                </c:pt>
                <c:pt idx="784">
                  <c:v>141.33000000000001</c:v>
                </c:pt>
                <c:pt idx="785">
                  <c:v>141.25</c:v>
                </c:pt>
                <c:pt idx="786">
                  <c:v>141.16999999999999</c:v>
                </c:pt>
                <c:pt idx="787">
                  <c:v>141.1</c:v>
                </c:pt>
                <c:pt idx="788">
                  <c:v>141.02000000000001</c:v>
                </c:pt>
                <c:pt idx="789">
                  <c:v>140.93</c:v>
                </c:pt>
                <c:pt idx="790">
                  <c:v>140.85</c:v>
                </c:pt>
                <c:pt idx="791">
                  <c:v>140.77000000000001</c:v>
                </c:pt>
                <c:pt idx="792">
                  <c:v>140.68</c:v>
                </c:pt>
                <c:pt idx="793">
                  <c:v>140.6</c:v>
                </c:pt>
                <c:pt idx="794">
                  <c:v>140.51</c:v>
                </c:pt>
                <c:pt idx="795">
                  <c:v>140.41999999999999</c:v>
                </c:pt>
                <c:pt idx="796">
                  <c:v>140.34</c:v>
                </c:pt>
                <c:pt idx="797">
                  <c:v>140.25</c:v>
                </c:pt>
                <c:pt idx="798">
                  <c:v>140.16</c:v>
                </c:pt>
                <c:pt idx="799">
                  <c:v>140.07</c:v>
                </c:pt>
                <c:pt idx="800">
                  <c:v>139.97999999999999</c:v>
                </c:pt>
                <c:pt idx="801">
                  <c:v>139.88999999999999</c:v>
                </c:pt>
                <c:pt idx="802">
                  <c:v>139.80000000000001</c:v>
                </c:pt>
                <c:pt idx="803">
                  <c:v>139.71</c:v>
                </c:pt>
                <c:pt idx="804">
                  <c:v>139.61000000000001</c:v>
                </c:pt>
                <c:pt idx="805">
                  <c:v>139.52000000000001</c:v>
                </c:pt>
                <c:pt idx="806">
                  <c:v>139.41999999999999</c:v>
                </c:pt>
                <c:pt idx="807">
                  <c:v>139.33000000000001</c:v>
                </c:pt>
                <c:pt idx="808">
                  <c:v>139.22999999999999</c:v>
                </c:pt>
                <c:pt idx="809">
                  <c:v>139.13999999999999</c:v>
                </c:pt>
                <c:pt idx="810">
                  <c:v>139.04</c:v>
                </c:pt>
                <c:pt idx="811">
                  <c:v>138.94</c:v>
                </c:pt>
                <c:pt idx="812">
                  <c:v>138.85</c:v>
                </c:pt>
                <c:pt idx="813">
                  <c:v>138.75</c:v>
                </c:pt>
                <c:pt idx="814">
                  <c:v>138.65</c:v>
                </c:pt>
                <c:pt idx="815">
                  <c:v>138.54</c:v>
                </c:pt>
                <c:pt idx="816">
                  <c:v>138.44</c:v>
                </c:pt>
                <c:pt idx="817">
                  <c:v>138.34</c:v>
                </c:pt>
                <c:pt idx="818">
                  <c:v>138.22999999999999</c:v>
                </c:pt>
                <c:pt idx="819">
                  <c:v>138.13</c:v>
                </c:pt>
                <c:pt idx="820">
                  <c:v>138.02000000000001</c:v>
                </c:pt>
                <c:pt idx="821">
                  <c:v>137.91999999999999</c:v>
                </c:pt>
                <c:pt idx="822">
                  <c:v>137.81</c:v>
                </c:pt>
                <c:pt idx="823">
                  <c:v>137.69999999999999</c:v>
                </c:pt>
                <c:pt idx="824">
                  <c:v>137.59</c:v>
                </c:pt>
                <c:pt idx="825">
                  <c:v>137.47999999999999</c:v>
                </c:pt>
                <c:pt idx="826">
                  <c:v>137.37</c:v>
                </c:pt>
                <c:pt idx="827">
                  <c:v>137.26</c:v>
                </c:pt>
                <c:pt idx="828">
                  <c:v>137.15</c:v>
                </c:pt>
                <c:pt idx="829">
                  <c:v>137.03</c:v>
                </c:pt>
                <c:pt idx="830">
                  <c:v>136.91999999999999</c:v>
                </c:pt>
                <c:pt idx="831">
                  <c:v>136.80000000000001</c:v>
                </c:pt>
                <c:pt idx="832">
                  <c:v>136.69</c:v>
                </c:pt>
                <c:pt idx="833">
                  <c:v>136.57</c:v>
                </c:pt>
                <c:pt idx="834">
                  <c:v>136.44999999999999</c:v>
                </c:pt>
                <c:pt idx="835">
                  <c:v>136.33000000000001</c:v>
                </c:pt>
                <c:pt idx="836">
                  <c:v>136.21</c:v>
                </c:pt>
                <c:pt idx="837">
                  <c:v>136.09</c:v>
                </c:pt>
                <c:pt idx="838">
                  <c:v>135.97</c:v>
                </c:pt>
                <c:pt idx="839">
                  <c:v>135.85</c:v>
                </c:pt>
                <c:pt idx="840">
                  <c:v>135.72</c:v>
                </c:pt>
                <c:pt idx="841">
                  <c:v>135.6</c:v>
                </c:pt>
                <c:pt idx="842">
                  <c:v>135.47</c:v>
                </c:pt>
                <c:pt idx="843">
                  <c:v>135.34</c:v>
                </c:pt>
                <c:pt idx="844">
                  <c:v>135.21</c:v>
                </c:pt>
                <c:pt idx="845">
                  <c:v>135.08000000000001</c:v>
                </c:pt>
                <c:pt idx="846">
                  <c:v>134.94999999999999</c:v>
                </c:pt>
                <c:pt idx="847">
                  <c:v>134.82</c:v>
                </c:pt>
                <c:pt idx="848">
                  <c:v>134.69</c:v>
                </c:pt>
                <c:pt idx="849">
                  <c:v>134.56</c:v>
                </c:pt>
                <c:pt idx="850">
                  <c:v>134.41999999999999</c:v>
                </c:pt>
                <c:pt idx="851">
                  <c:v>134.29</c:v>
                </c:pt>
                <c:pt idx="852">
                  <c:v>134.15</c:v>
                </c:pt>
                <c:pt idx="853">
                  <c:v>134.01</c:v>
                </c:pt>
                <c:pt idx="854">
                  <c:v>133.88</c:v>
                </c:pt>
                <c:pt idx="855">
                  <c:v>133.74</c:v>
                </c:pt>
                <c:pt idx="856">
                  <c:v>133.6</c:v>
                </c:pt>
                <c:pt idx="857">
                  <c:v>133.44999999999999</c:v>
                </c:pt>
                <c:pt idx="858">
                  <c:v>133.31</c:v>
                </c:pt>
                <c:pt idx="859">
                  <c:v>133.16</c:v>
                </c:pt>
                <c:pt idx="860">
                  <c:v>133.01</c:v>
                </c:pt>
                <c:pt idx="861">
                  <c:v>132.87</c:v>
                </c:pt>
                <c:pt idx="862">
                  <c:v>132.72</c:v>
                </c:pt>
                <c:pt idx="863">
                  <c:v>132.56</c:v>
                </c:pt>
                <c:pt idx="864">
                  <c:v>132.41</c:v>
                </c:pt>
                <c:pt idx="865">
                  <c:v>132.25</c:v>
                </c:pt>
                <c:pt idx="866">
                  <c:v>132.1</c:v>
                </c:pt>
                <c:pt idx="867">
                  <c:v>131.94</c:v>
                </c:pt>
                <c:pt idx="868">
                  <c:v>131.78</c:v>
                </c:pt>
                <c:pt idx="869">
                  <c:v>131.62</c:v>
                </c:pt>
                <c:pt idx="870">
                  <c:v>131.46</c:v>
                </c:pt>
                <c:pt idx="871">
                  <c:v>131.30000000000001</c:v>
                </c:pt>
                <c:pt idx="872">
                  <c:v>131.13</c:v>
                </c:pt>
                <c:pt idx="873">
                  <c:v>130.97</c:v>
                </c:pt>
                <c:pt idx="874">
                  <c:v>130.80000000000001</c:v>
                </c:pt>
                <c:pt idx="875">
                  <c:v>130.63</c:v>
                </c:pt>
                <c:pt idx="876">
                  <c:v>130.46</c:v>
                </c:pt>
                <c:pt idx="877">
                  <c:v>130.29</c:v>
                </c:pt>
                <c:pt idx="878">
                  <c:v>130.12</c:v>
                </c:pt>
                <c:pt idx="879">
                  <c:v>129.94</c:v>
                </c:pt>
                <c:pt idx="880">
                  <c:v>129.77000000000001</c:v>
                </c:pt>
                <c:pt idx="881">
                  <c:v>129.58000000000001</c:v>
                </c:pt>
                <c:pt idx="882">
                  <c:v>129.4</c:v>
                </c:pt>
                <c:pt idx="883">
                  <c:v>129.22</c:v>
                </c:pt>
                <c:pt idx="884">
                  <c:v>129.03</c:v>
                </c:pt>
                <c:pt idx="885">
                  <c:v>128.84</c:v>
                </c:pt>
                <c:pt idx="886">
                  <c:v>128.65</c:v>
                </c:pt>
                <c:pt idx="887">
                  <c:v>128.46</c:v>
                </c:pt>
                <c:pt idx="888">
                  <c:v>128.26</c:v>
                </c:pt>
                <c:pt idx="889">
                  <c:v>128.05000000000001</c:v>
                </c:pt>
                <c:pt idx="890">
                  <c:v>127.84</c:v>
                </c:pt>
                <c:pt idx="891">
                  <c:v>127.63</c:v>
                </c:pt>
                <c:pt idx="892">
                  <c:v>127.42</c:v>
                </c:pt>
                <c:pt idx="893">
                  <c:v>127.2</c:v>
                </c:pt>
                <c:pt idx="894">
                  <c:v>126.98</c:v>
                </c:pt>
                <c:pt idx="895">
                  <c:v>126.76</c:v>
                </c:pt>
                <c:pt idx="896">
                  <c:v>126.53</c:v>
                </c:pt>
                <c:pt idx="897">
                  <c:v>126.3</c:v>
                </c:pt>
                <c:pt idx="898">
                  <c:v>126.06</c:v>
                </c:pt>
                <c:pt idx="899">
                  <c:v>125.81</c:v>
                </c:pt>
                <c:pt idx="900">
                  <c:v>125.56</c:v>
                </c:pt>
                <c:pt idx="901">
                  <c:v>125.29</c:v>
                </c:pt>
                <c:pt idx="902">
                  <c:v>124.99</c:v>
                </c:pt>
                <c:pt idx="903">
                  <c:v>124.67</c:v>
                </c:pt>
                <c:pt idx="904">
                  <c:v>124.31</c:v>
                </c:pt>
                <c:pt idx="905">
                  <c:v>123.93</c:v>
                </c:pt>
                <c:pt idx="906">
                  <c:v>123.5</c:v>
                </c:pt>
                <c:pt idx="907">
                  <c:v>123.05</c:v>
                </c:pt>
                <c:pt idx="908">
                  <c:v>122.56</c:v>
                </c:pt>
                <c:pt idx="909">
                  <c:v>122.07</c:v>
                </c:pt>
                <c:pt idx="910">
                  <c:v>121.6</c:v>
                </c:pt>
                <c:pt idx="911">
                  <c:v>121.1</c:v>
                </c:pt>
                <c:pt idx="912">
                  <c:v>120.57</c:v>
                </c:pt>
                <c:pt idx="913">
                  <c:v>120.05</c:v>
                </c:pt>
                <c:pt idx="914">
                  <c:v>119.54</c:v>
                </c:pt>
                <c:pt idx="915">
                  <c:v>118.99</c:v>
                </c:pt>
                <c:pt idx="916">
                  <c:v>118.39</c:v>
                </c:pt>
                <c:pt idx="917">
                  <c:v>117.74</c:v>
                </c:pt>
                <c:pt idx="918">
                  <c:v>117.1</c:v>
                </c:pt>
                <c:pt idx="919">
                  <c:v>116.52</c:v>
                </c:pt>
                <c:pt idx="920">
                  <c:v>116</c:v>
                </c:pt>
                <c:pt idx="921">
                  <c:v>115.51</c:v>
                </c:pt>
                <c:pt idx="922">
                  <c:v>115.02</c:v>
                </c:pt>
                <c:pt idx="923">
                  <c:v>114.53</c:v>
                </c:pt>
                <c:pt idx="924">
                  <c:v>114.06</c:v>
                </c:pt>
                <c:pt idx="925">
                  <c:v>113.57</c:v>
                </c:pt>
                <c:pt idx="926">
                  <c:v>113.06</c:v>
                </c:pt>
                <c:pt idx="927">
                  <c:v>112.49</c:v>
                </c:pt>
                <c:pt idx="928">
                  <c:v>111.45</c:v>
                </c:pt>
                <c:pt idx="929">
                  <c:v>109.44</c:v>
                </c:pt>
                <c:pt idx="930">
                  <c:v>106.98</c:v>
                </c:pt>
                <c:pt idx="931">
                  <c:v>104.78</c:v>
                </c:pt>
                <c:pt idx="932">
                  <c:v>103.16</c:v>
                </c:pt>
                <c:pt idx="933">
                  <c:v>102.01</c:v>
                </c:pt>
                <c:pt idx="934">
                  <c:v>101.12</c:v>
                </c:pt>
                <c:pt idx="935">
                  <c:v>100.32</c:v>
                </c:pt>
                <c:pt idx="936">
                  <c:v>99.5</c:v>
                </c:pt>
                <c:pt idx="937">
                  <c:v>98.62</c:v>
                </c:pt>
                <c:pt idx="938">
                  <c:v>97.75</c:v>
                </c:pt>
                <c:pt idx="939">
                  <c:v>96.95</c:v>
                </c:pt>
                <c:pt idx="940">
                  <c:v>96.19</c:v>
                </c:pt>
                <c:pt idx="941">
                  <c:v>95.45</c:v>
                </c:pt>
                <c:pt idx="942">
                  <c:v>94.71</c:v>
                </c:pt>
                <c:pt idx="943">
                  <c:v>94</c:v>
                </c:pt>
                <c:pt idx="944">
                  <c:v>93.31</c:v>
                </c:pt>
                <c:pt idx="945">
                  <c:v>87.99</c:v>
                </c:pt>
                <c:pt idx="946">
                  <c:v>61.71</c:v>
                </c:pt>
                <c:pt idx="947">
                  <c:v>36.78</c:v>
                </c:pt>
                <c:pt idx="948">
                  <c:v>27.47</c:v>
                </c:pt>
                <c:pt idx="949">
                  <c:v>26.47</c:v>
                </c:pt>
                <c:pt idx="950">
                  <c:v>26.76</c:v>
                </c:pt>
                <c:pt idx="951">
                  <c:v>26.71</c:v>
                </c:pt>
                <c:pt idx="952">
                  <c:v>26.56</c:v>
                </c:pt>
                <c:pt idx="953">
                  <c:v>26.47</c:v>
                </c:pt>
                <c:pt idx="954">
                  <c:v>26.4</c:v>
                </c:pt>
                <c:pt idx="955">
                  <c:v>26.35</c:v>
                </c:pt>
                <c:pt idx="956">
                  <c:v>26.29</c:v>
                </c:pt>
                <c:pt idx="957">
                  <c:v>26.25</c:v>
                </c:pt>
                <c:pt idx="958">
                  <c:v>26.2</c:v>
                </c:pt>
                <c:pt idx="959">
                  <c:v>26.17</c:v>
                </c:pt>
                <c:pt idx="960">
                  <c:v>26.13</c:v>
                </c:pt>
                <c:pt idx="961">
                  <c:v>26.1</c:v>
                </c:pt>
                <c:pt idx="962">
                  <c:v>26.07</c:v>
                </c:pt>
                <c:pt idx="963">
                  <c:v>26.04</c:v>
                </c:pt>
                <c:pt idx="964">
                  <c:v>26.01</c:v>
                </c:pt>
                <c:pt idx="965">
                  <c:v>25.98</c:v>
                </c:pt>
                <c:pt idx="966">
                  <c:v>25.96</c:v>
                </c:pt>
                <c:pt idx="967">
                  <c:v>25.94</c:v>
                </c:pt>
                <c:pt idx="968">
                  <c:v>25.92</c:v>
                </c:pt>
                <c:pt idx="969">
                  <c:v>25.9</c:v>
                </c:pt>
                <c:pt idx="970">
                  <c:v>25.88</c:v>
                </c:pt>
                <c:pt idx="971">
                  <c:v>25.86</c:v>
                </c:pt>
                <c:pt idx="972">
                  <c:v>25.84</c:v>
                </c:pt>
                <c:pt idx="973">
                  <c:v>25.82</c:v>
                </c:pt>
                <c:pt idx="974">
                  <c:v>25.8</c:v>
                </c:pt>
                <c:pt idx="975">
                  <c:v>25.79</c:v>
                </c:pt>
                <c:pt idx="976">
                  <c:v>25.77</c:v>
                </c:pt>
                <c:pt idx="977">
                  <c:v>25.76</c:v>
                </c:pt>
                <c:pt idx="978">
                  <c:v>25.75</c:v>
                </c:pt>
                <c:pt idx="979">
                  <c:v>25.73</c:v>
                </c:pt>
                <c:pt idx="980">
                  <c:v>25.72</c:v>
                </c:pt>
                <c:pt idx="981">
                  <c:v>25.7</c:v>
                </c:pt>
                <c:pt idx="982">
                  <c:v>25.69</c:v>
                </c:pt>
                <c:pt idx="983">
                  <c:v>25.68</c:v>
                </c:pt>
                <c:pt idx="984">
                  <c:v>25.67</c:v>
                </c:pt>
                <c:pt idx="985">
                  <c:v>25.66</c:v>
                </c:pt>
                <c:pt idx="986">
                  <c:v>25.65</c:v>
                </c:pt>
                <c:pt idx="987">
                  <c:v>25.64</c:v>
                </c:pt>
                <c:pt idx="988">
                  <c:v>25.62</c:v>
                </c:pt>
                <c:pt idx="989">
                  <c:v>25.61</c:v>
                </c:pt>
                <c:pt idx="990">
                  <c:v>25.6</c:v>
                </c:pt>
                <c:pt idx="991">
                  <c:v>25.59</c:v>
                </c:pt>
                <c:pt idx="992">
                  <c:v>25.58</c:v>
                </c:pt>
                <c:pt idx="993">
                  <c:v>25.58</c:v>
                </c:pt>
                <c:pt idx="994">
                  <c:v>25.57</c:v>
                </c:pt>
                <c:pt idx="995">
                  <c:v>25.56</c:v>
                </c:pt>
                <c:pt idx="996">
                  <c:v>25.55</c:v>
                </c:pt>
                <c:pt idx="997">
                  <c:v>25.54</c:v>
                </c:pt>
                <c:pt idx="998">
                  <c:v>25.53</c:v>
                </c:pt>
                <c:pt idx="999">
                  <c:v>25.52</c:v>
                </c:pt>
                <c:pt idx="1000">
                  <c:v>25.51</c:v>
                </c:pt>
                <c:pt idx="1001">
                  <c:v>25.51</c:v>
                </c:pt>
                <c:pt idx="1002">
                  <c:v>25.5</c:v>
                </c:pt>
                <c:pt idx="1003">
                  <c:v>25.49</c:v>
                </c:pt>
                <c:pt idx="1004">
                  <c:v>25.48</c:v>
                </c:pt>
                <c:pt idx="1005">
                  <c:v>25.48</c:v>
                </c:pt>
                <c:pt idx="1006">
                  <c:v>25.47</c:v>
                </c:pt>
                <c:pt idx="1007">
                  <c:v>25.46</c:v>
                </c:pt>
                <c:pt idx="1008">
                  <c:v>25.46</c:v>
                </c:pt>
                <c:pt idx="1009">
                  <c:v>25.45</c:v>
                </c:pt>
                <c:pt idx="1010">
                  <c:v>25.44</c:v>
                </c:pt>
                <c:pt idx="1011">
                  <c:v>25.44</c:v>
                </c:pt>
                <c:pt idx="1012">
                  <c:v>25.43</c:v>
                </c:pt>
                <c:pt idx="1013">
                  <c:v>25.42</c:v>
                </c:pt>
                <c:pt idx="1014">
                  <c:v>25.42</c:v>
                </c:pt>
                <c:pt idx="1015">
                  <c:v>25.41</c:v>
                </c:pt>
                <c:pt idx="1016">
                  <c:v>25.4</c:v>
                </c:pt>
                <c:pt idx="1017">
                  <c:v>25.4</c:v>
                </c:pt>
                <c:pt idx="1018">
                  <c:v>25.39</c:v>
                </c:pt>
                <c:pt idx="1019">
                  <c:v>25.39</c:v>
                </c:pt>
                <c:pt idx="1020">
                  <c:v>25.38</c:v>
                </c:pt>
                <c:pt idx="1021">
                  <c:v>25.38</c:v>
                </c:pt>
                <c:pt idx="1022">
                  <c:v>25.37</c:v>
                </c:pt>
                <c:pt idx="1023">
                  <c:v>25.36</c:v>
                </c:pt>
                <c:pt idx="1024">
                  <c:v>25.36</c:v>
                </c:pt>
                <c:pt idx="1025">
                  <c:v>25.35</c:v>
                </c:pt>
                <c:pt idx="1026">
                  <c:v>25.35</c:v>
                </c:pt>
                <c:pt idx="1027">
                  <c:v>25.34</c:v>
                </c:pt>
                <c:pt idx="1028">
                  <c:v>25.34</c:v>
                </c:pt>
                <c:pt idx="1029">
                  <c:v>25.33</c:v>
                </c:pt>
                <c:pt idx="1030">
                  <c:v>25.33</c:v>
                </c:pt>
                <c:pt idx="1031">
                  <c:v>25.32</c:v>
                </c:pt>
                <c:pt idx="1032">
                  <c:v>25.32</c:v>
                </c:pt>
                <c:pt idx="1033">
                  <c:v>25.31</c:v>
                </c:pt>
                <c:pt idx="1034">
                  <c:v>25.31</c:v>
                </c:pt>
                <c:pt idx="1035">
                  <c:v>25.31</c:v>
                </c:pt>
                <c:pt idx="1036">
                  <c:v>25.3</c:v>
                </c:pt>
                <c:pt idx="1037">
                  <c:v>25.3</c:v>
                </c:pt>
                <c:pt idx="1038">
                  <c:v>25.29</c:v>
                </c:pt>
                <c:pt idx="1039">
                  <c:v>25.29</c:v>
                </c:pt>
                <c:pt idx="1040">
                  <c:v>25.28</c:v>
                </c:pt>
                <c:pt idx="1041">
                  <c:v>25.28</c:v>
                </c:pt>
                <c:pt idx="1042">
                  <c:v>25.27</c:v>
                </c:pt>
                <c:pt idx="1043">
                  <c:v>25.27</c:v>
                </c:pt>
                <c:pt idx="1044">
                  <c:v>25.27</c:v>
                </c:pt>
                <c:pt idx="1045">
                  <c:v>25.26</c:v>
                </c:pt>
                <c:pt idx="1046">
                  <c:v>25.26</c:v>
                </c:pt>
                <c:pt idx="1047">
                  <c:v>25.25</c:v>
                </c:pt>
                <c:pt idx="1048">
                  <c:v>25.25</c:v>
                </c:pt>
                <c:pt idx="1049">
                  <c:v>25.24</c:v>
                </c:pt>
                <c:pt idx="1050">
                  <c:v>25.24</c:v>
                </c:pt>
                <c:pt idx="1051">
                  <c:v>25.24</c:v>
                </c:pt>
                <c:pt idx="1052">
                  <c:v>25.23</c:v>
                </c:pt>
                <c:pt idx="1053">
                  <c:v>25.23</c:v>
                </c:pt>
                <c:pt idx="1054">
                  <c:v>25.22</c:v>
                </c:pt>
                <c:pt idx="1055">
                  <c:v>25.22</c:v>
                </c:pt>
                <c:pt idx="1056">
                  <c:v>25.22</c:v>
                </c:pt>
                <c:pt idx="1057">
                  <c:v>25.21</c:v>
                </c:pt>
                <c:pt idx="1058">
                  <c:v>25.21</c:v>
                </c:pt>
                <c:pt idx="1059">
                  <c:v>25.21</c:v>
                </c:pt>
                <c:pt idx="1060">
                  <c:v>25.2</c:v>
                </c:pt>
                <c:pt idx="1061">
                  <c:v>25.2</c:v>
                </c:pt>
                <c:pt idx="1062">
                  <c:v>25.19</c:v>
                </c:pt>
                <c:pt idx="1063">
                  <c:v>25.19</c:v>
                </c:pt>
                <c:pt idx="1064">
                  <c:v>25.19</c:v>
                </c:pt>
                <c:pt idx="1065">
                  <c:v>25.18</c:v>
                </c:pt>
                <c:pt idx="1066">
                  <c:v>25.18</c:v>
                </c:pt>
                <c:pt idx="1067">
                  <c:v>25.18</c:v>
                </c:pt>
                <c:pt idx="1068">
                  <c:v>25.18</c:v>
                </c:pt>
                <c:pt idx="1069">
                  <c:v>25.17</c:v>
                </c:pt>
                <c:pt idx="1070">
                  <c:v>25.17</c:v>
                </c:pt>
                <c:pt idx="1071">
                  <c:v>25.17</c:v>
                </c:pt>
                <c:pt idx="1072">
                  <c:v>25.16</c:v>
                </c:pt>
                <c:pt idx="1073">
                  <c:v>25.16</c:v>
                </c:pt>
                <c:pt idx="1074">
                  <c:v>25.16</c:v>
                </c:pt>
                <c:pt idx="1075">
                  <c:v>25.15</c:v>
                </c:pt>
                <c:pt idx="1076">
                  <c:v>25.15</c:v>
                </c:pt>
                <c:pt idx="1077">
                  <c:v>25.15</c:v>
                </c:pt>
                <c:pt idx="1078">
                  <c:v>25.14</c:v>
                </c:pt>
                <c:pt idx="1079">
                  <c:v>25.14</c:v>
                </c:pt>
                <c:pt idx="1080">
                  <c:v>25.14</c:v>
                </c:pt>
                <c:pt idx="1081">
                  <c:v>25.13</c:v>
                </c:pt>
                <c:pt idx="1082">
                  <c:v>25.13</c:v>
                </c:pt>
                <c:pt idx="1083">
                  <c:v>25.13</c:v>
                </c:pt>
                <c:pt idx="1084">
                  <c:v>25.12</c:v>
                </c:pt>
                <c:pt idx="1085">
                  <c:v>25.12</c:v>
                </c:pt>
                <c:pt idx="1086">
                  <c:v>25.12</c:v>
                </c:pt>
                <c:pt idx="1087">
                  <c:v>25.12</c:v>
                </c:pt>
                <c:pt idx="1088">
                  <c:v>25.12</c:v>
                </c:pt>
                <c:pt idx="1089">
                  <c:v>25.11</c:v>
                </c:pt>
                <c:pt idx="1090">
                  <c:v>25.11</c:v>
                </c:pt>
                <c:pt idx="1091">
                  <c:v>25.11</c:v>
                </c:pt>
                <c:pt idx="1092">
                  <c:v>25.11</c:v>
                </c:pt>
                <c:pt idx="1093">
                  <c:v>25.1</c:v>
                </c:pt>
                <c:pt idx="1094">
                  <c:v>25.1</c:v>
                </c:pt>
                <c:pt idx="1095">
                  <c:v>25.1</c:v>
                </c:pt>
                <c:pt idx="1096">
                  <c:v>25.1</c:v>
                </c:pt>
                <c:pt idx="1097">
                  <c:v>25.09</c:v>
                </c:pt>
                <c:pt idx="1098">
                  <c:v>25.09</c:v>
                </c:pt>
                <c:pt idx="1099">
                  <c:v>25.09</c:v>
                </c:pt>
                <c:pt idx="1100">
                  <c:v>25.09</c:v>
                </c:pt>
                <c:pt idx="1101">
                  <c:v>25.09</c:v>
                </c:pt>
                <c:pt idx="1102">
                  <c:v>25.08</c:v>
                </c:pt>
                <c:pt idx="1103">
                  <c:v>25.08</c:v>
                </c:pt>
                <c:pt idx="1104">
                  <c:v>25.08</c:v>
                </c:pt>
                <c:pt idx="1105">
                  <c:v>25.07</c:v>
                </c:pt>
                <c:pt idx="1106">
                  <c:v>25.07</c:v>
                </c:pt>
                <c:pt idx="1107">
                  <c:v>25.07</c:v>
                </c:pt>
                <c:pt idx="1108">
                  <c:v>25.07</c:v>
                </c:pt>
                <c:pt idx="1109">
                  <c:v>25.07</c:v>
                </c:pt>
                <c:pt idx="1110">
                  <c:v>25.06</c:v>
                </c:pt>
                <c:pt idx="1111">
                  <c:v>25.06</c:v>
                </c:pt>
                <c:pt idx="1112">
                  <c:v>25.06</c:v>
                </c:pt>
                <c:pt idx="1113">
                  <c:v>25.06</c:v>
                </c:pt>
                <c:pt idx="1114">
                  <c:v>25.05</c:v>
                </c:pt>
                <c:pt idx="1115">
                  <c:v>25.05</c:v>
                </c:pt>
                <c:pt idx="1116">
                  <c:v>25.05</c:v>
                </c:pt>
                <c:pt idx="1117">
                  <c:v>25.05</c:v>
                </c:pt>
                <c:pt idx="1118">
                  <c:v>25.05</c:v>
                </c:pt>
                <c:pt idx="1119">
                  <c:v>25.04</c:v>
                </c:pt>
                <c:pt idx="1120">
                  <c:v>25.04</c:v>
                </c:pt>
                <c:pt idx="1121">
                  <c:v>25.04</c:v>
                </c:pt>
                <c:pt idx="1122">
                  <c:v>25.04</c:v>
                </c:pt>
                <c:pt idx="1123">
                  <c:v>25.03</c:v>
                </c:pt>
                <c:pt idx="1124">
                  <c:v>25.03</c:v>
                </c:pt>
                <c:pt idx="1125">
                  <c:v>25.03</c:v>
                </c:pt>
                <c:pt idx="1126">
                  <c:v>25.03</c:v>
                </c:pt>
                <c:pt idx="1127">
                  <c:v>25.03</c:v>
                </c:pt>
                <c:pt idx="1128">
                  <c:v>25.02</c:v>
                </c:pt>
                <c:pt idx="1129">
                  <c:v>25.02</c:v>
                </c:pt>
                <c:pt idx="1130">
                  <c:v>25.02</c:v>
                </c:pt>
                <c:pt idx="1131">
                  <c:v>25.02</c:v>
                </c:pt>
                <c:pt idx="1132">
                  <c:v>25.02</c:v>
                </c:pt>
                <c:pt idx="1133">
                  <c:v>25.01</c:v>
                </c:pt>
                <c:pt idx="1134">
                  <c:v>25.01</c:v>
                </c:pt>
                <c:pt idx="1135">
                  <c:v>25.01</c:v>
                </c:pt>
                <c:pt idx="1136">
                  <c:v>25.01</c:v>
                </c:pt>
                <c:pt idx="1137">
                  <c:v>25.01</c:v>
                </c:pt>
                <c:pt idx="1138">
                  <c:v>25</c:v>
                </c:pt>
                <c:pt idx="1139">
                  <c:v>25</c:v>
                </c:pt>
                <c:pt idx="1140">
                  <c:v>25</c:v>
                </c:pt>
                <c:pt idx="1141">
                  <c:v>25</c:v>
                </c:pt>
                <c:pt idx="1142">
                  <c:v>25</c:v>
                </c:pt>
                <c:pt idx="1143">
                  <c:v>25</c:v>
                </c:pt>
                <c:pt idx="1144">
                  <c:v>25</c:v>
                </c:pt>
                <c:pt idx="1145">
                  <c:v>24.99</c:v>
                </c:pt>
                <c:pt idx="1146">
                  <c:v>24.99</c:v>
                </c:pt>
                <c:pt idx="1147">
                  <c:v>24.99</c:v>
                </c:pt>
                <c:pt idx="1148">
                  <c:v>24.99</c:v>
                </c:pt>
                <c:pt idx="1149">
                  <c:v>24.99</c:v>
                </c:pt>
                <c:pt idx="1150">
                  <c:v>24.99</c:v>
                </c:pt>
                <c:pt idx="1151">
                  <c:v>24.98</c:v>
                </c:pt>
                <c:pt idx="1152">
                  <c:v>24.98</c:v>
                </c:pt>
                <c:pt idx="1153">
                  <c:v>24.98</c:v>
                </c:pt>
                <c:pt idx="1154">
                  <c:v>24.98</c:v>
                </c:pt>
                <c:pt idx="1155">
                  <c:v>24.98</c:v>
                </c:pt>
                <c:pt idx="1156">
                  <c:v>24.97</c:v>
                </c:pt>
                <c:pt idx="1157">
                  <c:v>24.97</c:v>
                </c:pt>
                <c:pt idx="1158">
                  <c:v>24.97</c:v>
                </c:pt>
                <c:pt idx="1159">
                  <c:v>24.97</c:v>
                </c:pt>
                <c:pt idx="1160">
                  <c:v>24.97</c:v>
                </c:pt>
                <c:pt idx="1161">
                  <c:v>24.97</c:v>
                </c:pt>
                <c:pt idx="1162">
                  <c:v>24.96</c:v>
                </c:pt>
                <c:pt idx="1163">
                  <c:v>24.96</c:v>
                </c:pt>
                <c:pt idx="1164">
                  <c:v>24.96</c:v>
                </c:pt>
                <c:pt idx="1165">
                  <c:v>24.96</c:v>
                </c:pt>
                <c:pt idx="1166">
                  <c:v>24.96</c:v>
                </c:pt>
                <c:pt idx="1167">
                  <c:v>24.95</c:v>
                </c:pt>
                <c:pt idx="1168">
                  <c:v>24.95</c:v>
                </c:pt>
                <c:pt idx="1169">
                  <c:v>24.95</c:v>
                </c:pt>
                <c:pt idx="1170">
                  <c:v>24.95</c:v>
                </c:pt>
                <c:pt idx="1171">
                  <c:v>24.95</c:v>
                </c:pt>
                <c:pt idx="1172">
                  <c:v>24.95</c:v>
                </c:pt>
                <c:pt idx="1173">
                  <c:v>24.95</c:v>
                </c:pt>
                <c:pt idx="1174">
                  <c:v>24.95</c:v>
                </c:pt>
                <c:pt idx="1175">
                  <c:v>24.95</c:v>
                </c:pt>
                <c:pt idx="1176">
                  <c:v>24.94</c:v>
                </c:pt>
                <c:pt idx="1177">
                  <c:v>24.94</c:v>
                </c:pt>
                <c:pt idx="1178">
                  <c:v>24.94</c:v>
                </c:pt>
                <c:pt idx="1179">
                  <c:v>24.94</c:v>
                </c:pt>
                <c:pt idx="1180">
                  <c:v>24.94</c:v>
                </c:pt>
                <c:pt idx="1181">
                  <c:v>24.93</c:v>
                </c:pt>
                <c:pt idx="1182">
                  <c:v>24.93</c:v>
                </c:pt>
                <c:pt idx="1183">
                  <c:v>24.93</c:v>
                </c:pt>
                <c:pt idx="1184">
                  <c:v>24.93</c:v>
                </c:pt>
                <c:pt idx="1185">
                  <c:v>24.93</c:v>
                </c:pt>
                <c:pt idx="1186">
                  <c:v>24.92</c:v>
                </c:pt>
                <c:pt idx="1187">
                  <c:v>24.92</c:v>
                </c:pt>
                <c:pt idx="1188">
                  <c:v>24.92</c:v>
                </c:pt>
                <c:pt idx="1189">
                  <c:v>24.92</c:v>
                </c:pt>
                <c:pt idx="1190">
                  <c:v>24.92</c:v>
                </c:pt>
                <c:pt idx="1191">
                  <c:v>24.92</c:v>
                </c:pt>
                <c:pt idx="1192">
                  <c:v>24.92</c:v>
                </c:pt>
                <c:pt idx="1193">
                  <c:v>24.92</c:v>
                </c:pt>
                <c:pt idx="1194">
                  <c:v>24.92</c:v>
                </c:pt>
                <c:pt idx="1195">
                  <c:v>24.92</c:v>
                </c:pt>
                <c:pt idx="1196">
                  <c:v>24.92</c:v>
                </c:pt>
                <c:pt idx="1197">
                  <c:v>24.92</c:v>
                </c:pt>
                <c:pt idx="1198">
                  <c:v>24.91</c:v>
                </c:pt>
                <c:pt idx="1199">
                  <c:v>24.91</c:v>
                </c:pt>
                <c:pt idx="1200">
                  <c:v>24.91</c:v>
                </c:pt>
                <c:pt idx="1201">
                  <c:v>24.91</c:v>
                </c:pt>
                <c:pt idx="1202">
                  <c:v>24.91</c:v>
                </c:pt>
                <c:pt idx="1203">
                  <c:v>24.91</c:v>
                </c:pt>
                <c:pt idx="1204">
                  <c:v>24.9</c:v>
                </c:pt>
                <c:pt idx="1205">
                  <c:v>24.9</c:v>
                </c:pt>
                <c:pt idx="1206">
                  <c:v>24.9</c:v>
                </c:pt>
                <c:pt idx="1207">
                  <c:v>24.9</c:v>
                </c:pt>
                <c:pt idx="1208">
                  <c:v>24.9</c:v>
                </c:pt>
                <c:pt idx="1209">
                  <c:v>24.9</c:v>
                </c:pt>
                <c:pt idx="1210">
                  <c:v>24.9</c:v>
                </c:pt>
                <c:pt idx="1211">
                  <c:v>24.9</c:v>
                </c:pt>
                <c:pt idx="1212">
                  <c:v>24.89</c:v>
                </c:pt>
                <c:pt idx="1213">
                  <c:v>24.89</c:v>
                </c:pt>
                <c:pt idx="1214">
                  <c:v>24.89</c:v>
                </c:pt>
                <c:pt idx="1215">
                  <c:v>24.89</c:v>
                </c:pt>
                <c:pt idx="1216">
                  <c:v>24.89</c:v>
                </c:pt>
                <c:pt idx="1217">
                  <c:v>24.89</c:v>
                </c:pt>
                <c:pt idx="1218">
                  <c:v>24.89</c:v>
                </c:pt>
                <c:pt idx="1219">
                  <c:v>24.89</c:v>
                </c:pt>
                <c:pt idx="1220">
                  <c:v>24.88</c:v>
                </c:pt>
                <c:pt idx="1221">
                  <c:v>24.88</c:v>
                </c:pt>
                <c:pt idx="1222">
                  <c:v>24.88</c:v>
                </c:pt>
                <c:pt idx="1223">
                  <c:v>24.88</c:v>
                </c:pt>
                <c:pt idx="1224">
                  <c:v>24.88</c:v>
                </c:pt>
                <c:pt idx="1225">
                  <c:v>24.88</c:v>
                </c:pt>
                <c:pt idx="1226">
                  <c:v>24.88</c:v>
                </c:pt>
                <c:pt idx="1227">
                  <c:v>24.88</c:v>
                </c:pt>
                <c:pt idx="1228">
                  <c:v>24.88</c:v>
                </c:pt>
                <c:pt idx="1229">
                  <c:v>24.87</c:v>
                </c:pt>
                <c:pt idx="1230">
                  <c:v>24.87</c:v>
                </c:pt>
                <c:pt idx="1231">
                  <c:v>24.87</c:v>
                </c:pt>
                <c:pt idx="1232">
                  <c:v>24.87</c:v>
                </c:pt>
                <c:pt idx="1233">
                  <c:v>24.87</c:v>
                </c:pt>
                <c:pt idx="1234">
                  <c:v>24.87</c:v>
                </c:pt>
                <c:pt idx="1235">
                  <c:v>24.87</c:v>
                </c:pt>
                <c:pt idx="1236">
                  <c:v>24.87</c:v>
                </c:pt>
                <c:pt idx="1237">
                  <c:v>24.87</c:v>
                </c:pt>
                <c:pt idx="1238">
                  <c:v>24.87</c:v>
                </c:pt>
                <c:pt idx="1239">
                  <c:v>24.86</c:v>
                </c:pt>
                <c:pt idx="1240">
                  <c:v>24.86</c:v>
                </c:pt>
                <c:pt idx="1241">
                  <c:v>24.86</c:v>
                </c:pt>
                <c:pt idx="1242">
                  <c:v>24.86</c:v>
                </c:pt>
                <c:pt idx="1243">
                  <c:v>24.86</c:v>
                </c:pt>
                <c:pt idx="1244">
                  <c:v>24.86</c:v>
                </c:pt>
                <c:pt idx="1245">
                  <c:v>24.86</c:v>
                </c:pt>
                <c:pt idx="1246">
                  <c:v>24.86</c:v>
                </c:pt>
                <c:pt idx="1247">
                  <c:v>24.86</c:v>
                </c:pt>
                <c:pt idx="1248">
                  <c:v>24.86</c:v>
                </c:pt>
                <c:pt idx="1249">
                  <c:v>24.86</c:v>
                </c:pt>
                <c:pt idx="1250">
                  <c:v>24.85</c:v>
                </c:pt>
                <c:pt idx="1251">
                  <c:v>24.85</c:v>
                </c:pt>
                <c:pt idx="1252">
                  <c:v>24.85</c:v>
                </c:pt>
                <c:pt idx="1253">
                  <c:v>24.85</c:v>
                </c:pt>
                <c:pt idx="1254">
                  <c:v>24.85</c:v>
                </c:pt>
                <c:pt idx="1255">
                  <c:v>24.85</c:v>
                </c:pt>
                <c:pt idx="1256">
                  <c:v>24.85</c:v>
                </c:pt>
                <c:pt idx="1257">
                  <c:v>24.85</c:v>
                </c:pt>
                <c:pt idx="1258">
                  <c:v>24.85</c:v>
                </c:pt>
                <c:pt idx="1259">
                  <c:v>24.84</c:v>
                </c:pt>
                <c:pt idx="1260">
                  <c:v>24.84</c:v>
                </c:pt>
                <c:pt idx="1261">
                  <c:v>24.84</c:v>
                </c:pt>
                <c:pt idx="1262">
                  <c:v>24.84</c:v>
                </c:pt>
                <c:pt idx="1263">
                  <c:v>24.84</c:v>
                </c:pt>
                <c:pt idx="1264">
                  <c:v>24.84</c:v>
                </c:pt>
                <c:pt idx="1265">
                  <c:v>24.84</c:v>
                </c:pt>
                <c:pt idx="1266">
                  <c:v>24.84</c:v>
                </c:pt>
                <c:pt idx="1267">
                  <c:v>24.84</c:v>
                </c:pt>
                <c:pt idx="1268">
                  <c:v>24.84</c:v>
                </c:pt>
                <c:pt idx="1269">
                  <c:v>24.84</c:v>
                </c:pt>
                <c:pt idx="1270">
                  <c:v>24.83</c:v>
                </c:pt>
                <c:pt idx="1271">
                  <c:v>24.83</c:v>
                </c:pt>
                <c:pt idx="1272">
                  <c:v>24.83</c:v>
                </c:pt>
                <c:pt idx="1273">
                  <c:v>24.83</c:v>
                </c:pt>
                <c:pt idx="1274">
                  <c:v>24.83</c:v>
                </c:pt>
                <c:pt idx="1275">
                  <c:v>24.83</c:v>
                </c:pt>
                <c:pt idx="1276">
                  <c:v>24.83</c:v>
                </c:pt>
                <c:pt idx="1277">
                  <c:v>24.83</c:v>
                </c:pt>
                <c:pt idx="1278">
                  <c:v>24.83</c:v>
                </c:pt>
                <c:pt idx="1279">
                  <c:v>24.83</c:v>
                </c:pt>
                <c:pt idx="1280">
                  <c:v>24.82</c:v>
                </c:pt>
                <c:pt idx="1281">
                  <c:v>24.82</c:v>
                </c:pt>
                <c:pt idx="1282">
                  <c:v>24.82</c:v>
                </c:pt>
                <c:pt idx="1283">
                  <c:v>24.82</c:v>
                </c:pt>
                <c:pt idx="1284">
                  <c:v>24.82</c:v>
                </c:pt>
                <c:pt idx="1285">
                  <c:v>24.82</c:v>
                </c:pt>
                <c:pt idx="1286">
                  <c:v>24.82</c:v>
                </c:pt>
                <c:pt idx="1287">
                  <c:v>24.82</c:v>
                </c:pt>
                <c:pt idx="1288">
                  <c:v>24.82</c:v>
                </c:pt>
                <c:pt idx="1289">
                  <c:v>24.82</c:v>
                </c:pt>
                <c:pt idx="1290">
                  <c:v>24.81</c:v>
                </c:pt>
                <c:pt idx="1291">
                  <c:v>24.81</c:v>
                </c:pt>
                <c:pt idx="1292">
                  <c:v>24.81</c:v>
                </c:pt>
                <c:pt idx="1293">
                  <c:v>24.81</c:v>
                </c:pt>
                <c:pt idx="1294">
                  <c:v>24.81</c:v>
                </c:pt>
                <c:pt idx="1295">
                  <c:v>24.81</c:v>
                </c:pt>
                <c:pt idx="1296">
                  <c:v>24.81</c:v>
                </c:pt>
                <c:pt idx="1297">
                  <c:v>24.81</c:v>
                </c:pt>
                <c:pt idx="1298">
                  <c:v>24.81</c:v>
                </c:pt>
                <c:pt idx="1299">
                  <c:v>24.81</c:v>
                </c:pt>
                <c:pt idx="1300">
                  <c:v>24.81</c:v>
                </c:pt>
                <c:pt idx="1301">
                  <c:v>24.81</c:v>
                </c:pt>
                <c:pt idx="1302">
                  <c:v>24.81</c:v>
                </c:pt>
                <c:pt idx="1303">
                  <c:v>24.81</c:v>
                </c:pt>
                <c:pt idx="1304">
                  <c:v>24.81</c:v>
                </c:pt>
                <c:pt idx="1305">
                  <c:v>24.81</c:v>
                </c:pt>
                <c:pt idx="1306">
                  <c:v>24.8</c:v>
                </c:pt>
                <c:pt idx="1307">
                  <c:v>24.8</c:v>
                </c:pt>
                <c:pt idx="1308">
                  <c:v>24.8</c:v>
                </c:pt>
                <c:pt idx="1309">
                  <c:v>24.8</c:v>
                </c:pt>
                <c:pt idx="1310">
                  <c:v>24.8</c:v>
                </c:pt>
                <c:pt idx="1311">
                  <c:v>24.8</c:v>
                </c:pt>
                <c:pt idx="1312">
                  <c:v>24.8</c:v>
                </c:pt>
                <c:pt idx="1313">
                  <c:v>24.8</c:v>
                </c:pt>
                <c:pt idx="1314">
                  <c:v>24.8</c:v>
                </c:pt>
                <c:pt idx="1315">
                  <c:v>24.8</c:v>
                </c:pt>
                <c:pt idx="1316">
                  <c:v>24.8</c:v>
                </c:pt>
                <c:pt idx="1317">
                  <c:v>24.8</c:v>
                </c:pt>
                <c:pt idx="1318">
                  <c:v>24.8</c:v>
                </c:pt>
                <c:pt idx="1319">
                  <c:v>24.8</c:v>
                </c:pt>
                <c:pt idx="1320">
                  <c:v>24.79</c:v>
                </c:pt>
                <c:pt idx="1321">
                  <c:v>24.79</c:v>
                </c:pt>
                <c:pt idx="1322">
                  <c:v>24.79</c:v>
                </c:pt>
                <c:pt idx="1323">
                  <c:v>24.79</c:v>
                </c:pt>
                <c:pt idx="1324">
                  <c:v>24.79</c:v>
                </c:pt>
                <c:pt idx="1325">
                  <c:v>24.79</c:v>
                </c:pt>
                <c:pt idx="1326">
                  <c:v>24.79</c:v>
                </c:pt>
                <c:pt idx="1327">
                  <c:v>24.79</c:v>
                </c:pt>
                <c:pt idx="1328">
                  <c:v>24.79</c:v>
                </c:pt>
                <c:pt idx="1329">
                  <c:v>24.79</c:v>
                </c:pt>
                <c:pt idx="1330">
                  <c:v>24.78</c:v>
                </c:pt>
                <c:pt idx="1331">
                  <c:v>24.78</c:v>
                </c:pt>
                <c:pt idx="1332">
                  <c:v>24.78</c:v>
                </c:pt>
                <c:pt idx="1333">
                  <c:v>24.78</c:v>
                </c:pt>
                <c:pt idx="1334">
                  <c:v>24.78</c:v>
                </c:pt>
                <c:pt idx="1335">
                  <c:v>24.78</c:v>
                </c:pt>
                <c:pt idx="1336">
                  <c:v>24.78</c:v>
                </c:pt>
                <c:pt idx="1337">
                  <c:v>24.78</c:v>
                </c:pt>
                <c:pt idx="1338">
                  <c:v>24.78</c:v>
                </c:pt>
                <c:pt idx="1339">
                  <c:v>24.78</c:v>
                </c:pt>
                <c:pt idx="1340">
                  <c:v>24.78</c:v>
                </c:pt>
                <c:pt idx="1341">
                  <c:v>24.78</c:v>
                </c:pt>
                <c:pt idx="1342">
                  <c:v>24.78</c:v>
                </c:pt>
                <c:pt idx="1343">
                  <c:v>24.78</c:v>
                </c:pt>
                <c:pt idx="1344">
                  <c:v>24.78</c:v>
                </c:pt>
                <c:pt idx="1345">
                  <c:v>24.78</c:v>
                </c:pt>
                <c:pt idx="1346">
                  <c:v>24.78</c:v>
                </c:pt>
                <c:pt idx="1347">
                  <c:v>24.78</c:v>
                </c:pt>
                <c:pt idx="1348">
                  <c:v>24.77</c:v>
                </c:pt>
                <c:pt idx="1349">
                  <c:v>24.77</c:v>
                </c:pt>
                <c:pt idx="1350">
                  <c:v>24.77</c:v>
                </c:pt>
                <c:pt idx="1351">
                  <c:v>24.77</c:v>
                </c:pt>
                <c:pt idx="1352">
                  <c:v>24.77</c:v>
                </c:pt>
                <c:pt idx="1353">
                  <c:v>24.77</c:v>
                </c:pt>
                <c:pt idx="1354">
                  <c:v>24.77</c:v>
                </c:pt>
                <c:pt idx="1355">
                  <c:v>24.77</c:v>
                </c:pt>
                <c:pt idx="1356">
                  <c:v>24.77</c:v>
                </c:pt>
                <c:pt idx="1357">
                  <c:v>24.77</c:v>
                </c:pt>
                <c:pt idx="1358">
                  <c:v>24.77</c:v>
                </c:pt>
                <c:pt idx="1359">
                  <c:v>24.77</c:v>
                </c:pt>
                <c:pt idx="1360">
                  <c:v>24.77</c:v>
                </c:pt>
                <c:pt idx="1361">
                  <c:v>24.76</c:v>
                </c:pt>
                <c:pt idx="1362">
                  <c:v>24.76</c:v>
                </c:pt>
                <c:pt idx="1363">
                  <c:v>24.76</c:v>
                </c:pt>
                <c:pt idx="1364">
                  <c:v>24.76</c:v>
                </c:pt>
                <c:pt idx="1365">
                  <c:v>24.76</c:v>
                </c:pt>
                <c:pt idx="1366">
                  <c:v>24.76</c:v>
                </c:pt>
                <c:pt idx="1367">
                  <c:v>24.76</c:v>
                </c:pt>
                <c:pt idx="1368">
                  <c:v>24.76</c:v>
                </c:pt>
                <c:pt idx="1369">
                  <c:v>24.76</c:v>
                </c:pt>
                <c:pt idx="1370">
                  <c:v>24.76</c:v>
                </c:pt>
                <c:pt idx="1371">
                  <c:v>24.76</c:v>
                </c:pt>
                <c:pt idx="1372">
                  <c:v>24.76</c:v>
                </c:pt>
                <c:pt idx="1373">
                  <c:v>24.76</c:v>
                </c:pt>
                <c:pt idx="1374">
                  <c:v>24.75</c:v>
                </c:pt>
                <c:pt idx="1375">
                  <c:v>24.75</c:v>
                </c:pt>
                <c:pt idx="1376">
                  <c:v>24.75</c:v>
                </c:pt>
                <c:pt idx="1377">
                  <c:v>24.75</c:v>
                </c:pt>
                <c:pt idx="1378">
                  <c:v>24.75</c:v>
                </c:pt>
                <c:pt idx="1379">
                  <c:v>24.75</c:v>
                </c:pt>
                <c:pt idx="1380">
                  <c:v>24.75</c:v>
                </c:pt>
                <c:pt idx="1381">
                  <c:v>24.75</c:v>
                </c:pt>
                <c:pt idx="1382">
                  <c:v>24.75</c:v>
                </c:pt>
                <c:pt idx="1383">
                  <c:v>24.75</c:v>
                </c:pt>
                <c:pt idx="1384">
                  <c:v>24.75</c:v>
                </c:pt>
                <c:pt idx="1385">
                  <c:v>24.75</c:v>
                </c:pt>
                <c:pt idx="1386">
                  <c:v>24.75</c:v>
                </c:pt>
                <c:pt idx="1387">
                  <c:v>24.75</c:v>
                </c:pt>
                <c:pt idx="1388">
                  <c:v>24.75</c:v>
                </c:pt>
                <c:pt idx="1389">
                  <c:v>24.75</c:v>
                </c:pt>
                <c:pt idx="1390">
                  <c:v>24.75</c:v>
                </c:pt>
                <c:pt idx="1391">
                  <c:v>24.74</c:v>
                </c:pt>
                <c:pt idx="1392">
                  <c:v>24.74</c:v>
                </c:pt>
                <c:pt idx="1393">
                  <c:v>24.74</c:v>
                </c:pt>
                <c:pt idx="1394">
                  <c:v>24.74</c:v>
                </c:pt>
                <c:pt idx="1395">
                  <c:v>24.74</c:v>
                </c:pt>
                <c:pt idx="1396">
                  <c:v>24.74</c:v>
                </c:pt>
                <c:pt idx="1397">
                  <c:v>24.74</c:v>
                </c:pt>
                <c:pt idx="1398">
                  <c:v>24.74</c:v>
                </c:pt>
                <c:pt idx="1399">
                  <c:v>24.74</c:v>
                </c:pt>
                <c:pt idx="1400">
                  <c:v>24.74</c:v>
                </c:pt>
                <c:pt idx="1401">
                  <c:v>24.74</c:v>
                </c:pt>
                <c:pt idx="1402">
                  <c:v>24.74</c:v>
                </c:pt>
                <c:pt idx="1403">
                  <c:v>24.74</c:v>
                </c:pt>
                <c:pt idx="1404">
                  <c:v>24.74</c:v>
                </c:pt>
                <c:pt idx="1405">
                  <c:v>24.74</c:v>
                </c:pt>
                <c:pt idx="1406">
                  <c:v>24.74</c:v>
                </c:pt>
                <c:pt idx="1407">
                  <c:v>24.74</c:v>
                </c:pt>
                <c:pt idx="1408">
                  <c:v>24.74</c:v>
                </c:pt>
                <c:pt idx="1409">
                  <c:v>24.73</c:v>
                </c:pt>
                <c:pt idx="1410">
                  <c:v>24.74</c:v>
                </c:pt>
                <c:pt idx="1411">
                  <c:v>24.74</c:v>
                </c:pt>
                <c:pt idx="1412">
                  <c:v>24.74</c:v>
                </c:pt>
                <c:pt idx="1413">
                  <c:v>24.73</c:v>
                </c:pt>
                <c:pt idx="1414">
                  <c:v>24.73</c:v>
                </c:pt>
                <c:pt idx="1415">
                  <c:v>24.73</c:v>
                </c:pt>
                <c:pt idx="1416">
                  <c:v>24.73</c:v>
                </c:pt>
                <c:pt idx="1417">
                  <c:v>24.73</c:v>
                </c:pt>
                <c:pt idx="1418">
                  <c:v>24.73</c:v>
                </c:pt>
                <c:pt idx="1419">
                  <c:v>24.73</c:v>
                </c:pt>
                <c:pt idx="1420">
                  <c:v>24.73</c:v>
                </c:pt>
                <c:pt idx="1421">
                  <c:v>24.73</c:v>
                </c:pt>
                <c:pt idx="1422">
                  <c:v>24.73</c:v>
                </c:pt>
                <c:pt idx="1423">
                  <c:v>24.73</c:v>
                </c:pt>
                <c:pt idx="1424">
                  <c:v>24.73</c:v>
                </c:pt>
                <c:pt idx="1425">
                  <c:v>24.73</c:v>
                </c:pt>
                <c:pt idx="1426">
                  <c:v>24.73</c:v>
                </c:pt>
                <c:pt idx="1427">
                  <c:v>24.73</c:v>
                </c:pt>
                <c:pt idx="1428">
                  <c:v>24.73</c:v>
                </c:pt>
                <c:pt idx="1429">
                  <c:v>24.72</c:v>
                </c:pt>
                <c:pt idx="1430">
                  <c:v>24.72</c:v>
                </c:pt>
                <c:pt idx="1431">
                  <c:v>24.72</c:v>
                </c:pt>
                <c:pt idx="1432">
                  <c:v>24.72</c:v>
                </c:pt>
                <c:pt idx="1433">
                  <c:v>24.72</c:v>
                </c:pt>
                <c:pt idx="1434">
                  <c:v>24.72</c:v>
                </c:pt>
                <c:pt idx="1435">
                  <c:v>24.72</c:v>
                </c:pt>
                <c:pt idx="1436">
                  <c:v>24.72</c:v>
                </c:pt>
                <c:pt idx="1437">
                  <c:v>24.72</c:v>
                </c:pt>
                <c:pt idx="1438">
                  <c:v>24.72</c:v>
                </c:pt>
                <c:pt idx="1439">
                  <c:v>24.72</c:v>
                </c:pt>
                <c:pt idx="1440">
                  <c:v>24.72</c:v>
                </c:pt>
                <c:pt idx="1441">
                  <c:v>24.72</c:v>
                </c:pt>
                <c:pt idx="1442">
                  <c:v>24.72</c:v>
                </c:pt>
                <c:pt idx="1443">
                  <c:v>24.72</c:v>
                </c:pt>
                <c:pt idx="1444">
                  <c:v>24.72</c:v>
                </c:pt>
                <c:pt idx="1445">
                  <c:v>24.71</c:v>
                </c:pt>
                <c:pt idx="1446">
                  <c:v>24.71</c:v>
                </c:pt>
                <c:pt idx="1447">
                  <c:v>24.71</c:v>
                </c:pt>
                <c:pt idx="1448">
                  <c:v>24.71</c:v>
                </c:pt>
                <c:pt idx="1449">
                  <c:v>24.71</c:v>
                </c:pt>
                <c:pt idx="1450">
                  <c:v>24.71</c:v>
                </c:pt>
                <c:pt idx="1451">
                  <c:v>24.71</c:v>
                </c:pt>
                <c:pt idx="1452">
                  <c:v>24.71</c:v>
                </c:pt>
                <c:pt idx="1453">
                  <c:v>24.71</c:v>
                </c:pt>
                <c:pt idx="1454">
                  <c:v>24.71</c:v>
                </c:pt>
                <c:pt idx="1455">
                  <c:v>24.71</c:v>
                </c:pt>
                <c:pt idx="1456">
                  <c:v>24.71</c:v>
                </c:pt>
                <c:pt idx="1457">
                  <c:v>24.71</c:v>
                </c:pt>
                <c:pt idx="1458">
                  <c:v>24.71</c:v>
                </c:pt>
                <c:pt idx="1459">
                  <c:v>24.71</c:v>
                </c:pt>
                <c:pt idx="1460">
                  <c:v>24.71</c:v>
                </c:pt>
                <c:pt idx="1461">
                  <c:v>24.71</c:v>
                </c:pt>
                <c:pt idx="1462">
                  <c:v>24.71</c:v>
                </c:pt>
                <c:pt idx="1463">
                  <c:v>24.71</c:v>
                </c:pt>
                <c:pt idx="1464">
                  <c:v>24.71</c:v>
                </c:pt>
                <c:pt idx="1465">
                  <c:v>24.7</c:v>
                </c:pt>
                <c:pt idx="1466">
                  <c:v>24.7</c:v>
                </c:pt>
                <c:pt idx="1467">
                  <c:v>24.7</c:v>
                </c:pt>
                <c:pt idx="1468">
                  <c:v>24.7</c:v>
                </c:pt>
                <c:pt idx="1469">
                  <c:v>24.7</c:v>
                </c:pt>
                <c:pt idx="1470">
                  <c:v>24.7</c:v>
                </c:pt>
                <c:pt idx="1471">
                  <c:v>24.7</c:v>
                </c:pt>
                <c:pt idx="1472">
                  <c:v>24.7</c:v>
                </c:pt>
                <c:pt idx="1473">
                  <c:v>24.7</c:v>
                </c:pt>
                <c:pt idx="1474">
                  <c:v>24.7</c:v>
                </c:pt>
                <c:pt idx="1475">
                  <c:v>24.7</c:v>
                </c:pt>
                <c:pt idx="1476">
                  <c:v>24.7</c:v>
                </c:pt>
                <c:pt idx="1477">
                  <c:v>24.7</c:v>
                </c:pt>
                <c:pt idx="1478">
                  <c:v>24.7</c:v>
                </c:pt>
                <c:pt idx="1479">
                  <c:v>24.7</c:v>
                </c:pt>
                <c:pt idx="1480">
                  <c:v>24.7</c:v>
                </c:pt>
                <c:pt idx="1481">
                  <c:v>24.7</c:v>
                </c:pt>
                <c:pt idx="1482">
                  <c:v>24.69</c:v>
                </c:pt>
                <c:pt idx="1483">
                  <c:v>24.69</c:v>
                </c:pt>
                <c:pt idx="1484">
                  <c:v>24.69</c:v>
                </c:pt>
                <c:pt idx="1485">
                  <c:v>24.69</c:v>
                </c:pt>
                <c:pt idx="1486">
                  <c:v>24.69</c:v>
                </c:pt>
                <c:pt idx="1487">
                  <c:v>24.69</c:v>
                </c:pt>
                <c:pt idx="1488">
                  <c:v>24.69</c:v>
                </c:pt>
                <c:pt idx="1489">
                  <c:v>24.69</c:v>
                </c:pt>
                <c:pt idx="1490">
                  <c:v>24.69</c:v>
                </c:pt>
                <c:pt idx="1491">
                  <c:v>24.69</c:v>
                </c:pt>
                <c:pt idx="1492">
                  <c:v>24.69</c:v>
                </c:pt>
                <c:pt idx="1493">
                  <c:v>24.69</c:v>
                </c:pt>
                <c:pt idx="1494">
                  <c:v>24.69</c:v>
                </c:pt>
                <c:pt idx="1495">
                  <c:v>24.68</c:v>
                </c:pt>
                <c:pt idx="1496">
                  <c:v>24.68</c:v>
                </c:pt>
                <c:pt idx="1497">
                  <c:v>24.69</c:v>
                </c:pt>
                <c:pt idx="1498">
                  <c:v>24.69</c:v>
                </c:pt>
                <c:pt idx="1499">
                  <c:v>24.69</c:v>
                </c:pt>
                <c:pt idx="1500">
                  <c:v>24.68</c:v>
                </c:pt>
                <c:pt idx="1501">
                  <c:v>24.68</c:v>
                </c:pt>
                <c:pt idx="1502">
                  <c:v>24.68</c:v>
                </c:pt>
                <c:pt idx="1503">
                  <c:v>24.68</c:v>
                </c:pt>
                <c:pt idx="1504">
                  <c:v>24.68</c:v>
                </c:pt>
                <c:pt idx="1505">
                  <c:v>24.68</c:v>
                </c:pt>
                <c:pt idx="1506">
                  <c:v>24.68</c:v>
                </c:pt>
                <c:pt idx="1507">
                  <c:v>24.68</c:v>
                </c:pt>
                <c:pt idx="1508">
                  <c:v>24.69</c:v>
                </c:pt>
                <c:pt idx="1509">
                  <c:v>24.68</c:v>
                </c:pt>
                <c:pt idx="1510">
                  <c:v>24.68</c:v>
                </c:pt>
                <c:pt idx="1511">
                  <c:v>24.68</c:v>
                </c:pt>
                <c:pt idx="1512">
                  <c:v>24.68</c:v>
                </c:pt>
                <c:pt idx="1513">
                  <c:v>24.68</c:v>
                </c:pt>
                <c:pt idx="1514">
                  <c:v>24.68</c:v>
                </c:pt>
                <c:pt idx="1515">
                  <c:v>24.68</c:v>
                </c:pt>
                <c:pt idx="1516">
                  <c:v>24.68</c:v>
                </c:pt>
                <c:pt idx="1517">
                  <c:v>24.68</c:v>
                </c:pt>
                <c:pt idx="1518">
                  <c:v>24.68</c:v>
                </c:pt>
                <c:pt idx="1519">
                  <c:v>24.68</c:v>
                </c:pt>
                <c:pt idx="1520">
                  <c:v>24.68</c:v>
                </c:pt>
                <c:pt idx="1521">
                  <c:v>24.68</c:v>
                </c:pt>
                <c:pt idx="1522">
                  <c:v>24.67</c:v>
                </c:pt>
                <c:pt idx="1523">
                  <c:v>24.67</c:v>
                </c:pt>
                <c:pt idx="1524">
                  <c:v>24.67</c:v>
                </c:pt>
                <c:pt idx="1525">
                  <c:v>24.67</c:v>
                </c:pt>
                <c:pt idx="1526">
                  <c:v>24.67</c:v>
                </c:pt>
                <c:pt idx="1527">
                  <c:v>24.67</c:v>
                </c:pt>
                <c:pt idx="1528">
                  <c:v>24.67</c:v>
                </c:pt>
                <c:pt idx="1529">
                  <c:v>24.67</c:v>
                </c:pt>
                <c:pt idx="1530">
                  <c:v>24.67</c:v>
                </c:pt>
                <c:pt idx="1531">
                  <c:v>24.67</c:v>
                </c:pt>
                <c:pt idx="1532">
                  <c:v>24.67</c:v>
                </c:pt>
                <c:pt idx="1533">
                  <c:v>24.67</c:v>
                </c:pt>
                <c:pt idx="1534">
                  <c:v>24.67</c:v>
                </c:pt>
                <c:pt idx="1535">
                  <c:v>24.67</c:v>
                </c:pt>
                <c:pt idx="1536">
                  <c:v>24.67</c:v>
                </c:pt>
                <c:pt idx="1537">
                  <c:v>24.67</c:v>
                </c:pt>
                <c:pt idx="1538">
                  <c:v>24.67</c:v>
                </c:pt>
                <c:pt idx="1539">
                  <c:v>24.67</c:v>
                </c:pt>
                <c:pt idx="1540">
                  <c:v>24.67</c:v>
                </c:pt>
                <c:pt idx="1541">
                  <c:v>24.67</c:v>
                </c:pt>
                <c:pt idx="1542">
                  <c:v>24.67</c:v>
                </c:pt>
                <c:pt idx="1543">
                  <c:v>24.67</c:v>
                </c:pt>
                <c:pt idx="1544">
                  <c:v>24.67</c:v>
                </c:pt>
                <c:pt idx="1545">
                  <c:v>24.67</c:v>
                </c:pt>
                <c:pt idx="1546">
                  <c:v>24.67</c:v>
                </c:pt>
                <c:pt idx="1547">
                  <c:v>24.67</c:v>
                </c:pt>
                <c:pt idx="1548">
                  <c:v>24.67</c:v>
                </c:pt>
                <c:pt idx="1549">
                  <c:v>24.66</c:v>
                </c:pt>
                <c:pt idx="1550">
                  <c:v>24.66</c:v>
                </c:pt>
                <c:pt idx="1551">
                  <c:v>24.66</c:v>
                </c:pt>
                <c:pt idx="1552">
                  <c:v>24.66</c:v>
                </c:pt>
                <c:pt idx="1553">
                  <c:v>24.66</c:v>
                </c:pt>
                <c:pt idx="1554">
                  <c:v>24.66</c:v>
                </c:pt>
                <c:pt idx="1555">
                  <c:v>24.66</c:v>
                </c:pt>
                <c:pt idx="1556">
                  <c:v>24.66</c:v>
                </c:pt>
                <c:pt idx="1557">
                  <c:v>24.66</c:v>
                </c:pt>
                <c:pt idx="1558">
                  <c:v>24.66</c:v>
                </c:pt>
                <c:pt idx="1559">
                  <c:v>24.66</c:v>
                </c:pt>
                <c:pt idx="1560">
                  <c:v>24.66</c:v>
                </c:pt>
                <c:pt idx="1561">
                  <c:v>24.66</c:v>
                </c:pt>
                <c:pt idx="1562">
                  <c:v>24.66</c:v>
                </c:pt>
                <c:pt idx="1563">
                  <c:v>24.66</c:v>
                </c:pt>
                <c:pt idx="1564">
                  <c:v>24.66</c:v>
                </c:pt>
                <c:pt idx="1565">
                  <c:v>24.66</c:v>
                </c:pt>
                <c:pt idx="1566">
                  <c:v>24.66</c:v>
                </c:pt>
                <c:pt idx="1567">
                  <c:v>24.66</c:v>
                </c:pt>
                <c:pt idx="1568">
                  <c:v>24.65</c:v>
                </c:pt>
                <c:pt idx="1569">
                  <c:v>24.65</c:v>
                </c:pt>
                <c:pt idx="1570">
                  <c:v>24.66</c:v>
                </c:pt>
                <c:pt idx="1571">
                  <c:v>24.66</c:v>
                </c:pt>
                <c:pt idx="1572">
                  <c:v>24.66</c:v>
                </c:pt>
                <c:pt idx="1573">
                  <c:v>24.66</c:v>
                </c:pt>
                <c:pt idx="1574">
                  <c:v>24.66</c:v>
                </c:pt>
                <c:pt idx="1575">
                  <c:v>24.66</c:v>
                </c:pt>
                <c:pt idx="1576">
                  <c:v>24.66</c:v>
                </c:pt>
                <c:pt idx="1577">
                  <c:v>24.66</c:v>
                </c:pt>
                <c:pt idx="1578">
                  <c:v>24.65</c:v>
                </c:pt>
                <c:pt idx="1579">
                  <c:v>24.65</c:v>
                </c:pt>
                <c:pt idx="1580">
                  <c:v>24.65</c:v>
                </c:pt>
                <c:pt idx="1581">
                  <c:v>24.65</c:v>
                </c:pt>
                <c:pt idx="1582">
                  <c:v>24.65</c:v>
                </c:pt>
                <c:pt idx="1583">
                  <c:v>24.65</c:v>
                </c:pt>
                <c:pt idx="1584">
                  <c:v>24.65</c:v>
                </c:pt>
                <c:pt idx="1585">
                  <c:v>24.65</c:v>
                </c:pt>
                <c:pt idx="1586">
                  <c:v>24.65</c:v>
                </c:pt>
                <c:pt idx="1587">
                  <c:v>24.65</c:v>
                </c:pt>
                <c:pt idx="1588">
                  <c:v>24.65</c:v>
                </c:pt>
                <c:pt idx="1589">
                  <c:v>24.65</c:v>
                </c:pt>
                <c:pt idx="1590">
                  <c:v>24.65</c:v>
                </c:pt>
                <c:pt idx="1591">
                  <c:v>24.65</c:v>
                </c:pt>
                <c:pt idx="1592">
                  <c:v>24.65</c:v>
                </c:pt>
                <c:pt idx="1593">
                  <c:v>24.65</c:v>
                </c:pt>
                <c:pt idx="1594">
                  <c:v>24.65</c:v>
                </c:pt>
                <c:pt idx="1595">
                  <c:v>24.65</c:v>
                </c:pt>
                <c:pt idx="1596">
                  <c:v>24.65</c:v>
                </c:pt>
                <c:pt idx="1597">
                  <c:v>24.65</c:v>
                </c:pt>
                <c:pt idx="1598">
                  <c:v>24.65</c:v>
                </c:pt>
                <c:pt idx="1599">
                  <c:v>24.64</c:v>
                </c:pt>
                <c:pt idx="1600">
                  <c:v>24.64</c:v>
                </c:pt>
                <c:pt idx="1601">
                  <c:v>24.64</c:v>
                </c:pt>
                <c:pt idx="1602">
                  <c:v>24.64</c:v>
                </c:pt>
                <c:pt idx="1603">
                  <c:v>24.64</c:v>
                </c:pt>
                <c:pt idx="1604">
                  <c:v>24.64</c:v>
                </c:pt>
                <c:pt idx="1605">
                  <c:v>24.64</c:v>
                </c:pt>
                <c:pt idx="1606">
                  <c:v>24.64</c:v>
                </c:pt>
                <c:pt idx="1607">
                  <c:v>24.64</c:v>
                </c:pt>
                <c:pt idx="1608">
                  <c:v>24.64</c:v>
                </c:pt>
                <c:pt idx="1609">
                  <c:v>24.64</c:v>
                </c:pt>
                <c:pt idx="1610">
                  <c:v>24.64</c:v>
                </c:pt>
                <c:pt idx="1611">
                  <c:v>24.64</c:v>
                </c:pt>
                <c:pt idx="1612">
                  <c:v>24.64</c:v>
                </c:pt>
                <c:pt idx="1613">
                  <c:v>24.64</c:v>
                </c:pt>
                <c:pt idx="1614">
                  <c:v>24.64</c:v>
                </c:pt>
                <c:pt idx="1615">
                  <c:v>24.64</c:v>
                </c:pt>
                <c:pt idx="1616">
                  <c:v>24.64</c:v>
                </c:pt>
                <c:pt idx="1617">
                  <c:v>24.64</c:v>
                </c:pt>
                <c:pt idx="1618">
                  <c:v>24.64</c:v>
                </c:pt>
                <c:pt idx="1619">
                  <c:v>24.64</c:v>
                </c:pt>
                <c:pt idx="1620">
                  <c:v>24.63</c:v>
                </c:pt>
                <c:pt idx="1621">
                  <c:v>24.63</c:v>
                </c:pt>
                <c:pt idx="1622">
                  <c:v>24.64</c:v>
                </c:pt>
                <c:pt idx="1623">
                  <c:v>24.63</c:v>
                </c:pt>
                <c:pt idx="1624">
                  <c:v>24.63</c:v>
                </c:pt>
                <c:pt idx="1625">
                  <c:v>24.63</c:v>
                </c:pt>
                <c:pt idx="1626">
                  <c:v>24.63</c:v>
                </c:pt>
                <c:pt idx="1627">
                  <c:v>24.63</c:v>
                </c:pt>
                <c:pt idx="1628">
                  <c:v>24.63</c:v>
                </c:pt>
                <c:pt idx="1629">
                  <c:v>24.63</c:v>
                </c:pt>
                <c:pt idx="1630">
                  <c:v>24.64</c:v>
                </c:pt>
                <c:pt idx="1631">
                  <c:v>24.63</c:v>
                </c:pt>
                <c:pt idx="1632">
                  <c:v>24.63</c:v>
                </c:pt>
                <c:pt idx="1633">
                  <c:v>24.63</c:v>
                </c:pt>
                <c:pt idx="1634">
                  <c:v>24.63</c:v>
                </c:pt>
                <c:pt idx="1635">
                  <c:v>24.63</c:v>
                </c:pt>
                <c:pt idx="1636">
                  <c:v>24.63</c:v>
                </c:pt>
                <c:pt idx="1637">
                  <c:v>24.63</c:v>
                </c:pt>
                <c:pt idx="1638">
                  <c:v>24.63</c:v>
                </c:pt>
                <c:pt idx="1639">
                  <c:v>24.63</c:v>
                </c:pt>
                <c:pt idx="1640">
                  <c:v>24.63</c:v>
                </c:pt>
                <c:pt idx="1641">
                  <c:v>24.64</c:v>
                </c:pt>
                <c:pt idx="1642">
                  <c:v>24.63</c:v>
                </c:pt>
                <c:pt idx="1643">
                  <c:v>24.63</c:v>
                </c:pt>
                <c:pt idx="1644">
                  <c:v>24.63</c:v>
                </c:pt>
                <c:pt idx="1645">
                  <c:v>24.63</c:v>
                </c:pt>
                <c:pt idx="1646">
                  <c:v>24.63</c:v>
                </c:pt>
                <c:pt idx="1647">
                  <c:v>24.63</c:v>
                </c:pt>
                <c:pt idx="1648">
                  <c:v>24.63</c:v>
                </c:pt>
                <c:pt idx="1649">
                  <c:v>24.63</c:v>
                </c:pt>
                <c:pt idx="1650">
                  <c:v>24.63</c:v>
                </c:pt>
                <c:pt idx="1651">
                  <c:v>24.63</c:v>
                </c:pt>
                <c:pt idx="1652">
                  <c:v>24.63</c:v>
                </c:pt>
                <c:pt idx="1653">
                  <c:v>24.63</c:v>
                </c:pt>
                <c:pt idx="1654">
                  <c:v>24.63</c:v>
                </c:pt>
                <c:pt idx="1655">
                  <c:v>24.63</c:v>
                </c:pt>
                <c:pt idx="1656">
                  <c:v>24.63</c:v>
                </c:pt>
                <c:pt idx="1657">
                  <c:v>24.63</c:v>
                </c:pt>
                <c:pt idx="1658">
                  <c:v>24.63</c:v>
                </c:pt>
                <c:pt idx="1659">
                  <c:v>24.62</c:v>
                </c:pt>
                <c:pt idx="1660">
                  <c:v>24.62</c:v>
                </c:pt>
                <c:pt idx="1661">
                  <c:v>24.62</c:v>
                </c:pt>
                <c:pt idx="1662">
                  <c:v>24.62</c:v>
                </c:pt>
                <c:pt idx="1663">
                  <c:v>24.62</c:v>
                </c:pt>
                <c:pt idx="1664">
                  <c:v>24.62</c:v>
                </c:pt>
                <c:pt idx="1665">
                  <c:v>24.62</c:v>
                </c:pt>
                <c:pt idx="1666">
                  <c:v>24.62</c:v>
                </c:pt>
                <c:pt idx="1667">
                  <c:v>24.62</c:v>
                </c:pt>
                <c:pt idx="1668">
                  <c:v>24.62</c:v>
                </c:pt>
                <c:pt idx="1669">
                  <c:v>24.62</c:v>
                </c:pt>
                <c:pt idx="1670">
                  <c:v>24.62</c:v>
                </c:pt>
                <c:pt idx="1671">
                  <c:v>24.62</c:v>
                </c:pt>
                <c:pt idx="1672">
                  <c:v>24.62</c:v>
                </c:pt>
                <c:pt idx="1673">
                  <c:v>24.62</c:v>
                </c:pt>
                <c:pt idx="1674">
                  <c:v>24.62</c:v>
                </c:pt>
                <c:pt idx="1675">
                  <c:v>24.62</c:v>
                </c:pt>
                <c:pt idx="1676">
                  <c:v>24.62</c:v>
                </c:pt>
                <c:pt idx="1677">
                  <c:v>24.62</c:v>
                </c:pt>
                <c:pt idx="1678">
                  <c:v>24.62</c:v>
                </c:pt>
                <c:pt idx="1679">
                  <c:v>24.62</c:v>
                </c:pt>
                <c:pt idx="1680">
                  <c:v>24.62</c:v>
                </c:pt>
                <c:pt idx="1681">
                  <c:v>24.62</c:v>
                </c:pt>
                <c:pt idx="1682">
                  <c:v>24.62</c:v>
                </c:pt>
                <c:pt idx="1683">
                  <c:v>24.62</c:v>
                </c:pt>
                <c:pt idx="1684">
                  <c:v>24.62</c:v>
                </c:pt>
                <c:pt idx="1685">
                  <c:v>24.62</c:v>
                </c:pt>
                <c:pt idx="1686">
                  <c:v>24.62</c:v>
                </c:pt>
                <c:pt idx="1687">
                  <c:v>24.61</c:v>
                </c:pt>
                <c:pt idx="1688">
                  <c:v>24.61</c:v>
                </c:pt>
                <c:pt idx="1689">
                  <c:v>24.61</c:v>
                </c:pt>
                <c:pt idx="1690">
                  <c:v>24.61</c:v>
                </c:pt>
                <c:pt idx="1691">
                  <c:v>24.61</c:v>
                </c:pt>
                <c:pt idx="1692">
                  <c:v>24.61</c:v>
                </c:pt>
                <c:pt idx="1693">
                  <c:v>24.62</c:v>
                </c:pt>
                <c:pt idx="1694">
                  <c:v>24.62</c:v>
                </c:pt>
                <c:pt idx="1695">
                  <c:v>24.62</c:v>
                </c:pt>
                <c:pt idx="1696">
                  <c:v>24.61</c:v>
                </c:pt>
                <c:pt idx="1697">
                  <c:v>24.61</c:v>
                </c:pt>
                <c:pt idx="1698">
                  <c:v>24.61</c:v>
                </c:pt>
                <c:pt idx="1699">
                  <c:v>24.61</c:v>
                </c:pt>
                <c:pt idx="1700">
                  <c:v>24.62</c:v>
                </c:pt>
                <c:pt idx="1701">
                  <c:v>24.61</c:v>
                </c:pt>
                <c:pt idx="1702">
                  <c:v>24.61</c:v>
                </c:pt>
                <c:pt idx="1703">
                  <c:v>24.61</c:v>
                </c:pt>
                <c:pt idx="1704">
                  <c:v>24.61</c:v>
                </c:pt>
                <c:pt idx="1705">
                  <c:v>24.61</c:v>
                </c:pt>
                <c:pt idx="1706">
                  <c:v>24.61</c:v>
                </c:pt>
                <c:pt idx="1707">
                  <c:v>24.61</c:v>
                </c:pt>
                <c:pt idx="1708">
                  <c:v>24.61</c:v>
                </c:pt>
                <c:pt idx="1709">
                  <c:v>24.61</c:v>
                </c:pt>
                <c:pt idx="1710">
                  <c:v>24.61</c:v>
                </c:pt>
                <c:pt idx="1711">
                  <c:v>24.61</c:v>
                </c:pt>
                <c:pt idx="1712">
                  <c:v>24.61</c:v>
                </c:pt>
                <c:pt idx="1713">
                  <c:v>24.61</c:v>
                </c:pt>
                <c:pt idx="1714">
                  <c:v>24.61</c:v>
                </c:pt>
                <c:pt idx="1715">
                  <c:v>24.61</c:v>
                </c:pt>
                <c:pt idx="1716">
                  <c:v>24.61</c:v>
                </c:pt>
                <c:pt idx="1717">
                  <c:v>24.61</c:v>
                </c:pt>
                <c:pt idx="1718">
                  <c:v>24.61</c:v>
                </c:pt>
                <c:pt idx="1719">
                  <c:v>24.61</c:v>
                </c:pt>
                <c:pt idx="1720">
                  <c:v>24.61</c:v>
                </c:pt>
                <c:pt idx="1721">
                  <c:v>24.61</c:v>
                </c:pt>
                <c:pt idx="1722">
                  <c:v>24.61</c:v>
                </c:pt>
                <c:pt idx="1723">
                  <c:v>24.61</c:v>
                </c:pt>
                <c:pt idx="1724">
                  <c:v>24.6</c:v>
                </c:pt>
                <c:pt idx="1725">
                  <c:v>24.6</c:v>
                </c:pt>
                <c:pt idx="1726">
                  <c:v>24.6</c:v>
                </c:pt>
                <c:pt idx="1727">
                  <c:v>24.6</c:v>
                </c:pt>
                <c:pt idx="1728">
                  <c:v>24.6</c:v>
                </c:pt>
                <c:pt idx="1729">
                  <c:v>24.6</c:v>
                </c:pt>
                <c:pt idx="1730">
                  <c:v>24.6</c:v>
                </c:pt>
                <c:pt idx="1731">
                  <c:v>24.6</c:v>
                </c:pt>
                <c:pt idx="1732">
                  <c:v>24.6</c:v>
                </c:pt>
                <c:pt idx="1733">
                  <c:v>24.6</c:v>
                </c:pt>
                <c:pt idx="1734">
                  <c:v>24.6</c:v>
                </c:pt>
                <c:pt idx="1735">
                  <c:v>24.6</c:v>
                </c:pt>
                <c:pt idx="1736">
                  <c:v>24.6</c:v>
                </c:pt>
                <c:pt idx="1737">
                  <c:v>24.6</c:v>
                </c:pt>
                <c:pt idx="1738">
                  <c:v>24.6</c:v>
                </c:pt>
                <c:pt idx="1739">
                  <c:v>24.6</c:v>
                </c:pt>
                <c:pt idx="1740">
                  <c:v>24.6</c:v>
                </c:pt>
                <c:pt idx="1741">
                  <c:v>24.6</c:v>
                </c:pt>
                <c:pt idx="1742">
                  <c:v>24.6</c:v>
                </c:pt>
                <c:pt idx="1743">
                  <c:v>24.6</c:v>
                </c:pt>
                <c:pt idx="1744">
                  <c:v>24.6</c:v>
                </c:pt>
                <c:pt idx="1745">
                  <c:v>24.6</c:v>
                </c:pt>
                <c:pt idx="1746">
                  <c:v>24.6</c:v>
                </c:pt>
                <c:pt idx="1747">
                  <c:v>24.6</c:v>
                </c:pt>
                <c:pt idx="1748">
                  <c:v>24.6</c:v>
                </c:pt>
                <c:pt idx="1749">
                  <c:v>24.6</c:v>
                </c:pt>
                <c:pt idx="1750">
                  <c:v>24.6</c:v>
                </c:pt>
                <c:pt idx="1751">
                  <c:v>24.59</c:v>
                </c:pt>
                <c:pt idx="1752">
                  <c:v>24.59</c:v>
                </c:pt>
                <c:pt idx="1753">
                  <c:v>24.59</c:v>
                </c:pt>
                <c:pt idx="1754">
                  <c:v>24.59</c:v>
                </c:pt>
                <c:pt idx="1755">
                  <c:v>24.59</c:v>
                </c:pt>
                <c:pt idx="1756">
                  <c:v>24.59</c:v>
                </c:pt>
                <c:pt idx="1757">
                  <c:v>24.59</c:v>
                </c:pt>
                <c:pt idx="1758">
                  <c:v>24.59</c:v>
                </c:pt>
                <c:pt idx="1759">
                  <c:v>24.59</c:v>
                </c:pt>
                <c:pt idx="1760">
                  <c:v>24.59</c:v>
                </c:pt>
                <c:pt idx="1761">
                  <c:v>24.59</c:v>
                </c:pt>
                <c:pt idx="1762">
                  <c:v>24.59</c:v>
                </c:pt>
                <c:pt idx="1763">
                  <c:v>24.59</c:v>
                </c:pt>
                <c:pt idx="1764">
                  <c:v>24.59</c:v>
                </c:pt>
                <c:pt idx="1765">
                  <c:v>24.59</c:v>
                </c:pt>
                <c:pt idx="1766">
                  <c:v>24.59</c:v>
                </c:pt>
                <c:pt idx="1767">
                  <c:v>24.59</c:v>
                </c:pt>
                <c:pt idx="1768">
                  <c:v>24.59</c:v>
                </c:pt>
                <c:pt idx="1769">
                  <c:v>24.59</c:v>
                </c:pt>
                <c:pt idx="1770">
                  <c:v>24.59</c:v>
                </c:pt>
                <c:pt idx="1771">
                  <c:v>24.59</c:v>
                </c:pt>
                <c:pt idx="1772">
                  <c:v>24.59</c:v>
                </c:pt>
                <c:pt idx="1773">
                  <c:v>24.59</c:v>
                </c:pt>
                <c:pt idx="1774">
                  <c:v>24.59</c:v>
                </c:pt>
                <c:pt idx="1775">
                  <c:v>24.59</c:v>
                </c:pt>
                <c:pt idx="1776">
                  <c:v>24.59</c:v>
                </c:pt>
                <c:pt idx="1777">
                  <c:v>24.59</c:v>
                </c:pt>
                <c:pt idx="1778">
                  <c:v>24.59</c:v>
                </c:pt>
                <c:pt idx="1779">
                  <c:v>24.59</c:v>
                </c:pt>
                <c:pt idx="1780">
                  <c:v>24.59</c:v>
                </c:pt>
                <c:pt idx="1781">
                  <c:v>24.59</c:v>
                </c:pt>
                <c:pt idx="1782">
                  <c:v>24.59</c:v>
                </c:pt>
                <c:pt idx="1783">
                  <c:v>24.59</c:v>
                </c:pt>
                <c:pt idx="1784">
                  <c:v>24.59</c:v>
                </c:pt>
                <c:pt idx="1785">
                  <c:v>24.59</c:v>
                </c:pt>
                <c:pt idx="1786">
                  <c:v>24.59</c:v>
                </c:pt>
                <c:pt idx="1787">
                  <c:v>24.59</c:v>
                </c:pt>
                <c:pt idx="1788">
                  <c:v>24.59</c:v>
                </c:pt>
                <c:pt idx="1789">
                  <c:v>24.59</c:v>
                </c:pt>
                <c:pt idx="1790">
                  <c:v>24.59</c:v>
                </c:pt>
                <c:pt idx="1791">
                  <c:v>24.59</c:v>
                </c:pt>
                <c:pt idx="1792">
                  <c:v>24.59</c:v>
                </c:pt>
                <c:pt idx="1793">
                  <c:v>24.59</c:v>
                </c:pt>
                <c:pt idx="1794">
                  <c:v>24.58</c:v>
                </c:pt>
                <c:pt idx="1795">
                  <c:v>24.58</c:v>
                </c:pt>
                <c:pt idx="1796">
                  <c:v>24.58</c:v>
                </c:pt>
                <c:pt idx="1797">
                  <c:v>24.58</c:v>
                </c:pt>
                <c:pt idx="1798">
                  <c:v>24.58</c:v>
                </c:pt>
                <c:pt idx="1799">
                  <c:v>24.58</c:v>
                </c:pt>
                <c:pt idx="1800">
                  <c:v>24.58</c:v>
                </c:pt>
                <c:pt idx="1801">
                  <c:v>24.58</c:v>
                </c:pt>
                <c:pt idx="1802">
                  <c:v>24.58</c:v>
                </c:pt>
                <c:pt idx="1803">
                  <c:v>24.58</c:v>
                </c:pt>
                <c:pt idx="1804">
                  <c:v>24.58</c:v>
                </c:pt>
                <c:pt idx="1805">
                  <c:v>24.58</c:v>
                </c:pt>
                <c:pt idx="1806">
                  <c:v>24.58</c:v>
                </c:pt>
                <c:pt idx="1807">
                  <c:v>24.58</c:v>
                </c:pt>
                <c:pt idx="1808">
                  <c:v>24.58</c:v>
                </c:pt>
                <c:pt idx="1809">
                  <c:v>24.58</c:v>
                </c:pt>
                <c:pt idx="1810">
                  <c:v>24.58</c:v>
                </c:pt>
                <c:pt idx="1811">
                  <c:v>24.58</c:v>
                </c:pt>
                <c:pt idx="1812">
                  <c:v>24.58</c:v>
                </c:pt>
                <c:pt idx="1813">
                  <c:v>24.58</c:v>
                </c:pt>
                <c:pt idx="1814">
                  <c:v>24.57</c:v>
                </c:pt>
                <c:pt idx="1815">
                  <c:v>24.57</c:v>
                </c:pt>
                <c:pt idx="1816">
                  <c:v>24.58</c:v>
                </c:pt>
                <c:pt idx="1817">
                  <c:v>24.57</c:v>
                </c:pt>
                <c:pt idx="1818">
                  <c:v>24.57</c:v>
                </c:pt>
                <c:pt idx="1819">
                  <c:v>24.57</c:v>
                </c:pt>
                <c:pt idx="1820">
                  <c:v>24.57</c:v>
                </c:pt>
                <c:pt idx="1821">
                  <c:v>24.57</c:v>
                </c:pt>
                <c:pt idx="1822">
                  <c:v>24.57</c:v>
                </c:pt>
                <c:pt idx="1823">
                  <c:v>24.57</c:v>
                </c:pt>
                <c:pt idx="1824">
                  <c:v>24.57</c:v>
                </c:pt>
                <c:pt idx="1825">
                  <c:v>24.57</c:v>
                </c:pt>
                <c:pt idx="1826">
                  <c:v>24.57</c:v>
                </c:pt>
                <c:pt idx="1827">
                  <c:v>24.57</c:v>
                </c:pt>
                <c:pt idx="1828">
                  <c:v>24.57</c:v>
                </c:pt>
                <c:pt idx="1829">
                  <c:v>24.57</c:v>
                </c:pt>
                <c:pt idx="1830">
                  <c:v>24.57</c:v>
                </c:pt>
                <c:pt idx="1831">
                  <c:v>24.57</c:v>
                </c:pt>
                <c:pt idx="1832">
                  <c:v>24.57</c:v>
                </c:pt>
                <c:pt idx="1833">
                  <c:v>24.57</c:v>
                </c:pt>
                <c:pt idx="1834">
                  <c:v>24.57</c:v>
                </c:pt>
                <c:pt idx="1835">
                  <c:v>24.57</c:v>
                </c:pt>
                <c:pt idx="1836">
                  <c:v>24.57</c:v>
                </c:pt>
                <c:pt idx="1837">
                  <c:v>24.57</c:v>
                </c:pt>
                <c:pt idx="1838">
                  <c:v>24.57</c:v>
                </c:pt>
                <c:pt idx="1839">
                  <c:v>24.57</c:v>
                </c:pt>
                <c:pt idx="1840">
                  <c:v>24.57</c:v>
                </c:pt>
                <c:pt idx="1841">
                  <c:v>24.57</c:v>
                </c:pt>
                <c:pt idx="1842">
                  <c:v>24.57</c:v>
                </c:pt>
                <c:pt idx="1843">
                  <c:v>24.57</c:v>
                </c:pt>
                <c:pt idx="1844">
                  <c:v>24.57</c:v>
                </c:pt>
                <c:pt idx="1845">
                  <c:v>24.57</c:v>
                </c:pt>
                <c:pt idx="1846">
                  <c:v>24.57</c:v>
                </c:pt>
                <c:pt idx="1847">
                  <c:v>24.56</c:v>
                </c:pt>
                <c:pt idx="1848">
                  <c:v>24.57</c:v>
                </c:pt>
                <c:pt idx="1849">
                  <c:v>24.57</c:v>
                </c:pt>
                <c:pt idx="1850">
                  <c:v>24.56</c:v>
                </c:pt>
                <c:pt idx="1851">
                  <c:v>24.56</c:v>
                </c:pt>
                <c:pt idx="1852">
                  <c:v>24.56</c:v>
                </c:pt>
                <c:pt idx="1853">
                  <c:v>24.56</c:v>
                </c:pt>
                <c:pt idx="1854">
                  <c:v>24.56</c:v>
                </c:pt>
                <c:pt idx="1855">
                  <c:v>24.56</c:v>
                </c:pt>
                <c:pt idx="1856">
                  <c:v>24.56</c:v>
                </c:pt>
                <c:pt idx="1857">
                  <c:v>24.56</c:v>
                </c:pt>
                <c:pt idx="1858">
                  <c:v>24.56</c:v>
                </c:pt>
                <c:pt idx="1859">
                  <c:v>24.56</c:v>
                </c:pt>
                <c:pt idx="1860">
                  <c:v>24.56</c:v>
                </c:pt>
                <c:pt idx="1861">
                  <c:v>24.56</c:v>
                </c:pt>
                <c:pt idx="1862">
                  <c:v>24.56</c:v>
                </c:pt>
                <c:pt idx="1863">
                  <c:v>24.56</c:v>
                </c:pt>
                <c:pt idx="1864">
                  <c:v>24.56</c:v>
                </c:pt>
                <c:pt idx="1865">
                  <c:v>24.56</c:v>
                </c:pt>
                <c:pt idx="1866">
                  <c:v>24.56</c:v>
                </c:pt>
                <c:pt idx="1867">
                  <c:v>24.56</c:v>
                </c:pt>
                <c:pt idx="1868">
                  <c:v>24.56</c:v>
                </c:pt>
                <c:pt idx="1869">
                  <c:v>24.56</c:v>
                </c:pt>
                <c:pt idx="1870">
                  <c:v>24.56</c:v>
                </c:pt>
                <c:pt idx="1871">
                  <c:v>24.56</c:v>
                </c:pt>
                <c:pt idx="1872">
                  <c:v>24.56</c:v>
                </c:pt>
                <c:pt idx="1873">
                  <c:v>24.56</c:v>
                </c:pt>
                <c:pt idx="1874">
                  <c:v>24.56</c:v>
                </c:pt>
                <c:pt idx="1875">
                  <c:v>24.56</c:v>
                </c:pt>
                <c:pt idx="1876">
                  <c:v>24.56</c:v>
                </c:pt>
                <c:pt idx="1877">
                  <c:v>24.56</c:v>
                </c:pt>
                <c:pt idx="1878">
                  <c:v>24.56</c:v>
                </c:pt>
                <c:pt idx="1879">
                  <c:v>24.56</c:v>
                </c:pt>
                <c:pt idx="1880">
                  <c:v>24.56</c:v>
                </c:pt>
                <c:pt idx="1881">
                  <c:v>24.56</c:v>
                </c:pt>
                <c:pt idx="1882">
                  <c:v>24.56</c:v>
                </c:pt>
                <c:pt idx="1883">
                  <c:v>24.56</c:v>
                </c:pt>
                <c:pt idx="1884">
                  <c:v>24.56</c:v>
                </c:pt>
                <c:pt idx="1885">
                  <c:v>24.56</c:v>
                </c:pt>
                <c:pt idx="1886">
                  <c:v>24.56</c:v>
                </c:pt>
                <c:pt idx="1887">
                  <c:v>24.56</c:v>
                </c:pt>
                <c:pt idx="1888">
                  <c:v>24.56</c:v>
                </c:pt>
                <c:pt idx="1889">
                  <c:v>24.56</c:v>
                </c:pt>
                <c:pt idx="1890">
                  <c:v>24.55</c:v>
                </c:pt>
                <c:pt idx="1891">
                  <c:v>24.55</c:v>
                </c:pt>
                <c:pt idx="1892">
                  <c:v>24.55</c:v>
                </c:pt>
                <c:pt idx="1893">
                  <c:v>24.55</c:v>
                </c:pt>
                <c:pt idx="1894">
                  <c:v>24.55</c:v>
                </c:pt>
                <c:pt idx="1895">
                  <c:v>24.55</c:v>
                </c:pt>
                <c:pt idx="1896">
                  <c:v>24.55</c:v>
                </c:pt>
                <c:pt idx="1897">
                  <c:v>24.55</c:v>
                </c:pt>
                <c:pt idx="1898">
                  <c:v>24.55</c:v>
                </c:pt>
                <c:pt idx="1899">
                  <c:v>24.55</c:v>
                </c:pt>
                <c:pt idx="1900">
                  <c:v>24.55</c:v>
                </c:pt>
                <c:pt idx="1901">
                  <c:v>24.55</c:v>
                </c:pt>
                <c:pt idx="1902">
                  <c:v>24.55</c:v>
                </c:pt>
                <c:pt idx="1903">
                  <c:v>24.55</c:v>
                </c:pt>
                <c:pt idx="1904">
                  <c:v>24.55</c:v>
                </c:pt>
                <c:pt idx="1905">
                  <c:v>24.55</c:v>
                </c:pt>
                <c:pt idx="1906">
                  <c:v>24.55</c:v>
                </c:pt>
                <c:pt idx="1907">
                  <c:v>24.55</c:v>
                </c:pt>
                <c:pt idx="1908">
                  <c:v>24.55</c:v>
                </c:pt>
                <c:pt idx="1909">
                  <c:v>24.55</c:v>
                </c:pt>
                <c:pt idx="1910">
                  <c:v>24.55</c:v>
                </c:pt>
                <c:pt idx="1911">
                  <c:v>24.55</c:v>
                </c:pt>
                <c:pt idx="1912">
                  <c:v>24.55</c:v>
                </c:pt>
                <c:pt idx="1913">
                  <c:v>24.55</c:v>
                </c:pt>
                <c:pt idx="1914">
                  <c:v>24.55</c:v>
                </c:pt>
                <c:pt idx="1915">
                  <c:v>24.55</c:v>
                </c:pt>
                <c:pt idx="1916">
                  <c:v>24.55</c:v>
                </c:pt>
                <c:pt idx="1917">
                  <c:v>24.55</c:v>
                </c:pt>
                <c:pt idx="1918">
                  <c:v>24.55</c:v>
                </c:pt>
                <c:pt idx="1919">
                  <c:v>24.55</c:v>
                </c:pt>
                <c:pt idx="1920">
                  <c:v>24.55</c:v>
                </c:pt>
                <c:pt idx="1921">
                  <c:v>24.55</c:v>
                </c:pt>
                <c:pt idx="1922">
                  <c:v>24.55</c:v>
                </c:pt>
                <c:pt idx="1923">
                  <c:v>24.55</c:v>
                </c:pt>
                <c:pt idx="1924">
                  <c:v>24.55</c:v>
                </c:pt>
                <c:pt idx="1925">
                  <c:v>24.55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CFC-4335-A86C-4638E15F8F72}"/>
            </c:ext>
          </c:extLst>
        </c:ser>
        <c:ser>
          <c:idx val="2"/>
          <c:order val="1"/>
          <c:tx>
            <c:strRef>
              <c:f>'S2'!$D$1</c:f>
              <c:strCache>
                <c:ptCount val="1"/>
                <c:pt idx="0">
                  <c:v>S2</c:v>
                </c:pt>
              </c:strCache>
            </c:strRef>
          </c:tx>
          <c:spPr>
            <a:ln w="25400" cap="rnd">
              <a:solidFill>
                <a:srgbClr val="000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'S2'!$D$2:$D$1927</c:f>
              <c:numCache>
                <c:formatCode>General</c:formatCode>
                <c:ptCount val="1926"/>
                <c:pt idx="0">
                  <c:v>1.6000000000000001E-4</c:v>
                </c:pt>
                <c:pt idx="1">
                  <c:v>1.6000000000000001E-4</c:v>
                </c:pt>
                <c:pt idx="2">
                  <c:v>1.7000000000000001E-4</c:v>
                </c:pt>
                <c:pt idx="3">
                  <c:v>2.3000000000000001E-4</c:v>
                </c:pt>
                <c:pt idx="4">
                  <c:v>3.2000000000000003E-4</c:v>
                </c:pt>
                <c:pt idx="5">
                  <c:v>3.5E-4</c:v>
                </c:pt>
                <c:pt idx="6">
                  <c:v>3.3E-4</c:v>
                </c:pt>
                <c:pt idx="7">
                  <c:v>3.1E-4</c:v>
                </c:pt>
                <c:pt idx="8">
                  <c:v>2.7999999999999998E-4</c:v>
                </c:pt>
                <c:pt idx="9">
                  <c:v>3.2000000000000003E-4</c:v>
                </c:pt>
                <c:pt idx="10">
                  <c:v>2.9E-4</c:v>
                </c:pt>
                <c:pt idx="11">
                  <c:v>2.3000000000000001E-4</c:v>
                </c:pt>
                <c:pt idx="12">
                  <c:v>1.8000000000000001E-4</c:v>
                </c:pt>
                <c:pt idx="13">
                  <c:v>4.2999999999999999E-4</c:v>
                </c:pt>
                <c:pt idx="14">
                  <c:v>6.7000000000000002E-4</c:v>
                </c:pt>
                <c:pt idx="15">
                  <c:v>1.17E-3</c:v>
                </c:pt>
                <c:pt idx="16">
                  <c:v>2.1299999999999999E-3</c:v>
                </c:pt>
                <c:pt idx="17">
                  <c:v>3.2799999999999999E-3</c:v>
                </c:pt>
                <c:pt idx="18">
                  <c:v>4.4799999999999996E-3</c:v>
                </c:pt>
                <c:pt idx="19">
                  <c:v>5.7200000000000003E-3</c:v>
                </c:pt>
                <c:pt idx="20">
                  <c:v>6.9899999999999997E-3</c:v>
                </c:pt>
                <c:pt idx="21">
                  <c:v>8.2699999999999996E-3</c:v>
                </c:pt>
                <c:pt idx="22">
                  <c:v>9.4999999999999998E-3</c:v>
                </c:pt>
                <c:pt idx="23">
                  <c:v>1.059E-2</c:v>
                </c:pt>
                <c:pt idx="24">
                  <c:v>1.1520000000000001E-2</c:v>
                </c:pt>
                <c:pt idx="25">
                  <c:v>1.2359999999999999E-2</c:v>
                </c:pt>
                <c:pt idx="26">
                  <c:v>1.3180000000000001E-2</c:v>
                </c:pt>
                <c:pt idx="27">
                  <c:v>1.3990000000000001E-2</c:v>
                </c:pt>
                <c:pt idx="28">
                  <c:v>1.481E-2</c:v>
                </c:pt>
                <c:pt idx="29">
                  <c:v>1.5650000000000001E-2</c:v>
                </c:pt>
                <c:pt idx="30">
                  <c:v>1.6500000000000001E-2</c:v>
                </c:pt>
                <c:pt idx="31">
                  <c:v>1.737E-2</c:v>
                </c:pt>
                <c:pt idx="32">
                  <c:v>1.8239999999999999E-2</c:v>
                </c:pt>
                <c:pt idx="33">
                  <c:v>1.9109999999999999E-2</c:v>
                </c:pt>
                <c:pt idx="34">
                  <c:v>1.9980000000000001E-2</c:v>
                </c:pt>
                <c:pt idx="35">
                  <c:v>2.086E-2</c:v>
                </c:pt>
                <c:pt idx="36">
                  <c:v>2.1749999999999999E-2</c:v>
                </c:pt>
                <c:pt idx="37">
                  <c:v>2.266E-2</c:v>
                </c:pt>
                <c:pt idx="38">
                  <c:v>2.359E-2</c:v>
                </c:pt>
                <c:pt idx="39">
                  <c:v>2.4539999999999999E-2</c:v>
                </c:pt>
                <c:pt idx="40">
                  <c:v>2.5499999999999998E-2</c:v>
                </c:pt>
                <c:pt idx="41">
                  <c:v>2.6499999999999999E-2</c:v>
                </c:pt>
                <c:pt idx="42">
                  <c:v>2.751E-2</c:v>
                </c:pt>
                <c:pt idx="43">
                  <c:v>2.8570000000000002E-2</c:v>
                </c:pt>
                <c:pt idx="44">
                  <c:v>2.9659999999999999E-2</c:v>
                </c:pt>
                <c:pt idx="45">
                  <c:v>3.074E-2</c:v>
                </c:pt>
                <c:pt idx="46">
                  <c:v>3.1800000000000002E-2</c:v>
                </c:pt>
                <c:pt idx="47">
                  <c:v>3.2849999999999997E-2</c:v>
                </c:pt>
                <c:pt idx="48">
                  <c:v>3.388E-2</c:v>
                </c:pt>
                <c:pt idx="49">
                  <c:v>3.49E-2</c:v>
                </c:pt>
                <c:pt idx="50">
                  <c:v>3.5889999999999998E-2</c:v>
                </c:pt>
                <c:pt idx="51">
                  <c:v>3.6810000000000002E-2</c:v>
                </c:pt>
                <c:pt idx="52">
                  <c:v>3.7679999999999998E-2</c:v>
                </c:pt>
                <c:pt idx="53">
                  <c:v>3.848E-2</c:v>
                </c:pt>
                <c:pt idx="54">
                  <c:v>3.9210000000000002E-2</c:v>
                </c:pt>
                <c:pt idx="55">
                  <c:v>3.9829999999999997E-2</c:v>
                </c:pt>
                <c:pt idx="56">
                  <c:v>4.0289999999999999E-2</c:v>
                </c:pt>
                <c:pt idx="57">
                  <c:v>4.0640000000000003E-2</c:v>
                </c:pt>
                <c:pt idx="58">
                  <c:v>4.086E-2</c:v>
                </c:pt>
                <c:pt idx="59">
                  <c:v>4.095E-2</c:v>
                </c:pt>
                <c:pt idx="60">
                  <c:v>4.0939999999999997E-2</c:v>
                </c:pt>
                <c:pt idx="61">
                  <c:v>4.0829999999999998E-2</c:v>
                </c:pt>
                <c:pt idx="62">
                  <c:v>4.061E-2</c:v>
                </c:pt>
                <c:pt idx="63">
                  <c:v>4.0280000000000003E-2</c:v>
                </c:pt>
                <c:pt idx="64">
                  <c:v>3.9879999999999999E-2</c:v>
                </c:pt>
                <c:pt idx="65">
                  <c:v>3.943E-2</c:v>
                </c:pt>
                <c:pt idx="66">
                  <c:v>3.8920000000000003E-2</c:v>
                </c:pt>
                <c:pt idx="67">
                  <c:v>3.8359999999999998E-2</c:v>
                </c:pt>
                <c:pt idx="68">
                  <c:v>3.7769999999999998E-2</c:v>
                </c:pt>
                <c:pt idx="69">
                  <c:v>3.7159999999999999E-2</c:v>
                </c:pt>
                <c:pt idx="70">
                  <c:v>3.6540000000000003E-2</c:v>
                </c:pt>
                <c:pt idx="71">
                  <c:v>3.5929999999999997E-2</c:v>
                </c:pt>
                <c:pt idx="72">
                  <c:v>3.5380000000000002E-2</c:v>
                </c:pt>
                <c:pt idx="73">
                  <c:v>3.4849999999999999E-2</c:v>
                </c:pt>
                <c:pt idx="74">
                  <c:v>3.4349999999999999E-2</c:v>
                </c:pt>
                <c:pt idx="75">
                  <c:v>3.388E-2</c:v>
                </c:pt>
                <c:pt idx="76">
                  <c:v>3.3489999999999999E-2</c:v>
                </c:pt>
                <c:pt idx="77">
                  <c:v>3.3180000000000001E-2</c:v>
                </c:pt>
                <c:pt idx="78">
                  <c:v>3.2930000000000001E-2</c:v>
                </c:pt>
                <c:pt idx="79">
                  <c:v>3.2770000000000001E-2</c:v>
                </c:pt>
                <c:pt idx="80">
                  <c:v>3.27E-2</c:v>
                </c:pt>
                <c:pt idx="81">
                  <c:v>3.2730000000000002E-2</c:v>
                </c:pt>
                <c:pt idx="82">
                  <c:v>3.2899999999999999E-2</c:v>
                </c:pt>
                <c:pt idx="83">
                  <c:v>3.3169999999999998E-2</c:v>
                </c:pt>
                <c:pt idx="84">
                  <c:v>3.356E-2</c:v>
                </c:pt>
                <c:pt idx="85">
                  <c:v>3.4049999999999997E-2</c:v>
                </c:pt>
                <c:pt idx="86">
                  <c:v>3.4669999999999999E-2</c:v>
                </c:pt>
                <c:pt idx="87">
                  <c:v>3.5400000000000001E-2</c:v>
                </c:pt>
                <c:pt idx="88">
                  <c:v>3.6209999999999999E-2</c:v>
                </c:pt>
                <c:pt idx="89">
                  <c:v>3.7089999999999998E-2</c:v>
                </c:pt>
                <c:pt idx="90">
                  <c:v>3.805E-2</c:v>
                </c:pt>
                <c:pt idx="91">
                  <c:v>3.9120000000000002E-2</c:v>
                </c:pt>
                <c:pt idx="92">
                  <c:v>4.027E-2</c:v>
                </c:pt>
                <c:pt idx="93">
                  <c:v>4.1459999999999997E-2</c:v>
                </c:pt>
                <c:pt idx="94">
                  <c:v>4.2689999999999999E-2</c:v>
                </c:pt>
                <c:pt idx="95">
                  <c:v>4.3990000000000001E-2</c:v>
                </c:pt>
                <c:pt idx="96">
                  <c:v>4.5370000000000001E-2</c:v>
                </c:pt>
                <c:pt idx="97">
                  <c:v>4.6800000000000001E-2</c:v>
                </c:pt>
                <c:pt idx="98">
                  <c:v>4.8259999999999997E-2</c:v>
                </c:pt>
                <c:pt idx="99">
                  <c:v>4.981E-2</c:v>
                </c:pt>
                <c:pt idx="100">
                  <c:v>5.142E-2</c:v>
                </c:pt>
                <c:pt idx="101">
                  <c:v>5.3109999999999997E-2</c:v>
                </c:pt>
                <c:pt idx="102">
                  <c:v>5.484E-2</c:v>
                </c:pt>
                <c:pt idx="103">
                  <c:v>5.6590000000000001E-2</c:v>
                </c:pt>
                <c:pt idx="104">
                  <c:v>5.8360000000000002E-2</c:v>
                </c:pt>
                <c:pt idx="105">
                  <c:v>6.0170000000000001E-2</c:v>
                </c:pt>
                <c:pt idx="106">
                  <c:v>6.2059999999999997E-2</c:v>
                </c:pt>
                <c:pt idx="107">
                  <c:v>6.3990000000000005E-2</c:v>
                </c:pt>
                <c:pt idx="108">
                  <c:v>6.5960000000000005E-2</c:v>
                </c:pt>
                <c:pt idx="109">
                  <c:v>6.7960000000000007E-2</c:v>
                </c:pt>
                <c:pt idx="110">
                  <c:v>6.9980000000000001E-2</c:v>
                </c:pt>
                <c:pt idx="111">
                  <c:v>7.2059999999999999E-2</c:v>
                </c:pt>
                <c:pt idx="112">
                  <c:v>7.4190000000000006E-2</c:v>
                </c:pt>
                <c:pt idx="113">
                  <c:v>7.6369999999999993E-2</c:v>
                </c:pt>
                <c:pt idx="114">
                  <c:v>7.8619999999999995E-2</c:v>
                </c:pt>
                <c:pt idx="115">
                  <c:v>8.09E-2</c:v>
                </c:pt>
                <c:pt idx="116">
                  <c:v>8.3260000000000001E-2</c:v>
                </c:pt>
                <c:pt idx="117">
                  <c:v>8.5680000000000006E-2</c:v>
                </c:pt>
                <c:pt idx="118">
                  <c:v>8.8160000000000002E-2</c:v>
                </c:pt>
                <c:pt idx="119">
                  <c:v>9.0679999999999997E-2</c:v>
                </c:pt>
                <c:pt idx="120">
                  <c:v>9.3240000000000003E-2</c:v>
                </c:pt>
                <c:pt idx="121">
                  <c:v>9.5839999999999995E-2</c:v>
                </c:pt>
                <c:pt idx="122">
                  <c:v>9.8479999999999998E-2</c:v>
                </c:pt>
                <c:pt idx="123">
                  <c:v>0.1012</c:v>
                </c:pt>
                <c:pt idx="124">
                  <c:v>0.104</c:v>
                </c:pt>
                <c:pt idx="125">
                  <c:v>0.1069</c:v>
                </c:pt>
                <c:pt idx="126">
                  <c:v>0.1099</c:v>
                </c:pt>
                <c:pt idx="127">
                  <c:v>0.113</c:v>
                </c:pt>
                <c:pt idx="128">
                  <c:v>0.1162</c:v>
                </c:pt>
                <c:pt idx="129">
                  <c:v>0.1195</c:v>
                </c:pt>
                <c:pt idx="130">
                  <c:v>0.123</c:v>
                </c:pt>
                <c:pt idx="131">
                  <c:v>0.1268</c:v>
                </c:pt>
                <c:pt idx="132">
                  <c:v>0.13089999999999999</c:v>
                </c:pt>
                <c:pt idx="133">
                  <c:v>0.13569999999999999</c:v>
                </c:pt>
                <c:pt idx="134">
                  <c:v>0.1414</c:v>
                </c:pt>
                <c:pt idx="135">
                  <c:v>0.14799999999999999</c:v>
                </c:pt>
                <c:pt idx="136">
                  <c:v>0.1552</c:v>
                </c:pt>
                <c:pt idx="137">
                  <c:v>0.16289999999999999</c:v>
                </c:pt>
                <c:pt idx="138">
                  <c:v>0.17119999999999999</c:v>
                </c:pt>
                <c:pt idx="139">
                  <c:v>0.18029999999999999</c:v>
                </c:pt>
                <c:pt idx="140">
                  <c:v>0.1898</c:v>
                </c:pt>
                <c:pt idx="141">
                  <c:v>0.19950000000000001</c:v>
                </c:pt>
                <c:pt idx="142">
                  <c:v>0.2089</c:v>
                </c:pt>
                <c:pt idx="143">
                  <c:v>0.218</c:v>
                </c:pt>
                <c:pt idx="144">
                  <c:v>0.22670000000000001</c:v>
                </c:pt>
                <c:pt idx="145">
                  <c:v>0.23519999999999999</c:v>
                </c:pt>
                <c:pt idx="146">
                  <c:v>0.24360000000000001</c:v>
                </c:pt>
                <c:pt idx="147">
                  <c:v>0.25219999999999998</c:v>
                </c:pt>
                <c:pt idx="148">
                  <c:v>0.26100000000000001</c:v>
                </c:pt>
                <c:pt idx="149">
                  <c:v>0.26989999999999997</c:v>
                </c:pt>
                <c:pt idx="150">
                  <c:v>0.27879999999999999</c:v>
                </c:pt>
                <c:pt idx="151">
                  <c:v>0.28770000000000001</c:v>
                </c:pt>
                <c:pt idx="152">
                  <c:v>0.29659999999999997</c:v>
                </c:pt>
                <c:pt idx="153">
                  <c:v>0.30549999999999999</c:v>
                </c:pt>
                <c:pt idx="154">
                  <c:v>0.31440000000000001</c:v>
                </c:pt>
                <c:pt idx="155">
                  <c:v>0.32329999999999998</c:v>
                </c:pt>
                <c:pt idx="156">
                  <c:v>0.33210000000000001</c:v>
                </c:pt>
                <c:pt idx="157">
                  <c:v>0.34089999999999998</c:v>
                </c:pt>
                <c:pt idx="158">
                  <c:v>0.34970000000000001</c:v>
                </c:pt>
                <c:pt idx="159">
                  <c:v>0.3584</c:v>
                </c:pt>
                <c:pt idx="160">
                  <c:v>0.36709999999999998</c:v>
                </c:pt>
                <c:pt idx="161">
                  <c:v>0.37580000000000002</c:v>
                </c:pt>
                <c:pt idx="162">
                  <c:v>0.38440000000000002</c:v>
                </c:pt>
                <c:pt idx="163">
                  <c:v>0.39300000000000002</c:v>
                </c:pt>
                <c:pt idx="164">
                  <c:v>0.40160000000000001</c:v>
                </c:pt>
                <c:pt idx="165">
                  <c:v>0.41020000000000001</c:v>
                </c:pt>
                <c:pt idx="166">
                  <c:v>0.41889999999999999</c:v>
                </c:pt>
                <c:pt idx="167">
                  <c:v>0.42759999999999998</c:v>
                </c:pt>
                <c:pt idx="168">
                  <c:v>0.43640000000000001</c:v>
                </c:pt>
                <c:pt idx="169">
                  <c:v>0.4451</c:v>
                </c:pt>
                <c:pt idx="170">
                  <c:v>0.45369999999999999</c:v>
                </c:pt>
                <c:pt idx="171">
                  <c:v>0.46229999999999999</c:v>
                </c:pt>
                <c:pt idx="172">
                  <c:v>0.4708</c:v>
                </c:pt>
                <c:pt idx="173">
                  <c:v>0.4793</c:v>
                </c:pt>
                <c:pt idx="174">
                  <c:v>0.48770000000000002</c:v>
                </c:pt>
                <c:pt idx="175">
                  <c:v>0.49609999999999999</c:v>
                </c:pt>
                <c:pt idx="176">
                  <c:v>0.50439999999999996</c:v>
                </c:pt>
                <c:pt idx="177">
                  <c:v>0.51280000000000003</c:v>
                </c:pt>
                <c:pt idx="178">
                  <c:v>0.52110000000000001</c:v>
                </c:pt>
                <c:pt idx="179">
                  <c:v>0.52939999999999998</c:v>
                </c:pt>
                <c:pt idx="180">
                  <c:v>0.53769999999999996</c:v>
                </c:pt>
                <c:pt idx="181">
                  <c:v>0.54590000000000005</c:v>
                </c:pt>
                <c:pt idx="182">
                  <c:v>0.55430000000000001</c:v>
                </c:pt>
                <c:pt idx="183">
                  <c:v>0.56259999999999999</c:v>
                </c:pt>
                <c:pt idx="184">
                  <c:v>0.57099999999999995</c:v>
                </c:pt>
                <c:pt idx="185">
                  <c:v>0.57930000000000004</c:v>
                </c:pt>
                <c:pt idx="186">
                  <c:v>0.58760000000000001</c:v>
                </c:pt>
                <c:pt idx="187">
                  <c:v>0.59589999999999999</c:v>
                </c:pt>
                <c:pt idx="188">
                  <c:v>0.60419999999999996</c:v>
                </c:pt>
                <c:pt idx="189">
                  <c:v>0.61260000000000003</c:v>
                </c:pt>
                <c:pt idx="190">
                  <c:v>0.62090000000000001</c:v>
                </c:pt>
                <c:pt idx="191">
                  <c:v>0.62929999999999997</c:v>
                </c:pt>
                <c:pt idx="192">
                  <c:v>0.63770000000000004</c:v>
                </c:pt>
                <c:pt idx="193">
                  <c:v>0.64600000000000002</c:v>
                </c:pt>
                <c:pt idx="194">
                  <c:v>0.65429999999999999</c:v>
                </c:pt>
                <c:pt idx="195">
                  <c:v>0.66259999999999997</c:v>
                </c:pt>
                <c:pt idx="196">
                  <c:v>0.67090000000000005</c:v>
                </c:pt>
                <c:pt idx="197">
                  <c:v>0.67920000000000003</c:v>
                </c:pt>
                <c:pt idx="198">
                  <c:v>0.6875</c:v>
                </c:pt>
                <c:pt idx="199">
                  <c:v>0.69589999999999996</c:v>
                </c:pt>
                <c:pt idx="200">
                  <c:v>0.70450000000000002</c:v>
                </c:pt>
                <c:pt idx="201">
                  <c:v>0.71299999999999997</c:v>
                </c:pt>
                <c:pt idx="202">
                  <c:v>0.72150000000000003</c:v>
                </c:pt>
                <c:pt idx="203">
                  <c:v>0.72989999999999999</c:v>
                </c:pt>
                <c:pt idx="204">
                  <c:v>0.73829999999999996</c:v>
                </c:pt>
                <c:pt idx="205">
                  <c:v>0.74670000000000003</c:v>
                </c:pt>
                <c:pt idx="206">
                  <c:v>0.75519999999999998</c:v>
                </c:pt>
                <c:pt idx="207">
                  <c:v>0.76370000000000005</c:v>
                </c:pt>
                <c:pt idx="208">
                  <c:v>0.7722</c:v>
                </c:pt>
                <c:pt idx="209">
                  <c:v>0.78080000000000005</c:v>
                </c:pt>
                <c:pt idx="210">
                  <c:v>0.7893</c:v>
                </c:pt>
                <c:pt idx="211">
                  <c:v>0.79779999999999995</c:v>
                </c:pt>
                <c:pt idx="212">
                  <c:v>0.80620000000000003</c:v>
                </c:pt>
                <c:pt idx="213">
                  <c:v>0.81459999999999999</c:v>
                </c:pt>
                <c:pt idx="214">
                  <c:v>0.82299999999999995</c:v>
                </c:pt>
                <c:pt idx="215">
                  <c:v>0.83140000000000003</c:v>
                </c:pt>
                <c:pt idx="216">
                  <c:v>0.83989999999999998</c:v>
                </c:pt>
                <c:pt idx="217">
                  <c:v>0.84830000000000005</c:v>
                </c:pt>
                <c:pt idx="218">
                  <c:v>0.85680000000000001</c:v>
                </c:pt>
                <c:pt idx="219">
                  <c:v>0.86529999999999996</c:v>
                </c:pt>
                <c:pt idx="220">
                  <c:v>0.87390000000000001</c:v>
                </c:pt>
                <c:pt idx="221">
                  <c:v>0.88249999999999995</c:v>
                </c:pt>
                <c:pt idx="222">
                  <c:v>0.8911</c:v>
                </c:pt>
                <c:pt idx="223">
                  <c:v>0.89970000000000006</c:v>
                </c:pt>
                <c:pt idx="224">
                  <c:v>0.90820000000000001</c:v>
                </c:pt>
                <c:pt idx="225">
                  <c:v>0.91679999999999995</c:v>
                </c:pt>
                <c:pt idx="226">
                  <c:v>0.92549999999999999</c:v>
                </c:pt>
                <c:pt idx="227">
                  <c:v>0.93420000000000003</c:v>
                </c:pt>
                <c:pt idx="228">
                  <c:v>0.94289999999999996</c:v>
                </c:pt>
                <c:pt idx="229">
                  <c:v>0.95150000000000001</c:v>
                </c:pt>
                <c:pt idx="230">
                  <c:v>0.96009999999999995</c:v>
                </c:pt>
                <c:pt idx="231">
                  <c:v>0.96870000000000001</c:v>
                </c:pt>
                <c:pt idx="232">
                  <c:v>0.97740000000000005</c:v>
                </c:pt>
                <c:pt idx="233">
                  <c:v>0.98599999999999999</c:v>
                </c:pt>
                <c:pt idx="234">
                  <c:v>0.99470000000000003</c:v>
                </c:pt>
                <c:pt idx="235">
                  <c:v>1.0029999999999999</c:v>
                </c:pt>
                <c:pt idx="236">
                  <c:v>1.012</c:v>
                </c:pt>
                <c:pt idx="237">
                  <c:v>1.0209999999999999</c:v>
                </c:pt>
                <c:pt idx="238">
                  <c:v>1.0289999999999999</c:v>
                </c:pt>
                <c:pt idx="239">
                  <c:v>1.038</c:v>
                </c:pt>
                <c:pt idx="240">
                  <c:v>1.0469999999999999</c:v>
                </c:pt>
                <c:pt idx="241">
                  <c:v>1.0549999999999999</c:v>
                </c:pt>
                <c:pt idx="242">
                  <c:v>1.0640000000000001</c:v>
                </c:pt>
                <c:pt idx="243">
                  <c:v>1.073</c:v>
                </c:pt>
                <c:pt idx="244">
                  <c:v>1.0820000000000001</c:v>
                </c:pt>
                <c:pt idx="245">
                  <c:v>1.0900000000000001</c:v>
                </c:pt>
                <c:pt idx="246">
                  <c:v>1.099</c:v>
                </c:pt>
                <c:pt idx="247">
                  <c:v>1.1080000000000001</c:v>
                </c:pt>
                <c:pt idx="248">
                  <c:v>1.117</c:v>
                </c:pt>
                <c:pt idx="249">
                  <c:v>1.125</c:v>
                </c:pt>
                <c:pt idx="250">
                  <c:v>1.1339999999999999</c:v>
                </c:pt>
                <c:pt idx="251">
                  <c:v>1.143</c:v>
                </c:pt>
                <c:pt idx="252">
                  <c:v>1.1519999999999999</c:v>
                </c:pt>
                <c:pt idx="253">
                  <c:v>1.161</c:v>
                </c:pt>
                <c:pt idx="254">
                  <c:v>1.169</c:v>
                </c:pt>
                <c:pt idx="255">
                  <c:v>1.1779999999999999</c:v>
                </c:pt>
                <c:pt idx="256">
                  <c:v>1.1870000000000001</c:v>
                </c:pt>
                <c:pt idx="257">
                  <c:v>1.196</c:v>
                </c:pt>
                <c:pt idx="258">
                  <c:v>1.204</c:v>
                </c:pt>
                <c:pt idx="259">
                  <c:v>1.2130000000000001</c:v>
                </c:pt>
                <c:pt idx="260">
                  <c:v>1.222</c:v>
                </c:pt>
                <c:pt idx="261">
                  <c:v>1.2310000000000001</c:v>
                </c:pt>
                <c:pt idx="262">
                  <c:v>1.24</c:v>
                </c:pt>
                <c:pt idx="263">
                  <c:v>1.2490000000000001</c:v>
                </c:pt>
                <c:pt idx="264">
                  <c:v>1.2569999999999999</c:v>
                </c:pt>
                <c:pt idx="265">
                  <c:v>1.266</c:v>
                </c:pt>
                <c:pt idx="266">
                  <c:v>1.2749999999999999</c:v>
                </c:pt>
                <c:pt idx="267">
                  <c:v>1.284</c:v>
                </c:pt>
                <c:pt idx="268">
                  <c:v>1.2929999999999999</c:v>
                </c:pt>
                <c:pt idx="269">
                  <c:v>1.302</c:v>
                </c:pt>
                <c:pt idx="270">
                  <c:v>1.31</c:v>
                </c:pt>
                <c:pt idx="271">
                  <c:v>1.319</c:v>
                </c:pt>
                <c:pt idx="272">
                  <c:v>1.3280000000000001</c:v>
                </c:pt>
                <c:pt idx="273">
                  <c:v>1.337</c:v>
                </c:pt>
                <c:pt idx="274">
                  <c:v>1.3460000000000001</c:v>
                </c:pt>
                <c:pt idx="275">
                  <c:v>1.355</c:v>
                </c:pt>
                <c:pt idx="276">
                  <c:v>1.3640000000000001</c:v>
                </c:pt>
                <c:pt idx="277">
                  <c:v>1.373</c:v>
                </c:pt>
                <c:pt idx="278">
                  <c:v>1.3819999999999999</c:v>
                </c:pt>
                <c:pt idx="279">
                  <c:v>1.391</c:v>
                </c:pt>
                <c:pt idx="280">
                  <c:v>1.399</c:v>
                </c:pt>
                <c:pt idx="281">
                  <c:v>1.4079999999999999</c:v>
                </c:pt>
                <c:pt idx="282">
                  <c:v>1.417</c:v>
                </c:pt>
                <c:pt idx="283">
                  <c:v>1.4259999999999999</c:v>
                </c:pt>
                <c:pt idx="284">
                  <c:v>1.4350000000000001</c:v>
                </c:pt>
                <c:pt idx="285">
                  <c:v>1.444</c:v>
                </c:pt>
                <c:pt idx="286">
                  <c:v>1.4530000000000001</c:v>
                </c:pt>
                <c:pt idx="287">
                  <c:v>1.462</c:v>
                </c:pt>
                <c:pt idx="288">
                  <c:v>1.4710000000000001</c:v>
                </c:pt>
                <c:pt idx="289">
                  <c:v>1.48</c:v>
                </c:pt>
                <c:pt idx="290">
                  <c:v>1.4890000000000001</c:v>
                </c:pt>
                <c:pt idx="291">
                  <c:v>1.498</c:v>
                </c:pt>
                <c:pt idx="292">
                  <c:v>1.5069999999999999</c:v>
                </c:pt>
                <c:pt idx="293">
                  <c:v>1.516</c:v>
                </c:pt>
                <c:pt idx="294">
                  <c:v>1.5249999999999999</c:v>
                </c:pt>
                <c:pt idx="295">
                  <c:v>1.534</c:v>
                </c:pt>
                <c:pt idx="296">
                  <c:v>1.544</c:v>
                </c:pt>
                <c:pt idx="297">
                  <c:v>1.5529999999999999</c:v>
                </c:pt>
                <c:pt idx="298">
                  <c:v>1.5620000000000001</c:v>
                </c:pt>
                <c:pt idx="299">
                  <c:v>1.571</c:v>
                </c:pt>
                <c:pt idx="300">
                  <c:v>1.58</c:v>
                </c:pt>
                <c:pt idx="301">
                  <c:v>1.589</c:v>
                </c:pt>
                <c:pt idx="302">
                  <c:v>1.5980000000000001</c:v>
                </c:pt>
                <c:pt idx="303">
                  <c:v>1.607</c:v>
                </c:pt>
                <c:pt idx="304">
                  <c:v>1.6160000000000001</c:v>
                </c:pt>
                <c:pt idx="305">
                  <c:v>1.625</c:v>
                </c:pt>
                <c:pt idx="306">
                  <c:v>1.6339999999999999</c:v>
                </c:pt>
                <c:pt idx="307">
                  <c:v>1.643</c:v>
                </c:pt>
                <c:pt idx="308">
                  <c:v>1.6519999999999999</c:v>
                </c:pt>
                <c:pt idx="309">
                  <c:v>1.6619999999999999</c:v>
                </c:pt>
                <c:pt idx="310">
                  <c:v>1.671</c:v>
                </c:pt>
                <c:pt idx="311">
                  <c:v>1.68</c:v>
                </c:pt>
                <c:pt idx="312">
                  <c:v>1.6890000000000001</c:v>
                </c:pt>
                <c:pt idx="313">
                  <c:v>1.698</c:v>
                </c:pt>
                <c:pt idx="314">
                  <c:v>1.7070000000000001</c:v>
                </c:pt>
                <c:pt idx="315">
                  <c:v>1.716</c:v>
                </c:pt>
                <c:pt idx="316">
                  <c:v>1.7250000000000001</c:v>
                </c:pt>
                <c:pt idx="317">
                  <c:v>1.7350000000000001</c:v>
                </c:pt>
                <c:pt idx="318">
                  <c:v>1.744</c:v>
                </c:pt>
                <c:pt idx="319">
                  <c:v>1.7529999999999999</c:v>
                </c:pt>
                <c:pt idx="320">
                  <c:v>1.762</c:v>
                </c:pt>
                <c:pt idx="321">
                  <c:v>1.7709999999999999</c:v>
                </c:pt>
                <c:pt idx="322">
                  <c:v>1.7809999999999999</c:v>
                </c:pt>
                <c:pt idx="323">
                  <c:v>1.79</c:v>
                </c:pt>
                <c:pt idx="324">
                  <c:v>1.7989999999999999</c:v>
                </c:pt>
                <c:pt idx="325">
                  <c:v>1.8080000000000001</c:v>
                </c:pt>
                <c:pt idx="326">
                  <c:v>1.8169999999999999</c:v>
                </c:pt>
                <c:pt idx="327">
                  <c:v>1.827</c:v>
                </c:pt>
                <c:pt idx="328">
                  <c:v>1.8360000000000001</c:v>
                </c:pt>
                <c:pt idx="329">
                  <c:v>1.845</c:v>
                </c:pt>
                <c:pt idx="330">
                  <c:v>1.8540000000000001</c:v>
                </c:pt>
                <c:pt idx="331">
                  <c:v>1.863</c:v>
                </c:pt>
                <c:pt idx="332">
                  <c:v>1.873</c:v>
                </c:pt>
                <c:pt idx="333">
                  <c:v>1.8819999999999999</c:v>
                </c:pt>
                <c:pt idx="334">
                  <c:v>1.891</c:v>
                </c:pt>
                <c:pt idx="335">
                  <c:v>1.9</c:v>
                </c:pt>
                <c:pt idx="336">
                  <c:v>1.91</c:v>
                </c:pt>
                <c:pt idx="337">
                  <c:v>1.919</c:v>
                </c:pt>
                <c:pt idx="338">
                  <c:v>1.9279999999999999</c:v>
                </c:pt>
                <c:pt idx="339">
                  <c:v>1.9370000000000001</c:v>
                </c:pt>
                <c:pt idx="340">
                  <c:v>1.9470000000000001</c:v>
                </c:pt>
                <c:pt idx="341">
                  <c:v>1.956</c:v>
                </c:pt>
                <c:pt idx="342">
                  <c:v>1.9650000000000001</c:v>
                </c:pt>
                <c:pt idx="343">
                  <c:v>1.9750000000000001</c:v>
                </c:pt>
                <c:pt idx="344">
                  <c:v>1.984</c:v>
                </c:pt>
                <c:pt idx="345">
                  <c:v>1.9930000000000001</c:v>
                </c:pt>
                <c:pt idx="346">
                  <c:v>2.0030000000000001</c:v>
                </c:pt>
                <c:pt idx="347">
                  <c:v>2.012</c:v>
                </c:pt>
                <c:pt idx="348">
                  <c:v>2.0209999999999999</c:v>
                </c:pt>
                <c:pt idx="349">
                  <c:v>2.0299999999999998</c:v>
                </c:pt>
                <c:pt idx="350">
                  <c:v>2.04</c:v>
                </c:pt>
                <c:pt idx="351">
                  <c:v>2.0489999999999999</c:v>
                </c:pt>
                <c:pt idx="352">
                  <c:v>2.0579999999999998</c:v>
                </c:pt>
                <c:pt idx="353">
                  <c:v>2.0680000000000001</c:v>
                </c:pt>
                <c:pt idx="354">
                  <c:v>2.077</c:v>
                </c:pt>
                <c:pt idx="355">
                  <c:v>2.0859999999999999</c:v>
                </c:pt>
                <c:pt idx="356">
                  <c:v>2.0960000000000001</c:v>
                </c:pt>
                <c:pt idx="357">
                  <c:v>2.105</c:v>
                </c:pt>
                <c:pt idx="358">
                  <c:v>2.1139999999999999</c:v>
                </c:pt>
                <c:pt idx="359">
                  <c:v>2.1240000000000001</c:v>
                </c:pt>
                <c:pt idx="360">
                  <c:v>2.133</c:v>
                </c:pt>
                <c:pt idx="361">
                  <c:v>2.1419999999999999</c:v>
                </c:pt>
                <c:pt idx="362">
                  <c:v>2.1520000000000001</c:v>
                </c:pt>
                <c:pt idx="363">
                  <c:v>2.161</c:v>
                </c:pt>
                <c:pt idx="364">
                  <c:v>2.17</c:v>
                </c:pt>
                <c:pt idx="365">
                  <c:v>2.1800000000000002</c:v>
                </c:pt>
                <c:pt idx="366">
                  <c:v>2.1890000000000001</c:v>
                </c:pt>
                <c:pt idx="367">
                  <c:v>2.198</c:v>
                </c:pt>
                <c:pt idx="368">
                  <c:v>2.2080000000000002</c:v>
                </c:pt>
                <c:pt idx="369">
                  <c:v>2.2170000000000001</c:v>
                </c:pt>
                <c:pt idx="370">
                  <c:v>2.2269999999999999</c:v>
                </c:pt>
                <c:pt idx="371">
                  <c:v>2.2360000000000002</c:v>
                </c:pt>
                <c:pt idx="372">
                  <c:v>2.2450000000000001</c:v>
                </c:pt>
                <c:pt idx="373">
                  <c:v>2.2549999999999999</c:v>
                </c:pt>
                <c:pt idx="374">
                  <c:v>2.2639999999999998</c:v>
                </c:pt>
                <c:pt idx="375">
                  <c:v>2.274</c:v>
                </c:pt>
                <c:pt idx="376">
                  <c:v>2.2829999999999999</c:v>
                </c:pt>
                <c:pt idx="377">
                  <c:v>2.2919999999999998</c:v>
                </c:pt>
                <c:pt idx="378">
                  <c:v>2.302</c:v>
                </c:pt>
                <c:pt idx="379">
                  <c:v>2.3109999999999999</c:v>
                </c:pt>
                <c:pt idx="380">
                  <c:v>2.3210000000000002</c:v>
                </c:pt>
                <c:pt idx="381">
                  <c:v>2.33</c:v>
                </c:pt>
                <c:pt idx="382">
                  <c:v>2.34</c:v>
                </c:pt>
                <c:pt idx="383">
                  <c:v>2.3490000000000002</c:v>
                </c:pt>
                <c:pt idx="384">
                  <c:v>2.3580000000000001</c:v>
                </c:pt>
                <c:pt idx="385">
                  <c:v>2.3679999999999999</c:v>
                </c:pt>
                <c:pt idx="386">
                  <c:v>2.3769999999999998</c:v>
                </c:pt>
                <c:pt idx="387">
                  <c:v>2.387</c:v>
                </c:pt>
                <c:pt idx="388">
                  <c:v>2.3959999999999999</c:v>
                </c:pt>
                <c:pt idx="389">
                  <c:v>2.4060000000000001</c:v>
                </c:pt>
                <c:pt idx="390">
                  <c:v>2.415</c:v>
                </c:pt>
                <c:pt idx="391">
                  <c:v>2.4249999999999998</c:v>
                </c:pt>
                <c:pt idx="392">
                  <c:v>2.4340000000000002</c:v>
                </c:pt>
                <c:pt idx="393">
                  <c:v>2.444</c:v>
                </c:pt>
                <c:pt idx="394">
                  <c:v>2.4529999999999998</c:v>
                </c:pt>
                <c:pt idx="395">
                  <c:v>2.4620000000000002</c:v>
                </c:pt>
                <c:pt idx="396">
                  <c:v>2.472</c:v>
                </c:pt>
                <c:pt idx="397">
                  <c:v>2.4809999999999999</c:v>
                </c:pt>
                <c:pt idx="398">
                  <c:v>2.4910000000000001</c:v>
                </c:pt>
                <c:pt idx="399">
                  <c:v>2.5</c:v>
                </c:pt>
                <c:pt idx="400">
                  <c:v>2.5099999999999998</c:v>
                </c:pt>
                <c:pt idx="401">
                  <c:v>2.5190000000000001</c:v>
                </c:pt>
                <c:pt idx="402">
                  <c:v>2.5289999999999999</c:v>
                </c:pt>
                <c:pt idx="403">
                  <c:v>2.5379999999999998</c:v>
                </c:pt>
                <c:pt idx="404">
                  <c:v>2.548</c:v>
                </c:pt>
                <c:pt idx="405">
                  <c:v>2.5569999999999999</c:v>
                </c:pt>
                <c:pt idx="406">
                  <c:v>2.5670000000000002</c:v>
                </c:pt>
                <c:pt idx="407">
                  <c:v>2.5760000000000001</c:v>
                </c:pt>
                <c:pt idx="408">
                  <c:v>2.5859999999999999</c:v>
                </c:pt>
                <c:pt idx="409">
                  <c:v>2.5950000000000002</c:v>
                </c:pt>
                <c:pt idx="410">
                  <c:v>2.605</c:v>
                </c:pt>
                <c:pt idx="411">
                  <c:v>2.6139999999999999</c:v>
                </c:pt>
                <c:pt idx="412">
                  <c:v>2.6240000000000001</c:v>
                </c:pt>
                <c:pt idx="413">
                  <c:v>2.633</c:v>
                </c:pt>
                <c:pt idx="414">
                  <c:v>2.6429999999999998</c:v>
                </c:pt>
                <c:pt idx="415">
                  <c:v>2.6520000000000001</c:v>
                </c:pt>
                <c:pt idx="416">
                  <c:v>2.6619999999999999</c:v>
                </c:pt>
                <c:pt idx="417">
                  <c:v>2.6709999999999998</c:v>
                </c:pt>
                <c:pt idx="418">
                  <c:v>2.681</c:v>
                </c:pt>
                <c:pt idx="419">
                  <c:v>2.69</c:v>
                </c:pt>
                <c:pt idx="420">
                  <c:v>2.7</c:v>
                </c:pt>
                <c:pt idx="421">
                  <c:v>2.7090000000000001</c:v>
                </c:pt>
                <c:pt idx="422">
                  <c:v>2.7189999999999999</c:v>
                </c:pt>
                <c:pt idx="423">
                  <c:v>2.7290000000000001</c:v>
                </c:pt>
                <c:pt idx="424">
                  <c:v>2.738</c:v>
                </c:pt>
                <c:pt idx="425">
                  <c:v>2.7480000000000002</c:v>
                </c:pt>
                <c:pt idx="426">
                  <c:v>2.7570000000000001</c:v>
                </c:pt>
                <c:pt idx="427">
                  <c:v>2.7669999999999999</c:v>
                </c:pt>
                <c:pt idx="428">
                  <c:v>2.7759999999999998</c:v>
                </c:pt>
                <c:pt idx="429">
                  <c:v>2.786</c:v>
                </c:pt>
                <c:pt idx="430">
                  <c:v>2.7949999999999999</c:v>
                </c:pt>
                <c:pt idx="431">
                  <c:v>2.8050000000000002</c:v>
                </c:pt>
                <c:pt idx="432">
                  <c:v>2.8149999999999999</c:v>
                </c:pt>
                <c:pt idx="433">
                  <c:v>2.8239999999999998</c:v>
                </c:pt>
                <c:pt idx="434">
                  <c:v>2.8340000000000001</c:v>
                </c:pt>
                <c:pt idx="435">
                  <c:v>2.843</c:v>
                </c:pt>
                <c:pt idx="436">
                  <c:v>2.8530000000000002</c:v>
                </c:pt>
                <c:pt idx="437">
                  <c:v>2.8620000000000001</c:v>
                </c:pt>
                <c:pt idx="438">
                  <c:v>2.8719999999999999</c:v>
                </c:pt>
                <c:pt idx="439">
                  <c:v>2.8809999999999998</c:v>
                </c:pt>
                <c:pt idx="440">
                  <c:v>2.891</c:v>
                </c:pt>
                <c:pt idx="441">
                  <c:v>2.9</c:v>
                </c:pt>
                <c:pt idx="442">
                  <c:v>2.91</c:v>
                </c:pt>
                <c:pt idx="443">
                  <c:v>2.919</c:v>
                </c:pt>
                <c:pt idx="444">
                  <c:v>2.9289999999999998</c:v>
                </c:pt>
                <c:pt idx="445">
                  <c:v>2.9380000000000002</c:v>
                </c:pt>
                <c:pt idx="446">
                  <c:v>2.948</c:v>
                </c:pt>
                <c:pt idx="447">
                  <c:v>2.9580000000000002</c:v>
                </c:pt>
                <c:pt idx="448">
                  <c:v>2.9670000000000001</c:v>
                </c:pt>
                <c:pt idx="449">
                  <c:v>2.9769999999999999</c:v>
                </c:pt>
                <c:pt idx="450">
                  <c:v>2.9860000000000002</c:v>
                </c:pt>
                <c:pt idx="451">
                  <c:v>2.996</c:v>
                </c:pt>
                <c:pt idx="452">
                  <c:v>3.0049999999999999</c:v>
                </c:pt>
                <c:pt idx="453">
                  <c:v>3.0150000000000001</c:v>
                </c:pt>
                <c:pt idx="454">
                  <c:v>3.0249999999999999</c:v>
                </c:pt>
                <c:pt idx="455">
                  <c:v>3.0339999999999998</c:v>
                </c:pt>
                <c:pt idx="456">
                  <c:v>3.044</c:v>
                </c:pt>
                <c:pt idx="457">
                  <c:v>3.0529999999999999</c:v>
                </c:pt>
                <c:pt idx="458">
                  <c:v>3.0630000000000002</c:v>
                </c:pt>
                <c:pt idx="459">
                  <c:v>3.0720000000000001</c:v>
                </c:pt>
                <c:pt idx="460">
                  <c:v>3.0819999999999999</c:v>
                </c:pt>
                <c:pt idx="461">
                  <c:v>3.0910000000000002</c:v>
                </c:pt>
                <c:pt idx="462">
                  <c:v>3.101</c:v>
                </c:pt>
                <c:pt idx="463">
                  <c:v>3.1110000000000002</c:v>
                </c:pt>
                <c:pt idx="464">
                  <c:v>3.12</c:v>
                </c:pt>
                <c:pt idx="465">
                  <c:v>3.13</c:v>
                </c:pt>
                <c:pt idx="466">
                  <c:v>3.1389999999999998</c:v>
                </c:pt>
                <c:pt idx="467">
                  <c:v>3.149</c:v>
                </c:pt>
                <c:pt idx="468">
                  <c:v>3.1579999999999999</c:v>
                </c:pt>
                <c:pt idx="469">
                  <c:v>3.1680000000000001</c:v>
                </c:pt>
                <c:pt idx="470">
                  <c:v>3.177</c:v>
                </c:pt>
                <c:pt idx="471">
                  <c:v>3.1869999999999998</c:v>
                </c:pt>
                <c:pt idx="472">
                  <c:v>3.1970000000000001</c:v>
                </c:pt>
                <c:pt idx="473">
                  <c:v>3.206</c:v>
                </c:pt>
                <c:pt idx="474">
                  <c:v>3.2160000000000002</c:v>
                </c:pt>
                <c:pt idx="475">
                  <c:v>3.2250000000000001</c:v>
                </c:pt>
                <c:pt idx="476">
                  <c:v>3.2349999999999999</c:v>
                </c:pt>
                <c:pt idx="477">
                  <c:v>3.2440000000000002</c:v>
                </c:pt>
                <c:pt idx="478">
                  <c:v>3.254</c:v>
                </c:pt>
                <c:pt idx="479">
                  <c:v>3.2639999999999998</c:v>
                </c:pt>
                <c:pt idx="480">
                  <c:v>3.2730000000000001</c:v>
                </c:pt>
                <c:pt idx="481">
                  <c:v>3.2829999999999999</c:v>
                </c:pt>
                <c:pt idx="482">
                  <c:v>3.2919999999999998</c:v>
                </c:pt>
                <c:pt idx="483">
                  <c:v>3.302</c:v>
                </c:pt>
                <c:pt idx="484">
                  <c:v>3.3109999999999999</c:v>
                </c:pt>
                <c:pt idx="485">
                  <c:v>3.3210000000000002</c:v>
                </c:pt>
                <c:pt idx="486">
                  <c:v>3.33</c:v>
                </c:pt>
                <c:pt idx="487">
                  <c:v>3.34</c:v>
                </c:pt>
                <c:pt idx="488">
                  <c:v>3.3490000000000002</c:v>
                </c:pt>
                <c:pt idx="489">
                  <c:v>3.359</c:v>
                </c:pt>
                <c:pt idx="490">
                  <c:v>3.3690000000000002</c:v>
                </c:pt>
                <c:pt idx="491">
                  <c:v>3.3780000000000001</c:v>
                </c:pt>
                <c:pt idx="492">
                  <c:v>3.3879999999999999</c:v>
                </c:pt>
                <c:pt idx="493">
                  <c:v>3.3969999999999998</c:v>
                </c:pt>
                <c:pt idx="494">
                  <c:v>3.407</c:v>
                </c:pt>
                <c:pt idx="495">
                  <c:v>3.4169999999999998</c:v>
                </c:pt>
                <c:pt idx="496">
                  <c:v>3.4260000000000002</c:v>
                </c:pt>
                <c:pt idx="497">
                  <c:v>3.4359999999999999</c:v>
                </c:pt>
                <c:pt idx="498">
                  <c:v>3.4449999999999998</c:v>
                </c:pt>
                <c:pt idx="499">
                  <c:v>3.4550000000000001</c:v>
                </c:pt>
                <c:pt idx="500">
                  <c:v>3.4649999999999999</c:v>
                </c:pt>
                <c:pt idx="501">
                  <c:v>3.4740000000000002</c:v>
                </c:pt>
                <c:pt idx="502">
                  <c:v>3.484</c:v>
                </c:pt>
                <c:pt idx="503">
                  <c:v>3.4929999999999999</c:v>
                </c:pt>
                <c:pt idx="504">
                  <c:v>3.5030000000000001</c:v>
                </c:pt>
                <c:pt idx="505">
                  <c:v>3.512</c:v>
                </c:pt>
                <c:pt idx="506">
                  <c:v>3.5219999999999998</c:v>
                </c:pt>
                <c:pt idx="507">
                  <c:v>3.532</c:v>
                </c:pt>
                <c:pt idx="508">
                  <c:v>3.5409999999999999</c:v>
                </c:pt>
                <c:pt idx="509">
                  <c:v>3.5510000000000002</c:v>
                </c:pt>
                <c:pt idx="510">
                  <c:v>3.56</c:v>
                </c:pt>
                <c:pt idx="511">
                  <c:v>3.57</c:v>
                </c:pt>
                <c:pt idx="512">
                  <c:v>3.58</c:v>
                </c:pt>
                <c:pt idx="513">
                  <c:v>3.589</c:v>
                </c:pt>
                <c:pt idx="514">
                  <c:v>3.5990000000000002</c:v>
                </c:pt>
                <c:pt idx="515">
                  <c:v>3.6080000000000001</c:v>
                </c:pt>
                <c:pt idx="516">
                  <c:v>3.6179999999999999</c:v>
                </c:pt>
                <c:pt idx="517">
                  <c:v>3.6280000000000001</c:v>
                </c:pt>
                <c:pt idx="518">
                  <c:v>3.637</c:v>
                </c:pt>
                <c:pt idx="519">
                  <c:v>3.6469999999999998</c:v>
                </c:pt>
                <c:pt idx="520">
                  <c:v>3.6560000000000001</c:v>
                </c:pt>
                <c:pt idx="521">
                  <c:v>3.6659999999999999</c:v>
                </c:pt>
                <c:pt idx="522">
                  <c:v>3.6760000000000002</c:v>
                </c:pt>
                <c:pt idx="523">
                  <c:v>3.6850000000000001</c:v>
                </c:pt>
                <c:pt idx="524">
                  <c:v>3.6949999999999998</c:v>
                </c:pt>
                <c:pt idx="525">
                  <c:v>3.7040000000000002</c:v>
                </c:pt>
                <c:pt idx="526">
                  <c:v>3.714</c:v>
                </c:pt>
                <c:pt idx="527">
                  <c:v>3.7240000000000002</c:v>
                </c:pt>
                <c:pt idx="528">
                  <c:v>3.7330000000000001</c:v>
                </c:pt>
                <c:pt idx="529">
                  <c:v>3.7429999999999999</c:v>
                </c:pt>
                <c:pt idx="530">
                  <c:v>3.7530000000000001</c:v>
                </c:pt>
                <c:pt idx="531">
                  <c:v>3.762</c:v>
                </c:pt>
                <c:pt idx="532">
                  <c:v>3.7719999999999998</c:v>
                </c:pt>
                <c:pt idx="533">
                  <c:v>3.7810000000000001</c:v>
                </c:pt>
                <c:pt idx="534">
                  <c:v>3.7909999999999999</c:v>
                </c:pt>
                <c:pt idx="535">
                  <c:v>3.8010000000000002</c:v>
                </c:pt>
                <c:pt idx="536">
                  <c:v>3.81</c:v>
                </c:pt>
                <c:pt idx="537">
                  <c:v>3.82</c:v>
                </c:pt>
                <c:pt idx="538">
                  <c:v>3.83</c:v>
                </c:pt>
                <c:pt idx="539">
                  <c:v>3.839</c:v>
                </c:pt>
                <c:pt idx="540">
                  <c:v>3.8490000000000002</c:v>
                </c:pt>
                <c:pt idx="541">
                  <c:v>3.859</c:v>
                </c:pt>
                <c:pt idx="542">
                  <c:v>3.8679999999999999</c:v>
                </c:pt>
                <c:pt idx="543">
                  <c:v>3.8780000000000001</c:v>
                </c:pt>
                <c:pt idx="544">
                  <c:v>3.887</c:v>
                </c:pt>
                <c:pt idx="545">
                  <c:v>3.8969999999999998</c:v>
                </c:pt>
                <c:pt idx="546">
                  <c:v>3.907</c:v>
                </c:pt>
                <c:pt idx="547">
                  <c:v>3.9159999999999999</c:v>
                </c:pt>
                <c:pt idx="548">
                  <c:v>3.9260000000000002</c:v>
                </c:pt>
                <c:pt idx="549">
                  <c:v>3.9359999999999999</c:v>
                </c:pt>
                <c:pt idx="550">
                  <c:v>3.9449999999999998</c:v>
                </c:pt>
                <c:pt idx="551">
                  <c:v>3.9550000000000001</c:v>
                </c:pt>
                <c:pt idx="552">
                  <c:v>3.9649999999999999</c:v>
                </c:pt>
                <c:pt idx="553">
                  <c:v>3.9740000000000002</c:v>
                </c:pt>
                <c:pt idx="554">
                  <c:v>3.984</c:v>
                </c:pt>
                <c:pt idx="555">
                  <c:v>3.9940000000000002</c:v>
                </c:pt>
                <c:pt idx="556">
                  <c:v>4.0030000000000001</c:v>
                </c:pt>
                <c:pt idx="557">
                  <c:v>4.0129999999999999</c:v>
                </c:pt>
                <c:pt idx="558">
                  <c:v>4.0229999999999997</c:v>
                </c:pt>
                <c:pt idx="559">
                  <c:v>4.032</c:v>
                </c:pt>
                <c:pt idx="560">
                  <c:v>4.0419999999999998</c:v>
                </c:pt>
                <c:pt idx="561">
                  <c:v>4.0510000000000002</c:v>
                </c:pt>
                <c:pt idx="562">
                  <c:v>4.0609999999999999</c:v>
                </c:pt>
                <c:pt idx="563">
                  <c:v>4.0709999999999997</c:v>
                </c:pt>
                <c:pt idx="564">
                  <c:v>4.08</c:v>
                </c:pt>
                <c:pt idx="565">
                  <c:v>4.09</c:v>
                </c:pt>
                <c:pt idx="566">
                  <c:v>4.0999999999999996</c:v>
                </c:pt>
                <c:pt idx="567">
                  <c:v>4.109</c:v>
                </c:pt>
                <c:pt idx="568">
                  <c:v>4.1189999999999998</c:v>
                </c:pt>
                <c:pt idx="569">
                  <c:v>4.1289999999999996</c:v>
                </c:pt>
                <c:pt idx="570">
                  <c:v>4.1379999999999999</c:v>
                </c:pt>
                <c:pt idx="571">
                  <c:v>4.1479999999999997</c:v>
                </c:pt>
                <c:pt idx="572">
                  <c:v>4.1580000000000004</c:v>
                </c:pt>
                <c:pt idx="573">
                  <c:v>4.1669999999999998</c:v>
                </c:pt>
                <c:pt idx="574">
                  <c:v>4.1769999999999996</c:v>
                </c:pt>
                <c:pt idx="575">
                  <c:v>4.1870000000000003</c:v>
                </c:pt>
                <c:pt idx="576">
                  <c:v>4.1959999999999997</c:v>
                </c:pt>
                <c:pt idx="577">
                  <c:v>4.2060000000000004</c:v>
                </c:pt>
                <c:pt idx="578">
                  <c:v>4.2160000000000002</c:v>
                </c:pt>
                <c:pt idx="579">
                  <c:v>4.2249999999999996</c:v>
                </c:pt>
                <c:pt idx="580">
                  <c:v>4.2350000000000003</c:v>
                </c:pt>
                <c:pt idx="581">
                  <c:v>4.2450000000000001</c:v>
                </c:pt>
                <c:pt idx="582">
                  <c:v>4.2539999999999996</c:v>
                </c:pt>
                <c:pt idx="583">
                  <c:v>4.2640000000000002</c:v>
                </c:pt>
                <c:pt idx="584">
                  <c:v>4.274</c:v>
                </c:pt>
                <c:pt idx="585">
                  <c:v>4.2830000000000004</c:v>
                </c:pt>
                <c:pt idx="586">
                  <c:v>4.2930000000000001</c:v>
                </c:pt>
                <c:pt idx="587">
                  <c:v>4.3029999999999999</c:v>
                </c:pt>
                <c:pt idx="588">
                  <c:v>4.3129999999999997</c:v>
                </c:pt>
                <c:pt idx="589">
                  <c:v>4.3220000000000001</c:v>
                </c:pt>
                <c:pt idx="590">
                  <c:v>4.3319999999999999</c:v>
                </c:pt>
                <c:pt idx="591">
                  <c:v>4.3419999999999996</c:v>
                </c:pt>
                <c:pt idx="592">
                  <c:v>4.351</c:v>
                </c:pt>
                <c:pt idx="593">
                  <c:v>4.3609999999999998</c:v>
                </c:pt>
                <c:pt idx="594">
                  <c:v>4.3710000000000004</c:v>
                </c:pt>
                <c:pt idx="595">
                  <c:v>4.38</c:v>
                </c:pt>
                <c:pt idx="596">
                  <c:v>4.3899999999999997</c:v>
                </c:pt>
                <c:pt idx="597">
                  <c:v>4.4000000000000004</c:v>
                </c:pt>
                <c:pt idx="598">
                  <c:v>4.41</c:v>
                </c:pt>
                <c:pt idx="599">
                  <c:v>4.4189999999999996</c:v>
                </c:pt>
                <c:pt idx="600">
                  <c:v>4.4290000000000003</c:v>
                </c:pt>
                <c:pt idx="601">
                  <c:v>4.4390000000000001</c:v>
                </c:pt>
                <c:pt idx="602">
                  <c:v>4.4489999999999998</c:v>
                </c:pt>
                <c:pt idx="603">
                  <c:v>4.4580000000000002</c:v>
                </c:pt>
                <c:pt idx="604">
                  <c:v>4.468</c:v>
                </c:pt>
                <c:pt idx="605">
                  <c:v>4.4779999999999998</c:v>
                </c:pt>
                <c:pt idx="606">
                  <c:v>4.4870000000000001</c:v>
                </c:pt>
                <c:pt idx="607">
                  <c:v>4.4969999999999999</c:v>
                </c:pt>
                <c:pt idx="608">
                  <c:v>4.5069999999999997</c:v>
                </c:pt>
                <c:pt idx="609">
                  <c:v>4.5170000000000003</c:v>
                </c:pt>
                <c:pt idx="610">
                  <c:v>4.5259999999999998</c:v>
                </c:pt>
                <c:pt idx="611">
                  <c:v>4.5359999999999996</c:v>
                </c:pt>
                <c:pt idx="612">
                  <c:v>4.5460000000000003</c:v>
                </c:pt>
                <c:pt idx="613">
                  <c:v>4.556</c:v>
                </c:pt>
                <c:pt idx="614">
                  <c:v>4.5650000000000004</c:v>
                </c:pt>
                <c:pt idx="615">
                  <c:v>4.5750000000000002</c:v>
                </c:pt>
                <c:pt idx="616">
                  <c:v>4.585</c:v>
                </c:pt>
                <c:pt idx="617">
                  <c:v>4.5949999999999998</c:v>
                </c:pt>
                <c:pt idx="618">
                  <c:v>4.6040000000000001</c:v>
                </c:pt>
                <c:pt idx="619">
                  <c:v>4.6139999999999999</c:v>
                </c:pt>
                <c:pt idx="620">
                  <c:v>4.6239999999999997</c:v>
                </c:pt>
                <c:pt idx="621">
                  <c:v>4.6340000000000003</c:v>
                </c:pt>
                <c:pt idx="622">
                  <c:v>4.6440000000000001</c:v>
                </c:pt>
                <c:pt idx="623">
                  <c:v>4.6529999999999996</c:v>
                </c:pt>
                <c:pt idx="624">
                  <c:v>4.6630000000000003</c:v>
                </c:pt>
                <c:pt idx="625">
                  <c:v>4.673</c:v>
                </c:pt>
                <c:pt idx="626">
                  <c:v>4.6829999999999998</c:v>
                </c:pt>
                <c:pt idx="627">
                  <c:v>4.6920000000000002</c:v>
                </c:pt>
                <c:pt idx="628">
                  <c:v>4.702</c:v>
                </c:pt>
                <c:pt idx="629">
                  <c:v>4.7119999999999997</c:v>
                </c:pt>
                <c:pt idx="630">
                  <c:v>4.7220000000000004</c:v>
                </c:pt>
                <c:pt idx="631">
                  <c:v>4.7309999999999999</c:v>
                </c:pt>
                <c:pt idx="632">
                  <c:v>4.7409999999999997</c:v>
                </c:pt>
                <c:pt idx="633">
                  <c:v>4.7510000000000003</c:v>
                </c:pt>
                <c:pt idx="634">
                  <c:v>4.7610000000000001</c:v>
                </c:pt>
                <c:pt idx="635">
                  <c:v>4.7709999999999999</c:v>
                </c:pt>
                <c:pt idx="636">
                  <c:v>4.78</c:v>
                </c:pt>
                <c:pt idx="637">
                  <c:v>4.79</c:v>
                </c:pt>
                <c:pt idx="638">
                  <c:v>4.8</c:v>
                </c:pt>
                <c:pt idx="639">
                  <c:v>4.8099999999999996</c:v>
                </c:pt>
                <c:pt idx="640">
                  <c:v>4.82</c:v>
                </c:pt>
                <c:pt idx="641">
                  <c:v>4.83</c:v>
                </c:pt>
                <c:pt idx="642">
                  <c:v>4.8390000000000004</c:v>
                </c:pt>
                <c:pt idx="643">
                  <c:v>4.8490000000000002</c:v>
                </c:pt>
                <c:pt idx="644">
                  <c:v>4.859</c:v>
                </c:pt>
                <c:pt idx="645">
                  <c:v>4.8689999999999998</c:v>
                </c:pt>
                <c:pt idx="646">
                  <c:v>4.8789999999999996</c:v>
                </c:pt>
                <c:pt idx="647">
                  <c:v>4.8890000000000002</c:v>
                </c:pt>
                <c:pt idx="648">
                  <c:v>4.8979999999999997</c:v>
                </c:pt>
                <c:pt idx="649">
                  <c:v>4.9080000000000004</c:v>
                </c:pt>
                <c:pt idx="650">
                  <c:v>4.9180000000000001</c:v>
                </c:pt>
                <c:pt idx="651">
                  <c:v>4.9279999999999999</c:v>
                </c:pt>
                <c:pt idx="652">
                  <c:v>4.9379999999999997</c:v>
                </c:pt>
                <c:pt idx="653">
                  <c:v>4.9480000000000004</c:v>
                </c:pt>
                <c:pt idx="654">
                  <c:v>4.9569999999999999</c:v>
                </c:pt>
                <c:pt idx="655">
                  <c:v>4.9669999999999996</c:v>
                </c:pt>
                <c:pt idx="656">
                  <c:v>4.9770000000000003</c:v>
                </c:pt>
                <c:pt idx="657">
                  <c:v>4.9870000000000001</c:v>
                </c:pt>
                <c:pt idx="658">
                  <c:v>4.9969999999999999</c:v>
                </c:pt>
                <c:pt idx="659">
                  <c:v>5.0069999999999997</c:v>
                </c:pt>
                <c:pt idx="660">
                  <c:v>5.0170000000000003</c:v>
                </c:pt>
                <c:pt idx="661">
                  <c:v>5.0270000000000001</c:v>
                </c:pt>
                <c:pt idx="662">
                  <c:v>5.0359999999999996</c:v>
                </c:pt>
                <c:pt idx="663">
                  <c:v>5.0460000000000003</c:v>
                </c:pt>
                <c:pt idx="664">
                  <c:v>5.056</c:v>
                </c:pt>
                <c:pt idx="665">
                  <c:v>5.0659999999999998</c:v>
                </c:pt>
                <c:pt idx="666">
                  <c:v>5.0759999999999996</c:v>
                </c:pt>
                <c:pt idx="667">
                  <c:v>5.0860000000000003</c:v>
                </c:pt>
                <c:pt idx="668">
                  <c:v>5.0960000000000001</c:v>
                </c:pt>
                <c:pt idx="669">
                  <c:v>5.1050000000000004</c:v>
                </c:pt>
                <c:pt idx="670">
                  <c:v>5.1150000000000002</c:v>
                </c:pt>
                <c:pt idx="671">
                  <c:v>5.125</c:v>
                </c:pt>
                <c:pt idx="672">
                  <c:v>5.1349999999999998</c:v>
                </c:pt>
                <c:pt idx="673">
                  <c:v>5.1449999999999996</c:v>
                </c:pt>
                <c:pt idx="674">
                  <c:v>5.1550000000000002</c:v>
                </c:pt>
                <c:pt idx="675">
                  <c:v>5.165</c:v>
                </c:pt>
                <c:pt idx="676">
                  <c:v>5.1749999999999998</c:v>
                </c:pt>
                <c:pt idx="677">
                  <c:v>5.1849999999999996</c:v>
                </c:pt>
                <c:pt idx="678">
                  <c:v>5.194</c:v>
                </c:pt>
                <c:pt idx="679">
                  <c:v>5.2039999999999997</c:v>
                </c:pt>
                <c:pt idx="680">
                  <c:v>5.2140000000000004</c:v>
                </c:pt>
                <c:pt idx="681">
                  <c:v>5.2240000000000002</c:v>
                </c:pt>
                <c:pt idx="682">
                  <c:v>5.234</c:v>
                </c:pt>
                <c:pt idx="683">
                  <c:v>5.2439999999999998</c:v>
                </c:pt>
                <c:pt idx="684">
                  <c:v>5.2539999999999996</c:v>
                </c:pt>
                <c:pt idx="685">
                  <c:v>5.2640000000000002</c:v>
                </c:pt>
                <c:pt idx="686">
                  <c:v>5.274</c:v>
                </c:pt>
                <c:pt idx="687">
                  <c:v>5.2839999999999998</c:v>
                </c:pt>
                <c:pt idx="688">
                  <c:v>5.2930000000000001</c:v>
                </c:pt>
                <c:pt idx="689">
                  <c:v>5.3029999999999999</c:v>
                </c:pt>
                <c:pt idx="690">
                  <c:v>5.3129999999999997</c:v>
                </c:pt>
                <c:pt idx="691">
                  <c:v>5.3230000000000004</c:v>
                </c:pt>
                <c:pt idx="692">
                  <c:v>5.3330000000000002</c:v>
                </c:pt>
                <c:pt idx="693">
                  <c:v>5.343</c:v>
                </c:pt>
                <c:pt idx="694">
                  <c:v>5.3529999999999998</c:v>
                </c:pt>
                <c:pt idx="695">
                  <c:v>5.3630000000000004</c:v>
                </c:pt>
                <c:pt idx="696">
                  <c:v>5.3730000000000002</c:v>
                </c:pt>
                <c:pt idx="697">
                  <c:v>5.383</c:v>
                </c:pt>
                <c:pt idx="698">
                  <c:v>5.3929999999999998</c:v>
                </c:pt>
                <c:pt idx="699">
                  <c:v>5.4029999999999996</c:v>
                </c:pt>
                <c:pt idx="700">
                  <c:v>5.4119999999999999</c:v>
                </c:pt>
                <c:pt idx="701">
                  <c:v>5.4219999999999997</c:v>
                </c:pt>
                <c:pt idx="702">
                  <c:v>5.4320000000000004</c:v>
                </c:pt>
                <c:pt idx="703">
                  <c:v>5.4420000000000002</c:v>
                </c:pt>
                <c:pt idx="704">
                  <c:v>5.452</c:v>
                </c:pt>
                <c:pt idx="705">
                  <c:v>5.4619999999999997</c:v>
                </c:pt>
                <c:pt idx="706">
                  <c:v>5.4720000000000004</c:v>
                </c:pt>
                <c:pt idx="707">
                  <c:v>5.4820000000000002</c:v>
                </c:pt>
                <c:pt idx="708">
                  <c:v>5.492</c:v>
                </c:pt>
                <c:pt idx="709">
                  <c:v>5.5019999999999998</c:v>
                </c:pt>
                <c:pt idx="710">
                  <c:v>5.5119999999999996</c:v>
                </c:pt>
                <c:pt idx="711">
                  <c:v>5.5220000000000002</c:v>
                </c:pt>
                <c:pt idx="712">
                  <c:v>5.532</c:v>
                </c:pt>
                <c:pt idx="713">
                  <c:v>5.5419999999999998</c:v>
                </c:pt>
                <c:pt idx="714">
                  <c:v>5.5510000000000002</c:v>
                </c:pt>
                <c:pt idx="715">
                  <c:v>5.5609999999999999</c:v>
                </c:pt>
                <c:pt idx="716">
                  <c:v>5.5709999999999997</c:v>
                </c:pt>
                <c:pt idx="717">
                  <c:v>5.5810000000000004</c:v>
                </c:pt>
                <c:pt idx="718">
                  <c:v>5.5910000000000002</c:v>
                </c:pt>
                <c:pt idx="719">
                  <c:v>5.601</c:v>
                </c:pt>
                <c:pt idx="720">
                  <c:v>5.6109999999999998</c:v>
                </c:pt>
                <c:pt idx="721">
                  <c:v>5.6210000000000004</c:v>
                </c:pt>
                <c:pt idx="722">
                  <c:v>5.6310000000000002</c:v>
                </c:pt>
                <c:pt idx="723">
                  <c:v>5.641</c:v>
                </c:pt>
                <c:pt idx="724">
                  <c:v>5.6509999999999998</c:v>
                </c:pt>
                <c:pt idx="725">
                  <c:v>5.6609999999999996</c:v>
                </c:pt>
                <c:pt idx="726">
                  <c:v>5.6710000000000003</c:v>
                </c:pt>
                <c:pt idx="727">
                  <c:v>5.681</c:v>
                </c:pt>
                <c:pt idx="728">
                  <c:v>5.6909999999999998</c:v>
                </c:pt>
                <c:pt idx="729">
                  <c:v>5.7009999999999996</c:v>
                </c:pt>
                <c:pt idx="730">
                  <c:v>5.7110000000000003</c:v>
                </c:pt>
                <c:pt idx="731">
                  <c:v>5.7210000000000001</c:v>
                </c:pt>
                <c:pt idx="732">
                  <c:v>5.7309999999999999</c:v>
                </c:pt>
                <c:pt idx="733">
                  <c:v>5.7409999999999997</c:v>
                </c:pt>
                <c:pt idx="734">
                  <c:v>5.7510000000000003</c:v>
                </c:pt>
                <c:pt idx="735">
                  <c:v>5.7610000000000001</c:v>
                </c:pt>
                <c:pt idx="736">
                  <c:v>5.7709999999999999</c:v>
                </c:pt>
                <c:pt idx="737">
                  <c:v>5.7809999999999997</c:v>
                </c:pt>
                <c:pt idx="738">
                  <c:v>5.7910000000000004</c:v>
                </c:pt>
                <c:pt idx="739">
                  <c:v>5.8010000000000002</c:v>
                </c:pt>
                <c:pt idx="740">
                  <c:v>5.8109999999999999</c:v>
                </c:pt>
                <c:pt idx="741">
                  <c:v>5.8209999999999997</c:v>
                </c:pt>
                <c:pt idx="742">
                  <c:v>5.8310000000000004</c:v>
                </c:pt>
                <c:pt idx="743">
                  <c:v>5.8410000000000002</c:v>
                </c:pt>
                <c:pt idx="744">
                  <c:v>5.851</c:v>
                </c:pt>
                <c:pt idx="745">
                  <c:v>5.8609999999999998</c:v>
                </c:pt>
                <c:pt idx="746">
                  <c:v>5.8710000000000004</c:v>
                </c:pt>
                <c:pt idx="747">
                  <c:v>5.8810000000000002</c:v>
                </c:pt>
                <c:pt idx="748">
                  <c:v>5.891</c:v>
                </c:pt>
                <c:pt idx="749">
                  <c:v>5.9009999999999998</c:v>
                </c:pt>
                <c:pt idx="750">
                  <c:v>5.9109999999999996</c:v>
                </c:pt>
                <c:pt idx="751">
                  <c:v>5.9210000000000003</c:v>
                </c:pt>
                <c:pt idx="752">
                  <c:v>5.931</c:v>
                </c:pt>
                <c:pt idx="753">
                  <c:v>5.9420000000000002</c:v>
                </c:pt>
                <c:pt idx="754">
                  <c:v>5.952</c:v>
                </c:pt>
                <c:pt idx="755">
                  <c:v>5.9619999999999997</c:v>
                </c:pt>
                <c:pt idx="756">
                  <c:v>5.9720000000000004</c:v>
                </c:pt>
                <c:pt idx="757">
                  <c:v>5.9820000000000002</c:v>
                </c:pt>
                <c:pt idx="758">
                  <c:v>5.992</c:v>
                </c:pt>
                <c:pt idx="759">
                  <c:v>6.0019999999999998</c:v>
                </c:pt>
                <c:pt idx="760">
                  <c:v>6.0119999999999996</c:v>
                </c:pt>
                <c:pt idx="761">
                  <c:v>6.0220000000000002</c:v>
                </c:pt>
                <c:pt idx="762">
                  <c:v>6.032</c:v>
                </c:pt>
                <c:pt idx="763">
                  <c:v>6.0419999999999998</c:v>
                </c:pt>
                <c:pt idx="764">
                  <c:v>6.0519999999999996</c:v>
                </c:pt>
                <c:pt idx="765">
                  <c:v>6.0629999999999997</c:v>
                </c:pt>
                <c:pt idx="766">
                  <c:v>6.0730000000000004</c:v>
                </c:pt>
                <c:pt idx="767">
                  <c:v>6.0830000000000002</c:v>
                </c:pt>
                <c:pt idx="768">
                  <c:v>6.093</c:v>
                </c:pt>
                <c:pt idx="769">
                  <c:v>6.1029999999999998</c:v>
                </c:pt>
                <c:pt idx="770">
                  <c:v>6.1130000000000004</c:v>
                </c:pt>
                <c:pt idx="771">
                  <c:v>6.1230000000000002</c:v>
                </c:pt>
                <c:pt idx="772">
                  <c:v>6.133</c:v>
                </c:pt>
                <c:pt idx="773">
                  <c:v>6.1429999999999998</c:v>
                </c:pt>
                <c:pt idx="774">
                  <c:v>6.1539999999999999</c:v>
                </c:pt>
                <c:pt idx="775">
                  <c:v>6.1639999999999997</c:v>
                </c:pt>
                <c:pt idx="776">
                  <c:v>6.1740000000000004</c:v>
                </c:pt>
                <c:pt idx="777">
                  <c:v>6.1840000000000002</c:v>
                </c:pt>
                <c:pt idx="778">
                  <c:v>6.194</c:v>
                </c:pt>
                <c:pt idx="779">
                  <c:v>6.2039999999999997</c:v>
                </c:pt>
                <c:pt idx="780">
                  <c:v>6.2140000000000004</c:v>
                </c:pt>
                <c:pt idx="781">
                  <c:v>6.2249999999999996</c:v>
                </c:pt>
                <c:pt idx="782">
                  <c:v>6.2350000000000003</c:v>
                </c:pt>
                <c:pt idx="783">
                  <c:v>6.2450000000000001</c:v>
                </c:pt>
                <c:pt idx="784">
                  <c:v>6.2549999999999999</c:v>
                </c:pt>
                <c:pt idx="785">
                  <c:v>6.2649999999999997</c:v>
                </c:pt>
                <c:pt idx="786">
                  <c:v>6.2750000000000004</c:v>
                </c:pt>
                <c:pt idx="787">
                  <c:v>6.2850000000000001</c:v>
                </c:pt>
                <c:pt idx="788">
                  <c:v>6.2949999999999999</c:v>
                </c:pt>
                <c:pt idx="789">
                  <c:v>6.306</c:v>
                </c:pt>
                <c:pt idx="790">
                  <c:v>6.3159999999999998</c:v>
                </c:pt>
                <c:pt idx="791">
                  <c:v>6.3259999999999996</c:v>
                </c:pt>
                <c:pt idx="792">
                  <c:v>6.3360000000000003</c:v>
                </c:pt>
                <c:pt idx="793">
                  <c:v>6.3460000000000001</c:v>
                </c:pt>
                <c:pt idx="794">
                  <c:v>6.3559999999999999</c:v>
                </c:pt>
                <c:pt idx="795">
                  <c:v>6.367</c:v>
                </c:pt>
                <c:pt idx="796">
                  <c:v>6.3769999999999998</c:v>
                </c:pt>
                <c:pt idx="797">
                  <c:v>6.3869999999999996</c:v>
                </c:pt>
                <c:pt idx="798">
                  <c:v>6.3970000000000002</c:v>
                </c:pt>
                <c:pt idx="799">
                  <c:v>6.407</c:v>
                </c:pt>
                <c:pt idx="800">
                  <c:v>6.4169999999999998</c:v>
                </c:pt>
                <c:pt idx="801">
                  <c:v>6.4279999999999999</c:v>
                </c:pt>
                <c:pt idx="802">
                  <c:v>6.4379999999999997</c:v>
                </c:pt>
                <c:pt idx="803">
                  <c:v>6.4480000000000004</c:v>
                </c:pt>
                <c:pt idx="804">
                  <c:v>6.4580000000000002</c:v>
                </c:pt>
                <c:pt idx="805">
                  <c:v>6.468</c:v>
                </c:pt>
                <c:pt idx="806">
                  <c:v>6.4790000000000001</c:v>
                </c:pt>
                <c:pt idx="807">
                  <c:v>6.4889999999999999</c:v>
                </c:pt>
                <c:pt idx="808">
                  <c:v>6.4989999999999997</c:v>
                </c:pt>
                <c:pt idx="809">
                  <c:v>6.5090000000000003</c:v>
                </c:pt>
                <c:pt idx="810">
                  <c:v>6.5190000000000001</c:v>
                </c:pt>
                <c:pt idx="811">
                  <c:v>6.53</c:v>
                </c:pt>
                <c:pt idx="812">
                  <c:v>6.54</c:v>
                </c:pt>
                <c:pt idx="813">
                  <c:v>6.55</c:v>
                </c:pt>
                <c:pt idx="814">
                  <c:v>6.56</c:v>
                </c:pt>
                <c:pt idx="815">
                  <c:v>6.57</c:v>
                </c:pt>
                <c:pt idx="816">
                  <c:v>6.5810000000000004</c:v>
                </c:pt>
                <c:pt idx="817">
                  <c:v>6.5910000000000002</c:v>
                </c:pt>
                <c:pt idx="818">
                  <c:v>6.601</c:v>
                </c:pt>
                <c:pt idx="819">
                  <c:v>6.6109999999999998</c:v>
                </c:pt>
                <c:pt idx="820">
                  <c:v>6.6219999999999999</c:v>
                </c:pt>
                <c:pt idx="821">
                  <c:v>6.6319999999999997</c:v>
                </c:pt>
                <c:pt idx="822">
                  <c:v>6.6420000000000003</c:v>
                </c:pt>
                <c:pt idx="823">
                  <c:v>6.6520000000000001</c:v>
                </c:pt>
                <c:pt idx="824">
                  <c:v>6.6630000000000003</c:v>
                </c:pt>
                <c:pt idx="825">
                  <c:v>6.673</c:v>
                </c:pt>
                <c:pt idx="826">
                  <c:v>6.6829999999999998</c:v>
                </c:pt>
                <c:pt idx="827">
                  <c:v>6.6929999999999996</c:v>
                </c:pt>
                <c:pt idx="828">
                  <c:v>6.7039999999999997</c:v>
                </c:pt>
                <c:pt idx="829">
                  <c:v>6.7140000000000004</c:v>
                </c:pt>
                <c:pt idx="830">
                  <c:v>6.7240000000000002</c:v>
                </c:pt>
                <c:pt idx="831">
                  <c:v>6.734</c:v>
                </c:pt>
                <c:pt idx="832">
                  <c:v>6.7450000000000001</c:v>
                </c:pt>
                <c:pt idx="833">
                  <c:v>6.7549999999999999</c:v>
                </c:pt>
                <c:pt idx="834">
                  <c:v>6.7649999999999997</c:v>
                </c:pt>
                <c:pt idx="835">
                  <c:v>6.7750000000000004</c:v>
                </c:pt>
                <c:pt idx="836">
                  <c:v>6.7859999999999996</c:v>
                </c:pt>
                <c:pt idx="837">
                  <c:v>6.7960000000000003</c:v>
                </c:pt>
                <c:pt idx="838">
                  <c:v>6.806</c:v>
                </c:pt>
                <c:pt idx="839">
                  <c:v>6.8170000000000002</c:v>
                </c:pt>
                <c:pt idx="840">
                  <c:v>6.827</c:v>
                </c:pt>
                <c:pt idx="841">
                  <c:v>6.8369999999999997</c:v>
                </c:pt>
                <c:pt idx="842">
                  <c:v>6.8470000000000004</c:v>
                </c:pt>
                <c:pt idx="843">
                  <c:v>6.8579999999999997</c:v>
                </c:pt>
                <c:pt idx="844">
                  <c:v>6.8680000000000003</c:v>
                </c:pt>
                <c:pt idx="845">
                  <c:v>6.8780000000000001</c:v>
                </c:pt>
                <c:pt idx="846">
                  <c:v>6.8890000000000002</c:v>
                </c:pt>
                <c:pt idx="847">
                  <c:v>6.899</c:v>
                </c:pt>
                <c:pt idx="848">
                  <c:v>6.9089999999999998</c:v>
                </c:pt>
                <c:pt idx="849">
                  <c:v>6.92</c:v>
                </c:pt>
                <c:pt idx="850">
                  <c:v>6.93</c:v>
                </c:pt>
                <c:pt idx="851">
                  <c:v>6.94</c:v>
                </c:pt>
                <c:pt idx="852">
                  <c:v>6.9509999999999996</c:v>
                </c:pt>
                <c:pt idx="853">
                  <c:v>6.9610000000000003</c:v>
                </c:pt>
                <c:pt idx="854">
                  <c:v>6.9710000000000001</c:v>
                </c:pt>
                <c:pt idx="855">
                  <c:v>6.9820000000000002</c:v>
                </c:pt>
                <c:pt idx="856">
                  <c:v>6.992</c:v>
                </c:pt>
                <c:pt idx="857">
                  <c:v>7.0019999999999998</c:v>
                </c:pt>
                <c:pt idx="858">
                  <c:v>7.0129999999999999</c:v>
                </c:pt>
                <c:pt idx="859">
                  <c:v>7.0229999999999997</c:v>
                </c:pt>
                <c:pt idx="860">
                  <c:v>7.0339999999999998</c:v>
                </c:pt>
                <c:pt idx="861">
                  <c:v>7.0439999999999996</c:v>
                </c:pt>
                <c:pt idx="862">
                  <c:v>7.0540000000000003</c:v>
                </c:pt>
                <c:pt idx="863">
                  <c:v>7.0650000000000004</c:v>
                </c:pt>
                <c:pt idx="864">
                  <c:v>7.0750000000000002</c:v>
                </c:pt>
                <c:pt idx="865">
                  <c:v>7.0860000000000003</c:v>
                </c:pt>
                <c:pt idx="866">
                  <c:v>7.0960000000000001</c:v>
                </c:pt>
                <c:pt idx="867">
                  <c:v>7.1059999999999999</c:v>
                </c:pt>
                <c:pt idx="868">
                  <c:v>7.117</c:v>
                </c:pt>
                <c:pt idx="869">
                  <c:v>7.1269999999999998</c:v>
                </c:pt>
                <c:pt idx="870">
                  <c:v>7.1379999999999999</c:v>
                </c:pt>
                <c:pt idx="871">
                  <c:v>7.1479999999999997</c:v>
                </c:pt>
                <c:pt idx="872">
                  <c:v>7.1589999999999998</c:v>
                </c:pt>
                <c:pt idx="873">
                  <c:v>7.1689999999999996</c:v>
                </c:pt>
                <c:pt idx="874">
                  <c:v>7.18</c:v>
                </c:pt>
                <c:pt idx="875">
                  <c:v>7.19</c:v>
                </c:pt>
                <c:pt idx="876">
                  <c:v>7.2</c:v>
                </c:pt>
                <c:pt idx="877">
                  <c:v>7.2110000000000003</c:v>
                </c:pt>
                <c:pt idx="878">
                  <c:v>7.2210000000000001</c:v>
                </c:pt>
                <c:pt idx="879">
                  <c:v>7.2320000000000002</c:v>
                </c:pt>
                <c:pt idx="880">
                  <c:v>7.242</c:v>
                </c:pt>
                <c:pt idx="881">
                  <c:v>7.2530000000000001</c:v>
                </c:pt>
                <c:pt idx="882">
                  <c:v>7.2629999999999999</c:v>
                </c:pt>
                <c:pt idx="883">
                  <c:v>7.274</c:v>
                </c:pt>
                <c:pt idx="884">
                  <c:v>7.2839999999999998</c:v>
                </c:pt>
                <c:pt idx="885">
                  <c:v>7.2949999999999999</c:v>
                </c:pt>
                <c:pt idx="886">
                  <c:v>7.3049999999999997</c:v>
                </c:pt>
                <c:pt idx="887">
                  <c:v>7.3159999999999998</c:v>
                </c:pt>
                <c:pt idx="888">
                  <c:v>7.3259999999999996</c:v>
                </c:pt>
                <c:pt idx="889">
                  <c:v>7.3369999999999997</c:v>
                </c:pt>
                <c:pt idx="890">
                  <c:v>7.3470000000000004</c:v>
                </c:pt>
                <c:pt idx="891">
                  <c:v>7.3579999999999997</c:v>
                </c:pt>
                <c:pt idx="892">
                  <c:v>7.3680000000000003</c:v>
                </c:pt>
                <c:pt idx="893">
                  <c:v>7.3789999999999996</c:v>
                </c:pt>
                <c:pt idx="894">
                  <c:v>7.3890000000000002</c:v>
                </c:pt>
                <c:pt idx="895">
                  <c:v>7.4</c:v>
                </c:pt>
                <c:pt idx="896">
                  <c:v>7.4109999999999996</c:v>
                </c:pt>
                <c:pt idx="897">
                  <c:v>7.4210000000000003</c:v>
                </c:pt>
                <c:pt idx="898">
                  <c:v>7.4320000000000004</c:v>
                </c:pt>
                <c:pt idx="899">
                  <c:v>7.4420000000000002</c:v>
                </c:pt>
                <c:pt idx="900">
                  <c:v>7.4530000000000003</c:v>
                </c:pt>
                <c:pt idx="901">
                  <c:v>7.4630000000000001</c:v>
                </c:pt>
                <c:pt idx="902">
                  <c:v>7.4740000000000002</c:v>
                </c:pt>
                <c:pt idx="903">
                  <c:v>7.484</c:v>
                </c:pt>
                <c:pt idx="904">
                  <c:v>7.4950000000000001</c:v>
                </c:pt>
                <c:pt idx="905">
                  <c:v>7.5060000000000002</c:v>
                </c:pt>
                <c:pt idx="906">
                  <c:v>7.516</c:v>
                </c:pt>
                <c:pt idx="907">
                  <c:v>7.5270000000000001</c:v>
                </c:pt>
                <c:pt idx="908">
                  <c:v>7.5369999999999999</c:v>
                </c:pt>
                <c:pt idx="909">
                  <c:v>7.548</c:v>
                </c:pt>
                <c:pt idx="910">
                  <c:v>7.5590000000000002</c:v>
                </c:pt>
                <c:pt idx="911">
                  <c:v>7.569</c:v>
                </c:pt>
                <c:pt idx="912">
                  <c:v>7.58</c:v>
                </c:pt>
                <c:pt idx="913">
                  <c:v>7.5910000000000002</c:v>
                </c:pt>
                <c:pt idx="914">
                  <c:v>7.601</c:v>
                </c:pt>
                <c:pt idx="915">
                  <c:v>7.6120000000000001</c:v>
                </c:pt>
                <c:pt idx="916">
                  <c:v>7.6219999999999999</c:v>
                </c:pt>
                <c:pt idx="917">
                  <c:v>7.633</c:v>
                </c:pt>
                <c:pt idx="918">
                  <c:v>7.6440000000000001</c:v>
                </c:pt>
                <c:pt idx="919">
                  <c:v>7.6539999999999999</c:v>
                </c:pt>
                <c:pt idx="920">
                  <c:v>7.665</c:v>
                </c:pt>
                <c:pt idx="921">
                  <c:v>7.6760000000000002</c:v>
                </c:pt>
                <c:pt idx="922">
                  <c:v>7.6859999999999999</c:v>
                </c:pt>
                <c:pt idx="923">
                  <c:v>7.6970000000000001</c:v>
                </c:pt>
                <c:pt idx="924">
                  <c:v>7.7080000000000002</c:v>
                </c:pt>
                <c:pt idx="925">
                  <c:v>7.718</c:v>
                </c:pt>
                <c:pt idx="926">
                  <c:v>7.7290000000000001</c:v>
                </c:pt>
                <c:pt idx="927">
                  <c:v>7.74</c:v>
                </c:pt>
                <c:pt idx="928">
                  <c:v>7.7510000000000003</c:v>
                </c:pt>
                <c:pt idx="929">
                  <c:v>7.7610000000000001</c:v>
                </c:pt>
                <c:pt idx="930">
                  <c:v>7.7720000000000002</c:v>
                </c:pt>
                <c:pt idx="931">
                  <c:v>7.7830000000000004</c:v>
                </c:pt>
                <c:pt idx="932">
                  <c:v>7.7939999999999996</c:v>
                </c:pt>
                <c:pt idx="933">
                  <c:v>7.8049999999999997</c:v>
                </c:pt>
                <c:pt idx="934">
                  <c:v>7.8159999999999998</c:v>
                </c:pt>
                <c:pt idx="935">
                  <c:v>7.8259999999999996</c:v>
                </c:pt>
                <c:pt idx="936">
                  <c:v>7.8369999999999997</c:v>
                </c:pt>
                <c:pt idx="937">
                  <c:v>7.8479999999999999</c:v>
                </c:pt>
                <c:pt idx="938">
                  <c:v>7.859</c:v>
                </c:pt>
                <c:pt idx="939">
                  <c:v>7.87</c:v>
                </c:pt>
                <c:pt idx="940">
                  <c:v>7.8810000000000002</c:v>
                </c:pt>
                <c:pt idx="941">
                  <c:v>7.8929999999999998</c:v>
                </c:pt>
                <c:pt idx="942">
                  <c:v>7.9039999999999999</c:v>
                </c:pt>
                <c:pt idx="943">
                  <c:v>7.9160000000000004</c:v>
                </c:pt>
                <c:pt idx="944">
                  <c:v>7.9269999999999996</c:v>
                </c:pt>
                <c:pt idx="945">
                  <c:v>7.9390000000000001</c:v>
                </c:pt>
                <c:pt idx="946">
                  <c:v>7.9509999999999996</c:v>
                </c:pt>
                <c:pt idx="947">
                  <c:v>7.9630000000000001</c:v>
                </c:pt>
                <c:pt idx="948">
                  <c:v>7.9749999999999996</c:v>
                </c:pt>
                <c:pt idx="949">
                  <c:v>7.9870000000000001</c:v>
                </c:pt>
                <c:pt idx="950">
                  <c:v>7.9989999999999997</c:v>
                </c:pt>
                <c:pt idx="951">
                  <c:v>8.0109999999999992</c:v>
                </c:pt>
                <c:pt idx="952">
                  <c:v>8.0239999999999991</c:v>
                </c:pt>
                <c:pt idx="953">
                  <c:v>8.0359999999999996</c:v>
                </c:pt>
                <c:pt idx="954">
                  <c:v>8.0489999999999995</c:v>
                </c:pt>
                <c:pt idx="955">
                  <c:v>8.0609999999999999</c:v>
                </c:pt>
                <c:pt idx="956">
                  <c:v>8.0739999999999998</c:v>
                </c:pt>
                <c:pt idx="957">
                  <c:v>8.0879999999999992</c:v>
                </c:pt>
                <c:pt idx="958">
                  <c:v>8.1010000000000009</c:v>
                </c:pt>
                <c:pt idx="959">
                  <c:v>8.1150000000000002</c:v>
                </c:pt>
                <c:pt idx="960">
                  <c:v>8.1289999999999996</c:v>
                </c:pt>
                <c:pt idx="961">
                  <c:v>8.1419999999999995</c:v>
                </c:pt>
                <c:pt idx="962">
                  <c:v>8.1549999999999994</c:v>
                </c:pt>
                <c:pt idx="963">
                  <c:v>8.1669999999999998</c:v>
                </c:pt>
                <c:pt idx="964">
                  <c:v>8.18</c:v>
                </c:pt>
                <c:pt idx="965">
                  <c:v>8.1929999999999996</c:v>
                </c:pt>
                <c:pt idx="966">
                  <c:v>8.2059999999999995</c:v>
                </c:pt>
                <c:pt idx="967">
                  <c:v>8.2189999999999994</c:v>
                </c:pt>
                <c:pt idx="968">
                  <c:v>8.2309999999999999</c:v>
                </c:pt>
                <c:pt idx="969">
                  <c:v>8.2439999999999998</c:v>
                </c:pt>
                <c:pt idx="970">
                  <c:v>8.2560000000000002</c:v>
                </c:pt>
                <c:pt idx="971">
                  <c:v>8.2680000000000007</c:v>
                </c:pt>
                <c:pt idx="972">
                  <c:v>8.2810000000000006</c:v>
                </c:pt>
                <c:pt idx="973">
                  <c:v>8.2929999999999993</c:v>
                </c:pt>
                <c:pt idx="974">
                  <c:v>8.3059999999999992</c:v>
                </c:pt>
                <c:pt idx="975">
                  <c:v>8.3179999999999996</c:v>
                </c:pt>
                <c:pt idx="976">
                  <c:v>8.33</c:v>
                </c:pt>
                <c:pt idx="977">
                  <c:v>8.343</c:v>
                </c:pt>
                <c:pt idx="978">
                  <c:v>8.3559999999999999</c:v>
                </c:pt>
                <c:pt idx="979">
                  <c:v>8.3719999999999999</c:v>
                </c:pt>
                <c:pt idx="980">
                  <c:v>8.3919999999999995</c:v>
                </c:pt>
                <c:pt idx="981">
                  <c:v>8.4139999999999997</c:v>
                </c:pt>
                <c:pt idx="982">
                  <c:v>8.4339999999999993</c:v>
                </c:pt>
                <c:pt idx="983">
                  <c:v>8.4640000000000004</c:v>
                </c:pt>
                <c:pt idx="984">
                  <c:v>8.7059999999999995</c:v>
                </c:pt>
                <c:pt idx="985">
                  <c:v>9.0549999999999997</c:v>
                </c:pt>
                <c:pt idx="986">
                  <c:v>9.2309999999999999</c:v>
                </c:pt>
                <c:pt idx="987">
                  <c:v>9.27</c:v>
                </c:pt>
                <c:pt idx="988">
                  <c:v>9.2750000000000004</c:v>
                </c:pt>
                <c:pt idx="989">
                  <c:v>9.2850000000000001</c:v>
                </c:pt>
                <c:pt idx="990">
                  <c:v>9.2989999999999995</c:v>
                </c:pt>
                <c:pt idx="991">
                  <c:v>9.3119999999999994</c:v>
                </c:pt>
                <c:pt idx="992">
                  <c:v>9.3239999999999998</c:v>
                </c:pt>
                <c:pt idx="993">
                  <c:v>9.3369999999999997</c:v>
                </c:pt>
                <c:pt idx="994">
                  <c:v>9.35</c:v>
                </c:pt>
                <c:pt idx="995">
                  <c:v>9.3640000000000008</c:v>
                </c:pt>
                <c:pt idx="996">
                  <c:v>9.3789999999999996</c:v>
                </c:pt>
                <c:pt idx="997">
                  <c:v>9.3940000000000001</c:v>
                </c:pt>
                <c:pt idx="998">
                  <c:v>9.4090000000000007</c:v>
                </c:pt>
                <c:pt idx="999">
                  <c:v>9.4239999999999995</c:v>
                </c:pt>
                <c:pt idx="1000">
                  <c:v>9.4390000000000001</c:v>
                </c:pt>
                <c:pt idx="1001">
                  <c:v>9.4540000000000006</c:v>
                </c:pt>
                <c:pt idx="1002">
                  <c:v>9.4700000000000006</c:v>
                </c:pt>
                <c:pt idx="1003">
                  <c:v>9.4849999999999994</c:v>
                </c:pt>
                <c:pt idx="1004">
                  <c:v>9.5009999999999994</c:v>
                </c:pt>
                <c:pt idx="1005">
                  <c:v>9.516</c:v>
                </c:pt>
                <c:pt idx="1006">
                  <c:v>9.532</c:v>
                </c:pt>
                <c:pt idx="1007">
                  <c:v>9.548</c:v>
                </c:pt>
                <c:pt idx="1008">
                  <c:v>9.5630000000000006</c:v>
                </c:pt>
                <c:pt idx="1009">
                  <c:v>9.5790000000000006</c:v>
                </c:pt>
                <c:pt idx="1010">
                  <c:v>9.5950000000000006</c:v>
                </c:pt>
                <c:pt idx="1011">
                  <c:v>9.61</c:v>
                </c:pt>
                <c:pt idx="1012">
                  <c:v>9.6259999999999994</c:v>
                </c:pt>
                <c:pt idx="1013">
                  <c:v>9.6419999999999995</c:v>
                </c:pt>
                <c:pt idx="1014">
                  <c:v>9.6590000000000007</c:v>
                </c:pt>
                <c:pt idx="1015">
                  <c:v>9.6769999999999996</c:v>
                </c:pt>
                <c:pt idx="1016">
                  <c:v>9.6940000000000008</c:v>
                </c:pt>
                <c:pt idx="1017">
                  <c:v>9.7110000000000003</c:v>
                </c:pt>
                <c:pt idx="1018">
                  <c:v>9.7289999999999992</c:v>
                </c:pt>
                <c:pt idx="1019">
                  <c:v>9.7479999999999993</c:v>
                </c:pt>
                <c:pt idx="1020">
                  <c:v>9.7669999999999995</c:v>
                </c:pt>
                <c:pt idx="1021">
                  <c:v>9.7870000000000008</c:v>
                </c:pt>
                <c:pt idx="1022">
                  <c:v>9.8070000000000004</c:v>
                </c:pt>
                <c:pt idx="1023">
                  <c:v>9.8209999999999997</c:v>
                </c:pt>
                <c:pt idx="1024">
                  <c:v>9.8350000000000009</c:v>
                </c:pt>
                <c:pt idx="1025">
                  <c:v>9.86</c:v>
                </c:pt>
                <c:pt idx="1026">
                  <c:v>9.8840000000000003</c:v>
                </c:pt>
                <c:pt idx="1027">
                  <c:v>9.8949999999999996</c:v>
                </c:pt>
                <c:pt idx="1028">
                  <c:v>9.8989999999999991</c:v>
                </c:pt>
                <c:pt idx="1029">
                  <c:v>9.9</c:v>
                </c:pt>
                <c:pt idx="1030">
                  <c:v>9.9</c:v>
                </c:pt>
                <c:pt idx="1031">
                  <c:v>9.9009999999999998</c:v>
                </c:pt>
                <c:pt idx="1032">
                  <c:v>9.9019999999999992</c:v>
                </c:pt>
                <c:pt idx="1033">
                  <c:v>9.9019999999999992</c:v>
                </c:pt>
                <c:pt idx="1034">
                  <c:v>9.9030000000000005</c:v>
                </c:pt>
                <c:pt idx="1035">
                  <c:v>9.9030000000000005</c:v>
                </c:pt>
                <c:pt idx="1036">
                  <c:v>9.9030000000000005</c:v>
                </c:pt>
                <c:pt idx="1037">
                  <c:v>9.9030000000000005</c:v>
                </c:pt>
                <c:pt idx="1038">
                  <c:v>9.9039999999999999</c:v>
                </c:pt>
                <c:pt idx="1039">
                  <c:v>9.9039999999999999</c:v>
                </c:pt>
                <c:pt idx="1040">
                  <c:v>9.9039999999999999</c:v>
                </c:pt>
                <c:pt idx="1041">
                  <c:v>9.9039999999999999</c:v>
                </c:pt>
                <c:pt idx="1042">
                  <c:v>9.9049999999999994</c:v>
                </c:pt>
                <c:pt idx="1043">
                  <c:v>9.9049999999999994</c:v>
                </c:pt>
                <c:pt idx="1044">
                  <c:v>9.9049999999999994</c:v>
                </c:pt>
                <c:pt idx="1045">
                  <c:v>9.9049999999999994</c:v>
                </c:pt>
                <c:pt idx="1046">
                  <c:v>9.9049999999999994</c:v>
                </c:pt>
                <c:pt idx="1047">
                  <c:v>9.9049999999999994</c:v>
                </c:pt>
                <c:pt idx="1048">
                  <c:v>9.9049999999999994</c:v>
                </c:pt>
                <c:pt idx="1049">
                  <c:v>9.9060000000000006</c:v>
                </c:pt>
                <c:pt idx="1050">
                  <c:v>9.9060000000000006</c:v>
                </c:pt>
                <c:pt idx="1051">
                  <c:v>9.9060000000000006</c:v>
                </c:pt>
                <c:pt idx="1052">
                  <c:v>9.9060000000000006</c:v>
                </c:pt>
                <c:pt idx="1053">
                  <c:v>9.9060000000000006</c:v>
                </c:pt>
                <c:pt idx="1054">
                  <c:v>9.9060000000000006</c:v>
                </c:pt>
                <c:pt idx="1055">
                  <c:v>9.9060000000000006</c:v>
                </c:pt>
                <c:pt idx="1056">
                  <c:v>9.9060000000000006</c:v>
                </c:pt>
                <c:pt idx="1057">
                  <c:v>9.9060000000000006</c:v>
                </c:pt>
                <c:pt idx="1058">
                  <c:v>9.9060000000000006</c:v>
                </c:pt>
                <c:pt idx="1059">
                  <c:v>9.9060000000000006</c:v>
                </c:pt>
                <c:pt idx="1060">
                  <c:v>9.907</c:v>
                </c:pt>
                <c:pt idx="1061">
                  <c:v>9.907</c:v>
                </c:pt>
                <c:pt idx="1062">
                  <c:v>9.907</c:v>
                </c:pt>
                <c:pt idx="1063">
                  <c:v>9.907</c:v>
                </c:pt>
                <c:pt idx="1064">
                  <c:v>9.907</c:v>
                </c:pt>
                <c:pt idx="1065">
                  <c:v>9.907</c:v>
                </c:pt>
                <c:pt idx="1066">
                  <c:v>9.907</c:v>
                </c:pt>
                <c:pt idx="1067">
                  <c:v>9.907</c:v>
                </c:pt>
                <c:pt idx="1068">
                  <c:v>9.907</c:v>
                </c:pt>
                <c:pt idx="1069">
                  <c:v>9.907</c:v>
                </c:pt>
                <c:pt idx="1070">
                  <c:v>9.907</c:v>
                </c:pt>
                <c:pt idx="1071">
                  <c:v>9.907</c:v>
                </c:pt>
                <c:pt idx="1072">
                  <c:v>9.907</c:v>
                </c:pt>
                <c:pt idx="1073">
                  <c:v>9.907</c:v>
                </c:pt>
                <c:pt idx="1074">
                  <c:v>9.907</c:v>
                </c:pt>
                <c:pt idx="1075">
                  <c:v>9.907</c:v>
                </c:pt>
                <c:pt idx="1076">
                  <c:v>9.907</c:v>
                </c:pt>
                <c:pt idx="1077">
                  <c:v>9.907</c:v>
                </c:pt>
                <c:pt idx="1078">
                  <c:v>9.907</c:v>
                </c:pt>
                <c:pt idx="1079">
                  <c:v>9.907</c:v>
                </c:pt>
                <c:pt idx="1080">
                  <c:v>9.9079999999999995</c:v>
                </c:pt>
              </c:numCache>
            </c:numRef>
          </c:xVal>
          <c:yVal>
            <c:numRef>
              <c:f>'S2'!$B$2:$B$1927</c:f>
              <c:numCache>
                <c:formatCode>General</c:formatCode>
                <c:ptCount val="1926"/>
                <c:pt idx="0">
                  <c:v>2.9950000000000001E-2</c:v>
                </c:pt>
                <c:pt idx="1">
                  <c:v>3.0450000000000001E-2</c:v>
                </c:pt>
                <c:pt idx="2">
                  <c:v>3.1669999999999997E-2</c:v>
                </c:pt>
                <c:pt idx="3">
                  <c:v>3.2620000000000003E-2</c:v>
                </c:pt>
                <c:pt idx="4">
                  <c:v>3.3849999999999998E-2</c:v>
                </c:pt>
                <c:pt idx="5">
                  <c:v>3.5119999999999998E-2</c:v>
                </c:pt>
                <c:pt idx="6">
                  <c:v>3.6330000000000001E-2</c:v>
                </c:pt>
                <c:pt idx="7">
                  <c:v>3.7740000000000003E-2</c:v>
                </c:pt>
                <c:pt idx="8">
                  <c:v>3.8280000000000002E-2</c:v>
                </c:pt>
                <c:pt idx="9">
                  <c:v>3.8309999999999997E-2</c:v>
                </c:pt>
                <c:pt idx="10">
                  <c:v>3.9780000000000003E-2</c:v>
                </c:pt>
                <c:pt idx="11">
                  <c:v>4.2009999999999999E-2</c:v>
                </c:pt>
                <c:pt idx="12">
                  <c:v>4.4650000000000002E-2</c:v>
                </c:pt>
                <c:pt idx="13">
                  <c:v>6.5549999999999997E-2</c:v>
                </c:pt>
                <c:pt idx="14">
                  <c:v>0.17</c:v>
                </c:pt>
                <c:pt idx="15">
                  <c:v>0.53200000000000003</c:v>
                </c:pt>
                <c:pt idx="16">
                  <c:v>0.96760000000000002</c:v>
                </c:pt>
                <c:pt idx="17">
                  <c:v>1.365</c:v>
                </c:pt>
                <c:pt idx="18">
                  <c:v>1.7549999999999999</c:v>
                </c:pt>
                <c:pt idx="19">
                  <c:v>2.1709999999999998</c:v>
                </c:pt>
                <c:pt idx="20">
                  <c:v>2.613</c:v>
                </c:pt>
                <c:pt idx="21">
                  <c:v>3.073</c:v>
                </c:pt>
                <c:pt idx="22">
                  <c:v>3.5459999999999998</c:v>
                </c:pt>
                <c:pt idx="23">
                  <c:v>4.0259999999999998</c:v>
                </c:pt>
                <c:pt idx="24">
                  <c:v>4.5090000000000003</c:v>
                </c:pt>
                <c:pt idx="25">
                  <c:v>4.9980000000000002</c:v>
                </c:pt>
                <c:pt idx="26">
                  <c:v>5.5010000000000003</c:v>
                </c:pt>
                <c:pt idx="27">
                  <c:v>6.0179999999999998</c:v>
                </c:pt>
                <c:pt idx="28">
                  <c:v>6.55</c:v>
                </c:pt>
                <c:pt idx="29">
                  <c:v>7.0979999999999999</c:v>
                </c:pt>
                <c:pt idx="30">
                  <c:v>7.6589999999999998</c:v>
                </c:pt>
                <c:pt idx="31">
                  <c:v>8.2309999999999999</c:v>
                </c:pt>
                <c:pt idx="32">
                  <c:v>8.8130000000000006</c:v>
                </c:pt>
                <c:pt idx="33">
                  <c:v>9.407</c:v>
                </c:pt>
                <c:pt idx="34">
                  <c:v>10.01</c:v>
                </c:pt>
                <c:pt idx="35">
                  <c:v>10.63</c:v>
                </c:pt>
                <c:pt idx="36">
                  <c:v>11.26</c:v>
                </c:pt>
                <c:pt idx="37">
                  <c:v>11.9</c:v>
                </c:pt>
                <c:pt idx="38">
                  <c:v>12.55</c:v>
                </c:pt>
                <c:pt idx="39">
                  <c:v>13.21</c:v>
                </c:pt>
                <c:pt idx="40">
                  <c:v>13.88</c:v>
                </c:pt>
                <c:pt idx="41">
                  <c:v>14.58</c:v>
                </c:pt>
                <c:pt idx="42">
                  <c:v>15.3</c:v>
                </c:pt>
                <c:pt idx="43">
                  <c:v>16.04</c:v>
                </c:pt>
                <c:pt idx="44">
                  <c:v>16.79</c:v>
                </c:pt>
                <c:pt idx="45">
                  <c:v>17.54</c:v>
                </c:pt>
                <c:pt idx="46">
                  <c:v>18.3</c:v>
                </c:pt>
                <c:pt idx="47">
                  <c:v>19.059999999999999</c:v>
                </c:pt>
                <c:pt idx="48">
                  <c:v>19.84</c:v>
                </c:pt>
                <c:pt idx="49">
                  <c:v>20.63</c:v>
                </c:pt>
                <c:pt idx="50">
                  <c:v>21.43</c:v>
                </c:pt>
                <c:pt idx="51">
                  <c:v>22.24</c:v>
                </c:pt>
                <c:pt idx="52">
                  <c:v>23.07</c:v>
                </c:pt>
                <c:pt idx="53">
                  <c:v>23.9</c:v>
                </c:pt>
                <c:pt idx="54">
                  <c:v>24.74</c:v>
                </c:pt>
                <c:pt idx="55">
                  <c:v>25.59</c:v>
                </c:pt>
                <c:pt idx="56">
                  <c:v>26.45</c:v>
                </c:pt>
                <c:pt idx="57">
                  <c:v>27.32</c:v>
                </c:pt>
                <c:pt idx="58">
                  <c:v>28.2</c:v>
                </c:pt>
                <c:pt idx="59">
                  <c:v>29.08</c:v>
                </c:pt>
                <c:pt idx="60">
                  <c:v>29.98</c:v>
                </c:pt>
                <c:pt idx="61">
                  <c:v>30.88</c:v>
                </c:pt>
                <c:pt idx="62">
                  <c:v>31.8</c:v>
                </c:pt>
                <c:pt idx="63">
                  <c:v>32.72</c:v>
                </c:pt>
                <c:pt idx="64">
                  <c:v>33.64</c:v>
                </c:pt>
                <c:pt idx="65">
                  <c:v>34.57</c:v>
                </c:pt>
                <c:pt idx="66">
                  <c:v>35.51</c:v>
                </c:pt>
                <c:pt idx="67">
                  <c:v>36.450000000000003</c:v>
                </c:pt>
                <c:pt idx="68">
                  <c:v>37.39</c:v>
                </c:pt>
                <c:pt idx="69">
                  <c:v>38.340000000000003</c:v>
                </c:pt>
                <c:pt idx="70">
                  <c:v>39.29</c:v>
                </c:pt>
                <c:pt idx="71">
                  <c:v>40.25</c:v>
                </c:pt>
                <c:pt idx="72">
                  <c:v>41.21</c:v>
                </c:pt>
                <c:pt idx="73">
                  <c:v>42.18</c:v>
                </c:pt>
                <c:pt idx="74">
                  <c:v>43.15</c:v>
                </c:pt>
                <c:pt idx="75">
                  <c:v>44.13</c:v>
                </c:pt>
                <c:pt idx="76">
                  <c:v>45.11</c:v>
                </c:pt>
                <c:pt idx="77">
                  <c:v>46.09</c:v>
                </c:pt>
                <c:pt idx="78">
                  <c:v>47.07</c:v>
                </c:pt>
                <c:pt idx="79">
                  <c:v>48.06</c:v>
                </c:pt>
                <c:pt idx="80">
                  <c:v>49.06</c:v>
                </c:pt>
                <c:pt idx="81">
                  <c:v>50.05</c:v>
                </c:pt>
                <c:pt idx="82">
                  <c:v>51.05</c:v>
                </c:pt>
                <c:pt idx="83">
                  <c:v>52.05</c:v>
                </c:pt>
                <c:pt idx="84">
                  <c:v>53.05</c:v>
                </c:pt>
                <c:pt idx="85">
                  <c:v>54.06</c:v>
                </c:pt>
                <c:pt idx="86">
                  <c:v>55.07</c:v>
                </c:pt>
                <c:pt idx="87">
                  <c:v>56.09</c:v>
                </c:pt>
                <c:pt idx="88">
                  <c:v>57.1</c:v>
                </c:pt>
                <c:pt idx="89">
                  <c:v>58.11</c:v>
                </c:pt>
                <c:pt idx="90">
                  <c:v>59.13</c:v>
                </c:pt>
                <c:pt idx="91">
                  <c:v>60.15</c:v>
                </c:pt>
                <c:pt idx="92">
                  <c:v>61.17</c:v>
                </c:pt>
                <c:pt idx="93">
                  <c:v>62.18</c:v>
                </c:pt>
                <c:pt idx="94">
                  <c:v>63.21</c:v>
                </c:pt>
                <c:pt idx="95">
                  <c:v>64.23</c:v>
                </c:pt>
                <c:pt idx="96">
                  <c:v>65.25</c:v>
                </c:pt>
                <c:pt idx="97">
                  <c:v>66.28</c:v>
                </c:pt>
                <c:pt idx="98">
                  <c:v>67.3</c:v>
                </c:pt>
                <c:pt idx="99">
                  <c:v>68.33</c:v>
                </c:pt>
                <c:pt idx="100">
                  <c:v>69.36</c:v>
                </c:pt>
                <c:pt idx="101">
                  <c:v>70.39</c:v>
                </c:pt>
                <c:pt idx="102">
                  <c:v>71.42</c:v>
                </c:pt>
                <c:pt idx="103">
                  <c:v>72.45</c:v>
                </c:pt>
                <c:pt idx="104">
                  <c:v>73.47</c:v>
                </c:pt>
                <c:pt idx="105">
                  <c:v>74.5</c:v>
                </c:pt>
                <c:pt idx="106">
                  <c:v>75.52</c:v>
                </c:pt>
                <c:pt idx="107">
                  <c:v>76.55</c:v>
                </c:pt>
                <c:pt idx="108">
                  <c:v>77.569999999999993</c:v>
                </c:pt>
                <c:pt idx="109">
                  <c:v>78.599999999999994</c:v>
                </c:pt>
                <c:pt idx="110">
                  <c:v>79.62</c:v>
                </c:pt>
                <c:pt idx="111">
                  <c:v>80.64</c:v>
                </c:pt>
                <c:pt idx="112">
                  <c:v>81.66</c:v>
                </c:pt>
                <c:pt idx="113">
                  <c:v>82.68</c:v>
                </c:pt>
                <c:pt idx="114">
                  <c:v>83.7</c:v>
                </c:pt>
                <c:pt idx="115">
                  <c:v>84.71</c:v>
                </c:pt>
                <c:pt idx="116">
                  <c:v>85.72</c:v>
                </c:pt>
                <c:pt idx="117">
                  <c:v>86.73</c:v>
                </c:pt>
                <c:pt idx="118">
                  <c:v>87.73</c:v>
                </c:pt>
                <c:pt idx="119">
                  <c:v>88.73</c:v>
                </c:pt>
                <c:pt idx="120">
                  <c:v>89.73</c:v>
                </c:pt>
                <c:pt idx="121">
                  <c:v>90.72</c:v>
                </c:pt>
                <c:pt idx="122">
                  <c:v>91.71</c:v>
                </c:pt>
                <c:pt idx="123">
                  <c:v>92.7</c:v>
                </c:pt>
                <c:pt idx="124">
                  <c:v>93.69</c:v>
                </c:pt>
                <c:pt idx="125">
                  <c:v>94.66</c:v>
                </c:pt>
                <c:pt idx="126">
                  <c:v>95.62</c:v>
                </c:pt>
                <c:pt idx="127">
                  <c:v>96.58</c:v>
                </c:pt>
                <c:pt idx="128">
                  <c:v>97.52</c:v>
                </c:pt>
                <c:pt idx="129">
                  <c:v>98.45</c:v>
                </c:pt>
                <c:pt idx="130">
                  <c:v>99.36</c:v>
                </c:pt>
                <c:pt idx="131">
                  <c:v>100.26</c:v>
                </c:pt>
                <c:pt idx="132">
                  <c:v>101.12</c:v>
                </c:pt>
                <c:pt idx="133">
                  <c:v>101.93</c:v>
                </c:pt>
                <c:pt idx="134">
                  <c:v>102.65</c:v>
                </c:pt>
                <c:pt idx="135">
                  <c:v>103.26</c:v>
                </c:pt>
                <c:pt idx="136">
                  <c:v>103.75</c:v>
                </c:pt>
                <c:pt idx="137">
                  <c:v>104.11</c:v>
                </c:pt>
                <c:pt idx="138">
                  <c:v>104.33</c:v>
                </c:pt>
                <c:pt idx="139">
                  <c:v>104.4</c:v>
                </c:pt>
                <c:pt idx="140">
                  <c:v>104.41</c:v>
                </c:pt>
                <c:pt idx="141">
                  <c:v>104.48</c:v>
                </c:pt>
                <c:pt idx="142">
                  <c:v>104.65</c:v>
                </c:pt>
                <c:pt idx="143">
                  <c:v>104.9</c:v>
                </c:pt>
                <c:pt idx="144">
                  <c:v>105.17</c:v>
                </c:pt>
                <c:pt idx="145">
                  <c:v>105.45</c:v>
                </c:pt>
                <c:pt idx="146">
                  <c:v>105.72</c:v>
                </c:pt>
                <c:pt idx="147">
                  <c:v>105.95</c:v>
                </c:pt>
                <c:pt idx="148">
                  <c:v>106.13</c:v>
                </c:pt>
                <c:pt idx="149">
                  <c:v>106.26</c:v>
                </c:pt>
                <c:pt idx="150">
                  <c:v>106.39</c:v>
                </c:pt>
                <c:pt idx="151">
                  <c:v>106.52</c:v>
                </c:pt>
                <c:pt idx="152">
                  <c:v>106.65</c:v>
                </c:pt>
                <c:pt idx="153">
                  <c:v>106.78</c:v>
                </c:pt>
                <c:pt idx="154">
                  <c:v>106.92</c:v>
                </c:pt>
                <c:pt idx="155">
                  <c:v>107.06</c:v>
                </c:pt>
                <c:pt idx="156">
                  <c:v>107.22</c:v>
                </c:pt>
                <c:pt idx="157">
                  <c:v>107.4</c:v>
                </c:pt>
                <c:pt idx="158">
                  <c:v>107.58</c:v>
                </c:pt>
                <c:pt idx="159">
                  <c:v>107.77</c:v>
                </c:pt>
                <c:pt idx="160">
                  <c:v>107.95</c:v>
                </c:pt>
                <c:pt idx="161">
                  <c:v>108.14</c:v>
                </c:pt>
                <c:pt idx="162">
                  <c:v>108.34</c:v>
                </c:pt>
                <c:pt idx="163">
                  <c:v>108.54</c:v>
                </c:pt>
                <c:pt idx="164">
                  <c:v>108.73</c:v>
                </c:pt>
                <c:pt idx="165">
                  <c:v>108.92</c:v>
                </c:pt>
                <c:pt idx="166">
                  <c:v>109.09</c:v>
                </c:pt>
                <c:pt idx="167">
                  <c:v>109.26</c:v>
                </c:pt>
                <c:pt idx="168">
                  <c:v>109.43</c:v>
                </c:pt>
                <c:pt idx="169">
                  <c:v>109.61</c:v>
                </c:pt>
                <c:pt idx="170">
                  <c:v>109.8</c:v>
                </c:pt>
                <c:pt idx="171">
                  <c:v>110</c:v>
                </c:pt>
                <c:pt idx="172">
                  <c:v>110.22</c:v>
                </c:pt>
                <c:pt idx="173">
                  <c:v>110.44</c:v>
                </c:pt>
                <c:pt idx="174">
                  <c:v>110.67</c:v>
                </c:pt>
                <c:pt idx="175">
                  <c:v>110.9</c:v>
                </c:pt>
                <c:pt idx="176">
                  <c:v>111.13</c:v>
                </c:pt>
                <c:pt idx="177">
                  <c:v>111.36</c:v>
                </c:pt>
                <c:pt idx="178">
                  <c:v>111.59</c:v>
                </c:pt>
                <c:pt idx="179">
                  <c:v>111.82</c:v>
                </c:pt>
                <c:pt idx="180">
                  <c:v>112.05</c:v>
                </c:pt>
                <c:pt idx="181">
                  <c:v>112.27</c:v>
                </c:pt>
                <c:pt idx="182">
                  <c:v>112.5</c:v>
                </c:pt>
                <c:pt idx="183">
                  <c:v>112.71</c:v>
                </c:pt>
                <c:pt idx="184">
                  <c:v>112.93</c:v>
                </c:pt>
                <c:pt idx="185">
                  <c:v>113.16</c:v>
                </c:pt>
                <c:pt idx="186">
                  <c:v>113.38</c:v>
                </c:pt>
                <c:pt idx="187">
                  <c:v>113.61</c:v>
                </c:pt>
                <c:pt idx="188">
                  <c:v>113.82</c:v>
                </c:pt>
                <c:pt idx="189">
                  <c:v>114.02</c:v>
                </c:pt>
                <c:pt idx="190">
                  <c:v>114.23</c:v>
                </c:pt>
                <c:pt idx="191">
                  <c:v>114.44</c:v>
                </c:pt>
                <c:pt idx="192">
                  <c:v>114.66</c:v>
                </c:pt>
                <c:pt idx="193">
                  <c:v>114.88</c:v>
                </c:pt>
                <c:pt idx="194">
                  <c:v>115.1</c:v>
                </c:pt>
                <c:pt idx="195">
                  <c:v>115.32</c:v>
                </c:pt>
                <c:pt idx="196">
                  <c:v>115.55</c:v>
                </c:pt>
                <c:pt idx="197">
                  <c:v>115.78</c:v>
                </c:pt>
                <c:pt idx="198">
                  <c:v>115.99</c:v>
                </c:pt>
                <c:pt idx="199">
                  <c:v>116.18</c:v>
                </c:pt>
                <c:pt idx="200">
                  <c:v>116.36</c:v>
                </c:pt>
                <c:pt idx="201">
                  <c:v>116.56</c:v>
                </c:pt>
                <c:pt idx="202">
                  <c:v>116.76</c:v>
                </c:pt>
                <c:pt idx="203">
                  <c:v>116.96</c:v>
                </c:pt>
                <c:pt idx="204">
                  <c:v>117.17</c:v>
                </c:pt>
                <c:pt idx="205">
                  <c:v>117.38</c:v>
                </c:pt>
                <c:pt idx="206">
                  <c:v>117.58</c:v>
                </c:pt>
                <c:pt idx="207">
                  <c:v>117.76</c:v>
                </c:pt>
                <c:pt idx="208">
                  <c:v>117.94</c:v>
                </c:pt>
                <c:pt idx="209">
                  <c:v>118.11</c:v>
                </c:pt>
                <c:pt idx="210">
                  <c:v>118.3</c:v>
                </c:pt>
                <c:pt idx="211">
                  <c:v>118.51</c:v>
                </c:pt>
                <c:pt idx="212">
                  <c:v>118.71</c:v>
                </c:pt>
                <c:pt idx="213">
                  <c:v>118.92</c:v>
                </c:pt>
                <c:pt idx="214">
                  <c:v>119.12</c:v>
                </c:pt>
                <c:pt idx="215">
                  <c:v>119.32</c:v>
                </c:pt>
                <c:pt idx="216">
                  <c:v>119.52</c:v>
                </c:pt>
                <c:pt idx="217">
                  <c:v>119.72</c:v>
                </c:pt>
                <c:pt idx="218">
                  <c:v>119.91</c:v>
                </c:pt>
                <c:pt idx="219">
                  <c:v>120.1</c:v>
                </c:pt>
                <c:pt idx="220">
                  <c:v>120.28</c:v>
                </c:pt>
                <c:pt idx="221">
                  <c:v>120.45</c:v>
                </c:pt>
                <c:pt idx="222">
                  <c:v>120.62</c:v>
                </c:pt>
                <c:pt idx="223">
                  <c:v>120.79</c:v>
                </c:pt>
                <c:pt idx="224">
                  <c:v>120.97</c:v>
                </c:pt>
                <c:pt idx="225">
                  <c:v>121.14</c:v>
                </c:pt>
                <c:pt idx="226">
                  <c:v>121.31</c:v>
                </c:pt>
                <c:pt idx="227">
                  <c:v>121.47</c:v>
                </c:pt>
                <c:pt idx="228">
                  <c:v>121.64</c:v>
                </c:pt>
                <c:pt idx="229">
                  <c:v>121.81</c:v>
                </c:pt>
                <c:pt idx="230">
                  <c:v>121.98</c:v>
                </c:pt>
                <c:pt idx="231">
                  <c:v>122.14</c:v>
                </c:pt>
                <c:pt idx="232">
                  <c:v>122.31</c:v>
                </c:pt>
                <c:pt idx="233">
                  <c:v>122.48</c:v>
                </c:pt>
                <c:pt idx="234">
                  <c:v>122.65</c:v>
                </c:pt>
                <c:pt idx="235">
                  <c:v>122.82</c:v>
                </c:pt>
                <c:pt idx="236">
                  <c:v>122.99</c:v>
                </c:pt>
                <c:pt idx="237">
                  <c:v>123.15</c:v>
                </c:pt>
                <c:pt idx="238">
                  <c:v>123.32</c:v>
                </c:pt>
                <c:pt idx="239">
                  <c:v>123.49</c:v>
                </c:pt>
                <c:pt idx="240">
                  <c:v>123.65</c:v>
                </c:pt>
                <c:pt idx="241">
                  <c:v>123.81</c:v>
                </c:pt>
                <c:pt idx="242">
                  <c:v>123.96</c:v>
                </c:pt>
                <c:pt idx="243">
                  <c:v>124.12</c:v>
                </c:pt>
                <c:pt idx="244">
                  <c:v>124.26</c:v>
                </c:pt>
                <c:pt idx="245">
                  <c:v>124.42</c:v>
                </c:pt>
                <c:pt idx="246">
                  <c:v>124.57</c:v>
                </c:pt>
                <c:pt idx="247">
                  <c:v>124.73</c:v>
                </c:pt>
                <c:pt idx="248">
                  <c:v>124.89</c:v>
                </c:pt>
                <c:pt idx="249">
                  <c:v>125.04</c:v>
                </c:pt>
                <c:pt idx="250">
                  <c:v>125.19</c:v>
                </c:pt>
                <c:pt idx="251">
                  <c:v>125.34</c:v>
                </c:pt>
                <c:pt idx="252">
                  <c:v>125.5</c:v>
                </c:pt>
                <c:pt idx="253">
                  <c:v>125.65</c:v>
                </c:pt>
                <c:pt idx="254">
                  <c:v>125.81</c:v>
                </c:pt>
                <c:pt idx="255">
                  <c:v>125.96</c:v>
                </c:pt>
                <c:pt idx="256">
                  <c:v>126.11</c:v>
                </c:pt>
                <c:pt idx="257">
                  <c:v>126.26</c:v>
                </c:pt>
                <c:pt idx="258">
                  <c:v>126.41</c:v>
                </c:pt>
                <c:pt idx="259">
                  <c:v>126.54</c:v>
                </c:pt>
                <c:pt idx="260">
                  <c:v>126.69</c:v>
                </c:pt>
                <c:pt idx="261">
                  <c:v>126.83</c:v>
                </c:pt>
                <c:pt idx="262">
                  <c:v>126.99</c:v>
                </c:pt>
                <c:pt idx="263">
                  <c:v>127.13</c:v>
                </c:pt>
                <c:pt idx="264">
                  <c:v>127.28</c:v>
                </c:pt>
                <c:pt idx="265">
                  <c:v>127.42</c:v>
                </c:pt>
                <c:pt idx="266">
                  <c:v>127.57</c:v>
                </c:pt>
                <c:pt idx="267">
                  <c:v>127.71</c:v>
                </c:pt>
                <c:pt idx="268">
                  <c:v>127.85</c:v>
                </c:pt>
                <c:pt idx="269">
                  <c:v>127.99</c:v>
                </c:pt>
                <c:pt idx="270">
                  <c:v>128.12</c:v>
                </c:pt>
                <c:pt idx="271">
                  <c:v>128.26</c:v>
                </c:pt>
                <c:pt idx="272">
                  <c:v>128.4</c:v>
                </c:pt>
                <c:pt idx="273">
                  <c:v>128.54</c:v>
                </c:pt>
                <c:pt idx="274">
                  <c:v>128.66999999999999</c:v>
                </c:pt>
                <c:pt idx="275">
                  <c:v>128.80000000000001</c:v>
                </c:pt>
                <c:pt idx="276">
                  <c:v>128.93</c:v>
                </c:pt>
                <c:pt idx="277">
                  <c:v>129.06</c:v>
                </c:pt>
                <c:pt idx="278">
                  <c:v>129.19999999999999</c:v>
                </c:pt>
                <c:pt idx="279">
                  <c:v>129.33000000000001</c:v>
                </c:pt>
                <c:pt idx="280">
                  <c:v>129.47</c:v>
                </c:pt>
                <c:pt idx="281">
                  <c:v>129.6</c:v>
                </c:pt>
                <c:pt idx="282">
                  <c:v>129.72999999999999</c:v>
                </c:pt>
                <c:pt idx="283">
                  <c:v>129.86000000000001</c:v>
                </c:pt>
                <c:pt idx="284">
                  <c:v>129.99</c:v>
                </c:pt>
                <c:pt idx="285">
                  <c:v>130.11000000000001</c:v>
                </c:pt>
                <c:pt idx="286">
                  <c:v>130.22999999999999</c:v>
                </c:pt>
                <c:pt idx="287">
                  <c:v>130.35</c:v>
                </c:pt>
                <c:pt idx="288">
                  <c:v>130.47999999999999</c:v>
                </c:pt>
                <c:pt idx="289">
                  <c:v>130.6</c:v>
                </c:pt>
                <c:pt idx="290">
                  <c:v>130.72</c:v>
                </c:pt>
                <c:pt idx="291">
                  <c:v>130.84</c:v>
                </c:pt>
                <c:pt idx="292">
                  <c:v>130.96</c:v>
                </c:pt>
                <c:pt idx="293">
                  <c:v>131.08000000000001</c:v>
                </c:pt>
                <c:pt idx="294">
                  <c:v>131.19</c:v>
                </c:pt>
                <c:pt idx="295">
                  <c:v>131.31</c:v>
                </c:pt>
                <c:pt idx="296">
                  <c:v>131.43</c:v>
                </c:pt>
                <c:pt idx="297">
                  <c:v>131.55000000000001</c:v>
                </c:pt>
                <c:pt idx="298">
                  <c:v>131.66</c:v>
                </c:pt>
                <c:pt idx="299">
                  <c:v>131.78</c:v>
                </c:pt>
                <c:pt idx="300">
                  <c:v>131.88999999999999</c:v>
                </c:pt>
                <c:pt idx="301">
                  <c:v>132.01</c:v>
                </c:pt>
                <c:pt idx="302">
                  <c:v>132.12</c:v>
                </c:pt>
                <c:pt idx="303">
                  <c:v>132.22999999999999</c:v>
                </c:pt>
                <c:pt idx="304">
                  <c:v>132.35</c:v>
                </c:pt>
                <c:pt idx="305">
                  <c:v>132.46</c:v>
                </c:pt>
                <c:pt idx="306">
                  <c:v>132.57</c:v>
                </c:pt>
                <c:pt idx="307">
                  <c:v>132.66999999999999</c:v>
                </c:pt>
                <c:pt idx="308">
                  <c:v>132.77000000000001</c:v>
                </c:pt>
                <c:pt idx="309">
                  <c:v>132.88</c:v>
                </c:pt>
                <c:pt idx="310">
                  <c:v>132.99</c:v>
                </c:pt>
                <c:pt idx="311">
                  <c:v>133.09</c:v>
                </c:pt>
                <c:pt idx="312">
                  <c:v>133.19</c:v>
                </c:pt>
                <c:pt idx="313">
                  <c:v>133.29</c:v>
                </c:pt>
                <c:pt idx="314">
                  <c:v>133.4</c:v>
                </c:pt>
                <c:pt idx="315">
                  <c:v>133.5</c:v>
                </c:pt>
                <c:pt idx="316">
                  <c:v>133.61000000000001</c:v>
                </c:pt>
                <c:pt idx="317">
                  <c:v>133.71</c:v>
                </c:pt>
                <c:pt idx="318">
                  <c:v>133.81</c:v>
                </c:pt>
                <c:pt idx="319">
                  <c:v>133.91</c:v>
                </c:pt>
                <c:pt idx="320">
                  <c:v>134.01</c:v>
                </c:pt>
                <c:pt idx="321">
                  <c:v>134.1</c:v>
                </c:pt>
                <c:pt idx="322">
                  <c:v>134.19999999999999</c:v>
                </c:pt>
                <c:pt idx="323">
                  <c:v>134.30000000000001</c:v>
                </c:pt>
                <c:pt idx="324">
                  <c:v>134.38999999999999</c:v>
                </c:pt>
                <c:pt idx="325">
                  <c:v>134.47999999999999</c:v>
                </c:pt>
                <c:pt idx="326">
                  <c:v>134.57</c:v>
                </c:pt>
                <c:pt idx="327">
                  <c:v>134.66999999999999</c:v>
                </c:pt>
                <c:pt idx="328">
                  <c:v>134.76</c:v>
                </c:pt>
                <c:pt idx="329">
                  <c:v>134.85</c:v>
                </c:pt>
                <c:pt idx="330">
                  <c:v>134.94</c:v>
                </c:pt>
                <c:pt idx="331">
                  <c:v>135.03</c:v>
                </c:pt>
                <c:pt idx="332">
                  <c:v>135.12</c:v>
                </c:pt>
                <c:pt idx="333">
                  <c:v>135.21</c:v>
                </c:pt>
                <c:pt idx="334">
                  <c:v>135.30000000000001</c:v>
                </c:pt>
                <c:pt idx="335">
                  <c:v>135.38999999999999</c:v>
                </c:pt>
                <c:pt idx="336">
                  <c:v>135.47999999999999</c:v>
                </c:pt>
                <c:pt idx="337">
                  <c:v>135.57</c:v>
                </c:pt>
                <c:pt idx="338">
                  <c:v>135.66</c:v>
                </c:pt>
                <c:pt idx="339">
                  <c:v>135.74</c:v>
                </c:pt>
                <c:pt idx="340">
                  <c:v>135.82</c:v>
                </c:pt>
                <c:pt idx="341">
                  <c:v>135.9</c:v>
                </c:pt>
                <c:pt idx="342">
                  <c:v>135.99</c:v>
                </c:pt>
                <c:pt idx="343">
                  <c:v>136.07</c:v>
                </c:pt>
                <c:pt idx="344">
                  <c:v>136.15</c:v>
                </c:pt>
                <c:pt idx="345">
                  <c:v>136.22</c:v>
                </c:pt>
                <c:pt idx="346">
                  <c:v>136.30000000000001</c:v>
                </c:pt>
                <c:pt idx="347">
                  <c:v>136.38</c:v>
                </c:pt>
                <c:pt idx="348">
                  <c:v>136.44999999999999</c:v>
                </c:pt>
                <c:pt idx="349">
                  <c:v>136.53</c:v>
                </c:pt>
                <c:pt idx="350">
                  <c:v>136.61000000000001</c:v>
                </c:pt>
                <c:pt idx="351">
                  <c:v>136.68</c:v>
                </c:pt>
                <c:pt idx="352">
                  <c:v>136.76</c:v>
                </c:pt>
                <c:pt idx="353">
                  <c:v>136.84</c:v>
                </c:pt>
                <c:pt idx="354">
                  <c:v>136.91</c:v>
                </c:pt>
                <c:pt idx="355">
                  <c:v>136.99</c:v>
                </c:pt>
                <c:pt idx="356">
                  <c:v>137.06</c:v>
                </c:pt>
                <c:pt idx="357">
                  <c:v>137.13999999999999</c:v>
                </c:pt>
                <c:pt idx="358">
                  <c:v>137.21</c:v>
                </c:pt>
                <c:pt idx="359">
                  <c:v>137.28</c:v>
                </c:pt>
                <c:pt idx="360">
                  <c:v>137.35</c:v>
                </c:pt>
                <c:pt idx="361">
                  <c:v>137.41999999999999</c:v>
                </c:pt>
                <c:pt idx="362">
                  <c:v>137.49</c:v>
                </c:pt>
                <c:pt idx="363">
                  <c:v>137.56</c:v>
                </c:pt>
                <c:pt idx="364">
                  <c:v>137.63</c:v>
                </c:pt>
                <c:pt idx="365">
                  <c:v>137.69999999999999</c:v>
                </c:pt>
                <c:pt idx="366">
                  <c:v>137.77000000000001</c:v>
                </c:pt>
                <c:pt idx="367">
                  <c:v>137.83000000000001</c:v>
                </c:pt>
                <c:pt idx="368">
                  <c:v>137.9</c:v>
                </c:pt>
                <c:pt idx="369">
                  <c:v>137.97</c:v>
                </c:pt>
                <c:pt idx="370">
                  <c:v>138.03</c:v>
                </c:pt>
                <c:pt idx="371">
                  <c:v>138.1</c:v>
                </c:pt>
                <c:pt idx="372">
                  <c:v>138.16</c:v>
                </c:pt>
                <c:pt idx="373">
                  <c:v>138.22</c:v>
                </c:pt>
                <c:pt idx="374">
                  <c:v>138.29</c:v>
                </c:pt>
                <c:pt idx="375">
                  <c:v>138.35</c:v>
                </c:pt>
                <c:pt idx="376">
                  <c:v>138.41</c:v>
                </c:pt>
                <c:pt idx="377">
                  <c:v>138.47</c:v>
                </c:pt>
                <c:pt idx="378">
                  <c:v>138.54</c:v>
                </c:pt>
                <c:pt idx="379">
                  <c:v>138.6</c:v>
                </c:pt>
                <c:pt idx="380">
                  <c:v>138.66</c:v>
                </c:pt>
                <c:pt idx="381">
                  <c:v>138.72</c:v>
                </c:pt>
                <c:pt idx="382">
                  <c:v>138.78</c:v>
                </c:pt>
                <c:pt idx="383">
                  <c:v>138.84</c:v>
                </c:pt>
                <c:pt idx="384">
                  <c:v>138.88999999999999</c:v>
                </c:pt>
                <c:pt idx="385">
                  <c:v>138.94999999999999</c:v>
                </c:pt>
                <c:pt idx="386">
                  <c:v>139.01</c:v>
                </c:pt>
                <c:pt idx="387">
                  <c:v>139.06</c:v>
                </c:pt>
                <c:pt idx="388">
                  <c:v>139.12</c:v>
                </c:pt>
                <c:pt idx="389">
                  <c:v>139.18</c:v>
                </c:pt>
                <c:pt idx="390">
                  <c:v>139.24</c:v>
                </c:pt>
                <c:pt idx="391">
                  <c:v>139.29</c:v>
                </c:pt>
                <c:pt idx="392">
                  <c:v>139.35</c:v>
                </c:pt>
                <c:pt idx="393">
                  <c:v>139.4</c:v>
                </c:pt>
                <c:pt idx="394">
                  <c:v>139.46</c:v>
                </c:pt>
                <c:pt idx="395">
                  <c:v>139.52000000000001</c:v>
                </c:pt>
                <c:pt idx="396">
                  <c:v>139.57</c:v>
                </c:pt>
                <c:pt idx="397">
                  <c:v>139.63</c:v>
                </c:pt>
                <c:pt idx="398">
                  <c:v>139.69</c:v>
                </c:pt>
                <c:pt idx="399">
                  <c:v>139.75</c:v>
                </c:pt>
                <c:pt idx="400">
                  <c:v>139.81</c:v>
                </c:pt>
                <c:pt idx="401">
                  <c:v>139.86000000000001</c:v>
                </c:pt>
                <c:pt idx="402">
                  <c:v>139.91999999999999</c:v>
                </c:pt>
                <c:pt idx="403">
                  <c:v>139.97</c:v>
                </c:pt>
                <c:pt idx="404">
                  <c:v>140.03</c:v>
                </c:pt>
                <c:pt idx="405">
                  <c:v>140.08000000000001</c:v>
                </c:pt>
                <c:pt idx="406">
                  <c:v>140.13</c:v>
                </c:pt>
                <c:pt idx="407">
                  <c:v>140.19</c:v>
                </c:pt>
                <c:pt idx="408">
                  <c:v>140.24</c:v>
                </c:pt>
                <c:pt idx="409">
                  <c:v>140.28</c:v>
                </c:pt>
                <c:pt idx="410">
                  <c:v>140.33000000000001</c:v>
                </c:pt>
                <c:pt idx="411">
                  <c:v>140.38</c:v>
                </c:pt>
                <c:pt idx="412">
                  <c:v>140.43</c:v>
                </c:pt>
                <c:pt idx="413">
                  <c:v>140.47999999999999</c:v>
                </c:pt>
                <c:pt idx="414">
                  <c:v>140.53</c:v>
                </c:pt>
                <c:pt idx="415">
                  <c:v>140.59</c:v>
                </c:pt>
                <c:pt idx="416">
                  <c:v>140.63999999999999</c:v>
                </c:pt>
                <c:pt idx="417">
                  <c:v>140.69</c:v>
                </c:pt>
                <c:pt idx="418">
                  <c:v>140.74</c:v>
                </c:pt>
                <c:pt idx="419">
                  <c:v>140.79</c:v>
                </c:pt>
                <c:pt idx="420">
                  <c:v>140.84</c:v>
                </c:pt>
                <c:pt idx="421">
                  <c:v>140.88999999999999</c:v>
                </c:pt>
                <c:pt idx="422">
                  <c:v>140.93</c:v>
                </c:pt>
                <c:pt idx="423">
                  <c:v>140.97999999999999</c:v>
                </c:pt>
                <c:pt idx="424">
                  <c:v>141.03</c:v>
                </c:pt>
                <c:pt idx="425">
                  <c:v>141.08000000000001</c:v>
                </c:pt>
                <c:pt idx="426">
                  <c:v>141.13</c:v>
                </c:pt>
                <c:pt idx="427">
                  <c:v>141.18</c:v>
                </c:pt>
                <c:pt idx="428">
                  <c:v>141.22</c:v>
                </c:pt>
                <c:pt idx="429">
                  <c:v>141.26</c:v>
                </c:pt>
                <c:pt idx="430">
                  <c:v>141.30000000000001</c:v>
                </c:pt>
                <c:pt idx="431">
                  <c:v>141.35</c:v>
                </c:pt>
                <c:pt idx="432">
                  <c:v>141.4</c:v>
                </c:pt>
                <c:pt idx="433">
                  <c:v>141.44999999999999</c:v>
                </c:pt>
                <c:pt idx="434">
                  <c:v>141.5</c:v>
                </c:pt>
                <c:pt idx="435">
                  <c:v>141.54</c:v>
                </c:pt>
                <c:pt idx="436">
                  <c:v>141.59</c:v>
                </c:pt>
                <c:pt idx="437">
                  <c:v>141.63999999999999</c:v>
                </c:pt>
                <c:pt idx="438">
                  <c:v>141.68</c:v>
                </c:pt>
                <c:pt idx="439">
                  <c:v>141.72</c:v>
                </c:pt>
                <c:pt idx="440">
                  <c:v>141.77000000000001</c:v>
                </c:pt>
                <c:pt idx="441">
                  <c:v>141.82</c:v>
                </c:pt>
                <c:pt idx="442">
                  <c:v>141.87</c:v>
                </c:pt>
                <c:pt idx="443">
                  <c:v>141.91</c:v>
                </c:pt>
                <c:pt idx="444">
                  <c:v>141.96</c:v>
                </c:pt>
                <c:pt idx="445">
                  <c:v>142</c:v>
                </c:pt>
                <c:pt idx="446">
                  <c:v>142.05000000000001</c:v>
                </c:pt>
                <c:pt idx="447">
                  <c:v>142.09</c:v>
                </c:pt>
                <c:pt idx="448">
                  <c:v>142.13999999999999</c:v>
                </c:pt>
                <c:pt idx="449">
                  <c:v>142.19</c:v>
                </c:pt>
                <c:pt idx="450">
                  <c:v>142.22999999999999</c:v>
                </c:pt>
                <c:pt idx="451">
                  <c:v>142.28</c:v>
                </c:pt>
                <c:pt idx="452">
                  <c:v>142.32</c:v>
                </c:pt>
                <c:pt idx="453">
                  <c:v>142.36000000000001</c:v>
                </c:pt>
                <c:pt idx="454">
                  <c:v>142.4</c:v>
                </c:pt>
                <c:pt idx="455">
                  <c:v>142.44999999999999</c:v>
                </c:pt>
                <c:pt idx="456">
                  <c:v>142.49</c:v>
                </c:pt>
                <c:pt idx="457">
                  <c:v>142.53</c:v>
                </c:pt>
                <c:pt idx="458">
                  <c:v>142.57</c:v>
                </c:pt>
                <c:pt idx="459">
                  <c:v>142.61000000000001</c:v>
                </c:pt>
                <c:pt idx="460">
                  <c:v>142.66</c:v>
                </c:pt>
                <c:pt idx="461">
                  <c:v>142.69999999999999</c:v>
                </c:pt>
                <c:pt idx="462">
                  <c:v>142.74</c:v>
                </c:pt>
                <c:pt idx="463">
                  <c:v>142.79</c:v>
                </c:pt>
                <c:pt idx="464">
                  <c:v>142.83000000000001</c:v>
                </c:pt>
                <c:pt idx="465">
                  <c:v>142.87</c:v>
                </c:pt>
                <c:pt idx="466">
                  <c:v>142.91</c:v>
                </c:pt>
                <c:pt idx="467">
                  <c:v>142.94999999999999</c:v>
                </c:pt>
                <c:pt idx="468">
                  <c:v>142.99</c:v>
                </c:pt>
                <c:pt idx="469">
                  <c:v>143.04</c:v>
                </c:pt>
                <c:pt idx="470">
                  <c:v>143.08000000000001</c:v>
                </c:pt>
                <c:pt idx="471">
                  <c:v>143.12</c:v>
                </c:pt>
                <c:pt idx="472">
                  <c:v>143.15</c:v>
                </c:pt>
                <c:pt idx="473">
                  <c:v>143.19999999999999</c:v>
                </c:pt>
                <c:pt idx="474">
                  <c:v>143.24</c:v>
                </c:pt>
                <c:pt idx="475">
                  <c:v>143.28</c:v>
                </c:pt>
                <c:pt idx="476">
                  <c:v>143.32</c:v>
                </c:pt>
                <c:pt idx="477">
                  <c:v>143.36000000000001</c:v>
                </c:pt>
                <c:pt idx="478">
                  <c:v>143.4</c:v>
                </c:pt>
                <c:pt idx="479">
                  <c:v>143.43</c:v>
                </c:pt>
                <c:pt idx="480">
                  <c:v>143.47</c:v>
                </c:pt>
                <c:pt idx="481">
                  <c:v>143.51</c:v>
                </c:pt>
                <c:pt idx="482">
                  <c:v>143.55000000000001</c:v>
                </c:pt>
                <c:pt idx="483">
                  <c:v>143.59</c:v>
                </c:pt>
                <c:pt idx="484">
                  <c:v>143.63</c:v>
                </c:pt>
                <c:pt idx="485">
                  <c:v>143.66999999999999</c:v>
                </c:pt>
                <c:pt idx="486">
                  <c:v>143.69999999999999</c:v>
                </c:pt>
                <c:pt idx="487">
                  <c:v>143.74</c:v>
                </c:pt>
                <c:pt idx="488">
                  <c:v>143.78</c:v>
                </c:pt>
                <c:pt idx="489">
                  <c:v>143.82</c:v>
                </c:pt>
                <c:pt idx="490">
                  <c:v>143.86000000000001</c:v>
                </c:pt>
                <c:pt idx="491">
                  <c:v>143.88999999999999</c:v>
                </c:pt>
                <c:pt idx="492">
                  <c:v>143.93</c:v>
                </c:pt>
                <c:pt idx="493">
                  <c:v>143.96</c:v>
                </c:pt>
                <c:pt idx="494">
                  <c:v>144</c:v>
                </c:pt>
                <c:pt idx="495">
                  <c:v>144.03</c:v>
                </c:pt>
                <c:pt idx="496">
                  <c:v>144.07</c:v>
                </c:pt>
                <c:pt idx="497">
                  <c:v>144.11000000000001</c:v>
                </c:pt>
                <c:pt idx="498">
                  <c:v>144.13999999999999</c:v>
                </c:pt>
                <c:pt idx="499">
                  <c:v>144.18</c:v>
                </c:pt>
                <c:pt idx="500">
                  <c:v>144.21</c:v>
                </c:pt>
                <c:pt idx="501">
                  <c:v>144.25</c:v>
                </c:pt>
                <c:pt idx="502">
                  <c:v>144.28</c:v>
                </c:pt>
                <c:pt idx="503">
                  <c:v>144.31</c:v>
                </c:pt>
                <c:pt idx="504">
                  <c:v>144.35</c:v>
                </c:pt>
                <c:pt idx="505">
                  <c:v>144.38</c:v>
                </c:pt>
                <c:pt idx="506">
                  <c:v>144.41999999999999</c:v>
                </c:pt>
                <c:pt idx="507">
                  <c:v>144.44999999999999</c:v>
                </c:pt>
                <c:pt idx="508">
                  <c:v>144.49</c:v>
                </c:pt>
                <c:pt idx="509">
                  <c:v>144.52000000000001</c:v>
                </c:pt>
                <c:pt idx="510">
                  <c:v>144.56</c:v>
                </c:pt>
                <c:pt idx="511">
                  <c:v>144.59</c:v>
                </c:pt>
                <c:pt idx="512">
                  <c:v>144.63</c:v>
                </c:pt>
                <c:pt idx="513">
                  <c:v>144.66</c:v>
                </c:pt>
                <c:pt idx="514">
                  <c:v>144.69999999999999</c:v>
                </c:pt>
                <c:pt idx="515">
                  <c:v>144.72999999999999</c:v>
                </c:pt>
                <c:pt idx="516">
                  <c:v>144.76</c:v>
                </c:pt>
                <c:pt idx="517">
                  <c:v>144.80000000000001</c:v>
                </c:pt>
                <c:pt idx="518">
                  <c:v>144.83000000000001</c:v>
                </c:pt>
                <c:pt idx="519">
                  <c:v>144.86000000000001</c:v>
                </c:pt>
                <c:pt idx="520">
                  <c:v>144.88999999999999</c:v>
                </c:pt>
                <c:pt idx="521">
                  <c:v>144.93</c:v>
                </c:pt>
                <c:pt idx="522">
                  <c:v>144.96</c:v>
                </c:pt>
                <c:pt idx="523">
                  <c:v>144.99</c:v>
                </c:pt>
                <c:pt idx="524">
                  <c:v>145.02000000000001</c:v>
                </c:pt>
                <c:pt idx="525">
                  <c:v>145.05000000000001</c:v>
                </c:pt>
                <c:pt idx="526">
                  <c:v>145.09</c:v>
                </c:pt>
                <c:pt idx="527">
                  <c:v>145.12</c:v>
                </c:pt>
                <c:pt idx="528">
                  <c:v>145.15</c:v>
                </c:pt>
                <c:pt idx="529">
                  <c:v>145.19</c:v>
                </c:pt>
                <c:pt idx="530">
                  <c:v>145.22</c:v>
                </c:pt>
                <c:pt idx="531">
                  <c:v>145.25</c:v>
                </c:pt>
                <c:pt idx="532">
                  <c:v>145.28</c:v>
                </c:pt>
                <c:pt idx="533">
                  <c:v>145.31</c:v>
                </c:pt>
                <c:pt idx="534">
                  <c:v>145.35</c:v>
                </c:pt>
                <c:pt idx="535">
                  <c:v>145.38</c:v>
                </c:pt>
                <c:pt idx="536">
                  <c:v>145.41</c:v>
                </c:pt>
                <c:pt idx="537">
                  <c:v>145.44</c:v>
                </c:pt>
                <c:pt idx="538">
                  <c:v>145.47</c:v>
                </c:pt>
                <c:pt idx="539">
                  <c:v>145.5</c:v>
                </c:pt>
                <c:pt idx="540">
                  <c:v>145.53</c:v>
                </c:pt>
                <c:pt idx="541">
                  <c:v>145.56</c:v>
                </c:pt>
                <c:pt idx="542">
                  <c:v>145.59</c:v>
                </c:pt>
                <c:pt idx="543">
                  <c:v>145.62</c:v>
                </c:pt>
                <c:pt idx="544">
                  <c:v>145.63999999999999</c:v>
                </c:pt>
                <c:pt idx="545">
                  <c:v>145.66999999999999</c:v>
                </c:pt>
                <c:pt idx="546">
                  <c:v>145.69999999999999</c:v>
                </c:pt>
                <c:pt idx="547">
                  <c:v>145.72999999999999</c:v>
                </c:pt>
                <c:pt idx="548">
                  <c:v>145.76</c:v>
                </c:pt>
                <c:pt idx="549">
                  <c:v>145.79</c:v>
                </c:pt>
                <c:pt idx="550">
                  <c:v>145.82</c:v>
                </c:pt>
                <c:pt idx="551">
                  <c:v>145.84</c:v>
                </c:pt>
                <c:pt idx="552">
                  <c:v>145.87</c:v>
                </c:pt>
                <c:pt idx="553">
                  <c:v>145.9</c:v>
                </c:pt>
                <c:pt idx="554">
                  <c:v>145.93</c:v>
                </c:pt>
                <c:pt idx="555">
                  <c:v>145.96</c:v>
                </c:pt>
                <c:pt idx="556">
                  <c:v>145.97999999999999</c:v>
                </c:pt>
                <c:pt idx="557">
                  <c:v>146.01</c:v>
                </c:pt>
                <c:pt idx="558">
                  <c:v>146.03</c:v>
                </c:pt>
                <c:pt idx="559">
                  <c:v>146.06</c:v>
                </c:pt>
                <c:pt idx="560">
                  <c:v>146.08000000000001</c:v>
                </c:pt>
                <c:pt idx="561">
                  <c:v>146.11000000000001</c:v>
                </c:pt>
                <c:pt idx="562">
                  <c:v>146.13</c:v>
                </c:pt>
                <c:pt idx="563">
                  <c:v>146.15</c:v>
                </c:pt>
                <c:pt idx="564">
                  <c:v>146.18</c:v>
                </c:pt>
                <c:pt idx="565">
                  <c:v>146.19999999999999</c:v>
                </c:pt>
                <c:pt idx="566">
                  <c:v>146.22999999999999</c:v>
                </c:pt>
                <c:pt idx="567">
                  <c:v>146.25</c:v>
                </c:pt>
                <c:pt idx="568">
                  <c:v>146.28</c:v>
                </c:pt>
                <c:pt idx="569">
                  <c:v>146.30000000000001</c:v>
                </c:pt>
                <c:pt idx="570">
                  <c:v>146.33000000000001</c:v>
                </c:pt>
                <c:pt idx="571">
                  <c:v>146.35</c:v>
                </c:pt>
                <c:pt idx="572">
                  <c:v>146.38</c:v>
                </c:pt>
                <c:pt idx="573">
                  <c:v>146.4</c:v>
                </c:pt>
                <c:pt idx="574">
                  <c:v>146.41999999999999</c:v>
                </c:pt>
                <c:pt idx="575">
                  <c:v>146.44999999999999</c:v>
                </c:pt>
                <c:pt idx="576">
                  <c:v>146.47</c:v>
                </c:pt>
                <c:pt idx="577">
                  <c:v>146.49</c:v>
                </c:pt>
                <c:pt idx="578">
                  <c:v>146.51</c:v>
                </c:pt>
                <c:pt idx="579">
                  <c:v>146.53</c:v>
                </c:pt>
                <c:pt idx="580">
                  <c:v>146.55000000000001</c:v>
                </c:pt>
                <c:pt idx="581">
                  <c:v>146.57</c:v>
                </c:pt>
                <c:pt idx="582">
                  <c:v>146.6</c:v>
                </c:pt>
                <c:pt idx="583">
                  <c:v>146.62</c:v>
                </c:pt>
                <c:pt idx="584">
                  <c:v>146.63999999999999</c:v>
                </c:pt>
                <c:pt idx="585">
                  <c:v>146.66</c:v>
                </c:pt>
                <c:pt idx="586">
                  <c:v>146.68</c:v>
                </c:pt>
                <c:pt idx="587">
                  <c:v>146.69999999999999</c:v>
                </c:pt>
                <c:pt idx="588">
                  <c:v>146.72</c:v>
                </c:pt>
                <c:pt idx="589">
                  <c:v>146.74</c:v>
                </c:pt>
                <c:pt idx="590">
                  <c:v>146.76</c:v>
                </c:pt>
                <c:pt idx="591">
                  <c:v>146.78</c:v>
                </c:pt>
                <c:pt idx="592">
                  <c:v>146.80000000000001</c:v>
                </c:pt>
                <c:pt idx="593">
                  <c:v>146.82</c:v>
                </c:pt>
                <c:pt idx="594">
                  <c:v>146.84</c:v>
                </c:pt>
                <c:pt idx="595">
                  <c:v>146.86000000000001</c:v>
                </c:pt>
                <c:pt idx="596">
                  <c:v>146.88</c:v>
                </c:pt>
                <c:pt idx="597">
                  <c:v>146.88999999999999</c:v>
                </c:pt>
                <c:pt idx="598">
                  <c:v>146.91</c:v>
                </c:pt>
                <c:pt idx="599">
                  <c:v>146.93</c:v>
                </c:pt>
                <c:pt idx="600">
                  <c:v>146.94</c:v>
                </c:pt>
                <c:pt idx="601">
                  <c:v>146.96</c:v>
                </c:pt>
                <c:pt idx="602">
                  <c:v>146.97</c:v>
                </c:pt>
                <c:pt idx="603">
                  <c:v>146.99</c:v>
                </c:pt>
                <c:pt idx="604">
                  <c:v>147.01</c:v>
                </c:pt>
                <c:pt idx="605">
                  <c:v>147.02000000000001</c:v>
                </c:pt>
                <c:pt idx="606">
                  <c:v>147.04</c:v>
                </c:pt>
                <c:pt idx="607">
                  <c:v>147.05000000000001</c:v>
                </c:pt>
                <c:pt idx="608">
                  <c:v>147.07</c:v>
                </c:pt>
                <c:pt idx="609">
                  <c:v>147.08000000000001</c:v>
                </c:pt>
                <c:pt idx="610">
                  <c:v>147.1</c:v>
                </c:pt>
                <c:pt idx="611">
                  <c:v>147.11000000000001</c:v>
                </c:pt>
                <c:pt idx="612">
                  <c:v>147.12</c:v>
                </c:pt>
                <c:pt idx="613">
                  <c:v>147.13999999999999</c:v>
                </c:pt>
                <c:pt idx="614">
                  <c:v>147.15</c:v>
                </c:pt>
                <c:pt idx="615">
                  <c:v>147.16</c:v>
                </c:pt>
                <c:pt idx="616">
                  <c:v>147.18</c:v>
                </c:pt>
                <c:pt idx="617">
                  <c:v>147.19</c:v>
                </c:pt>
                <c:pt idx="618">
                  <c:v>147.19999999999999</c:v>
                </c:pt>
                <c:pt idx="619">
                  <c:v>147.22</c:v>
                </c:pt>
                <c:pt idx="620">
                  <c:v>147.22999999999999</c:v>
                </c:pt>
                <c:pt idx="621">
                  <c:v>147.24</c:v>
                </c:pt>
                <c:pt idx="622">
                  <c:v>147.25</c:v>
                </c:pt>
                <c:pt idx="623">
                  <c:v>147.26</c:v>
                </c:pt>
                <c:pt idx="624">
                  <c:v>147.27000000000001</c:v>
                </c:pt>
                <c:pt idx="625">
                  <c:v>147.28</c:v>
                </c:pt>
                <c:pt idx="626">
                  <c:v>147.29</c:v>
                </c:pt>
                <c:pt idx="627">
                  <c:v>147.30000000000001</c:v>
                </c:pt>
                <c:pt idx="628">
                  <c:v>147.31</c:v>
                </c:pt>
                <c:pt idx="629">
                  <c:v>147.32</c:v>
                </c:pt>
                <c:pt idx="630">
                  <c:v>147.33000000000001</c:v>
                </c:pt>
                <c:pt idx="631">
                  <c:v>147.34</c:v>
                </c:pt>
                <c:pt idx="632">
                  <c:v>147.35</c:v>
                </c:pt>
                <c:pt idx="633">
                  <c:v>147.36000000000001</c:v>
                </c:pt>
                <c:pt idx="634">
                  <c:v>147.37</c:v>
                </c:pt>
                <c:pt idx="635">
                  <c:v>147.38</c:v>
                </c:pt>
                <c:pt idx="636">
                  <c:v>147.38999999999999</c:v>
                </c:pt>
                <c:pt idx="637">
                  <c:v>147.4</c:v>
                </c:pt>
                <c:pt idx="638">
                  <c:v>147.4</c:v>
                </c:pt>
                <c:pt idx="639">
                  <c:v>147.41</c:v>
                </c:pt>
                <c:pt idx="640">
                  <c:v>147.41999999999999</c:v>
                </c:pt>
                <c:pt idx="641">
                  <c:v>147.41999999999999</c:v>
                </c:pt>
                <c:pt idx="642">
                  <c:v>147.43</c:v>
                </c:pt>
                <c:pt idx="643">
                  <c:v>147.43</c:v>
                </c:pt>
                <c:pt idx="644">
                  <c:v>147.44</c:v>
                </c:pt>
                <c:pt idx="645">
                  <c:v>147.44</c:v>
                </c:pt>
                <c:pt idx="646">
                  <c:v>147.44999999999999</c:v>
                </c:pt>
                <c:pt idx="647">
                  <c:v>147.44999999999999</c:v>
                </c:pt>
                <c:pt idx="648">
                  <c:v>147.46</c:v>
                </c:pt>
                <c:pt idx="649">
                  <c:v>147.46</c:v>
                </c:pt>
                <c:pt idx="650">
                  <c:v>147.46</c:v>
                </c:pt>
                <c:pt idx="651">
                  <c:v>147.47</c:v>
                </c:pt>
                <c:pt idx="652">
                  <c:v>147.47</c:v>
                </c:pt>
                <c:pt idx="653">
                  <c:v>147.47999999999999</c:v>
                </c:pt>
                <c:pt idx="654">
                  <c:v>147.47999999999999</c:v>
                </c:pt>
                <c:pt idx="655">
                  <c:v>147.49</c:v>
                </c:pt>
                <c:pt idx="656">
                  <c:v>147.49</c:v>
                </c:pt>
                <c:pt idx="657">
                  <c:v>147.49</c:v>
                </c:pt>
                <c:pt idx="658">
                  <c:v>147.49</c:v>
                </c:pt>
                <c:pt idx="659">
                  <c:v>147.49</c:v>
                </c:pt>
                <c:pt idx="660">
                  <c:v>147.49</c:v>
                </c:pt>
                <c:pt idx="661">
                  <c:v>147.49</c:v>
                </c:pt>
                <c:pt idx="662">
                  <c:v>147.49</c:v>
                </c:pt>
                <c:pt idx="663">
                  <c:v>147.47999999999999</c:v>
                </c:pt>
                <c:pt idx="664">
                  <c:v>147.47999999999999</c:v>
                </c:pt>
                <c:pt idx="665">
                  <c:v>147.47999999999999</c:v>
                </c:pt>
                <c:pt idx="666">
                  <c:v>147.47999999999999</c:v>
                </c:pt>
                <c:pt idx="667">
                  <c:v>147.47999999999999</c:v>
                </c:pt>
                <c:pt idx="668">
                  <c:v>147.47999999999999</c:v>
                </c:pt>
                <c:pt idx="669">
                  <c:v>147.47999999999999</c:v>
                </c:pt>
                <c:pt idx="670">
                  <c:v>147.47999999999999</c:v>
                </c:pt>
                <c:pt idx="671">
                  <c:v>147.47</c:v>
                </c:pt>
                <c:pt idx="672">
                  <c:v>147.47</c:v>
                </c:pt>
                <c:pt idx="673">
                  <c:v>147.47</c:v>
                </c:pt>
                <c:pt idx="674">
                  <c:v>147.46</c:v>
                </c:pt>
                <c:pt idx="675">
                  <c:v>147.46</c:v>
                </c:pt>
                <c:pt idx="676">
                  <c:v>147.44999999999999</c:v>
                </c:pt>
                <c:pt idx="677">
                  <c:v>147.44999999999999</c:v>
                </c:pt>
                <c:pt idx="678">
                  <c:v>147.44999999999999</c:v>
                </c:pt>
                <c:pt idx="679">
                  <c:v>147.44</c:v>
                </c:pt>
                <c:pt idx="680">
                  <c:v>147.43</c:v>
                </c:pt>
                <c:pt idx="681">
                  <c:v>147.43</c:v>
                </c:pt>
                <c:pt idx="682">
                  <c:v>147.41999999999999</c:v>
                </c:pt>
                <c:pt idx="683">
                  <c:v>147.41</c:v>
                </c:pt>
                <c:pt idx="684">
                  <c:v>147.41</c:v>
                </c:pt>
                <c:pt idx="685">
                  <c:v>147.4</c:v>
                </c:pt>
                <c:pt idx="686">
                  <c:v>147.38999999999999</c:v>
                </c:pt>
                <c:pt idx="687">
                  <c:v>147.38</c:v>
                </c:pt>
                <c:pt idx="688">
                  <c:v>147.37</c:v>
                </c:pt>
                <c:pt idx="689">
                  <c:v>147.37</c:v>
                </c:pt>
                <c:pt idx="690">
                  <c:v>147.36000000000001</c:v>
                </c:pt>
                <c:pt idx="691">
                  <c:v>147.35</c:v>
                </c:pt>
                <c:pt idx="692">
                  <c:v>147.33000000000001</c:v>
                </c:pt>
                <c:pt idx="693">
                  <c:v>147.32</c:v>
                </c:pt>
                <c:pt idx="694">
                  <c:v>147.31</c:v>
                </c:pt>
                <c:pt idx="695">
                  <c:v>147.30000000000001</c:v>
                </c:pt>
                <c:pt idx="696">
                  <c:v>147.29</c:v>
                </c:pt>
                <c:pt idx="697">
                  <c:v>147.27000000000001</c:v>
                </c:pt>
                <c:pt idx="698">
                  <c:v>147.26</c:v>
                </c:pt>
                <c:pt idx="699">
                  <c:v>147.25</c:v>
                </c:pt>
                <c:pt idx="700">
                  <c:v>147.24</c:v>
                </c:pt>
                <c:pt idx="701">
                  <c:v>147.22</c:v>
                </c:pt>
                <c:pt idx="702">
                  <c:v>147.21</c:v>
                </c:pt>
                <c:pt idx="703">
                  <c:v>147.19</c:v>
                </c:pt>
                <c:pt idx="704">
                  <c:v>147.18</c:v>
                </c:pt>
                <c:pt idx="705">
                  <c:v>147.16</c:v>
                </c:pt>
                <c:pt idx="706">
                  <c:v>147.13999999999999</c:v>
                </c:pt>
                <c:pt idx="707">
                  <c:v>147.13</c:v>
                </c:pt>
                <c:pt idx="708">
                  <c:v>147.11000000000001</c:v>
                </c:pt>
                <c:pt idx="709">
                  <c:v>147.09</c:v>
                </c:pt>
                <c:pt idx="710">
                  <c:v>147.07</c:v>
                </c:pt>
                <c:pt idx="711">
                  <c:v>147.06</c:v>
                </c:pt>
                <c:pt idx="712">
                  <c:v>147.04</c:v>
                </c:pt>
                <c:pt idx="713">
                  <c:v>147.02000000000001</c:v>
                </c:pt>
                <c:pt idx="714">
                  <c:v>147</c:v>
                </c:pt>
                <c:pt idx="715">
                  <c:v>146.97999999999999</c:v>
                </c:pt>
                <c:pt idx="716">
                  <c:v>146.96</c:v>
                </c:pt>
                <c:pt idx="717">
                  <c:v>146.94</c:v>
                </c:pt>
                <c:pt idx="718">
                  <c:v>146.91999999999999</c:v>
                </c:pt>
                <c:pt idx="719">
                  <c:v>146.88999999999999</c:v>
                </c:pt>
                <c:pt idx="720">
                  <c:v>146.87</c:v>
                </c:pt>
                <c:pt idx="721">
                  <c:v>146.85</c:v>
                </c:pt>
                <c:pt idx="722">
                  <c:v>146.83000000000001</c:v>
                </c:pt>
                <c:pt idx="723">
                  <c:v>146.80000000000001</c:v>
                </c:pt>
                <c:pt idx="724">
                  <c:v>146.78</c:v>
                </c:pt>
                <c:pt idx="725">
                  <c:v>146.76</c:v>
                </c:pt>
                <c:pt idx="726">
                  <c:v>146.72999999999999</c:v>
                </c:pt>
                <c:pt idx="727">
                  <c:v>146.71</c:v>
                </c:pt>
                <c:pt idx="728">
                  <c:v>146.68</c:v>
                </c:pt>
                <c:pt idx="729">
                  <c:v>146.65</c:v>
                </c:pt>
                <c:pt idx="730">
                  <c:v>146.62</c:v>
                </c:pt>
                <c:pt idx="731">
                  <c:v>146.6</c:v>
                </c:pt>
                <c:pt idx="732">
                  <c:v>146.57</c:v>
                </c:pt>
                <c:pt idx="733">
                  <c:v>146.54</c:v>
                </c:pt>
                <c:pt idx="734">
                  <c:v>146.52000000000001</c:v>
                </c:pt>
                <c:pt idx="735">
                  <c:v>146.49</c:v>
                </c:pt>
                <c:pt idx="736">
                  <c:v>146.44999999999999</c:v>
                </c:pt>
                <c:pt idx="737">
                  <c:v>146.41999999999999</c:v>
                </c:pt>
                <c:pt idx="738">
                  <c:v>146.38999999999999</c:v>
                </c:pt>
                <c:pt idx="739">
                  <c:v>146.36000000000001</c:v>
                </c:pt>
                <c:pt idx="740">
                  <c:v>146.33000000000001</c:v>
                </c:pt>
                <c:pt idx="741">
                  <c:v>146.29</c:v>
                </c:pt>
                <c:pt idx="742">
                  <c:v>146.26</c:v>
                </c:pt>
                <c:pt idx="743">
                  <c:v>146.22999999999999</c:v>
                </c:pt>
                <c:pt idx="744">
                  <c:v>146.19</c:v>
                </c:pt>
                <c:pt idx="745">
                  <c:v>146.16</c:v>
                </c:pt>
                <c:pt idx="746">
                  <c:v>146.12</c:v>
                </c:pt>
                <c:pt idx="747">
                  <c:v>146.09</c:v>
                </c:pt>
                <c:pt idx="748">
                  <c:v>146.05000000000001</c:v>
                </c:pt>
                <c:pt idx="749">
                  <c:v>146.01</c:v>
                </c:pt>
                <c:pt idx="750">
                  <c:v>145.97999999999999</c:v>
                </c:pt>
                <c:pt idx="751">
                  <c:v>145.94</c:v>
                </c:pt>
                <c:pt idx="752">
                  <c:v>145.9</c:v>
                </c:pt>
                <c:pt idx="753">
                  <c:v>145.86000000000001</c:v>
                </c:pt>
                <c:pt idx="754">
                  <c:v>145.82</c:v>
                </c:pt>
                <c:pt idx="755">
                  <c:v>145.78</c:v>
                </c:pt>
                <c:pt idx="756">
                  <c:v>145.74</c:v>
                </c:pt>
                <c:pt idx="757">
                  <c:v>145.69999999999999</c:v>
                </c:pt>
                <c:pt idx="758">
                  <c:v>145.66</c:v>
                </c:pt>
                <c:pt idx="759">
                  <c:v>145.62</c:v>
                </c:pt>
                <c:pt idx="760">
                  <c:v>145.57</c:v>
                </c:pt>
                <c:pt idx="761">
                  <c:v>145.53</c:v>
                </c:pt>
                <c:pt idx="762">
                  <c:v>145.49</c:v>
                </c:pt>
                <c:pt idx="763">
                  <c:v>145.44</c:v>
                </c:pt>
                <c:pt idx="764">
                  <c:v>145.4</c:v>
                </c:pt>
                <c:pt idx="765">
                  <c:v>145.35</c:v>
                </c:pt>
                <c:pt idx="766">
                  <c:v>145.30000000000001</c:v>
                </c:pt>
                <c:pt idx="767">
                  <c:v>145.26</c:v>
                </c:pt>
                <c:pt idx="768">
                  <c:v>145.21</c:v>
                </c:pt>
                <c:pt idx="769">
                  <c:v>145.16</c:v>
                </c:pt>
                <c:pt idx="770">
                  <c:v>145.11000000000001</c:v>
                </c:pt>
                <c:pt idx="771">
                  <c:v>145.06</c:v>
                </c:pt>
                <c:pt idx="772">
                  <c:v>145.01</c:v>
                </c:pt>
                <c:pt idx="773">
                  <c:v>144.97</c:v>
                </c:pt>
                <c:pt idx="774">
                  <c:v>144.91999999999999</c:v>
                </c:pt>
                <c:pt idx="775">
                  <c:v>144.86000000000001</c:v>
                </c:pt>
                <c:pt idx="776">
                  <c:v>144.81</c:v>
                </c:pt>
                <c:pt idx="777">
                  <c:v>144.76</c:v>
                </c:pt>
                <c:pt idx="778">
                  <c:v>144.71</c:v>
                </c:pt>
                <c:pt idx="779">
                  <c:v>144.65</c:v>
                </c:pt>
                <c:pt idx="780">
                  <c:v>144.6</c:v>
                </c:pt>
                <c:pt idx="781">
                  <c:v>144.54</c:v>
                </c:pt>
                <c:pt idx="782">
                  <c:v>144.49</c:v>
                </c:pt>
                <c:pt idx="783">
                  <c:v>144.43</c:v>
                </c:pt>
                <c:pt idx="784">
                  <c:v>144.37</c:v>
                </c:pt>
                <c:pt idx="785">
                  <c:v>144.32</c:v>
                </c:pt>
                <c:pt idx="786">
                  <c:v>144.26</c:v>
                </c:pt>
                <c:pt idx="787">
                  <c:v>144.19999999999999</c:v>
                </c:pt>
                <c:pt idx="788">
                  <c:v>144.13999999999999</c:v>
                </c:pt>
                <c:pt idx="789">
                  <c:v>144.08000000000001</c:v>
                </c:pt>
                <c:pt idx="790">
                  <c:v>144.02000000000001</c:v>
                </c:pt>
                <c:pt idx="791">
                  <c:v>143.96</c:v>
                </c:pt>
                <c:pt idx="792">
                  <c:v>143.9</c:v>
                </c:pt>
                <c:pt idx="793">
                  <c:v>143.84</c:v>
                </c:pt>
                <c:pt idx="794">
                  <c:v>143.78</c:v>
                </c:pt>
                <c:pt idx="795">
                  <c:v>143.71</c:v>
                </c:pt>
                <c:pt idx="796">
                  <c:v>143.65</c:v>
                </c:pt>
                <c:pt idx="797">
                  <c:v>143.58000000000001</c:v>
                </c:pt>
                <c:pt idx="798">
                  <c:v>143.52000000000001</c:v>
                </c:pt>
                <c:pt idx="799">
                  <c:v>143.44999999999999</c:v>
                </c:pt>
                <c:pt idx="800">
                  <c:v>143.38999999999999</c:v>
                </c:pt>
                <c:pt idx="801">
                  <c:v>143.32</c:v>
                </c:pt>
                <c:pt idx="802">
                  <c:v>143.25</c:v>
                </c:pt>
                <c:pt idx="803">
                  <c:v>143.18</c:v>
                </c:pt>
                <c:pt idx="804">
                  <c:v>143.11000000000001</c:v>
                </c:pt>
                <c:pt idx="805">
                  <c:v>143.05000000000001</c:v>
                </c:pt>
                <c:pt idx="806">
                  <c:v>142.97999999999999</c:v>
                </c:pt>
                <c:pt idx="807">
                  <c:v>142.91</c:v>
                </c:pt>
                <c:pt idx="808">
                  <c:v>142.84</c:v>
                </c:pt>
                <c:pt idx="809">
                  <c:v>142.76</c:v>
                </c:pt>
                <c:pt idx="810">
                  <c:v>142.69</c:v>
                </c:pt>
                <c:pt idx="811">
                  <c:v>142.62</c:v>
                </c:pt>
                <c:pt idx="812">
                  <c:v>142.55000000000001</c:v>
                </c:pt>
                <c:pt idx="813">
                  <c:v>142.47</c:v>
                </c:pt>
                <c:pt idx="814">
                  <c:v>142.4</c:v>
                </c:pt>
                <c:pt idx="815">
                  <c:v>142.32</c:v>
                </c:pt>
                <c:pt idx="816">
                  <c:v>142.25</c:v>
                </c:pt>
                <c:pt idx="817">
                  <c:v>142.16999999999999</c:v>
                </c:pt>
                <c:pt idx="818">
                  <c:v>142.09</c:v>
                </c:pt>
                <c:pt idx="819">
                  <c:v>142.01</c:v>
                </c:pt>
                <c:pt idx="820">
                  <c:v>141.93</c:v>
                </c:pt>
                <c:pt idx="821">
                  <c:v>141.85</c:v>
                </c:pt>
                <c:pt idx="822">
                  <c:v>141.77000000000001</c:v>
                </c:pt>
                <c:pt idx="823">
                  <c:v>141.69</c:v>
                </c:pt>
                <c:pt idx="824">
                  <c:v>141.61000000000001</c:v>
                </c:pt>
                <c:pt idx="825">
                  <c:v>141.53</c:v>
                </c:pt>
                <c:pt idx="826">
                  <c:v>141.44</c:v>
                </c:pt>
                <c:pt idx="827">
                  <c:v>141.36000000000001</c:v>
                </c:pt>
                <c:pt idx="828">
                  <c:v>141.28</c:v>
                </c:pt>
                <c:pt idx="829">
                  <c:v>141.19</c:v>
                </c:pt>
                <c:pt idx="830">
                  <c:v>141.1</c:v>
                </c:pt>
                <c:pt idx="831">
                  <c:v>141.02000000000001</c:v>
                </c:pt>
                <c:pt idx="832">
                  <c:v>140.93</c:v>
                </c:pt>
                <c:pt idx="833">
                  <c:v>140.84</c:v>
                </c:pt>
                <c:pt idx="834">
                  <c:v>140.76</c:v>
                </c:pt>
                <c:pt idx="835">
                  <c:v>140.66999999999999</c:v>
                </c:pt>
                <c:pt idx="836">
                  <c:v>140.58000000000001</c:v>
                </c:pt>
                <c:pt idx="837">
                  <c:v>140.49</c:v>
                </c:pt>
                <c:pt idx="838">
                  <c:v>140.4</c:v>
                </c:pt>
                <c:pt idx="839">
                  <c:v>140.30000000000001</c:v>
                </c:pt>
                <c:pt idx="840">
                  <c:v>140.21</c:v>
                </c:pt>
                <c:pt idx="841">
                  <c:v>140.12</c:v>
                </c:pt>
                <c:pt idx="842">
                  <c:v>140.02000000000001</c:v>
                </c:pt>
                <c:pt idx="843">
                  <c:v>139.93</c:v>
                </c:pt>
                <c:pt idx="844">
                  <c:v>139.84</c:v>
                </c:pt>
                <c:pt idx="845">
                  <c:v>139.74</c:v>
                </c:pt>
                <c:pt idx="846">
                  <c:v>139.63999999999999</c:v>
                </c:pt>
                <c:pt idx="847">
                  <c:v>139.55000000000001</c:v>
                </c:pt>
                <c:pt idx="848">
                  <c:v>139.44999999999999</c:v>
                </c:pt>
                <c:pt idx="849">
                  <c:v>139.35</c:v>
                </c:pt>
                <c:pt idx="850">
                  <c:v>139.25</c:v>
                </c:pt>
                <c:pt idx="851">
                  <c:v>139.15</c:v>
                </c:pt>
                <c:pt idx="852">
                  <c:v>139.05000000000001</c:v>
                </c:pt>
                <c:pt idx="853">
                  <c:v>138.94999999999999</c:v>
                </c:pt>
                <c:pt idx="854">
                  <c:v>138.84</c:v>
                </c:pt>
                <c:pt idx="855">
                  <c:v>138.74</c:v>
                </c:pt>
                <c:pt idx="856">
                  <c:v>138.63</c:v>
                </c:pt>
                <c:pt idx="857">
                  <c:v>138.53</c:v>
                </c:pt>
                <c:pt idx="858">
                  <c:v>138.41999999999999</c:v>
                </c:pt>
                <c:pt idx="859">
                  <c:v>138.31</c:v>
                </c:pt>
                <c:pt idx="860">
                  <c:v>138.19999999999999</c:v>
                </c:pt>
                <c:pt idx="861">
                  <c:v>138.1</c:v>
                </c:pt>
                <c:pt idx="862">
                  <c:v>137.97999999999999</c:v>
                </c:pt>
                <c:pt idx="863">
                  <c:v>137.87</c:v>
                </c:pt>
                <c:pt idx="864">
                  <c:v>137.76</c:v>
                </c:pt>
                <c:pt idx="865">
                  <c:v>137.65</c:v>
                </c:pt>
                <c:pt idx="866">
                  <c:v>137.54</c:v>
                </c:pt>
                <c:pt idx="867">
                  <c:v>137.43</c:v>
                </c:pt>
                <c:pt idx="868">
                  <c:v>137.31</c:v>
                </c:pt>
                <c:pt idx="869">
                  <c:v>137.19</c:v>
                </c:pt>
                <c:pt idx="870">
                  <c:v>137.08000000000001</c:v>
                </c:pt>
                <c:pt idx="871">
                  <c:v>136.96</c:v>
                </c:pt>
                <c:pt idx="872">
                  <c:v>136.84</c:v>
                </c:pt>
                <c:pt idx="873">
                  <c:v>136.72</c:v>
                </c:pt>
                <c:pt idx="874">
                  <c:v>136.6</c:v>
                </c:pt>
                <c:pt idx="875">
                  <c:v>136.47999999999999</c:v>
                </c:pt>
                <c:pt idx="876">
                  <c:v>136.36000000000001</c:v>
                </c:pt>
                <c:pt idx="877">
                  <c:v>136.22999999999999</c:v>
                </c:pt>
                <c:pt idx="878">
                  <c:v>136.11000000000001</c:v>
                </c:pt>
                <c:pt idx="879">
                  <c:v>135.97999999999999</c:v>
                </c:pt>
                <c:pt idx="880">
                  <c:v>135.86000000000001</c:v>
                </c:pt>
                <c:pt idx="881">
                  <c:v>135.72999999999999</c:v>
                </c:pt>
                <c:pt idx="882">
                  <c:v>135.6</c:v>
                </c:pt>
                <c:pt idx="883">
                  <c:v>135.47</c:v>
                </c:pt>
                <c:pt idx="884">
                  <c:v>135.34</c:v>
                </c:pt>
                <c:pt idx="885">
                  <c:v>135.21</c:v>
                </c:pt>
                <c:pt idx="886">
                  <c:v>135.08000000000001</c:v>
                </c:pt>
                <c:pt idx="887">
                  <c:v>134.94999999999999</c:v>
                </c:pt>
                <c:pt idx="888">
                  <c:v>134.81</c:v>
                </c:pt>
                <c:pt idx="889">
                  <c:v>134.68</c:v>
                </c:pt>
                <c:pt idx="890">
                  <c:v>134.54</c:v>
                </c:pt>
                <c:pt idx="891">
                  <c:v>134.4</c:v>
                </c:pt>
                <c:pt idx="892">
                  <c:v>134.27000000000001</c:v>
                </c:pt>
                <c:pt idx="893">
                  <c:v>134.13</c:v>
                </c:pt>
                <c:pt idx="894">
                  <c:v>133.97999999999999</c:v>
                </c:pt>
                <c:pt idx="895">
                  <c:v>133.84</c:v>
                </c:pt>
                <c:pt idx="896">
                  <c:v>133.69999999999999</c:v>
                </c:pt>
                <c:pt idx="897">
                  <c:v>133.55000000000001</c:v>
                </c:pt>
                <c:pt idx="898">
                  <c:v>133.41</c:v>
                </c:pt>
                <c:pt idx="899">
                  <c:v>133.26</c:v>
                </c:pt>
                <c:pt idx="900">
                  <c:v>133.11000000000001</c:v>
                </c:pt>
                <c:pt idx="901">
                  <c:v>132.97</c:v>
                </c:pt>
                <c:pt idx="902">
                  <c:v>132.82</c:v>
                </c:pt>
                <c:pt idx="903">
                  <c:v>132.66999999999999</c:v>
                </c:pt>
                <c:pt idx="904">
                  <c:v>132.51</c:v>
                </c:pt>
                <c:pt idx="905">
                  <c:v>132.36000000000001</c:v>
                </c:pt>
                <c:pt idx="906">
                  <c:v>132.19999999999999</c:v>
                </c:pt>
                <c:pt idx="907">
                  <c:v>132.04</c:v>
                </c:pt>
                <c:pt idx="908">
                  <c:v>131.88999999999999</c:v>
                </c:pt>
                <c:pt idx="909">
                  <c:v>131.72999999999999</c:v>
                </c:pt>
                <c:pt idx="910">
                  <c:v>131.57</c:v>
                </c:pt>
                <c:pt idx="911">
                  <c:v>131.41</c:v>
                </c:pt>
                <c:pt idx="912">
                  <c:v>131.24</c:v>
                </c:pt>
                <c:pt idx="913">
                  <c:v>131.08000000000001</c:v>
                </c:pt>
                <c:pt idx="914">
                  <c:v>130.91</c:v>
                </c:pt>
                <c:pt idx="915">
                  <c:v>130.74</c:v>
                </c:pt>
                <c:pt idx="916">
                  <c:v>130.58000000000001</c:v>
                </c:pt>
                <c:pt idx="917">
                  <c:v>130.41</c:v>
                </c:pt>
                <c:pt idx="918">
                  <c:v>130.22999999999999</c:v>
                </c:pt>
                <c:pt idx="919">
                  <c:v>130.06</c:v>
                </c:pt>
                <c:pt idx="920">
                  <c:v>129.88</c:v>
                </c:pt>
                <c:pt idx="921">
                  <c:v>129.71</c:v>
                </c:pt>
                <c:pt idx="922">
                  <c:v>129.53</c:v>
                </c:pt>
                <c:pt idx="923">
                  <c:v>129.35</c:v>
                </c:pt>
                <c:pt idx="924">
                  <c:v>129.16999999999999</c:v>
                </c:pt>
                <c:pt idx="925">
                  <c:v>128.97999999999999</c:v>
                </c:pt>
                <c:pt idx="926">
                  <c:v>128.80000000000001</c:v>
                </c:pt>
                <c:pt idx="927">
                  <c:v>128.61000000000001</c:v>
                </c:pt>
                <c:pt idx="928">
                  <c:v>128.41</c:v>
                </c:pt>
                <c:pt idx="929">
                  <c:v>128.21</c:v>
                </c:pt>
                <c:pt idx="930">
                  <c:v>128</c:v>
                </c:pt>
                <c:pt idx="931">
                  <c:v>127.8</c:v>
                </c:pt>
                <c:pt idx="932">
                  <c:v>127.59</c:v>
                </c:pt>
                <c:pt idx="933">
                  <c:v>127.38</c:v>
                </c:pt>
                <c:pt idx="934">
                  <c:v>127.17</c:v>
                </c:pt>
                <c:pt idx="935">
                  <c:v>126.95</c:v>
                </c:pt>
                <c:pt idx="936">
                  <c:v>126.73</c:v>
                </c:pt>
                <c:pt idx="937">
                  <c:v>126.48</c:v>
                </c:pt>
                <c:pt idx="938">
                  <c:v>126.23</c:v>
                </c:pt>
                <c:pt idx="939">
                  <c:v>125.96</c:v>
                </c:pt>
                <c:pt idx="940">
                  <c:v>125.68</c:v>
                </c:pt>
                <c:pt idx="941">
                  <c:v>125.38</c:v>
                </c:pt>
                <c:pt idx="942">
                  <c:v>125.04</c:v>
                </c:pt>
                <c:pt idx="943">
                  <c:v>124.67</c:v>
                </c:pt>
                <c:pt idx="944">
                  <c:v>124.27</c:v>
                </c:pt>
                <c:pt idx="945">
                  <c:v>123.85</c:v>
                </c:pt>
                <c:pt idx="946">
                  <c:v>123.41</c:v>
                </c:pt>
                <c:pt idx="947">
                  <c:v>122.98</c:v>
                </c:pt>
                <c:pt idx="948">
                  <c:v>122.53</c:v>
                </c:pt>
                <c:pt idx="949">
                  <c:v>122.05</c:v>
                </c:pt>
                <c:pt idx="950">
                  <c:v>121.54</c:v>
                </c:pt>
                <c:pt idx="951">
                  <c:v>120.99</c:v>
                </c:pt>
                <c:pt idx="952">
                  <c:v>120.46</c:v>
                </c:pt>
                <c:pt idx="953">
                  <c:v>119.92</c:v>
                </c:pt>
                <c:pt idx="954">
                  <c:v>119.35</c:v>
                </c:pt>
                <c:pt idx="955">
                  <c:v>118.7</c:v>
                </c:pt>
                <c:pt idx="956">
                  <c:v>117.97</c:v>
                </c:pt>
                <c:pt idx="957">
                  <c:v>117.22</c:v>
                </c:pt>
                <c:pt idx="958">
                  <c:v>116.4</c:v>
                </c:pt>
                <c:pt idx="959">
                  <c:v>115.45</c:v>
                </c:pt>
                <c:pt idx="960">
                  <c:v>114.54</c:v>
                </c:pt>
                <c:pt idx="961">
                  <c:v>113.78</c:v>
                </c:pt>
                <c:pt idx="962">
                  <c:v>113.12</c:v>
                </c:pt>
                <c:pt idx="963">
                  <c:v>112.51</c:v>
                </c:pt>
                <c:pt idx="964">
                  <c:v>111.91</c:v>
                </c:pt>
                <c:pt idx="965">
                  <c:v>111.3</c:v>
                </c:pt>
                <c:pt idx="966">
                  <c:v>110.64</c:v>
                </c:pt>
                <c:pt idx="967">
                  <c:v>109.97</c:v>
                </c:pt>
                <c:pt idx="968">
                  <c:v>109.36</c:v>
                </c:pt>
                <c:pt idx="969">
                  <c:v>108.81</c:v>
                </c:pt>
                <c:pt idx="970">
                  <c:v>108.3</c:v>
                </c:pt>
                <c:pt idx="971">
                  <c:v>107.79</c:v>
                </c:pt>
                <c:pt idx="972">
                  <c:v>107.28</c:v>
                </c:pt>
                <c:pt idx="973">
                  <c:v>106.78</c:v>
                </c:pt>
                <c:pt idx="974">
                  <c:v>106.25</c:v>
                </c:pt>
                <c:pt idx="975">
                  <c:v>105.72</c:v>
                </c:pt>
                <c:pt idx="976">
                  <c:v>105.18</c:v>
                </c:pt>
                <c:pt idx="977">
                  <c:v>104.62</c:v>
                </c:pt>
                <c:pt idx="978">
                  <c:v>103.88</c:v>
                </c:pt>
                <c:pt idx="979">
                  <c:v>102.31</c:v>
                </c:pt>
                <c:pt idx="980">
                  <c:v>99.88</c:v>
                </c:pt>
                <c:pt idx="981">
                  <c:v>97.26</c:v>
                </c:pt>
                <c:pt idx="982">
                  <c:v>94.95</c:v>
                </c:pt>
                <c:pt idx="983">
                  <c:v>91.89</c:v>
                </c:pt>
                <c:pt idx="984">
                  <c:v>69.03</c:v>
                </c:pt>
                <c:pt idx="985">
                  <c:v>37.18</c:v>
                </c:pt>
                <c:pt idx="986">
                  <c:v>21.96</c:v>
                </c:pt>
                <c:pt idx="987">
                  <c:v>19.43</c:v>
                </c:pt>
                <c:pt idx="988">
                  <c:v>19.68</c:v>
                </c:pt>
                <c:pt idx="989">
                  <c:v>19.45</c:v>
                </c:pt>
                <c:pt idx="990">
                  <c:v>18.940000000000001</c:v>
                </c:pt>
                <c:pt idx="991">
                  <c:v>18.52</c:v>
                </c:pt>
                <c:pt idx="992">
                  <c:v>18.18</c:v>
                </c:pt>
                <c:pt idx="993">
                  <c:v>17.84</c:v>
                </c:pt>
                <c:pt idx="994">
                  <c:v>17.48</c:v>
                </c:pt>
                <c:pt idx="995">
                  <c:v>17.11</c:v>
                </c:pt>
                <c:pt idx="996">
                  <c:v>16.739999999999998</c:v>
                </c:pt>
                <c:pt idx="997">
                  <c:v>16.38</c:v>
                </c:pt>
                <c:pt idx="998">
                  <c:v>16.03</c:v>
                </c:pt>
                <c:pt idx="999">
                  <c:v>15.7</c:v>
                </c:pt>
                <c:pt idx="1000">
                  <c:v>15.37</c:v>
                </c:pt>
                <c:pt idx="1001">
                  <c:v>15.03</c:v>
                </c:pt>
                <c:pt idx="1002">
                  <c:v>14.7</c:v>
                </c:pt>
                <c:pt idx="1003">
                  <c:v>14.36</c:v>
                </c:pt>
                <c:pt idx="1004">
                  <c:v>14.02</c:v>
                </c:pt>
                <c:pt idx="1005">
                  <c:v>13.69</c:v>
                </c:pt>
                <c:pt idx="1006">
                  <c:v>13.35</c:v>
                </c:pt>
                <c:pt idx="1007">
                  <c:v>13.01</c:v>
                </c:pt>
                <c:pt idx="1008">
                  <c:v>12.67</c:v>
                </c:pt>
                <c:pt idx="1009">
                  <c:v>12.34</c:v>
                </c:pt>
                <c:pt idx="1010">
                  <c:v>12.03</c:v>
                </c:pt>
                <c:pt idx="1011">
                  <c:v>11.72</c:v>
                </c:pt>
                <c:pt idx="1012">
                  <c:v>11.36</c:v>
                </c:pt>
                <c:pt idx="1013">
                  <c:v>10.97</c:v>
                </c:pt>
                <c:pt idx="1014">
                  <c:v>10.56</c:v>
                </c:pt>
                <c:pt idx="1015">
                  <c:v>10.17</c:v>
                </c:pt>
                <c:pt idx="1016">
                  <c:v>9.7769999999999992</c:v>
                </c:pt>
                <c:pt idx="1017">
                  <c:v>9.3789999999999996</c:v>
                </c:pt>
                <c:pt idx="1018">
                  <c:v>8.9619999999999997</c:v>
                </c:pt>
                <c:pt idx="1019">
                  <c:v>8.5269999999999992</c:v>
                </c:pt>
                <c:pt idx="1020">
                  <c:v>8.0790000000000006</c:v>
                </c:pt>
                <c:pt idx="1021">
                  <c:v>7.5919999999999996</c:v>
                </c:pt>
                <c:pt idx="1022">
                  <c:v>7.0490000000000004</c:v>
                </c:pt>
                <c:pt idx="1023">
                  <c:v>6.5780000000000003</c:v>
                </c:pt>
                <c:pt idx="1024">
                  <c:v>5.99</c:v>
                </c:pt>
                <c:pt idx="1025">
                  <c:v>5.1429999999999998</c:v>
                </c:pt>
                <c:pt idx="1026">
                  <c:v>4.5430000000000001</c:v>
                </c:pt>
                <c:pt idx="1027">
                  <c:v>4.3230000000000004</c:v>
                </c:pt>
                <c:pt idx="1028">
                  <c:v>4.274</c:v>
                </c:pt>
                <c:pt idx="1029">
                  <c:v>4.2560000000000002</c:v>
                </c:pt>
                <c:pt idx="1030">
                  <c:v>4.2380000000000004</c:v>
                </c:pt>
                <c:pt idx="1031">
                  <c:v>4.2220000000000004</c:v>
                </c:pt>
                <c:pt idx="1032">
                  <c:v>4.2080000000000002</c:v>
                </c:pt>
                <c:pt idx="1033">
                  <c:v>4.1970000000000001</c:v>
                </c:pt>
                <c:pt idx="1034">
                  <c:v>4.1879999999999997</c:v>
                </c:pt>
                <c:pt idx="1035">
                  <c:v>4.18</c:v>
                </c:pt>
                <c:pt idx="1036">
                  <c:v>4.1719999999999997</c:v>
                </c:pt>
                <c:pt idx="1037">
                  <c:v>4.1639999999999997</c:v>
                </c:pt>
                <c:pt idx="1038">
                  <c:v>4.1580000000000004</c:v>
                </c:pt>
                <c:pt idx="1039">
                  <c:v>4.1529999999999996</c:v>
                </c:pt>
                <c:pt idx="1040">
                  <c:v>4.1479999999999997</c:v>
                </c:pt>
                <c:pt idx="1041">
                  <c:v>4.1429999999999998</c:v>
                </c:pt>
                <c:pt idx="1042">
                  <c:v>4.1379999999999999</c:v>
                </c:pt>
                <c:pt idx="1043">
                  <c:v>4.133</c:v>
                </c:pt>
                <c:pt idx="1044">
                  <c:v>4.1289999999999996</c:v>
                </c:pt>
                <c:pt idx="1045">
                  <c:v>4.1269999999999998</c:v>
                </c:pt>
                <c:pt idx="1046">
                  <c:v>4.125</c:v>
                </c:pt>
                <c:pt idx="1047">
                  <c:v>4.1230000000000002</c:v>
                </c:pt>
                <c:pt idx="1048">
                  <c:v>4.12</c:v>
                </c:pt>
                <c:pt idx="1049">
                  <c:v>4.1159999999999997</c:v>
                </c:pt>
                <c:pt idx="1050">
                  <c:v>4.1130000000000004</c:v>
                </c:pt>
                <c:pt idx="1051">
                  <c:v>4.1100000000000003</c:v>
                </c:pt>
                <c:pt idx="1052">
                  <c:v>4.109</c:v>
                </c:pt>
                <c:pt idx="1053">
                  <c:v>4.1059999999999999</c:v>
                </c:pt>
                <c:pt idx="1054">
                  <c:v>4.1020000000000003</c:v>
                </c:pt>
                <c:pt idx="1055">
                  <c:v>4.0970000000000004</c:v>
                </c:pt>
                <c:pt idx="1056">
                  <c:v>4.0949999999999998</c:v>
                </c:pt>
                <c:pt idx="1057">
                  <c:v>4.093</c:v>
                </c:pt>
                <c:pt idx="1058">
                  <c:v>4.0919999999999996</c:v>
                </c:pt>
                <c:pt idx="1059">
                  <c:v>4.0910000000000002</c:v>
                </c:pt>
                <c:pt idx="1060">
                  <c:v>4.09</c:v>
                </c:pt>
                <c:pt idx="1061">
                  <c:v>4.0890000000000004</c:v>
                </c:pt>
                <c:pt idx="1062">
                  <c:v>4.0869999999999997</c:v>
                </c:pt>
                <c:pt idx="1063">
                  <c:v>4.0860000000000003</c:v>
                </c:pt>
                <c:pt idx="1064">
                  <c:v>4.0839999999999996</c:v>
                </c:pt>
                <c:pt idx="1065">
                  <c:v>4.0819999999999999</c:v>
                </c:pt>
                <c:pt idx="1066">
                  <c:v>4.08</c:v>
                </c:pt>
                <c:pt idx="1067">
                  <c:v>4.0780000000000003</c:v>
                </c:pt>
                <c:pt idx="1068">
                  <c:v>4.0780000000000003</c:v>
                </c:pt>
                <c:pt idx="1069">
                  <c:v>4.0780000000000003</c:v>
                </c:pt>
                <c:pt idx="1070">
                  <c:v>4.0759999999999996</c:v>
                </c:pt>
                <c:pt idx="1071">
                  <c:v>4.0739999999999998</c:v>
                </c:pt>
                <c:pt idx="1072">
                  <c:v>4.0730000000000004</c:v>
                </c:pt>
                <c:pt idx="1073">
                  <c:v>4.0720000000000001</c:v>
                </c:pt>
                <c:pt idx="1074">
                  <c:v>4.0709999999999997</c:v>
                </c:pt>
                <c:pt idx="1075">
                  <c:v>4.07</c:v>
                </c:pt>
                <c:pt idx="1076">
                  <c:v>4.069</c:v>
                </c:pt>
                <c:pt idx="1077">
                  <c:v>4.0679999999999996</c:v>
                </c:pt>
                <c:pt idx="1078">
                  <c:v>4.0659999999999998</c:v>
                </c:pt>
                <c:pt idx="1079">
                  <c:v>4.0650000000000004</c:v>
                </c:pt>
                <c:pt idx="1080">
                  <c:v>4.0629999999999997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CFC-4335-A86C-4638E15F8F72}"/>
            </c:ext>
          </c:extLst>
        </c:ser>
        <c:ser>
          <c:idx val="3"/>
          <c:order val="2"/>
          <c:tx>
            <c:strRef>
              <c:f>'S3'!$D$1</c:f>
              <c:strCache>
                <c:ptCount val="1"/>
                <c:pt idx="0">
                  <c:v>S3</c:v>
                </c:pt>
              </c:strCache>
            </c:strRef>
          </c:tx>
          <c:spPr>
            <a:ln w="25400" cap="rnd">
              <a:solidFill>
                <a:srgbClr val="000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'S3'!$D$2:$D$1927</c:f>
              <c:numCache>
                <c:formatCode>General</c:formatCode>
                <c:ptCount val="1926"/>
                <c:pt idx="0">
                  <c:v>8.5999999999999998E-4</c:v>
                </c:pt>
                <c:pt idx="1">
                  <c:v>8.7000000000000001E-4</c:v>
                </c:pt>
                <c:pt idx="2">
                  <c:v>8.5999999999999998E-4</c:v>
                </c:pt>
                <c:pt idx="3">
                  <c:v>8.5999999999999998E-4</c:v>
                </c:pt>
                <c:pt idx="4">
                  <c:v>8.5999999999999998E-4</c:v>
                </c:pt>
                <c:pt idx="5">
                  <c:v>8.8999999999999995E-4</c:v>
                </c:pt>
                <c:pt idx="6">
                  <c:v>9.2000000000000003E-4</c:v>
                </c:pt>
                <c:pt idx="7">
                  <c:v>9.2000000000000003E-4</c:v>
                </c:pt>
                <c:pt idx="8">
                  <c:v>8.9999999999999998E-4</c:v>
                </c:pt>
                <c:pt idx="9">
                  <c:v>8.8000000000000003E-4</c:v>
                </c:pt>
                <c:pt idx="10">
                  <c:v>8.7000000000000001E-4</c:v>
                </c:pt>
                <c:pt idx="11">
                  <c:v>8.8999999999999995E-4</c:v>
                </c:pt>
                <c:pt idx="12">
                  <c:v>8.8999999999999995E-4</c:v>
                </c:pt>
                <c:pt idx="13">
                  <c:v>8.8999999999999995E-4</c:v>
                </c:pt>
                <c:pt idx="14">
                  <c:v>8.9999999999999998E-4</c:v>
                </c:pt>
                <c:pt idx="15">
                  <c:v>9.1E-4</c:v>
                </c:pt>
                <c:pt idx="16">
                  <c:v>8.9999999999999998E-4</c:v>
                </c:pt>
                <c:pt idx="17">
                  <c:v>9.2000000000000003E-4</c:v>
                </c:pt>
                <c:pt idx="18">
                  <c:v>9.3000000000000005E-4</c:v>
                </c:pt>
                <c:pt idx="19">
                  <c:v>9.3999999999999997E-4</c:v>
                </c:pt>
                <c:pt idx="20">
                  <c:v>9.6000000000000002E-4</c:v>
                </c:pt>
                <c:pt idx="21">
                  <c:v>9.7000000000000005E-4</c:v>
                </c:pt>
                <c:pt idx="22">
                  <c:v>9.7000000000000005E-4</c:v>
                </c:pt>
                <c:pt idx="23">
                  <c:v>1.09E-3</c:v>
                </c:pt>
                <c:pt idx="24">
                  <c:v>1.1999999999999999E-3</c:v>
                </c:pt>
                <c:pt idx="25">
                  <c:v>1.17E-3</c:v>
                </c:pt>
                <c:pt idx="26">
                  <c:v>1.0499999999999999E-3</c:v>
                </c:pt>
                <c:pt idx="27">
                  <c:v>1.2099999999999999E-3</c:v>
                </c:pt>
                <c:pt idx="28">
                  <c:v>1.9300000000000001E-3</c:v>
                </c:pt>
                <c:pt idx="29">
                  <c:v>2.96E-3</c:v>
                </c:pt>
                <c:pt idx="30">
                  <c:v>4.0699999999999998E-3</c:v>
                </c:pt>
                <c:pt idx="31">
                  <c:v>5.1900000000000002E-3</c:v>
                </c:pt>
                <c:pt idx="32">
                  <c:v>6.3600000000000002E-3</c:v>
                </c:pt>
                <c:pt idx="33">
                  <c:v>7.5799999999999999E-3</c:v>
                </c:pt>
                <c:pt idx="34">
                  <c:v>8.8599999999999998E-3</c:v>
                </c:pt>
                <c:pt idx="35">
                  <c:v>1.0200000000000001E-2</c:v>
                </c:pt>
                <c:pt idx="36">
                  <c:v>1.157E-2</c:v>
                </c:pt>
                <c:pt idx="37">
                  <c:v>1.2970000000000001E-2</c:v>
                </c:pt>
                <c:pt idx="38">
                  <c:v>1.44E-2</c:v>
                </c:pt>
                <c:pt idx="39">
                  <c:v>1.583E-2</c:v>
                </c:pt>
                <c:pt idx="40">
                  <c:v>1.7229999999999999E-2</c:v>
                </c:pt>
                <c:pt idx="41">
                  <c:v>1.8509999999999999E-2</c:v>
                </c:pt>
                <c:pt idx="42">
                  <c:v>1.9640000000000001E-2</c:v>
                </c:pt>
                <c:pt idx="43">
                  <c:v>2.068E-2</c:v>
                </c:pt>
                <c:pt idx="44">
                  <c:v>2.172E-2</c:v>
                </c:pt>
                <c:pt idx="45">
                  <c:v>2.2759999999999999E-2</c:v>
                </c:pt>
                <c:pt idx="46">
                  <c:v>2.3820000000000001E-2</c:v>
                </c:pt>
                <c:pt idx="47">
                  <c:v>2.486E-2</c:v>
                </c:pt>
                <c:pt idx="48">
                  <c:v>2.5850000000000001E-2</c:v>
                </c:pt>
                <c:pt idx="49">
                  <c:v>2.6790000000000001E-2</c:v>
                </c:pt>
                <c:pt idx="50">
                  <c:v>2.768E-2</c:v>
                </c:pt>
                <c:pt idx="51">
                  <c:v>2.853E-2</c:v>
                </c:pt>
                <c:pt idx="52">
                  <c:v>2.9319999999999999E-2</c:v>
                </c:pt>
                <c:pt idx="53">
                  <c:v>3.006E-2</c:v>
                </c:pt>
                <c:pt idx="54">
                  <c:v>3.073E-2</c:v>
                </c:pt>
                <c:pt idx="55">
                  <c:v>3.1300000000000001E-2</c:v>
                </c:pt>
                <c:pt idx="56">
                  <c:v>3.1850000000000003E-2</c:v>
                </c:pt>
                <c:pt idx="57">
                  <c:v>3.2399999999999998E-2</c:v>
                </c:pt>
                <c:pt idx="58">
                  <c:v>3.2930000000000001E-2</c:v>
                </c:pt>
                <c:pt idx="59">
                  <c:v>3.3430000000000001E-2</c:v>
                </c:pt>
                <c:pt idx="60">
                  <c:v>3.3869999999999997E-2</c:v>
                </c:pt>
                <c:pt idx="61">
                  <c:v>3.4290000000000001E-2</c:v>
                </c:pt>
                <c:pt idx="62">
                  <c:v>3.4680000000000002E-2</c:v>
                </c:pt>
                <c:pt idx="63">
                  <c:v>3.5069999999999997E-2</c:v>
                </c:pt>
                <c:pt idx="64">
                  <c:v>3.5439999999999999E-2</c:v>
                </c:pt>
                <c:pt idx="65">
                  <c:v>3.5790000000000002E-2</c:v>
                </c:pt>
                <c:pt idx="66">
                  <c:v>3.6110000000000003E-2</c:v>
                </c:pt>
                <c:pt idx="67">
                  <c:v>3.6400000000000002E-2</c:v>
                </c:pt>
                <c:pt idx="68">
                  <c:v>3.6659999999999998E-2</c:v>
                </c:pt>
                <c:pt idx="69">
                  <c:v>3.6880000000000003E-2</c:v>
                </c:pt>
                <c:pt idx="70">
                  <c:v>3.7080000000000002E-2</c:v>
                </c:pt>
                <c:pt idx="71">
                  <c:v>3.7260000000000001E-2</c:v>
                </c:pt>
                <c:pt idx="72">
                  <c:v>3.7440000000000001E-2</c:v>
                </c:pt>
                <c:pt idx="73">
                  <c:v>3.7609999999999998E-2</c:v>
                </c:pt>
                <c:pt idx="74">
                  <c:v>3.7749999999999999E-2</c:v>
                </c:pt>
                <c:pt idx="75">
                  <c:v>3.7909999999999999E-2</c:v>
                </c:pt>
                <c:pt idx="76">
                  <c:v>3.8059999999999997E-2</c:v>
                </c:pt>
                <c:pt idx="77">
                  <c:v>3.8219999999999997E-2</c:v>
                </c:pt>
                <c:pt idx="78">
                  <c:v>3.8440000000000002E-2</c:v>
                </c:pt>
                <c:pt idx="79">
                  <c:v>3.8719999999999997E-2</c:v>
                </c:pt>
                <c:pt idx="80">
                  <c:v>3.9079999999999997E-2</c:v>
                </c:pt>
                <c:pt idx="81">
                  <c:v>3.9469999999999998E-2</c:v>
                </c:pt>
                <c:pt idx="82">
                  <c:v>3.993E-2</c:v>
                </c:pt>
                <c:pt idx="83">
                  <c:v>4.045E-2</c:v>
                </c:pt>
                <c:pt idx="84">
                  <c:v>4.1000000000000002E-2</c:v>
                </c:pt>
                <c:pt idx="85">
                  <c:v>4.1579999999999999E-2</c:v>
                </c:pt>
                <c:pt idx="86">
                  <c:v>4.2229999999999997E-2</c:v>
                </c:pt>
                <c:pt idx="87">
                  <c:v>4.2999999999999997E-2</c:v>
                </c:pt>
                <c:pt idx="88">
                  <c:v>4.394E-2</c:v>
                </c:pt>
                <c:pt idx="89">
                  <c:v>4.4850000000000001E-2</c:v>
                </c:pt>
                <c:pt idx="90">
                  <c:v>4.5760000000000002E-2</c:v>
                </c:pt>
                <c:pt idx="91">
                  <c:v>4.6710000000000002E-2</c:v>
                </c:pt>
                <c:pt idx="92">
                  <c:v>4.7750000000000001E-2</c:v>
                </c:pt>
                <c:pt idx="93">
                  <c:v>4.888E-2</c:v>
                </c:pt>
                <c:pt idx="94">
                  <c:v>5.0040000000000001E-2</c:v>
                </c:pt>
                <c:pt idx="95">
                  <c:v>5.1240000000000001E-2</c:v>
                </c:pt>
                <c:pt idx="96">
                  <c:v>5.2499999999999998E-2</c:v>
                </c:pt>
                <c:pt idx="97">
                  <c:v>5.382E-2</c:v>
                </c:pt>
                <c:pt idx="98">
                  <c:v>5.5160000000000001E-2</c:v>
                </c:pt>
                <c:pt idx="99">
                  <c:v>5.654E-2</c:v>
                </c:pt>
                <c:pt idx="100">
                  <c:v>5.7959999999999998E-2</c:v>
                </c:pt>
                <c:pt idx="101">
                  <c:v>5.9409999999999998E-2</c:v>
                </c:pt>
                <c:pt idx="102">
                  <c:v>6.0920000000000002E-2</c:v>
                </c:pt>
                <c:pt idx="103">
                  <c:v>6.2480000000000001E-2</c:v>
                </c:pt>
                <c:pt idx="104">
                  <c:v>6.4089999999999994E-2</c:v>
                </c:pt>
                <c:pt idx="105">
                  <c:v>6.5740000000000007E-2</c:v>
                </c:pt>
                <c:pt idx="106">
                  <c:v>6.7400000000000002E-2</c:v>
                </c:pt>
                <c:pt idx="107">
                  <c:v>6.9089999999999999E-2</c:v>
                </c:pt>
                <c:pt idx="108">
                  <c:v>7.0809999999999998E-2</c:v>
                </c:pt>
                <c:pt idx="109">
                  <c:v>7.2550000000000003E-2</c:v>
                </c:pt>
                <c:pt idx="110">
                  <c:v>7.4340000000000003E-2</c:v>
                </c:pt>
                <c:pt idx="111">
                  <c:v>7.6170000000000002E-2</c:v>
                </c:pt>
                <c:pt idx="112">
                  <c:v>7.8039999999999998E-2</c:v>
                </c:pt>
                <c:pt idx="113">
                  <c:v>7.9930000000000001E-2</c:v>
                </c:pt>
                <c:pt idx="114">
                  <c:v>8.1860000000000002E-2</c:v>
                </c:pt>
                <c:pt idx="115">
                  <c:v>8.3830000000000002E-2</c:v>
                </c:pt>
                <c:pt idx="116">
                  <c:v>8.584E-2</c:v>
                </c:pt>
                <c:pt idx="117">
                  <c:v>8.7889999999999996E-2</c:v>
                </c:pt>
                <c:pt idx="118">
                  <c:v>8.9969999999999994E-2</c:v>
                </c:pt>
                <c:pt idx="119">
                  <c:v>9.2119999999999994E-2</c:v>
                </c:pt>
                <c:pt idx="120">
                  <c:v>9.4320000000000001E-2</c:v>
                </c:pt>
                <c:pt idx="121">
                  <c:v>9.6549999999999997E-2</c:v>
                </c:pt>
                <c:pt idx="122">
                  <c:v>9.8820000000000005E-2</c:v>
                </c:pt>
                <c:pt idx="123">
                  <c:v>0.1011</c:v>
                </c:pt>
                <c:pt idx="124">
                  <c:v>0.10349999999999999</c:v>
                </c:pt>
                <c:pt idx="125">
                  <c:v>0.10589999999999999</c:v>
                </c:pt>
                <c:pt idx="126">
                  <c:v>0.1084</c:v>
                </c:pt>
                <c:pt idx="127">
                  <c:v>0.1109</c:v>
                </c:pt>
                <c:pt idx="128">
                  <c:v>0.1134</c:v>
                </c:pt>
                <c:pt idx="129">
                  <c:v>0.11609999999999999</c:v>
                </c:pt>
                <c:pt idx="130">
                  <c:v>0.1187</c:v>
                </c:pt>
                <c:pt idx="131">
                  <c:v>0.1215</c:v>
                </c:pt>
                <c:pt idx="132">
                  <c:v>0.12429999999999999</c:v>
                </c:pt>
                <c:pt idx="133">
                  <c:v>0.12720000000000001</c:v>
                </c:pt>
                <c:pt idx="134">
                  <c:v>0.13009999999999999</c:v>
                </c:pt>
                <c:pt idx="135">
                  <c:v>0.1331</c:v>
                </c:pt>
                <c:pt idx="136">
                  <c:v>0.13619999999999999</c:v>
                </c:pt>
                <c:pt idx="137">
                  <c:v>0.1394</c:v>
                </c:pt>
                <c:pt idx="138">
                  <c:v>0.1426</c:v>
                </c:pt>
                <c:pt idx="139">
                  <c:v>0.14599999999999999</c:v>
                </c:pt>
                <c:pt idx="140">
                  <c:v>0.14949999999999999</c:v>
                </c:pt>
                <c:pt idx="141">
                  <c:v>0.1532</c:v>
                </c:pt>
                <c:pt idx="142">
                  <c:v>0.15720000000000001</c:v>
                </c:pt>
                <c:pt idx="143">
                  <c:v>0.1618</c:v>
                </c:pt>
                <c:pt idx="144">
                  <c:v>0.16700000000000001</c:v>
                </c:pt>
                <c:pt idx="145">
                  <c:v>0.17299999999999999</c:v>
                </c:pt>
                <c:pt idx="146">
                  <c:v>0.17949999999999999</c:v>
                </c:pt>
                <c:pt idx="147">
                  <c:v>0.1865</c:v>
                </c:pt>
                <c:pt idx="148">
                  <c:v>0.1938</c:v>
                </c:pt>
                <c:pt idx="149">
                  <c:v>0.20150000000000001</c:v>
                </c:pt>
                <c:pt idx="150">
                  <c:v>0.2094</c:v>
                </c:pt>
                <c:pt idx="151">
                  <c:v>0.2177</c:v>
                </c:pt>
                <c:pt idx="152">
                  <c:v>0.22620000000000001</c:v>
                </c:pt>
                <c:pt idx="153">
                  <c:v>0.23480000000000001</c:v>
                </c:pt>
                <c:pt idx="154">
                  <c:v>0.24329999999999999</c:v>
                </c:pt>
                <c:pt idx="155">
                  <c:v>0.25169999999999998</c:v>
                </c:pt>
                <c:pt idx="156">
                  <c:v>0.26</c:v>
                </c:pt>
                <c:pt idx="157">
                  <c:v>0.2681</c:v>
                </c:pt>
                <c:pt idx="158">
                  <c:v>0.27600000000000002</c:v>
                </c:pt>
                <c:pt idx="159">
                  <c:v>0.2838</c:v>
                </c:pt>
                <c:pt idx="160">
                  <c:v>0.29160000000000003</c:v>
                </c:pt>
                <c:pt idx="161">
                  <c:v>0.29959999999999998</c:v>
                </c:pt>
                <c:pt idx="162">
                  <c:v>0.30759999999999998</c:v>
                </c:pt>
                <c:pt idx="163">
                  <c:v>0.31569999999999998</c:v>
                </c:pt>
                <c:pt idx="164">
                  <c:v>0.32400000000000001</c:v>
                </c:pt>
                <c:pt idx="165">
                  <c:v>0.33239999999999997</c:v>
                </c:pt>
                <c:pt idx="166">
                  <c:v>0.34110000000000001</c:v>
                </c:pt>
                <c:pt idx="167">
                  <c:v>0.3498</c:v>
                </c:pt>
                <c:pt idx="168">
                  <c:v>0.3584</c:v>
                </c:pt>
                <c:pt idx="169">
                  <c:v>0.36699999999999999</c:v>
                </c:pt>
                <c:pt idx="170">
                  <c:v>0.3755</c:v>
                </c:pt>
                <c:pt idx="171">
                  <c:v>0.38400000000000001</c:v>
                </c:pt>
                <c:pt idx="172">
                  <c:v>0.39240000000000003</c:v>
                </c:pt>
                <c:pt idx="173">
                  <c:v>0.4007</c:v>
                </c:pt>
                <c:pt idx="174">
                  <c:v>0.40910000000000002</c:v>
                </c:pt>
                <c:pt idx="175">
                  <c:v>0.41760000000000003</c:v>
                </c:pt>
                <c:pt idx="176">
                  <c:v>0.42620000000000002</c:v>
                </c:pt>
                <c:pt idx="177">
                  <c:v>0.43490000000000001</c:v>
                </c:pt>
                <c:pt idx="178">
                  <c:v>0.44359999999999999</c:v>
                </c:pt>
                <c:pt idx="179">
                  <c:v>0.45240000000000002</c:v>
                </c:pt>
                <c:pt idx="180">
                  <c:v>0.4612</c:v>
                </c:pt>
                <c:pt idx="181">
                  <c:v>0.46989999999999998</c:v>
                </c:pt>
                <c:pt idx="182">
                  <c:v>0.47860000000000003</c:v>
                </c:pt>
                <c:pt idx="183">
                  <c:v>0.48720000000000002</c:v>
                </c:pt>
                <c:pt idx="184">
                  <c:v>0.49590000000000001</c:v>
                </c:pt>
                <c:pt idx="185">
                  <c:v>0.50449999999999995</c:v>
                </c:pt>
                <c:pt idx="186">
                  <c:v>0.51319999999999999</c:v>
                </c:pt>
                <c:pt idx="187">
                  <c:v>0.52180000000000004</c:v>
                </c:pt>
                <c:pt idx="188">
                  <c:v>0.53039999999999998</c:v>
                </c:pt>
                <c:pt idx="189">
                  <c:v>0.53900000000000003</c:v>
                </c:pt>
                <c:pt idx="190">
                  <c:v>0.54749999999999999</c:v>
                </c:pt>
                <c:pt idx="191">
                  <c:v>0.55610000000000004</c:v>
                </c:pt>
                <c:pt idx="192">
                  <c:v>0.56459999999999999</c:v>
                </c:pt>
                <c:pt idx="193">
                  <c:v>0.57299999999999995</c:v>
                </c:pt>
                <c:pt idx="194">
                  <c:v>0.58150000000000002</c:v>
                </c:pt>
                <c:pt idx="195">
                  <c:v>0.58989999999999998</c:v>
                </c:pt>
                <c:pt idx="196">
                  <c:v>0.59819999999999995</c:v>
                </c:pt>
                <c:pt idx="197">
                  <c:v>0.60650000000000004</c:v>
                </c:pt>
                <c:pt idx="198">
                  <c:v>0.61480000000000001</c:v>
                </c:pt>
                <c:pt idx="199">
                  <c:v>0.62309999999999999</c:v>
                </c:pt>
                <c:pt idx="200">
                  <c:v>0.63139999999999996</c:v>
                </c:pt>
                <c:pt idx="201">
                  <c:v>0.63970000000000005</c:v>
                </c:pt>
                <c:pt idx="202">
                  <c:v>0.64800000000000002</c:v>
                </c:pt>
                <c:pt idx="203">
                  <c:v>0.65629999999999999</c:v>
                </c:pt>
                <c:pt idx="204">
                  <c:v>0.66469999999999996</c:v>
                </c:pt>
                <c:pt idx="205">
                  <c:v>0.67300000000000004</c:v>
                </c:pt>
                <c:pt idx="206">
                  <c:v>0.68130000000000002</c:v>
                </c:pt>
                <c:pt idx="207">
                  <c:v>0.68959999999999999</c:v>
                </c:pt>
                <c:pt idx="208">
                  <c:v>0.69789999999999996</c:v>
                </c:pt>
                <c:pt idx="209">
                  <c:v>0.70620000000000005</c:v>
                </c:pt>
                <c:pt idx="210">
                  <c:v>0.71450000000000002</c:v>
                </c:pt>
                <c:pt idx="211">
                  <c:v>0.7228</c:v>
                </c:pt>
                <c:pt idx="212">
                  <c:v>0.73119999999999996</c:v>
                </c:pt>
                <c:pt idx="213">
                  <c:v>0.73950000000000005</c:v>
                </c:pt>
                <c:pt idx="214">
                  <c:v>0.74780000000000002</c:v>
                </c:pt>
                <c:pt idx="215">
                  <c:v>0.75609999999999999</c:v>
                </c:pt>
                <c:pt idx="216">
                  <c:v>0.76449999999999996</c:v>
                </c:pt>
                <c:pt idx="217">
                  <c:v>0.77290000000000003</c:v>
                </c:pt>
                <c:pt idx="218">
                  <c:v>0.78120000000000001</c:v>
                </c:pt>
                <c:pt idx="219">
                  <c:v>0.78959999999999997</c:v>
                </c:pt>
                <c:pt idx="220">
                  <c:v>0.79810000000000003</c:v>
                </c:pt>
                <c:pt idx="221">
                  <c:v>0.80659999999999998</c:v>
                </c:pt>
                <c:pt idx="222">
                  <c:v>0.81510000000000005</c:v>
                </c:pt>
                <c:pt idx="223">
                  <c:v>0.8236</c:v>
                </c:pt>
                <c:pt idx="224">
                  <c:v>0.83220000000000005</c:v>
                </c:pt>
                <c:pt idx="225">
                  <c:v>0.8407</c:v>
                </c:pt>
                <c:pt idx="226">
                  <c:v>0.84930000000000005</c:v>
                </c:pt>
                <c:pt idx="227">
                  <c:v>0.85780000000000001</c:v>
                </c:pt>
                <c:pt idx="228">
                  <c:v>0.86629999999999996</c:v>
                </c:pt>
                <c:pt idx="229">
                  <c:v>0.87490000000000001</c:v>
                </c:pt>
                <c:pt idx="230">
                  <c:v>0.88329999999999997</c:v>
                </c:pt>
                <c:pt idx="231">
                  <c:v>0.89180000000000004</c:v>
                </c:pt>
                <c:pt idx="232">
                  <c:v>0.90029999999999999</c:v>
                </c:pt>
                <c:pt idx="233">
                  <c:v>0.90880000000000005</c:v>
                </c:pt>
                <c:pt idx="234">
                  <c:v>0.9173</c:v>
                </c:pt>
                <c:pt idx="235">
                  <c:v>0.92579999999999996</c:v>
                </c:pt>
                <c:pt idx="236">
                  <c:v>0.93430000000000002</c:v>
                </c:pt>
                <c:pt idx="237">
                  <c:v>0.94279999999999997</c:v>
                </c:pt>
                <c:pt idx="238">
                  <c:v>0.95130000000000003</c:v>
                </c:pt>
                <c:pt idx="239">
                  <c:v>0.95989999999999998</c:v>
                </c:pt>
                <c:pt idx="240">
                  <c:v>0.96840000000000004</c:v>
                </c:pt>
                <c:pt idx="241">
                  <c:v>0.97709999999999997</c:v>
                </c:pt>
                <c:pt idx="242">
                  <c:v>0.98570000000000002</c:v>
                </c:pt>
                <c:pt idx="243">
                  <c:v>0.99429999999999996</c:v>
                </c:pt>
                <c:pt idx="244">
                  <c:v>1.0029999999999999</c:v>
                </c:pt>
                <c:pt idx="245">
                  <c:v>1.0109999999999999</c:v>
                </c:pt>
                <c:pt idx="246">
                  <c:v>1.02</c:v>
                </c:pt>
                <c:pt idx="247">
                  <c:v>1.0289999999999999</c:v>
                </c:pt>
                <c:pt idx="248">
                  <c:v>1.0369999999999999</c:v>
                </c:pt>
                <c:pt idx="249">
                  <c:v>1.046</c:v>
                </c:pt>
                <c:pt idx="250">
                  <c:v>1.0549999999999999</c:v>
                </c:pt>
                <c:pt idx="251">
                  <c:v>1.0629999999999999</c:v>
                </c:pt>
                <c:pt idx="252">
                  <c:v>1.0720000000000001</c:v>
                </c:pt>
                <c:pt idx="253">
                  <c:v>1.081</c:v>
                </c:pt>
                <c:pt idx="254">
                  <c:v>1.0900000000000001</c:v>
                </c:pt>
                <c:pt idx="255">
                  <c:v>1.0980000000000001</c:v>
                </c:pt>
                <c:pt idx="256">
                  <c:v>1.107</c:v>
                </c:pt>
                <c:pt idx="257">
                  <c:v>1.1160000000000001</c:v>
                </c:pt>
                <c:pt idx="258">
                  <c:v>1.1240000000000001</c:v>
                </c:pt>
                <c:pt idx="259">
                  <c:v>1.133</c:v>
                </c:pt>
                <c:pt idx="260">
                  <c:v>1.1419999999999999</c:v>
                </c:pt>
                <c:pt idx="261">
                  <c:v>1.151</c:v>
                </c:pt>
                <c:pt idx="262">
                  <c:v>1.159</c:v>
                </c:pt>
                <c:pt idx="263">
                  <c:v>1.1679999999999999</c:v>
                </c:pt>
                <c:pt idx="264">
                  <c:v>1.177</c:v>
                </c:pt>
                <c:pt idx="265">
                  <c:v>1.1859999999999999</c:v>
                </c:pt>
                <c:pt idx="266">
                  <c:v>1.194</c:v>
                </c:pt>
                <c:pt idx="267">
                  <c:v>1.2030000000000001</c:v>
                </c:pt>
                <c:pt idx="268">
                  <c:v>1.212</c:v>
                </c:pt>
                <c:pt idx="269">
                  <c:v>1.2210000000000001</c:v>
                </c:pt>
                <c:pt idx="270">
                  <c:v>1.23</c:v>
                </c:pt>
                <c:pt idx="271">
                  <c:v>1.238</c:v>
                </c:pt>
                <c:pt idx="272">
                  <c:v>1.2470000000000001</c:v>
                </c:pt>
                <c:pt idx="273">
                  <c:v>1.256</c:v>
                </c:pt>
                <c:pt idx="274">
                  <c:v>1.2649999999999999</c:v>
                </c:pt>
                <c:pt idx="275">
                  <c:v>1.2729999999999999</c:v>
                </c:pt>
                <c:pt idx="276">
                  <c:v>1.282</c:v>
                </c:pt>
                <c:pt idx="277">
                  <c:v>1.2909999999999999</c:v>
                </c:pt>
                <c:pt idx="278">
                  <c:v>1.3</c:v>
                </c:pt>
                <c:pt idx="279">
                  <c:v>1.3089999999999999</c:v>
                </c:pt>
                <c:pt idx="280">
                  <c:v>1.3169999999999999</c:v>
                </c:pt>
                <c:pt idx="281">
                  <c:v>1.3260000000000001</c:v>
                </c:pt>
                <c:pt idx="282">
                  <c:v>1.335</c:v>
                </c:pt>
                <c:pt idx="283">
                  <c:v>1.3440000000000001</c:v>
                </c:pt>
                <c:pt idx="284">
                  <c:v>1.353</c:v>
                </c:pt>
                <c:pt idx="285">
                  <c:v>1.3620000000000001</c:v>
                </c:pt>
                <c:pt idx="286">
                  <c:v>1.371</c:v>
                </c:pt>
                <c:pt idx="287">
                  <c:v>1.38</c:v>
                </c:pt>
                <c:pt idx="288">
                  <c:v>1.3879999999999999</c:v>
                </c:pt>
                <c:pt idx="289">
                  <c:v>1.397</c:v>
                </c:pt>
                <c:pt idx="290">
                  <c:v>1.4059999999999999</c:v>
                </c:pt>
                <c:pt idx="291">
                  <c:v>1.415</c:v>
                </c:pt>
                <c:pt idx="292">
                  <c:v>1.4239999999999999</c:v>
                </c:pt>
                <c:pt idx="293">
                  <c:v>1.4330000000000001</c:v>
                </c:pt>
                <c:pt idx="294">
                  <c:v>1.4419999999999999</c:v>
                </c:pt>
                <c:pt idx="295">
                  <c:v>1.4510000000000001</c:v>
                </c:pt>
                <c:pt idx="296">
                  <c:v>1.46</c:v>
                </c:pt>
                <c:pt idx="297">
                  <c:v>1.4690000000000001</c:v>
                </c:pt>
                <c:pt idx="298">
                  <c:v>1.478</c:v>
                </c:pt>
                <c:pt idx="299">
                  <c:v>1.4870000000000001</c:v>
                </c:pt>
                <c:pt idx="300">
                  <c:v>1.4950000000000001</c:v>
                </c:pt>
                <c:pt idx="301">
                  <c:v>1.504</c:v>
                </c:pt>
                <c:pt idx="302">
                  <c:v>1.5129999999999999</c:v>
                </c:pt>
                <c:pt idx="303">
                  <c:v>1.522</c:v>
                </c:pt>
                <c:pt idx="304">
                  <c:v>1.5309999999999999</c:v>
                </c:pt>
                <c:pt idx="305">
                  <c:v>1.54</c:v>
                </c:pt>
                <c:pt idx="306">
                  <c:v>1.5489999999999999</c:v>
                </c:pt>
                <c:pt idx="307">
                  <c:v>1.5580000000000001</c:v>
                </c:pt>
                <c:pt idx="308">
                  <c:v>1.5669999999999999</c:v>
                </c:pt>
                <c:pt idx="309">
                  <c:v>1.5760000000000001</c:v>
                </c:pt>
                <c:pt idx="310">
                  <c:v>1.585</c:v>
                </c:pt>
                <c:pt idx="311">
                  <c:v>1.5940000000000001</c:v>
                </c:pt>
                <c:pt idx="312">
                  <c:v>1.6040000000000001</c:v>
                </c:pt>
                <c:pt idx="313">
                  <c:v>1.613</c:v>
                </c:pt>
                <c:pt idx="314">
                  <c:v>1.6220000000000001</c:v>
                </c:pt>
                <c:pt idx="315">
                  <c:v>1.631</c:v>
                </c:pt>
                <c:pt idx="316">
                  <c:v>1.64</c:v>
                </c:pt>
                <c:pt idx="317">
                  <c:v>1.649</c:v>
                </c:pt>
                <c:pt idx="318">
                  <c:v>1.6579999999999999</c:v>
                </c:pt>
                <c:pt idx="319">
                  <c:v>1.667</c:v>
                </c:pt>
                <c:pt idx="320">
                  <c:v>1.6759999999999999</c:v>
                </c:pt>
                <c:pt idx="321">
                  <c:v>1.6850000000000001</c:v>
                </c:pt>
                <c:pt idx="322">
                  <c:v>1.694</c:v>
                </c:pt>
                <c:pt idx="323">
                  <c:v>1.7030000000000001</c:v>
                </c:pt>
                <c:pt idx="324">
                  <c:v>1.712</c:v>
                </c:pt>
                <c:pt idx="325">
                  <c:v>1.7210000000000001</c:v>
                </c:pt>
                <c:pt idx="326">
                  <c:v>1.7310000000000001</c:v>
                </c:pt>
                <c:pt idx="327">
                  <c:v>1.74</c:v>
                </c:pt>
                <c:pt idx="328">
                  <c:v>1.7490000000000001</c:v>
                </c:pt>
                <c:pt idx="329">
                  <c:v>1.758</c:v>
                </c:pt>
                <c:pt idx="330">
                  <c:v>1.7669999999999999</c:v>
                </c:pt>
                <c:pt idx="331">
                  <c:v>1.776</c:v>
                </c:pt>
                <c:pt idx="332">
                  <c:v>1.7849999999999999</c:v>
                </c:pt>
                <c:pt idx="333">
                  <c:v>1.7949999999999999</c:v>
                </c:pt>
                <c:pt idx="334">
                  <c:v>1.804</c:v>
                </c:pt>
                <c:pt idx="335">
                  <c:v>1.8129999999999999</c:v>
                </c:pt>
                <c:pt idx="336">
                  <c:v>1.8220000000000001</c:v>
                </c:pt>
                <c:pt idx="337">
                  <c:v>1.831</c:v>
                </c:pt>
                <c:pt idx="338">
                  <c:v>1.84</c:v>
                </c:pt>
                <c:pt idx="339">
                  <c:v>1.849</c:v>
                </c:pt>
                <c:pt idx="340">
                  <c:v>1.8580000000000001</c:v>
                </c:pt>
                <c:pt idx="341">
                  <c:v>1.8680000000000001</c:v>
                </c:pt>
                <c:pt idx="342">
                  <c:v>1.877</c:v>
                </c:pt>
                <c:pt idx="343">
                  <c:v>1.8859999999999999</c:v>
                </c:pt>
                <c:pt idx="344">
                  <c:v>1.895</c:v>
                </c:pt>
                <c:pt idx="345">
                  <c:v>1.9039999999999999</c:v>
                </c:pt>
                <c:pt idx="346">
                  <c:v>1.9139999999999999</c:v>
                </c:pt>
                <c:pt idx="347">
                  <c:v>1.923</c:v>
                </c:pt>
                <c:pt idx="348">
                  <c:v>1.9319999999999999</c:v>
                </c:pt>
                <c:pt idx="349">
                  <c:v>1.9410000000000001</c:v>
                </c:pt>
                <c:pt idx="350">
                  <c:v>1.9510000000000001</c:v>
                </c:pt>
                <c:pt idx="351">
                  <c:v>1.96</c:v>
                </c:pt>
                <c:pt idx="352">
                  <c:v>1.9690000000000001</c:v>
                </c:pt>
                <c:pt idx="353">
                  <c:v>1.978</c:v>
                </c:pt>
                <c:pt idx="354">
                  <c:v>1.988</c:v>
                </c:pt>
                <c:pt idx="355">
                  <c:v>1.9970000000000001</c:v>
                </c:pt>
                <c:pt idx="356">
                  <c:v>2.0059999999999998</c:v>
                </c:pt>
                <c:pt idx="357">
                  <c:v>2.0150000000000001</c:v>
                </c:pt>
                <c:pt idx="358">
                  <c:v>2.0249999999999999</c:v>
                </c:pt>
                <c:pt idx="359">
                  <c:v>2.0339999999999998</c:v>
                </c:pt>
                <c:pt idx="360">
                  <c:v>2.0430000000000001</c:v>
                </c:pt>
                <c:pt idx="361">
                  <c:v>2.052</c:v>
                </c:pt>
                <c:pt idx="362">
                  <c:v>2.0619999999999998</c:v>
                </c:pt>
                <c:pt idx="363">
                  <c:v>2.0710000000000002</c:v>
                </c:pt>
                <c:pt idx="364">
                  <c:v>2.08</c:v>
                </c:pt>
                <c:pt idx="365">
                  <c:v>2.09</c:v>
                </c:pt>
                <c:pt idx="366">
                  <c:v>2.0990000000000002</c:v>
                </c:pt>
                <c:pt idx="367">
                  <c:v>2.1080000000000001</c:v>
                </c:pt>
                <c:pt idx="368">
                  <c:v>2.1179999999999999</c:v>
                </c:pt>
                <c:pt idx="369">
                  <c:v>2.1269999999999998</c:v>
                </c:pt>
                <c:pt idx="370">
                  <c:v>2.137</c:v>
                </c:pt>
                <c:pt idx="371">
                  <c:v>2.1459999999999999</c:v>
                </c:pt>
                <c:pt idx="372">
                  <c:v>2.1549999999999998</c:v>
                </c:pt>
                <c:pt idx="373">
                  <c:v>2.165</c:v>
                </c:pt>
                <c:pt idx="374">
                  <c:v>2.1739999999999999</c:v>
                </c:pt>
                <c:pt idx="375">
                  <c:v>2.1829999999999998</c:v>
                </c:pt>
                <c:pt idx="376">
                  <c:v>2.1930000000000001</c:v>
                </c:pt>
                <c:pt idx="377">
                  <c:v>2.202</c:v>
                </c:pt>
                <c:pt idx="378">
                  <c:v>2.2109999999999999</c:v>
                </c:pt>
                <c:pt idx="379">
                  <c:v>2.2210000000000001</c:v>
                </c:pt>
                <c:pt idx="380">
                  <c:v>2.23</c:v>
                </c:pt>
                <c:pt idx="381">
                  <c:v>2.2400000000000002</c:v>
                </c:pt>
                <c:pt idx="382">
                  <c:v>2.2490000000000001</c:v>
                </c:pt>
                <c:pt idx="383">
                  <c:v>2.258</c:v>
                </c:pt>
                <c:pt idx="384">
                  <c:v>2.2679999999999998</c:v>
                </c:pt>
                <c:pt idx="385">
                  <c:v>2.2770000000000001</c:v>
                </c:pt>
                <c:pt idx="386">
                  <c:v>2.2869999999999999</c:v>
                </c:pt>
                <c:pt idx="387">
                  <c:v>2.2959999999999998</c:v>
                </c:pt>
                <c:pt idx="388">
                  <c:v>2.3050000000000002</c:v>
                </c:pt>
                <c:pt idx="389">
                  <c:v>2.3149999999999999</c:v>
                </c:pt>
                <c:pt idx="390">
                  <c:v>2.3239999999999998</c:v>
                </c:pt>
                <c:pt idx="391">
                  <c:v>2.3340000000000001</c:v>
                </c:pt>
                <c:pt idx="392">
                  <c:v>2.343</c:v>
                </c:pt>
                <c:pt idx="393">
                  <c:v>2.3519999999999999</c:v>
                </c:pt>
                <c:pt idx="394">
                  <c:v>2.3620000000000001</c:v>
                </c:pt>
                <c:pt idx="395">
                  <c:v>2.371</c:v>
                </c:pt>
                <c:pt idx="396">
                  <c:v>2.3809999999999998</c:v>
                </c:pt>
                <c:pt idx="397">
                  <c:v>2.39</c:v>
                </c:pt>
                <c:pt idx="398">
                  <c:v>2.4</c:v>
                </c:pt>
                <c:pt idx="399">
                  <c:v>2.4089999999999998</c:v>
                </c:pt>
                <c:pt idx="400">
                  <c:v>2.4180000000000001</c:v>
                </c:pt>
                <c:pt idx="401">
                  <c:v>2.4279999999999999</c:v>
                </c:pt>
                <c:pt idx="402">
                  <c:v>2.4369999999999998</c:v>
                </c:pt>
                <c:pt idx="403">
                  <c:v>2.4470000000000001</c:v>
                </c:pt>
                <c:pt idx="404">
                  <c:v>2.456</c:v>
                </c:pt>
                <c:pt idx="405">
                  <c:v>2.4660000000000002</c:v>
                </c:pt>
                <c:pt idx="406">
                  <c:v>2.4750000000000001</c:v>
                </c:pt>
                <c:pt idx="407">
                  <c:v>2.484</c:v>
                </c:pt>
                <c:pt idx="408">
                  <c:v>2.4940000000000002</c:v>
                </c:pt>
                <c:pt idx="409">
                  <c:v>2.5030000000000001</c:v>
                </c:pt>
                <c:pt idx="410">
                  <c:v>2.5129999999999999</c:v>
                </c:pt>
                <c:pt idx="411">
                  <c:v>2.5219999999999998</c:v>
                </c:pt>
                <c:pt idx="412">
                  <c:v>2.532</c:v>
                </c:pt>
                <c:pt idx="413">
                  <c:v>2.5409999999999999</c:v>
                </c:pt>
                <c:pt idx="414">
                  <c:v>2.5499999999999998</c:v>
                </c:pt>
                <c:pt idx="415">
                  <c:v>2.56</c:v>
                </c:pt>
                <c:pt idx="416">
                  <c:v>2.569</c:v>
                </c:pt>
                <c:pt idx="417">
                  <c:v>2.5790000000000002</c:v>
                </c:pt>
                <c:pt idx="418">
                  <c:v>2.5880000000000001</c:v>
                </c:pt>
                <c:pt idx="419">
                  <c:v>2.5979999999999999</c:v>
                </c:pt>
                <c:pt idx="420">
                  <c:v>2.6070000000000002</c:v>
                </c:pt>
                <c:pt idx="421">
                  <c:v>2.6160000000000001</c:v>
                </c:pt>
                <c:pt idx="422">
                  <c:v>2.6259999999999999</c:v>
                </c:pt>
                <c:pt idx="423">
                  <c:v>2.6349999999999998</c:v>
                </c:pt>
                <c:pt idx="424">
                  <c:v>2.645</c:v>
                </c:pt>
                <c:pt idx="425">
                  <c:v>2.6539999999999999</c:v>
                </c:pt>
                <c:pt idx="426">
                  <c:v>2.6640000000000001</c:v>
                </c:pt>
                <c:pt idx="427">
                  <c:v>2.673</c:v>
                </c:pt>
                <c:pt idx="428">
                  <c:v>2.6819999999999999</c:v>
                </c:pt>
                <c:pt idx="429">
                  <c:v>2.6920000000000002</c:v>
                </c:pt>
                <c:pt idx="430">
                  <c:v>2.7010000000000001</c:v>
                </c:pt>
                <c:pt idx="431">
                  <c:v>2.7109999999999999</c:v>
                </c:pt>
                <c:pt idx="432">
                  <c:v>2.72</c:v>
                </c:pt>
                <c:pt idx="433">
                  <c:v>2.73</c:v>
                </c:pt>
                <c:pt idx="434">
                  <c:v>2.7389999999999999</c:v>
                </c:pt>
                <c:pt idx="435">
                  <c:v>2.7480000000000002</c:v>
                </c:pt>
                <c:pt idx="436">
                  <c:v>2.758</c:v>
                </c:pt>
                <c:pt idx="437">
                  <c:v>2.7669999999999999</c:v>
                </c:pt>
                <c:pt idx="438">
                  <c:v>2.7770000000000001</c:v>
                </c:pt>
                <c:pt idx="439">
                  <c:v>2.786</c:v>
                </c:pt>
                <c:pt idx="440">
                  <c:v>2.7959999999999998</c:v>
                </c:pt>
                <c:pt idx="441">
                  <c:v>2.8050000000000002</c:v>
                </c:pt>
                <c:pt idx="442">
                  <c:v>2.8149999999999999</c:v>
                </c:pt>
                <c:pt idx="443">
                  <c:v>2.8239999999999998</c:v>
                </c:pt>
                <c:pt idx="444">
                  <c:v>2.8340000000000001</c:v>
                </c:pt>
                <c:pt idx="445">
                  <c:v>2.843</c:v>
                </c:pt>
                <c:pt idx="446">
                  <c:v>2.8530000000000002</c:v>
                </c:pt>
                <c:pt idx="447">
                  <c:v>2.8620000000000001</c:v>
                </c:pt>
                <c:pt idx="448">
                  <c:v>2.8719999999999999</c:v>
                </c:pt>
                <c:pt idx="449">
                  <c:v>2.8809999999999998</c:v>
                </c:pt>
                <c:pt idx="450">
                  <c:v>2.891</c:v>
                </c:pt>
                <c:pt idx="451">
                  <c:v>2.9</c:v>
                </c:pt>
                <c:pt idx="452">
                  <c:v>2.91</c:v>
                </c:pt>
                <c:pt idx="453">
                  <c:v>2.919</c:v>
                </c:pt>
                <c:pt idx="454">
                  <c:v>2.9279999999999999</c:v>
                </c:pt>
                <c:pt idx="455">
                  <c:v>2.9380000000000002</c:v>
                </c:pt>
                <c:pt idx="456">
                  <c:v>2.9470000000000001</c:v>
                </c:pt>
                <c:pt idx="457">
                  <c:v>2.9569999999999999</c:v>
                </c:pt>
                <c:pt idx="458">
                  <c:v>2.9660000000000002</c:v>
                </c:pt>
                <c:pt idx="459">
                  <c:v>2.976</c:v>
                </c:pt>
                <c:pt idx="460">
                  <c:v>2.9849999999999999</c:v>
                </c:pt>
                <c:pt idx="461">
                  <c:v>2.9950000000000001</c:v>
                </c:pt>
                <c:pt idx="462">
                  <c:v>3.004</c:v>
                </c:pt>
                <c:pt idx="463">
                  <c:v>3.0139999999999998</c:v>
                </c:pt>
                <c:pt idx="464">
                  <c:v>3.0230000000000001</c:v>
                </c:pt>
                <c:pt idx="465">
                  <c:v>3.0329999999999999</c:v>
                </c:pt>
                <c:pt idx="466">
                  <c:v>3.0419999999999998</c:v>
                </c:pt>
                <c:pt idx="467">
                  <c:v>3.052</c:v>
                </c:pt>
                <c:pt idx="468">
                  <c:v>3.0609999999999999</c:v>
                </c:pt>
                <c:pt idx="469">
                  <c:v>3.0710000000000002</c:v>
                </c:pt>
                <c:pt idx="470">
                  <c:v>3.08</c:v>
                </c:pt>
                <c:pt idx="471">
                  <c:v>3.089</c:v>
                </c:pt>
                <c:pt idx="472">
                  <c:v>3.0990000000000002</c:v>
                </c:pt>
                <c:pt idx="473">
                  <c:v>3.1080000000000001</c:v>
                </c:pt>
                <c:pt idx="474">
                  <c:v>3.1179999999999999</c:v>
                </c:pt>
                <c:pt idx="475">
                  <c:v>3.1269999999999998</c:v>
                </c:pt>
                <c:pt idx="476">
                  <c:v>3.137</c:v>
                </c:pt>
                <c:pt idx="477">
                  <c:v>3.1459999999999999</c:v>
                </c:pt>
                <c:pt idx="478">
                  <c:v>3.1560000000000001</c:v>
                </c:pt>
                <c:pt idx="479">
                  <c:v>3.165</c:v>
                </c:pt>
                <c:pt idx="480">
                  <c:v>3.1749999999999998</c:v>
                </c:pt>
                <c:pt idx="481">
                  <c:v>3.1850000000000001</c:v>
                </c:pt>
                <c:pt idx="482">
                  <c:v>3.194</c:v>
                </c:pt>
                <c:pt idx="483">
                  <c:v>3.2040000000000002</c:v>
                </c:pt>
                <c:pt idx="484">
                  <c:v>3.2130000000000001</c:v>
                </c:pt>
                <c:pt idx="485">
                  <c:v>3.2229999999999999</c:v>
                </c:pt>
                <c:pt idx="486">
                  <c:v>3.2320000000000002</c:v>
                </c:pt>
                <c:pt idx="487">
                  <c:v>3.242</c:v>
                </c:pt>
                <c:pt idx="488">
                  <c:v>3.2509999999999999</c:v>
                </c:pt>
                <c:pt idx="489">
                  <c:v>3.2610000000000001</c:v>
                </c:pt>
                <c:pt idx="490">
                  <c:v>3.27</c:v>
                </c:pt>
                <c:pt idx="491">
                  <c:v>3.28</c:v>
                </c:pt>
                <c:pt idx="492">
                  <c:v>3.2890000000000001</c:v>
                </c:pt>
                <c:pt idx="493">
                  <c:v>3.2989999999999999</c:v>
                </c:pt>
                <c:pt idx="494">
                  <c:v>3.3079999999999998</c:v>
                </c:pt>
                <c:pt idx="495">
                  <c:v>3.3180000000000001</c:v>
                </c:pt>
                <c:pt idx="496">
                  <c:v>3.327</c:v>
                </c:pt>
                <c:pt idx="497">
                  <c:v>3.3370000000000002</c:v>
                </c:pt>
                <c:pt idx="498">
                  <c:v>3.3460000000000001</c:v>
                </c:pt>
                <c:pt idx="499">
                  <c:v>3.3559999999999999</c:v>
                </c:pt>
                <c:pt idx="500">
                  <c:v>3.3650000000000002</c:v>
                </c:pt>
                <c:pt idx="501">
                  <c:v>3.375</c:v>
                </c:pt>
                <c:pt idx="502">
                  <c:v>3.3849999999999998</c:v>
                </c:pt>
                <c:pt idx="503">
                  <c:v>3.3940000000000001</c:v>
                </c:pt>
                <c:pt idx="504">
                  <c:v>3.4039999999999999</c:v>
                </c:pt>
                <c:pt idx="505">
                  <c:v>3.4129999999999998</c:v>
                </c:pt>
                <c:pt idx="506">
                  <c:v>3.423</c:v>
                </c:pt>
                <c:pt idx="507">
                  <c:v>3.4319999999999999</c:v>
                </c:pt>
                <c:pt idx="508">
                  <c:v>3.4420000000000002</c:v>
                </c:pt>
                <c:pt idx="509">
                  <c:v>3.452</c:v>
                </c:pt>
                <c:pt idx="510">
                  <c:v>3.4609999999999999</c:v>
                </c:pt>
                <c:pt idx="511">
                  <c:v>3.4710000000000001</c:v>
                </c:pt>
                <c:pt idx="512">
                  <c:v>3.48</c:v>
                </c:pt>
                <c:pt idx="513">
                  <c:v>3.49</c:v>
                </c:pt>
                <c:pt idx="514">
                  <c:v>3.5</c:v>
                </c:pt>
                <c:pt idx="515">
                  <c:v>3.5089999999999999</c:v>
                </c:pt>
                <c:pt idx="516">
                  <c:v>3.5190000000000001</c:v>
                </c:pt>
                <c:pt idx="517">
                  <c:v>3.528</c:v>
                </c:pt>
                <c:pt idx="518">
                  <c:v>3.5379999999999998</c:v>
                </c:pt>
                <c:pt idx="519">
                  <c:v>3.5470000000000002</c:v>
                </c:pt>
                <c:pt idx="520">
                  <c:v>3.5569999999999999</c:v>
                </c:pt>
                <c:pt idx="521">
                  <c:v>3.5670000000000002</c:v>
                </c:pt>
                <c:pt idx="522">
                  <c:v>3.5760000000000001</c:v>
                </c:pt>
                <c:pt idx="523">
                  <c:v>3.5859999999999999</c:v>
                </c:pt>
                <c:pt idx="524">
                  <c:v>3.5950000000000002</c:v>
                </c:pt>
                <c:pt idx="525">
                  <c:v>3.605</c:v>
                </c:pt>
                <c:pt idx="526">
                  <c:v>3.6150000000000002</c:v>
                </c:pt>
                <c:pt idx="527">
                  <c:v>3.6240000000000001</c:v>
                </c:pt>
                <c:pt idx="528">
                  <c:v>3.6339999999999999</c:v>
                </c:pt>
                <c:pt idx="529">
                  <c:v>3.6429999999999998</c:v>
                </c:pt>
                <c:pt idx="530">
                  <c:v>3.653</c:v>
                </c:pt>
                <c:pt idx="531">
                  <c:v>3.6629999999999998</c:v>
                </c:pt>
                <c:pt idx="532">
                  <c:v>3.6720000000000002</c:v>
                </c:pt>
                <c:pt idx="533">
                  <c:v>3.6819999999999999</c:v>
                </c:pt>
                <c:pt idx="534">
                  <c:v>3.6920000000000002</c:v>
                </c:pt>
                <c:pt idx="535">
                  <c:v>3.7010000000000001</c:v>
                </c:pt>
                <c:pt idx="536">
                  <c:v>3.7109999999999999</c:v>
                </c:pt>
                <c:pt idx="537">
                  <c:v>3.72</c:v>
                </c:pt>
                <c:pt idx="538">
                  <c:v>3.73</c:v>
                </c:pt>
                <c:pt idx="539">
                  <c:v>3.74</c:v>
                </c:pt>
                <c:pt idx="540">
                  <c:v>3.7490000000000001</c:v>
                </c:pt>
                <c:pt idx="541">
                  <c:v>3.7589999999999999</c:v>
                </c:pt>
                <c:pt idx="542">
                  <c:v>3.7679999999999998</c:v>
                </c:pt>
                <c:pt idx="543">
                  <c:v>3.778</c:v>
                </c:pt>
                <c:pt idx="544">
                  <c:v>3.7879999999999998</c:v>
                </c:pt>
                <c:pt idx="545">
                  <c:v>3.7970000000000002</c:v>
                </c:pt>
                <c:pt idx="546">
                  <c:v>3.8069999999999999</c:v>
                </c:pt>
                <c:pt idx="547">
                  <c:v>3.8170000000000002</c:v>
                </c:pt>
                <c:pt idx="548">
                  <c:v>3.8260000000000001</c:v>
                </c:pt>
                <c:pt idx="549">
                  <c:v>3.8359999999999999</c:v>
                </c:pt>
                <c:pt idx="550">
                  <c:v>3.8450000000000002</c:v>
                </c:pt>
                <c:pt idx="551">
                  <c:v>3.855</c:v>
                </c:pt>
                <c:pt idx="552">
                  <c:v>3.8650000000000002</c:v>
                </c:pt>
                <c:pt idx="553">
                  <c:v>3.8740000000000001</c:v>
                </c:pt>
                <c:pt idx="554">
                  <c:v>3.8839999999999999</c:v>
                </c:pt>
                <c:pt idx="555">
                  <c:v>3.8929999999999998</c:v>
                </c:pt>
                <c:pt idx="556">
                  <c:v>3.903</c:v>
                </c:pt>
                <c:pt idx="557">
                  <c:v>3.9129999999999998</c:v>
                </c:pt>
                <c:pt idx="558">
                  <c:v>3.9220000000000002</c:v>
                </c:pt>
                <c:pt idx="559">
                  <c:v>3.9319999999999999</c:v>
                </c:pt>
                <c:pt idx="560">
                  <c:v>3.9409999999999998</c:v>
                </c:pt>
                <c:pt idx="561">
                  <c:v>3.9510000000000001</c:v>
                </c:pt>
                <c:pt idx="562">
                  <c:v>3.96</c:v>
                </c:pt>
                <c:pt idx="563">
                  <c:v>3.97</c:v>
                </c:pt>
                <c:pt idx="564">
                  <c:v>3.98</c:v>
                </c:pt>
                <c:pt idx="565">
                  <c:v>3.9889999999999999</c:v>
                </c:pt>
                <c:pt idx="566">
                  <c:v>3.9990000000000001</c:v>
                </c:pt>
                <c:pt idx="567">
                  <c:v>4.0090000000000003</c:v>
                </c:pt>
                <c:pt idx="568">
                  <c:v>4.0179999999999998</c:v>
                </c:pt>
                <c:pt idx="569">
                  <c:v>4.0279999999999996</c:v>
                </c:pt>
                <c:pt idx="570">
                  <c:v>4.0369999999999999</c:v>
                </c:pt>
                <c:pt idx="571">
                  <c:v>4.0469999999999997</c:v>
                </c:pt>
                <c:pt idx="572">
                  <c:v>4.0570000000000004</c:v>
                </c:pt>
                <c:pt idx="573">
                  <c:v>4.0659999999999998</c:v>
                </c:pt>
                <c:pt idx="574">
                  <c:v>4.0759999999999996</c:v>
                </c:pt>
                <c:pt idx="575">
                  <c:v>4.0860000000000003</c:v>
                </c:pt>
                <c:pt idx="576">
                  <c:v>4.0949999999999998</c:v>
                </c:pt>
                <c:pt idx="577">
                  <c:v>4.1050000000000004</c:v>
                </c:pt>
                <c:pt idx="578">
                  <c:v>4.1139999999999999</c:v>
                </c:pt>
                <c:pt idx="579">
                  <c:v>4.1239999999999997</c:v>
                </c:pt>
                <c:pt idx="580">
                  <c:v>4.1340000000000003</c:v>
                </c:pt>
                <c:pt idx="581">
                  <c:v>4.1429999999999998</c:v>
                </c:pt>
                <c:pt idx="582">
                  <c:v>4.1529999999999996</c:v>
                </c:pt>
                <c:pt idx="583">
                  <c:v>4.1630000000000003</c:v>
                </c:pt>
                <c:pt idx="584">
                  <c:v>4.1719999999999997</c:v>
                </c:pt>
                <c:pt idx="585">
                  <c:v>4.1820000000000004</c:v>
                </c:pt>
                <c:pt idx="586">
                  <c:v>4.1909999999999998</c:v>
                </c:pt>
                <c:pt idx="587">
                  <c:v>4.2009999999999996</c:v>
                </c:pt>
                <c:pt idx="588">
                  <c:v>4.2110000000000003</c:v>
                </c:pt>
                <c:pt idx="589">
                  <c:v>4.22</c:v>
                </c:pt>
                <c:pt idx="590">
                  <c:v>4.2300000000000004</c:v>
                </c:pt>
                <c:pt idx="591">
                  <c:v>4.24</c:v>
                </c:pt>
                <c:pt idx="592">
                  <c:v>4.2489999999999997</c:v>
                </c:pt>
                <c:pt idx="593">
                  <c:v>4.2590000000000003</c:v>
                </c:pt>
                <c:pt idx="594">
                  <c:v>4.2690000000000001</c:v>
                </c:pt>
                <c:pt idx="595">
                  <c:v>4.2779999999999996</c:v>
                </c:pt>
                <c:pt idx="596">
                  <c:v>4.2880000000000003</c:v>
                </c:pt>
                <c:pt idx="597">
                  <c:v>4.298</c:v>
                </c:pt>
                <c:pt idx="598">
                  <c:v>4.3070000000000004</c:v>
                </c:pt>
                <c:pt idx="599">
                  <c:v>4.3170000000000002</c:v>
                </c:pt>
                <c:pt idx="600">
                  <c:v>4.327</c:v>
                </c:pt>
                <c:pt idx="601">
                  <c:v>4.3360000000000003</c:v>
                </c:pt>
                <c:pt idx="602">
                  <c:v>4.3460000000000001</c:v>
                </c:pt>
                <c:pt idx="603">
                  <c:v>4.3559999999999999</c:v>
                </c:pt>
                <c:pt idx="604">
                  <c:v>4.3650000000000002</c:v>
                </c:pt>
                <c:pt idx="605">
                  <c:v>4.375</c:v>
                </c:pt>
                <c:pt idx="606">
                  <c:v>4.3849999999999998</c:v>
                </c:pt>
                <c:pt idx="607">
                  <c:v>4.3940000000000001</c:v>
                </c:pt>
                <c:pt idx="608">
                  <c:v>4.4039999999999999</c:v>
                </c:pt>
                <c:pt idx="609">
                  <c:v>4.4139999999999997</c:v>
                </c:pt>
                <c:pt idx="610">
                  <c:v>4.423</c:v>
                </c:pt>
                <c:pt idx="611">
                  <c:v>4.4329999999999998</c:v>
                </c:pt>
                <c:pt idx="612">
                  <c:v>4.4429999999999996</c:v>
                </c:pt>
                <c:pt idx="613">
                  <c:v>4.452</c:v>
                </c:pt>
                <c:pt idx="614">
                  <c:v>4.4619999999999997</c:v>
                </c:pt>
                <c:pt idx="615">
                  <c:v>4.4720000000000004</c:v>
                </c:pt>
                <c:pt idx="616">
                  <c:v>4.4820000000000002</c:v>
                </c:pt>
                <c:pt idx="617">
                  <c:v>4.4909999999999997</c:v>
                </c:pt>
                <c:pt idx="618">
                  <c:v>4.5010000000000003</c:v>
                </c:pt>
                <c:pt idx="619">
                  <c:v>4.5110000000000001</c:v>
                </c:pt>
                <c:pt idx="620">
                  <c:v>4.5199999999999996</c:v>
                </c:pt>
                <c:pt idx="621">
                  <c:v>4.53</c:v>
                </c:pt>
                <c:pt idx="622">
                  <c:v>4.54</c:v>
                </c:pt>
                <c:pt idx="623">
                  <c:v>4.5490000000000004</c:v>
                </c:pt>
                <c:pt idx="624">
                  <c:v>4.5590000000000002</c:v>
                </c:pt>
                <c:pt idx="625">
                  <c:v>4.569</c:v>
                </c:pt>
                <c:pt idx="626">
                  <c:v>4.5789999999999997</c:v>
                </c:pt>
                <c:pt idx="627">
                  <c:v>4.5880000000000001</c:v>
                </c:pt>
                <c:pt idx="628">
                  <c:v>4.5979999999999999</c:v>
                </c:pt>
                <c:pt idx="629">
                  <c:v>4.6079999999999997</c:v>
                </c:pt>
                <c:pt idx="630">
                  <c:v>4.6180000000000003</c:v>
                </c:pt>
                <c:pt idx="631">
                  <c:v>4.6269999999999998</c:v>
                </c:pt>
                <c:pt idx="632">
                  <c:v>4.6369999999999996</c:v>
                </c:pt>
                <c:pt idx="633">
                  <c:v>4.6470000000000002</c:v>
                </c:pt>
                <c:pt idx="634">
                  <c:v>4.657</c:v>
                </c:pt>
                <c:pt idx="635">
                  <c:v>4.6660000000000004</c:v>
                </c:pt>
                <c:pt idx="636">
                  <c:v>4.6760000000000002</c:v>
                </c:pt>
                <c:pt idx="637">
                  <c:v>4.6859999999999999</c:v>
                </c:pt>
                <c:pt idx="638">
                  <c:v>4.6959999999999997</c:v>
                </c:pt>
                <c:pt idx="639">
                  <c:v>4.7050000000000001</c:v>
                </c:pt>
                <c:pt idx="640">
                  <c:v>4.7149999999999999</c:v>
                </c:pt>
                <c:pt idx="641">
                  <c:v>4.7249999999999996</c:v>
                </c:pt>
                <c:pt idx="642">
                  <c:v>4.7350000000000003</c:v>
                </c:pt>
                <c:pt idx="643">
                  <c:v>4.7439999999999998</c:v>
                </c:pt>
                <c:pt idx="644">
                  <c:v>4.7539999999999996</c:v>
                </c:pt>
                <c:pt idx="645">
                  <c:v>4.7640000000000002</c:v>
                </c:pt>
                <c:pt idx="646">
                  <c:v>4.774</c:v>
                </c:pt>
                <c:pt idx="647">
                  <c:v>4.7839999999999998</c:v>
                </c:pt>
                <c:pt idx="648">
                  <c:v>4.7930000000000001</c:v>
                </c:pt>
                <c:pt idx="649">
                  <c:v>4.8029999999999999</c:v>
                </c:pt>
                <c:pt idx="650">
                  <c:v>4.8129999999999997</c:v>
                </c:pt>
                <c:pt idx="651">
                  <c:v>4.8230000000000004</c:v>
                </c:pt>
                <c:pt idx="652">
                  <c:v>4.8319999999999999</c:v>
                </c:pt>
                <c:pt idx="653">
                  <c:v>4.8419999999999996</c:v>
                </c:pt>
                <c:pt idx="654">
                  <c:v>4.8520000000000003</c:v>
                </c:pt>
                <c:pt idx="655">
                  <c:v>4.8620000000000001</c:v>
                </c:pt>
                <c:pt idx="656">
                  <c:v>4.8710000000000004</c:v>
                </c:pt>
                <c:pt idx="657">
                  <c:v>4.8810000000000002</c:v>
                </c:pt>
                <c:pt idx="658">
                  <c:v>4.891</c:v>
                </c:pt>
                <c:pt idx="659">
                  <c:v>4.9009999999999998</c:v>
                </c:pt>
                <c:pt idx="660">
                  <c:v>4.9109999999999996</c:v>
                </c:pt>
                <c:pt idx="661">
                  <c:v>4.9210000000000003</c:v>
                </c:pt>
                <c:pt idx="662">
                  <c:v>4.93</c:v>
                </c:pt>
                <c:pt idx="663">
                  <c:v>4.9400000000000004</c:v>
                </c:pt>
                <c:pt idx="664">
                  <c:v>4.95</c:v>
                </c:pt>
                <c:pt idx="665">
                  <c:v>4.96</c:v>
                </c:pt>
                <c:pt idx="666">
                  <c:v>4.97</c:v>
                </c:pt>
                <c:pt idx="667">
                  <c:v>4.9790000000000001</c:v>
                </c:pt>
                <c:pt idx="668">
                  <c:v>4.9889999999999999</c:v>
                </c:pt>
                <c:pt idx="669">
                  <c:v>4.9989999999999997</c:v>
                </c:pt>
                <c:pt idx="670">
                  <c:v>5.0090000000000003</c:v>
                </c:pt>
                <c:pt idx="671">
                  <c:v>5.0190000000000001</c:v>
                </c:pt>
                <c:pt idx="672">
                  <c:v>5.0289999999999999</c:v>
                </c:pt>
                <c:pt idx="673">
                  <c:v>5.0380000000000003</c:v>
                </c:pt>
                <c:pt idx="674">
                  <c:v>5.048</c:v>
                </c:pt>
                <c:pt idx="675">
                  <c:v>5.0579999999999998</c:v>
                </c:pt>
                <c:pt idx="676">
                  <c:v>5.0679999999999996</c:v>
                </c:pt>
                <c:pt idx="677">
                  <c:v>5.0780000000000003</c:v>
                </c:pt>
                <c:pt idx="678">
                  <c:v>5.0880000000000001</c:v>
                </c:pt>
                <c:pt idx="679">
                  <c:v>5.0979999999999999</c:v>
                </c:pt>
                <c:pt idx="680">
                  <c:v>5.1070000000000002</c:v>
                </c:pt>
                <c:pt idx="681">
                  <c:v>5.117</c:v>
                </c:pt>
                <c:pt idx="682">
                  <c:v>5.1269999999999998</c:v>
                </c:pt>
                <c:pt idx="683">
                  <c:v>5.1369999999999996</c:v>
                </c:pt>
                <c:pt idx="684">
                  <c:v>5.1470000000000002</c:v>
                </c:pt>
                <c:pt idx="685">
                  <c:v>5.1559999999999997</c:v>
                </c:pt>
                <c:pt idx="686">
                  <c:v>5.1660000000000004</c:v>
                </c:pt>
                <c:pt idx="687">
                  <c:v>5.1760000000000002</c:v>
                </c:pt>
                <c:pt idx="688">
                  <c:v>5.1859999999999999</c:v>
                </c:pt>
                <c:pt idx="689">
                  <c:v>5.1959999999999997</c:v>
                </c:pt>
                <c:pt idx="690">
                  <c:v>5.2060000000000004</c:v>
                </c:pt>
                <c:pt idx="691">
                  <c:v>5.2160000000000002</c:v>
                </c:pt>
                <c:pt idx="692">
                  <c:v>5.2249999999999996</c:v>
                </c:pt>
                <c:pt idx="693">
                  <c:v>5.2350000000000003</c:v>
                </c:pt>
                <c:pt idx="694">
                  <c:v>5.2450000000000001</c:v>
                </c:pt>
                <c:pt idx="695">
                  <c:v>5.2549999999999999</c:v>
                </c:pt>
                <c:pt idx="696">
                  <c:v>5.2649999999999997</c:v>
                </c:pt>
                <c:pt idx="697">
                  <c:v>5.2750000000000004</c:v>
                </c:pt>
                <c:pt idx="698">
                  <c:v>5.2850000000000001</c:v>
                </c:pt>
                <c:pt idx="699">
                  <c:v>5.2939999999999996</c:v>
                </c:pt>
                <c:pt idx="700">
                  <c:v>5.3040000000000003</c:v>
                </c:pt>
                <c:pt idx="701">
                  <c:v>5.3140000000000001</c:v>
                </c:pt>
                <c:pt idx="702">
                  <c:v>5.3239999999999998</c:v>
                </c:pt>
                <c:pt idx="703">
                  <c:v>5.3339999999999996</c:v>
                </c:pt>
                <c:pt idx="704">
                  <c:v>5.3440000000000003</c:v>
                </c:pt>
                <c:pt idx="705">
                  <c:v>5.3540000000000001</c:v>
                </c:pt>
                <c:pt idx="706">
                  <c:v>5.3639999999999999</c:v>
                </c:pt>
                <c:pt idx="707">
                  <c:v>5.3739999999999997</c:v>
                </c:pt>
                <c:pt idx="708">
                  <c:v>5.3840000000000003</c:v>
                </c:pt>
                <c:pt idx="709">
                  <c:v>5.3929999999999998</c:v>
                </c:pt>
                <c:pt idx="710">
                  <c:v>5.4029999999999996</c:v>
                </c:pt>
                <c:pt idx="711">
                  <c:v>5.4130000000000003</c:v>
                </c:pt>
                <c:pt idx="712">
                  <c:v>5.423</c:v>
                </c:pt>
                <c:pt idx="713">
                  <c:v>5.4329999999999998</c:v>
                </c:pt>
                <c:pt idx="714">
                  <c:v>5.4429999999999996</c:v>
                </c:pt>
                <c:pt idx="715">
                  <c:v>5.4530000000000003</c:v>
                </c:pt>
                <c:pt idx="716">
                  <c:v>5.4630000000000001</c:v>
                </c:pt>
                <c:pt idx="717">
                  <c:v>5.4729999999999999</c:v>
                </c:pt>
                <c:pt idx="718">
                  <c:v>5.4829999999999997</c:v>
                </c:pt>
                <c:pt idx="719">
                  <c:v>5.4930000000000003</c:v>
                </c:pt>
                <c:pt idx="720">
                  <c:v>5.5030000000000001</c:v>
                </c:pt>
                <c:pt idx="721">
                  <c:v>5.5129999999999999</c:v>
                </c:pt>
                <c:pt idx="722">
                  <c:v>5.5220000000000002</c:v>
                </c:pt>
                <c:pt idx="723">
                  <c:v>5.532</c:v>
                </c:pt>
                <c:pt idx="724">
                  <c:v>5.5419999999999998</c:v>
                </c:pt>
                <c:pt idx="725">
                  <c:v>5.5519999999999996</c:v>
                </c:pt>
                <c:pt idx="726">
                  <c:v>5.5620000000000003</c:v>
                </c:pt>
                <c:pt idx="727">
                  <c:v>5.5720000000000001</c:v>
                </c:pt>
                <c:pt idx="728">
                  <c:v>5.5819999999999999</c:v>
                </c:pt>
                <c:pt idx="729">
                  <c:v>5.5919999999999996</c:v>
                </c:pt>
                <c:pt idx="730">
                  <c:v>5.6020000000000003</c:v>
                </c:pt>
                <c:pt idx="731">
                  <c:v>5.6120000000000001</c:v>
                </c:pt>
                <c:pt idx="732">
                  <c:v>5.6219999999999999</c:v>
                </c:pt>
                <c:pt idx="733">
                  <c:v>5.6319999999999997</c:v>
                </c:pt>
                <c:pt idx="734">
                  <c:v>5.6420000000000003</c:v>
                </c:pt>
                <c:pt idx="735">
                  <c:v>5.6520000000000001</c:v>
                </c:pt>
                <c:pt idx="736">
                  <c:v>5.6619999999999999</c:v>
                </c:pt>
                <c:pt idx="737">
                  <c:v>5.6719999999999997</c:v>
                </c:pt>
                <c:pt idx="738">
                  <c:v>5.6820000000000004</c:v>
                </c:pt>
                <c:pt idx="739">
                  <c:v>5.6920000000000002</c:v>
                </c:pt>
                <c:pt idx="740">
                  <c:v>5.702</c:v>
                </c:pt>
                <c:pt idx="741">
                  <c:v>5.7119999999999997</c:v>
                </c:pt>
                <c:pt idx="742">
                  <c:v>5.7220000000000004</c:v>
                </c:pt>
                <c:pt idx="743">
                  <c:v>5.7320000000000002</c:v>
                </c:pt>
                <c:pt idx="744">
                  <c:v>5.742</c:v>
                </c:pt>
                <c:pt idx="745">
                  <c:v>5.7519999999999998</c:v>
                </c:pt>
                <c:pt idx="746">
                  <c:v>5.7619999999999996</c:v>
                </c:pt>
                <c:pt idx="747">
                  <c:v>5.7720000000000002</c:v>
                </c:pt>
                <c:pt idx="748">
                  <c:v>5.782</c:v>
                </c:pt>
                <c:pt idx="749">
                  <c:v>5.7919999999999998</c:v>
                </c:pt>
                <c:pt idx="750">
                  <c:v>5.8019999999999996</c:v>
                </c:pt>
                <c:pt idx="751">
                  <c:v>5.8120000000000003</c:v>
                </c:pt>
                <c:pt idx="752">
                  <c:v>5.8220000000000001</c:v>
                </c:pt>
                <c:pt idx="753">
                  <c:v>5.8319999999999999</c:v>
                </c:pt>
                <c:pt idx="754">
                  <c:v>5.8419999999999996</c:v>
                </c:pt>
                <c:pt idx="755">
                  <c:v>5.8520000000000003</c:v>
                </c:pt>
                <c:pt idx="756">
                  <c:v>5.8620000000000001</c:v>
                </c:pt>
                <c:pt idx="757">
                  <c:v>5.8719999999999999</c:v>
                </c:pt>
                <c:pt idx="758">
                  <c:v>5.883</c:v>
                </c:pt>
                <c:pt idx="759">
                  <c:v>5.8929999999999998</c:v>
                </c:pt>
                <c:pt idx="760">
                  <c:v>5.9029999999999996</c:v>
                </c:pt>
                <c:pt idx="761">
                  <c:v>5.9130000000000003</c:v>
                </c:pt>
                <c:pt idx="762">
                  <c:v>5.923</c:v>
                </c:pt>
                <c:pt idx="763">
                  <c:v>5.9329999999999998</c:v>
                </c:pt>
                <c:pt idx="764">
                  <c:v>5.9429999999999996</c:v>
                </c:pt>
                <c:pt idx="765">
                  <c:v>5.9530000000000003</c:v>
                </c:pt>
                <c:pt idx="766">
                  <c:v>5.9630000000000001</c:v>
                </c:pt>
                <c:pt idx="767">
                  <c:v>5.9729999999999999</c:v>
                </c:pt>
                <c:pt idx="768">
                  <c:v>5.9829999999999997</c:v>
                </c:pt>
                <c:pt idx="769">
                  <c:v>5.9930000000000003</c:v>
                </c:pt>
                <c:pt idx="770">
                  <c:v>6.0030000000000001</c:v>
                </c:pt>
                <c:pt idx="771">
                  <c:v>6.0129999999999999</c:v>
                </c:pt>
                <c:pt idx="772">
                  <c:v>6.024</c:v>
                </c:pt>
                <c:pt idx="773">
                  <c:v>6.0339999999999998</c:v>
                </c:pt>
                <c:pt idx="774">
                  <c:v>6.0439999999999996</c:v>
                </c:pt>
                <c:pt idx="775">
                  <c:v>6.0540000000000003</c:v>
                </c:pt>
                <c:pt idx="776">
                  <c:v>6.0640000000000001</c:v>
                </c:pt>
                <c:pt idx="777">
                  <c:v>6.0739999999999998</c:v>
                </c:pt>
                <c:pt idx="778">
                  <c:v>6.0839999999999996</c:v>
                </c:pt>
                <c:pt idx="779">
                  <c:v>6.0940000000000003</c:v>
                </c:pt>
                <c:pt idx="780">
                  <c:v>6.1040000000000001</c:v>
                </c:pt>
                <c:pt idx="781">
                  <c:v>6.1139999999999999</c:v>
                </c:pt>
                <c:pt idx="782">
                  <c:v>6.1239999999999997</c:v>
                </c:pt>
                <c:pt idx="783">
                  <c:v>6.1340000000000003</c:v>
                </c:pt>
                <c:pt idx="784">
                  <c:v>6.1449999999999996</c:v>
                </c:pt>
                <c:pt idx="785">
                  <c:v>6.1550000000000002</c:v>
                </c:pt>
                <c:pt idx="786">
                  <c:v>6.165</c:v>
                </c:pt>
                <c:pt idx="787">
                  <c:v>6.1749999999999998</c:v>
                </c:pt>
                <c:pt idx="788">
                  <c:v>6.1849999999999996</c:v>
                </c:pt>
                <c:pt idx="789">
                  <c:v>6.1950000000000003</c:v>
                </c:pt>
                <c:pt idx="790">
                  <c:v>6.2050000000000001</c:v>
                </c:pt>
                <c:pt idx="791">
                  <c:v>6.2149999999999999</c:v>
                </c:pt>
                <c:pt idx="792">
                  <c:v>6.2249999999999996</c:v>
                </c:pt>
                <c:pt idx="793">
                  <c:v>6.2359999999999998</c:v>
                </c:pt>
                <c:pt idx="794">
                  <c:v>6.2460000000000004</c:v>
                </c:pt>
                <c:pt idx="795">
                  <c:v>6.2560000000000002</c:v>
                </c:pt>
                <c:pt idx="796">
                  <c:v>6.266</c:v>
                </c:pt>
                <c:pt idx="797">
                  <c:v>6.2759999999999998</c:v>
                </c:pt>
                <c:pt idx="798">
                  <c:v>6.2859999999999996</c:v>
                </c:pt>
                <c:pt idx="799">
                  <c:v>6.2960000000000003</c:v>
                </c:pt>
                <c:pt idx="800">
                  <c:v>6.3070000000000004</c:v>
                </c:pt>
                <c:pt idx="801">
                  <c:v>6.3170000000000002</c:v>
                </c:pt>
                <c:pt idx="802">
                  <c:v>6.327</c:v>
                </c:pt>
                <c:pt idx="803">
                  <c:v>6.3369999999999997</c:v>
                </c:pt>
                <c:pt idx="804">
                  <c:v>6.3470000000000004</c:v>
                </c:pt>
                <c:pt idx="805">
                  <c:v>6.3570000000000002</c:v>
                </c:pt>
                <c:pt idx="806">
                  <c:v>6.3680000000000003</c:v>
                </c:pt>
                <c:pt idx="807">
                  <c:v>6.3780000000000001</c:v>
                </c:pt>
                <c:pt idx="808">
                  <c:v>6.3879999999999999</c:v>
                </c:pt>
                <c:pt idx="809">
                  <c:v>6.3979999999999997</c:v>
                </c:pt>
                <c:pt idx="810">
                  <c:v>6.4080000000000004</c:v>
                </c:pt>
                <c:pt idx="811">
                  <c:v>6.4180000000000001</c:v>
                </c:pt>
                <c:pt idx="812">
                  <c:v>6.4279999999999999</c:v>
                </c:pt>
                <c:pt idx="813">
                  <c:v>6.4390000000000001</c:v>
                </c:pt>
                <c:pt idx="814">
                  <c:v>6.4489999999999998</c:v>
                </c:pt>
                <c:pt idx="815">
                  <c:v>6.4589999999999996</c:v>
                </c:pt>
                <c:pt idx="816">
                  <c:v>6.4690000000000003</c:v>
                </c:pt>
                <c:pt idx="817">
                  <c:v>6.4790000000000001</c:v>
                </c:pt>
                <c:pt idx="818">
                  <c:v>6.4889999999999999</c:v>
                </c:pt>
                <c:pt idx="819">
                  <c:v>6.5</c:v>
                </c:pt>
                <c:pt idx="820">
                  <c:v>6.51</c:v>
                </c:pt>
                <c:pt idx="821">
                  <c:v>6.52</c:v>
                </c:pt>
                <c:pt idx="822">
                  <c:v>6.53</c:v>
                </c:pt>
                <c:pt idx="823">
                  <c:v>6.54</c:v>
                </c:pt>
                <c:pt idx="824">
                  <c:v>6.55</c:v>
                </c:pt>
                <c:pt idx="825">
                  <c:v>6.5609999999999999</c:v>
                </c:pt>
                <c:pt idx="826">
                  <c:v>6.5709999999999997</c:v>
                </c:pt>
                <c:pt idx="827">
                  <c:v>6.5810000000000004</c:v>
                </c:pt>
                <c:pt idx="828">
                  <c:v>6.5910000000000002</c:v>
                </c:pt>
                <c:pt idx="829">
                  <c:v>6.601</c:v>
                </c:pt>
                <c:pt idx="830">
                  <c:v>6.6120000000000001</c:v>
                </c:pt>
                <c:pt idx="831">
                  <c:v>6.6219999999999999</c:v>
                </c:pt>
                <c:pt idx="832">
                  <c:v>6.6319999999999997</c:v>
                </c:pt>
                <c:pt idx="833">
                  <c:v>6.6420000000000003</c:v>
                </c:pt>
                <c:pt idx="834">
                  <c:v>6.6520000000000001</c:v>
                </c:pt>
                <c:pt idx="835">
                  <c:v>6.6630000000000003</c:v>
                </c:pt>
                <c:pt idx="836">
                  <c:v>6.673</c:v>
                </c:pt>
                <c:pt idx="837">
                  <c:v>6.6829999999999998</c:v>
                </c:pt>
                <c:pt idx="838">
                  <c:v>6.6929999999999996</c:v>
                </c:pt>
                <c:pt idx="839">
                  <c:v>6.7039999999999997</c:v>
                </c:pt>
                <c:pt idx="840">
                  <c:v>6.7140000000000004</c:v>
                </c:pt>
                <c:pt idx="841">
                  <c:v>6.7240000000000002</c:v>
                </c:pt>
                <c:pt idx="842">
                  <c:v>6.734</c:v>
                </c:pt>
                <c:pt idx="843">
                  <c:v>6.7450000000000001</c:v>
                </c:pt>
                <c:pt idx="844">
                  <c:v>6.7549999999999999</c:v>
                </c:pt>
                <c:pt idx="845">
                  <c:v>6.7649999999999997</c:v>
                </c:pt>
                <c:pt idx="846">
                  <c:v>6.7750000000000004</c:v>
                </c:pt>
                <c:pt idx="847">
                  <c:v>6.7859999999999996</c:v>
                </c:pt>
                <c:pt idx="848">
                  <c:v>6.7960000000000003</c:v>
                </c:pt>
                <c:pt idx="849">
                  <c:v>6.806</c:v>
                </c:pt>
                <c:pt idx="850">
                  <c:v>6.8159999999999998</c:v>
                </c:pt>
                <c:pt idx="851">
                  <c:v>6.827</c:v>
                </c:pt>
                <c:pt idx="852">
                  <c:v>6.8369999999999997</c:v>
                </c:pt>
                <c:pt idx="853">
                  <c:v>6.8470000000000004</c:v>
                </c:pt>
                <c:pt idx="854">
                  <c:v>6.8570000000000002</c:v>
                </c:pt>
                <c:pt idx="855">
                  <c:v>6.8680000000000003</c:v>
                </c:pt>
                <c:pt idx="856">
                  <c:v>6.8780000000000001</c:v>
                </c:pt>
                <c:pt idx="857">
                  <c:v>6.8879999999999999</c:v>
                </c:pt>
                <c:pt idx="858">
                  <c:v>6.899</c:v>
                </c:pt>
                <c:pt idx="859">
                  <c:v>6.9089999999999998</c:v>
                </c:pt>
                <c:pt idx="860">
                  <c:v>6.9189999999999996</c:v>
                </c:pt>
                <c:pt idx="861">
                  <c:v>6.93</c:v>
                </c:pt>
                <c:pt idx="862">
                  <c:v>6.94</c:v>
                </c:pt>
                <c:pt idx="863">
                  <c:v>6.95</c:v>
                </c:pt>
                <c:pt idx="864">
                  <c:v>6.9610000000000003</c:v>
                </c:pt>
                <c:pt idx="865">
                  <c:v>6.9710000000000001</c:v>
                </c:pt>
                <c:pt idx="866">
                  <c:v>6.9809999999999999</c:v>
                </c:pt>
                <c:pt idx="867">
                  <c:v>6.9909999999999997</c:v>
                </c:pt>
                <c:pt idx="868">
                  <c:v>7.0019999999999998</c:v>
                </c:pt>
                <c:pt idx="869">
                  <c:v>7.0119999999999996</c:v>
                </c:pt>
                <c:pt idx="870">
                  <c:v>7.0220000000000002</c:v>
                </c:pt>
                <c:pt idx="871">
                  <c:v>7.0330000000000004</c:v>
                </c:pt>
                <c:pt idx="872">
                  <c:v>7.0430000000000001</c:v>
                </c:pt>
                <c:pt idx="873">
                  <c:v>7.0540000000000003</c:v>
                </c:pt>
                <c:pt idx="874">
                  <c:v>7.0640000000000001</c:v>
                </c:pt>
                <c:pt idx="875">
                  <c:v>7.0739999999999998</c:v>
                </c:pt>
                <c:pt idx="876">
                  <c:v>7.085</c:v>
                </c:pt>
                <c:pt idx="877">
                  <c:v>7.0949999999999998</c:v>
                </c:pt>
                <c:pt idx="878">
                  <c:v>7.1050000000000004</c:v>
                </c:pt>
                <c:pt idx="879">
                  <c:v>7.1159999999999997</c:v>
                </c:pt>
                <c:pt idx="880">
                  <c:v>7.1260000000000003</c:v>
                </c:pt>
                <c:pt idx="881">
                  <c:v>7.1369999999999996</c:v>
                </c:pt>
                <c:pt idx="882">
                  <c:v>7.1470000000000002</c:v>
                </c:pt>
                <c:pt idx="883">
                  <c:v>7.157</c:v>
                </c:pt>
                <c:pt idx="884">
                  <c:v>7.1680000000000001</c:v>
                </c:pt>
                <c:pt idx="885">
                  <c:v>7.1779999999999999</c:v>
                </c:pt>
                <c:pt idx="886">
                  <c:v>7.1890000000000001</c:v>
                </c:pt>
                <c:pt idx="887">
                  <c:v>7.1989999999999998</c:v>
                </c:pt>
                <c:pt idx="888">
                  <c:v>7.2089999999999996</c:v>
                </c:pt>
                <c:pt idx="889">
                  <c:v>7.22</c:v>
                </c:pt>
                <c:pt idx="890">
                  <c:v>7.23</c:v>
                </c:pt>
                <c:pt idx="891">
                  <c:v>7.2409999999999997</c:v>
                </c:pt>
                <c:pt idx="892">
                  <c:v>7.2510000000000003</c:v>
                </c:pt>
                <c:pt idx="893">
                  <c:v>7.2610000000000001</c:v>
                </c:pt>
                <c:pt idx="894">
                  <c:v>7.2720000000000002</c:v>
                </c:pt>
                <c:pt idx="895">
                  <c:v>7.282</c:v>
                </c:pt>
                <c:pt idx="896">
                  <c:v>7.2930000000000001</c:v>
                </c:pt>
                <c:pt idx="897">
                  <c:v>7.3029999999999999</c:v>
                </c:pt>
                <c:pt idx="898">
                  <c:v>7.3129999999999997</c:v>
                </c:pt>
                <c:pt idx="899">
                  <c:v>7.3239999999999998</c:v>
                </c:pt>
                <c:pt idx="900">
                  <c:v>7.3339999999999996</c:v>
                </c:pt>
                <c:pt idx="901">
                  <c:v>7.3449999999999998</c:v>
                </c:pt>
                <c:pt idx="902">
                  <c:v>7.3550000000000004</c:v>
                </c:pt>
                <c:pt idx="903">
                  <c:v>7.3659999999999997</c:v>
                </c:pt>
                <c:pt idx="904">
                  <c:v>7.3760000000000003</c:v>
                </c:pt>
                <c:pt idx="905">
                  <c:v>7.3869999999999996</c:v>
                </c:pt>
                <c:pt idx="906">
                  <c:v>7.3970000000000002</c:v>
                </c:pt>
                <c:pt idx="907">
                  <c:v>7.407</c:v>
                </c:pt>
                <c:pt idx="908">
                  <c:v>7.4180000000000001</c:v>
                </c:pt>
                <c:pt idx="909">
                  <c:v>7.4279999999999999</c:v>
                </c:pt>
                <c:pt idx="910">
                  <c:v>7.4390000000000001</c:v>
                </c:pt>
                <c:pt idx="911">
                  <c:v>7.4489999999999998</c:v>
                </c:pt>
                <c:pt idx="912">
                  <c:v>7.46</c:v>
                </c:pt>
                <c:pt idx="913">
                  <c:v>7.47</c:v>
                </c:pt>
                <c:pt idx="914">
                  <c:v>7.4809999999999999</c:v>
                </c:pt>
                <c:pt idx="915">
                  <c:v>7.4909999999999997</c:v>
                </c:pt>
                <c:pt idx="916">
                  <c:v>7.5019999999999998</c:v>
                </c:pt>
                <c:pt idx="917">
                  <c:v>7.5119999999999996</c:v>
                </c:pt>
                <c:pt idx="918">
                  <c:v>7.5229999999999997</c:v>
                </c:pt>
                <c:pt idx="919">
                  <c:v>7.5330000000000004</c:v>
                </c:pt>
                <c:pt idx="920">
                  <c:v>7.5439999999999996</c:v>
                </c:pt>
                <c:pt idx="921">
                  <c:v>7.5540000000000003</c:v>
                </c:pt>
                <c:pt idx="922">
                  <c:v>7.5650000000000004</c:v>
                </c:pt>
                <c:pt idx="923">
                  <c:v>7.5750000000000002</c:v>
                </c:pt>
                <c:pt idx="924">
                  <c:v>7.5860000000000003</c:v>
                </c:pt>
                <c:pt idx="925">
                  <c:v>7.5960000000000001</c:v>
                </c:pt>
                <c:pt idx="926">
                  <c:v>7.6070000000000002</c:v>
                </c:pt>
                <c:pt idx="927">
                  <c:v>7.617</c:v>
                </c:pt>
                <c:pt idx="928">
                  <c:v>7.6280000000000001</c:v>
                </c:pt>
                <c:pt idx="929">
                  <c:v>7.6379999999999999</c:v>
                </c:pt>
                <c:pt idx="930">
                  <c:v>7.649</c:v>
                </c:pt>
                <c:pt idx="931">
                  <c:v>7.66</c:v>
                </c:pt>
                <c:pt idx="932">
                  <c:v>7.67</c:v>
                </c:pt>
                <c:pt idx="933">
                  <c:v>7.681</c:v>
                </c:pt>
                <c:pt idx="934">
                  <c:v>7.6909999999999998</c:v>
                </c:pt>
                <c:pt idx="935">
                  <c:v>7.702</c:v>
                </c:pt>
                <c:pt idx="936">
                  <c:v>7.7130000000000001</c:v>
                </c:pt>
                <c:pt idx="937">
                  <c:v>7.7229999999999999</c:v>
                </c:pt>
                <c:pt idx="938">
                  <c:v>7.734</c:v>
                </c:pt>
                <c:pt idx="939">
                  <c:v>7.7439999999999998</c:v>
                </c:pt>
                <c:pt idx="940">
                  <c:v>7.7549999999999999</c:v>
                </c:pt>
                <c:pt idx="941">
                  <c:v>7.766</c:v>
                </c:pt>
                <c:pt idx="942">
                  <c:v>7.7759999999999998</c:v>
                </c:pt>
                <c:pt idx="943">
                  <c:v>7.7869999999999999</c:v>
                </c:pt>
                <c:pt idx="944">
                  <c:v>7.798</c:v>
                </c:pt>
                <c:pt idx="945">
                  <c:v>7.8079999999999998</c:v>
                </c:pt>
                <c:pt idx="946">
                  <c:v>7.819</c:v>
                </c:pt>
                <c:pt idx="947">
                  <c:v>7.83</c:v>
                </c:pt>
                <c:pt idx="948">
                  <c:v>7.84</c:v>
                </c:pt>
                <c:pt idx="949">
                  <c:v>7.851</c:v>
                </c:pt>
                <c:pt idx="950">
                  <c:v>7.8620000000000001</c:v>
                </c:pt>
                <c:pt idx="951">
                  <c:v>7.8730000000000002</c:v>
                </c:pt>
                <c:pt idx="952">
                  <c:v>7.883</c:v>
                </c:pt>
                <c:pt idx="953">
                  <c:v>7.8940000000000001</c:v>
                </c:pt>
                <c:pt idx="954">
                  <c:v>7.9050000000000002</c:v>
                </c:pt>
                <c:pt idx="955">
                  <c:v>7.9160000000000004</c:v>
                </c:pt>
                <c:pt idx="956">
                  <c:v>7.9269999999999996</c:v>
                </c:pt>
                <c:pt idx="957">
                  <c:v>7.9379999999999997</c:v>
                </c:pt>
                <c:pt idx="958">
                  <c:v>7.9480000000000004</c:v>
                </c:pt>
                <c:pt idx="959">
                  <c:v>7.9589999999999996</c:v>
                </c:pt>
                <c:pt idx="960">
                  <c:v>7.9710000000000001</c:v>
                </c:pt>
                <c:pt idx="961">
                  <c:v>7.9820000000000002</c:v>
                </c:pt>
                <c:pt idx="962">
                  <c:v>7.9939999999999998</c:v>
                </c:pt>
                <c:pt idx="963">
                  <c:v>8.0069999999999997</c:v>
                </c:pt>
                <c:pt idx="964">
                  <c:v>8.02</c:v>
                </c:pt>
                <c:pt idx="965">
                  <c:v>8.0329999999999995</c:v>
                </c:pt>
                <c:pt idx="966">
                  <c:v>8.0470000000000006</c:v>
                </c:pt>
                <c:pt idx="967">
                  <c:v>8.06</c:v>
                </c:pt>
                <c:pt idx="968">
                  <c:v>8.0730000000000004</c:v>
                </c:pt>
                <c:pt idx="969">
                  <c:v>8.0860000000000003</c:v>
                </c:pt>
                <c:pt idx="970">
                  <c:v>8.0990000000000002</c:v>
                </c:pt>
                <c:pt idx="971">
                  <c:v>8.1120000000000001</c:v>
                </c:pt>
                <c:pt idx="972">
                  <c:v>8.1259999999999994</c:v>
                </c:pt>
                <c:pt idx="973">
                  <c:v>8.1379999999999999</c:v>
                </c:pt>
                <c:pt idx="974">
                  <c:v>8.1509999999999998</c:v>
                </c:pt>
                <c:pt idx="975">
                  <c:v>8.1639999999999997</c:v>
                </c:pt>
                <c:pt idx="976">
                  <c:v>8.1760000000000002</c:v>
                </c:pt>
                <c:pt idx="977">
                  <c:v>8.1890000000000001</c:v>
                </c:pt>
                <c:pt idx="978">
                  <c:v>8.2010000000000005</c:v>
                </c:pt>
                <c:pt idx="979">
                  <c:v>8.2129999999999992</c:v>
                </c:pt>
                <c:pt idx="980">
                  <c:v>8.2249999999999996</c:v>
                </c:pt>
                <c:pt idx="981">
                  <c:v>8.2370000000000001</c:v>
                </c:pt>
                <c:pt idx="982">
                  <c:v>8.2490000000000006</c:v>
                </c:pt>
                <c:pt idx="983">
                  <c:v>8.2620000000000005</c:v>
                </c:pt>
                <c:pt idx="984">
                  <c:v>8.2739999999999991</c:v>
                </c:pt>
                <c:pt idx="985">
                  <c:v>8.2859999999999996</c:v>
                </c:pt>
                <c:pt idx="986">
                  <c:v>8.298</c:v>
                </c:pt>
                <c:pt idx="987">
                  <c:v>8.3109999999999999</c:v>
                </c:pt>
                <c:pt idx="988">
                  <c:v>8.3230000000000004</c:v>
                </c:pt>
                <c:pt idx="989">
                  <c:v>8.3350000000000009</c:v>
                </c:pt>
                <c:pt idx="990">
                  <c:v>8.3469999999999995</c:v>
                </c:pt>
                <c:pt idx="991">
                  <c:v>8.359</c:v>
                </c:pt>
                <c:pt idx="992">
                  <c:v>8.3710000000000004</c:v>
                </c:pt>
                <c:pt idx="993">
                  <c:v>8.3829999999999991</c:v>
                </c:pt>
                <c:pt idx="994">
                  <c:v>8.3949999999999996</c:v>
                </c:pt>
                <c:pt idx="995">
                  <c:v>8.407</c:v>
                </c:pt>
                <c:pt idx="996">
                  <c:v>8.4190000000000005</c:v>
                </c:pt>
                <c:pt idx="997">
                  <c:v>8.4309999999999992</c:v>
                </c:pt>
                <c:pt idx="998">
                  <c:v>8.4440000000000008</c:v>
                </c:pt>
                <c:pt idx="999">
                  <c:v>8.4559999999999995</c:v>
                </c:pt>
                <c:pt idx="1000">
                  <c:v>8.468</c:v>
                </c:pt>
                <c:pt idx="1001">
                  <c:v>8.48</c:v>
                </c:pt>
                <c:pt idx="1002">
                  <c:v>8.4930000000000003</c:v>
                </c:pt>
                <c:pt idx="1003">
                  <c:v>8.5050000000000008</c:v>
                </c:pt>
                <c:pt idx="1004">
                  <c:v>8.5169999999999995</c:v>
                </c:pt>
                <c:pt idx="1005">
                  <c:v>8.5289999999999999</c:v>
                </c:pt>
                <c:pt idx="1006">
                  <c:v>8.5419999999999998</c:v>
                </c:pt>
                <c:pt idx="1007">
                  <c:v>8.5540000000000003</c:v>
                </c:pt>
                <c:pt idx="1008">
                  <c:v>8.5670000000000002</c:v>
                </c:pt>
                <c:pt idx="1009">
                  <c:v>8.5879999999999992</c:v>
                </c:pt>
                <c:pt idx="1010">
                  <c:v>8.7750000000000004</c:v>
                </c:pt>
                <c:pt idx="1011">
                  <c:v>9.0540000000000003</c:v>
                </c:pt>
                <c:pt idx="1012">
                  <c:v>9.1999999999999993</c:v>
                </c:pt>
                <c:pt idx="1013">
                  <c:v>9.2360000000000007</c:v>
                </c:pt>
                <c:pt idx="1014">
                  <c:v>9.2430000000000003</c:v>
                </c:pt>
                <c:pt idx="1015">
                  <c:v>9.2520000000000007</c:v>
                </c:pt>
                <c:pt idx="1016">
                  <c:v>9.2639999999999993</c:v>
                </c:pt>
                <c:pt idx="1017">
                  <c:v>9.2759999999999998</c:v>
                </c:pt>
                <c:pt idx="1018">
                  <c:v>9.2880000000000003</c:v>
                </c:pt>
                <c:pt idx="1019">
                  <c:v>9.3000000000000007</c:v>
                </c:pt>
                <c:pt idx="1020">
                  <c:v>9.3119999999999994</c:v>
                </c:pt>
                <c:pt idx="1021">
                  <c:v>9.3239999999999998</c:v>
                </c:pt>
                <c:pt idx="1022">
                  <c:v>9.3360000000000003</c:v>
                </c:pt>
                <c:pt idx="1023">
                  <c:v>9.3490000000000002</c:v>
                </c:pt>
                <c:pt idx="1024">
                  <c:v>9.3620000000000001</c:v>
                </c:pt>
                <c:pt idx="1025">
                  <c:v>9.375</c:v>
                </c:pt>
                <c:pt idx="1026">
                  <c:v>9.3879999999999999</c:v>
                </c:pt>
                <c:pt idx="1027">
                  <c:v>9.4009999999999998</c:v>
                </c:pt>
                <c:pt idx="1028">
                  <c:v>9.4139999999999997</c:v>
                </c:pt>
                <c:pt idx="1029">
                  <c:v>9.4269999999999996</c:v>
                </c:pt>
                <c:pt idx="1030">
                  <c:v>9.44</c:v>
                </c:pt>
                <c:pt idx="1031">
                  <c:v>9.4529999999999994</c:v>
                </c:pt>
                <c:pt idx="1032">
                  <c:v>9.4670000000000005</c:v>
                </c:pt>
                <c:pt idx="1033">
                  <c:v>9.4809999999999999</c:v>
                </c:pt>
                <c:pt idx="1034">
                  <c:v>9.4949999999999992</c:v>
                </c:pt>
                <c:pt idx="1035">
                  <c:v>9.5090000000000003</c:v>
                </c:pt>
                <c:pt idx="1036">
                  <c:v>9.5250000000000004</c:v>
                </c:pt>
                <c:pt idx="1037">
                  <c:v>9.5410000000000004</c:v>
                </c:pt>
                <c:pt idx="1038">
                  <c:v>9.56</c:v>
                </c:pt>
                <c:pt idx="1039">
                  <c:v>9.5809999999999995</c:v>
                </c:pt>
                <c:pt idx="1040">
                  <c:v>9.6</c:v>
                </c:pt>
                <c:pt idx="1041">
                  <c:v>9.6170000000000009</c:v>
                </c:pt>
                <c:pt idx="1042">
                  <c:v>9.6329999999999991</c:v>
                </c:pt>
                <c:pt idx="1043">
                  <c:v>9.6479999999999997</c:v>
                </c:pt>
                <c:pt idx="1044">
                  <c:v>9.6630000000000003</c:v>
                </c:pt>
                <c:pt idx="1045">
                  <c:v>9.6780000000000008</c:v>
                </c:pt>
                <c:pt idx="1046">
                  <c:v>9.6950000000000003</c:v>
                </c:pt>
                <c:pt idx="1047">
                  <c:v>9.7140000000000004</c:v>
                </c:pt>
                <c:pt idx="1048">
                  <c:v>9.7319999999999993</c:v>
                </c:pt>
                <c:pt idx="1049">
                  <c:v>9.7479999999999993</c:v>
                </c:pt>
                <c:pt idx="1050">
                  <c:v>9.7620000000000005</c:v>
                </c:pt>
                <c:pt idx="1051">
                  <c:v>9.7750000000000004</c:v>
                </c:pt>
                <c:pt idx="1052">
                  <c:v>9.7889999999999997</c:v>
                </c:pt>
                <c:pt idx="1053">
                  <c:v>9.8030000000000008</c:v>
                </c:pt>
                <c:pt idx="1054">
                  <c:v>9.8160000000000007</c:v>
                </c:pt>
                <c:pt idx="1055">
                  <c:v>9.8290000000000006</c:v>
                </c:pt>
                <c:pt idx="1056">
                  <c:v>9.8420000000000005</c:v>
                </c:pt>
                <c:pt idx="1057">
                  <c:v>9.8550000000000004</c:v>
                </c:pt>
                <c:pt idx="1058">
                  <c:v>9.8680000000000003</c:v>
                </c:pt>
                <c:pt idx="1059">
                  <c:v>9.8810000000000002</c:v>
                </c:pt>
                <c:pt idx="1060">
                  <c:v>9.8940000000000001</c:v>
                </c:pt>
                <c:pt idx="1061">
                  <c:v>9.907</c:v>
                </c:pt>
                <c:pt idx="1062">
                  <c:v>9.92</c:v>
                </c:pt>
                <c:pt idx="1063">
                  <c:v>9.9329999999999998</c:v>
                </c:pt>
                <c:pt idx="1064">
                  <c:v>9.9459999999999997</c:v>
                </c:pt>
                <c:pt idx="1065">
                  <c:v>9.9589999999999996</c:v>
                </c:pt>
                <c:pt idx="1066">
                  <c:v>9.9730000000000008</c:v>
                </c:pt>
                <c:pt idx="1067">
                  <c:v>9.9860000000000007</c:v>
                </c:pt>
                <c:pt idx="1068">
                  <c:v>9.9990000000000006</c:v>
                </c:pt>
                <c:pt idx="1069">
                  <c:v>10.01</c:v>
                </c:pt>
                <c:pt idx="1070">
                  <c:v>10.029999999999999</c:v>
                </c:pt>
                <c:pt idx="1071">
                  <c:v>10.039999999999999</c:v>
                </c:pt>
                <c:pt idx="1072">
                  <c:v>10.050000000000001</c:v>
                </c:pt>
                <c:pt idx="1073">
                  <c:v>10.050000000000001</c:v>
                </c:pt>
                <c:pt idx="1074">
                  <c:v>10.06</c:v>
                </c:pt>
                <c:pt idx="1075">
                  <c:v>10.06</c:v>
                </c:pt>
                <c:pt idx="1076">
                  <c:v>10.06</c:v>
                </c:pt>
                <c:pt idx="1077">
                  <c:v>10.06</c:v>
                </c:pt>
                <c:pt idx="1078">
                  <c:v>10.06</c:v>
                </c:pt>
                <c:pt idx="1079">
                  <c:v>10.06</c:v>
                </c:pt>
                <c:pt idx="1080">
                  <c:v>10.06</c:v>
                </c:pt>
                <c:pt idx="1081">
                  <c:v>10.06</c:v>
                </c:pt>
                <c:pt idx="1082">
                  <c:v>10.06</c:v>
                </c:pt>
                <c:pt idx="1083">
                  <c:v>10.06</c:v>
                </c:pt>
                <c:pt idx="1084">
                  <c:v>10.06</c:v>
                </c:pt>
                <c:pt idx="1085">
                  <c:v>10.06</c:v>
                </c:pt>
                <c:pt idx="1086">
                  <c:v>10.07</c:v>
                </c:pt>
                <c:pt idx="1087">
                  <c:v>10.07</c:v>
                </c:pt>
                <c:pt idx="1088">
                  <c:v>10.07</c:v>
                </c:pt>
                <c:pt idx="1089">
                  <c:v>10.07</c:v>
                </c:pt>
                <c:pt idx="1090">
                  <c:v>10.07</c:v>
                </c:pt>
                <c:pt idx="1091">
                  <c:v>10.07</c:v>
                </c:pt>
                <c:pt idx="1092">
                  <c:v>10.07</c:v>
                </c:pt>
                <c:pt idx="1093">
                  <c:v>10.07</c:v>
                </c:pt>
                <c:pt idx="1094">
                  <c:v>10.07</c:v>
                </c:pt>
                <c:pt idx="1095">
                  <c:v>10.07</c:v>
                </c:pt>
                <c:pt idx="1096">
                  <c:v>10.07</c:v>
                </c:pt>
                <c:pt idx="1097">
                  <c:v>10.07</c:v>
                </c:pt>
                <c:pt idx="1098">
                  <c:v>10.07</c:v>
                </c:pt>
                <c:pt idx="1099">
                  <c:v>10.07</c:v>
                </c:pt>
                <c:pt idx="1100">
                  <c:v>10.07</c:v>
                </c:pt>
                <c:pt idx="1101">
                  <c:v>10.07</c:v>
                </c:pt>
                <c:pt idx="1102">
                  <c:v>10.07</c:v>
                </c:pt>
                <c:pt idx="1103">
                  <c:v>10.07</c:v>
                </c:pt>
                <c:pt idx="1104">
                  <c:v>10.07</c:v>
                </c:pt>
                <c:pt idx="1105">
                  <c:v>10.07</c:v>
                </c:pt>
                <c:pt idx="1106">
                  <c:v>10.07</c:v>
                </c:pt>
                <c:pt idx="1107">
                  <c:v>10.07</c:v>
                </c:pt>
                <c:pt idx="1108">
                  <c:v>10.07</c:v>
                </c:pt>
                <c:pt idx="1109">
                  <c:v>10.07</c:v>
                </c:pt>
                <c:pt idx="1110">
                  <c:v>10.07</c:v>
                </c:pt>
                <c:pt idx="1111">
                  <c:v>10.07</c:v>
                </c:pt>
                <c:pt idx="1112">
                  <c:v>10.07</c:v>
                </c:pt>
                <c:pt idx="1113">
                  <c:v>10.07</c:v>
                </c:pt>
                <c:pt idx="1114">
                  <c:v>10.07</c:v>
                </c:pt>
                <c:pt idx="1115">
                  <c:v>10.07</c:v>
                </c:pt>
                <c:pt idx="1116">
                  <c:v>10.07</c:v>
                </c:pt>
                <c:pt idx="1117">
                  <c:v>10.07</c:v>
                </c:pt>
                <c:pt idx="1118">
                  <c:v>10.07</c:v>
                </c:pt>
                <c:pt idx="1119">
                  <c:v>10.07</c:v>
                </c:pt>
                <c:pt idx="1120">
                  <c:v>10.07</c:v>
                </c:pt>
                <c:pt idx="1121">
                  <c:v>10.07</c:v>
                </c:pt>
                <c:pt idx="1122">
                  <c:v>10.07</c:v>
                </c:pt>
                <c:pt idx="1123">
                  <c:v>10.07</c:v>
                </c:pt>
                <c:pt idx="1124">
                  <c:v>10.07</c:v>
                </c:pt>
                <c:pt idx="1125">
                  <c:v>10.07</c:v>
                </c:pt>
                <c:pt idx="1126">
                  <c:v>10.07</c:v>
                </c:pt>
                <c:pt idx="1127">
                  <c:v>10.07</c:v>
                </c:pt>
                <c:pt idx="1128">
                  <c:v>10.07</c:v>
                </c:pt>
                <c:pt idx="1129">
                  <c:v>10.07</c:v>
                </c:pt>
                <c:pt idx="1130">
                  <c:v>10.07</c:v>
                </c:pt>
                <c:pt idx="1131">
                  <c:v>10.07</c:v>
                </c:pt>
                <c:pt idx="1132">
                  <c:v>10.07</c:v>
                </c:pt>
                <c:pt idx="1133">
                  <c:v>10.07</c:v>
                </c:pt>
                <c:pt idx="1134">
                  <c:v>10.07</c:v>
                </c:pt>
                <c:pt idx="1135">
                  <c:v>10.07</c:v>
                </c:pt>
                <c:pt idx="1136">
                  <c:v>10.07</c:v>
                </c:pt>
                <c:pt idx="1137">
                  <c:v>10.07</c:v>
                </c:pt>
                <c:pt idx="1138">
                  <c:v>10.07</c:v>
                </c:pt>
                <c:pt idx="1139">
                  <c:v>10.07</c:v>
                </c:pt>
                <c:pt idx="1140">
                  <c:v>10.07</c:v>
                </c:pt>
                <c:pt idx="1141">
                  <c:v>10.07</c:v>
                </c:pt>
                <c:pt idx="1142">
                  <c:v>10.07</c:v>
                </c:pt>
                <c:pt idx="1143">
                  <c:v>10.07</c:v>
                </c:pt>
                <c:pt idx="1144">
                  <c:v>10.07</c:v>
                </c:pt>
                <c:pt idx="1145">
                  <c:v>10.07</c:v>
                </c:pt>
                <c:pt idx="1146">
                  <c:v>10.07</c:v>
                </c:pt>
                <c:pt idx="1147">
                  <c:v>10.07</c:v>
                </c:pt>
                <c:pt idx="1148">
                  <c:v>10.07</c:v>
                </c:pt>
                <c:pt idx="1149">
                  <c:v>10.07</c:v>
                </c:pt>
                <c:pt idx="1150">
                  <c:v>10.07</c:v>
                </c:pt>
                <c:pt idx="1151">
                  <c:v>10.07</c:v>
                </c:pt>
                <c:pt idx="1152">
                  <c:v>10.07</c:v>
                </c:pt>
                <c:pt idx="1153">
                  <c:v>10.07</c:v>
                </c:pt>
                <c:pt idx="1154">
                  <c:v>10.07</c:v>
                </c:pt>
                <c:pt idx="1155">
                  <c:v>10.07</c:v>
                </c:pt>
                <c:pt idx="1156">
                  <c:v>10.07</c:v>
                </c:pt>
                <c:pt idx="1157">
                  <c:v>10.07</c:v>
                </c:pt>
                <c:pt idx="1158">
                  <c:v>10.07</c:v>
                </c:pt>
                <c:pt idx="1159">
                  <c:v>10.07</c:v>
                </c:pt>
                <c:pt idx="1160">
                  <c:v>10.07</c:v>
                </c:pt>
                <c:pt idx="1161">
                  <c:v>10.07</c:v>
                </c:pt>
                <c:pt idx="1162">
                  <c:v>10.07</c:v>
                </c:pt>
                <c:pt idx="1163">
                  <c:v>10.07</c:v>
                </c:pt>
                <c:pt idx="1164">
                  <c:v>10.07</c:v>
                </c:pt>
                <c:pt idx="1165">
                  <c:v>10.07</c:v>
                </c:pt>
                <c:pt idx="1166">
                  <c:v>10.07</c:v>
                </c:pt>
                <c:pt idx="1167">
                  <c:v>10.07</c:v>
                </c:pt>
                <c:pt idx="1168">
                  <c:v>10.07</c:v>
                </c:pt>
                <c:pt idx="1169">
                  <c:v>10.07</c:v>
                </c:pt>
                <c:pt idx="1170">
                  <c:v>10.07</c:v>
                </c:pt>
                <c:pt idx="1171">
                  <c:v>10.07</c:v>
                </c:pt>
                <c:pt idx="1172">
                  <c:v>10.07</c:v>
                </c:pt>
                <c:pt idx="1173">
                  <c:v>10.07</c:v>
                </c:pt>
                <c:pt idx="1174">
                  <c:v>10.07</c:v>
                </c:pt>
                <c:pt idx="1175">
                  <c:v>10.07</c:v>
                </c:pt>
                <c:pt idx="1176">
                  <c:v>10.07</c:v>
                </c:pt>
                <c:pt idx="1177">
                  <c:v>10.07</c:v>
                </c:pt>
                <c:pt idx="1178">
                  <c:v>10.07</c:v>
                </c:pt>
                <c:pt idx="1179">
                  <c:v>10.07</c:v>
                </c:pt>
                <c:pt idx="1180">
                  <c:v>10.07</c:v>
                </c:pt>
                <c:pt idx="1181">
                  <c:v>10.07</c:v>
                </c:pt>
                <c:pt idx="1182">
                  <c:v>10.07</c:v>
                </c:pt>
                <c:pt idx="1183">
                  <c:v>10.07</c:v>
                </c:pt>
                <c:pt idx="1184">
                  <c:v>10.07</c:v>
                </c:pt>
                <c:pt idx="1185">
                  <c:v>10.07</c:v>
                </c:pt>
                <c:pt idx="1186">
                  <c:v>10.07</c:v>
                </c:pt>
                <c:pt idx="1187">
                  <c:v>10.07</c:v>
                </c:pt>
                <c:pt idx="1188">
                  <c:v>10.07</c:v>
                </c:pt>
                <c:pt idx="1189">
                  <c:v>10.07</c:v>
                </c:pt>
                <c:pt idx="1190">
                  <c:v>10.07</c:v>
                </c:pt>
                <c:pt idx="1191">
                  <c:v>10.07</c:v>
                </c:pt>
                <c:pt idx="1192">
                  <c:v>10.07</c:v>
                </c:pt>
                <c:pt idx="1193">
                  <c:v>10.07</c:v>
                </c:pt>
                <c:pt idx="1194">
                  <c:v>10.07</c:v>
                </c:pt>
                <c:pt idx="1195">
                  <c:v>10.07</c:v>
                </c:pt>
                <c:pt idx="1196">
                  <c:v>10.07</c:v>
                </c:pt>
                <c:pt idx="1197">
                  <c:v>10.07</c:v>
                </c:pt>
              </c:numCache>
            </c:numRef>
          </c:xVal>
          <c:yVal>
            <c:numRef>
              <c:f>'S3'!$B$2:$B$1927</c:f>
              <c:numCache>
                <c:formatCode>General</c:formatCode>
                <c:ptCount val="1926"/>
                <c:pt idx="0">
                  <c:v>5.5399999999999998E-3</c:v>
                </c:pt>
                <c:pt idx="1">
                  <c:v>5.5300000000000002E-3</c:v>
                </c:pt>
                <c:pt idx="2">
                  <c:v>4.8500000000000001E-3</c:v>
                </c:pt>
                <c:pt idx="3">
                  <c:v>4.1700000000000001E-3</c:v>
                </c:pt>
                <c:pt idx="4">
                  <c:v>4.3099999999999996E-3</c:v>
                </c:pt>
                <c:pt idx="5">
                  <c:v>4.4999999999999997E-3</c:v>
                </c:pt>
                <c:pt idx="6">
                  <c:v>4.8900000000000002E-3</c:v>
                </c:pt>
                <c:pt idx="7">
                  <c:v>6.0800000000000003E-3</c:v>
                </c:pt>
                <c:pt idx="8">
                  <c:v>6.4099999999999999E-3</c:v>
                </c:pt>
                <c:pt idx="9">
                  <c:v>5.2399999999999999E-3</c:v>
                </c:pt>
                <c:pt idx="10">
                  <c:v>5.3499999999999997E-3</c:v>
                </c:pt>
                <c:pt idx="11">
                  <c:v>5.7999999999999996E-3</c:v>
                </c:pt>
                <c:pt idx="12">
                  <c:v>5.9800000000000001E-3</c:v>
                </c:pt>
                <c:pt idx="13">
                  <c:v>6.3400000000000001E-3</c:v>
                </c:pt>
                <c:pt idx="14">
                  <c:v>6.6E-3</c:v>
                </c:pt>
                <c:pt idx="15">
                  <c:v>6.0000000000000001E-3</c:v>
                </c:pt>
                <c:pt idx="16">
                  <c:v>4.1200000000000004E-3</c:v>
                </c:pt>
                <c:pt idx="17">
                  <c:v>2.8500000000000001E-3</c:v>
                </c:pt>
                <c:pt idx="18">
                  <c:v>3.3E-3</c:v>
                </c:pt>
                <c:pt idx="19">
                  <c:v>3.48E-3</c:v>
                </c:pt>
                <c:pt idx="20">
                  <c:v>3.32E-3</c:v>
                </c:pt>
                <c:pt idx="21">
                  <c:v>2.63E-3</c:v>
                </c:pt>
                <c:pt idx="22">
                  <c:v>2.2399999999999998E-3</c:v>
                </c:pt>
                <c:pt idx="23">
                  <c:v>-1.7489999999999999E-2</c:v>
                </c:pt>
                <c:pt idx="24">
                  <c:v>-6.0010000000000001E-2</c:v>
                </c:pt>
                <c:pt idx="25">
                  <c:v>-9.0029999999999999E-2</c:v>
                </c:pt>
                <c:pt idx="26">
                  <c:v>-7.6929999999999998E-2</c:v>
                </c:pt>
                <c:pt idx="27">
                  <c:v>-4.4099999999999999E-3</c:v>
                </c:pt>
                <c:pt idx="28">
                  <c:v>0.13170000000000001</c:v>
                </c:pt>
                <c:pt idx="29">
                  <c:v>0.32519999999999999</c:v>
                </c:pt>
                <c:pt idx="30">
                  <c:v>0.57169999999999999</c:v>
                </c:pt>
                <c:pt idx="31">
                  <c:v>0.87409999999999999</c:v>
                </c:pt>
                <c:pt idx="32">
                  <c:v>1.2310000000000001</c:v>
                </c:pt>
                <c:pt idx="33">
                  <c:v>1.635</c:v>
                </c:pt>
                <c:pt idx="34">
                  <c:v>2.0790000000000002</c:v>
                </c:pt>
                <c:pt idx="35">
                  <c:v>2.5590000000000002</c:v>
                </c:pt>
                <c:pt idx="36">
                  <c:v>3.0680000000000001</c:v>
                </c:pt>
                <c:pt idx="37">
                  <c:v>3.601</c:v>
                </c:pt>
                <c:pt idx="38">
                  <c:v>4.1529999999999996</c:v>
                </c:pt>
                <c:pt idx="39">
                  <c:v>4.7140000000000004</c:v>
                </c:pt>
                <c:pt idx="40">
                  <c:v>5.2809999999999997</c:v>
                </c:pt>
                <c:pt idx="41">
                  <c:v>5.85</c:v>
                </c:pt>
                <c:pt idx="42">
                  <c:v>6.423</c:v>
                </c:pt>
                <c:pt idx="43">
                  <c:v>7.0030000000000001</c:v>
                </c:pt>
                <c:pt idx="44">
                  <c:v>7.5949999999999998</c:v>
                </c:pt>
                <c:pt idx="45">
                  <c:v>8.1980000000000004</c:v>
                </c:pt>
                <c:pt idx="46">
                  <c:v>8.8089999999999993</c:v>
                </c:pt>
                <c:pt idx="47">
                  <c:v>9.4290000000000003</c:v>
                </c:pt>
                <c:pt idx="48">
                  <c:v>10.06</c:v>
                </c:pt>
                <c:pt idx="49">
                  <c:v>10.7</c:v>
                </c:pt>
                <c:pt idx="50">
                  <c:v>11.35</c:v>
                </c:pt>
                <c:pt idx="51">
                  <c:v>12.01</c:v>
                </c:pt>
                <c:pt idx="52">
                  <c:v>12.69</c:v>
                </c:pt>
                <c:pt idx="53">
                  <c:v>13.37</c:v>
                </c:pt>
                <c:pt idx="54">
                  <c:v>14.06</c:v>
                </c:pt>
                <c:pt idx="55">
                  <c:v>14.77</c:v>
                </c:pt>
                <c:pt idx="56">
                  <c:v>15.49</c:v>
                </c:pt>
                <c:pt idx="57">
                  <c:v>16.21</c:v>
                </c:pt>
                <c:pt idx="58">
                  <c:v>16.95</c:v>
                </c:pt>
                <c:pt idx="59">
                  <c:v>17.7</c:v>
                </c:pt>
                <c:pt idx="60">
                  <c:v>18.46</c:v>
                </c:pt>
                <c:pt idx="61">
                  <c:v>19.22</c:v>
                </c:pt>
                <c:pt idx="62">
                  <c:v>20</c:v>
                </c:pt>
                <c:pt idx="63">
                  <c:v>20.79</c:v>
                </c:pt>
                <c:pt idx="64">
                  <c:v>21.6</c:v>
                </c:pt>
                <c:pt idx="65">
                  <c:v>22.43</c:v>
                </c:pt>
                <c:pt idx="66">
                  <c:v>23.29</c:v>
                </c:pt>
                <c:pt idx="67">
                  <c:v>24.16</c:v>
                </c:pt>
                <c:pt idx="68">
                  <c:v>25.02</c:v>
                </c:pt>
                <c:pt idx="69">
                  <c:v>25.88</c:v>
                </c:pt>
                <c:pt idx="70">
                  <c:v>26.75</c:v>
                </c:pt>
                <c:pt idx="71">
                  <c:v>27.62</c:v>
                </c:pt>
                <c:pt idx="72">
                  <c:v>28.51</c:v>
                </c:pt>
                <c:pt idx="73">
                  <c:v>29.4</c:v>
                </c:pt>
                <c:pt idx="74">
                  <c:v>30.31</c:v>
                </c:pt>
                <c:pt idx="75">
                  <c:v>31.22</c:v>
                </c:pt>
                <c:pt idx="76">
                  <c:v>32.14</c:v>
                </c:pt>
                <c:pt idx="77">
                  <c:v>33.07</c:v>
                </c:pt>
                <c:pt idx="78">
                  <c:v>34.01</c:v>
                </c:pt>
                <c:pt idx="79">
                  <c:v>34.950000000000003</c:v>
                </c:pt>
                <c:pt idx="80">
                  <c:v>35.9</c:v>
                </c:pt>
                <c:pt idx="81">
                  <c:v>36.85</c:v>
                </c:pt>
                <c:pt idx="82">
                  <c:v>37.81</c:v>
                </c:pt>
                <c:pt idx="83">
                  <c:v>38.770000000000003</c:v>
                </c:pt>
                <c:pt idx="84">
                  <c:v>39.74</c:v>
                </c:pt>
                <c:pt idx="85">
                  <c:v>40.72</c:v>
                </c:pt>
                <c:pt idx="86">
                  <c:v>41.7</c:v>
                </c:pt>
                <c:pt idx="87">
                  <c:v>42.68</c:v>
                </c:pt>
                <c:pt idx="88">
                  <c:v>43.66</c:v>
                </c:pt>
                <c:pt idx="89">
                  <c:v>44.65</c:v>
                </c:pt>
                <c:pt idx="90">
                  <c:v>45.64</c:v>
                </c:pt>
                <c:pt idx="91">
                  <c:v>46.63</c:v>
                </c:pt>
                <c:pt idx="92">
                  <c:v>47.62</c:v>
                </c:pt>
                <c:pt idx="93">
                  <c:v>48.62</c:v>
                </c:pt>
                <c:pt idx="94">
                  <c:v>49.6</c:v>
                </c:pt>
                <c:pt idx="95">
                  <c:v>50.59</c:v>
                </c:pt>
                <c:pt idx="96">
                  <c:v>51.58</c:v>
                </c:pt>
                <c:pt idx="97">
                  <c:v>52.59</c:v>
                </c:pt>
                <c:pt idx="98">
                  <c:v>53.6</c:v>
                </c:pt>
                <c:pt idx="99">
                  <c:v>54.61</c:v>
                </c:pt>
                <c:pt idx="100">
                  <c:v>55.63</c:v>
                </c:pt>
                <c:pt idx="101">
                  <c:v>56.65</c:v>
                </c:pt>
                <c:pt idx="102">
                  <c:v>57.67</c:v>
                </c:pt>
                <c:pt idx="103">
                  <c:v>58.7</c:v>
                </c:pt>
                <c:pt idx="104">
                  <c:v>59.72</c:v>
                </c:pt>
                <c:pt idx="105">
                  <c:v>60.75</c:v>
                </c:pt>
                <c:pt idx="106">
                  <c:v>61.78</c:v>
                </c:pt>
                <c:pt idx="107">
                  <c:v>62.81</c:v>
                </c:pt>
                <c:pt idx="108">
                  <c:v>63.84</c:v>
                </c:pt>
                <c:pt idx="109">
                  <c:v>64.88</c:v>
                </c:pt>
                <c:pt idx="110">
                  <c:v>65.91</c:v>
                </c:pt>
                <c:pt idx="111">
                  <c:v>66.94</c:v>
                </c:pt>
                <c:pt idx="112">
                  <c:v>67.97</c:v>
                </c:pt>
                <c:pt idx="113">
                  <c:v>69.010000000000005</c:v>
                </c:pt>
                <c:pt idx="114">
                  <c:v>70.040000000000006</c:v>
                </c:pt>
                <c:pt idx="115">
                  <c:v>71.08</c:v>
                </c:pt>
                <c:pt idx="116">
                  <c:v>72.11</c:v>
                </c:pt>
                <c:pt idx="117">
                  <c:v>73.14</c:v>
                </c:pt>
                <c:pt idx="118">
                  <c:v>74.17</c:v>
                </c:pt>
                <c:pt idx="119">
                  <c:v>75.19</c:v>
                </c:pt>
                <c:pt idx="120">
                  <c:v>76.22</c:v>
                </c:pt>
                <c:pt idx="121">
                  <c:v>77.239999999999995</c:v>
                </c:pt>
                <c:pt idx="122">
                  <c:v>78.260000000000005</c:v>
                </c:pt>
                <c:pt idx="123">
                  <c:v>79.28</c:v>
                </c:pt>
                <c:pt idx="124">
                  <c:v>80.3</c:v>
                </c:pt>
                <c:pt idx="125">
                  <c:v>81.319999999999993</c:v>
                </c:pt>
                <c:pt idx="126">
                  <c:v>82.33</c:v>
                </c:pt>
                <c:pt idx="127">
                  <c:v>83.35</c:v>
                </c:pt>
                <c:pt idx="128">
                  <c:v>84.35</c:v>
                </c:pt>
                <c:pt idx="129">
                  <c:v>85.36</c:v>
                </c:pt>
                <c:pt idx="130">
                  <c:v>86.36</c:v>
                </c:pt>
                <c:pt idx="131">
                  <c:v>87.35</c:v>
                </c:pt>
                <c:pt idx="132">
                  <c:v>88.33</c:v>
                </c:pt>
                <c:pt idx="133">
                  <c:v>89.31</c:v>
                </c:pt>
                <c:pt idx="134">
                  <c:v>90.28</c:v>
                </c:pt>
                <c:pt idx="135">
                  <c:v>91.25</c:v>
                </c:pt>
                <c:pt idx="136">
                  <c:v>92.2</c:v>
                </c:pt>
                <c:pt idx="137">
                  <c:v>93.15</c:v>
                </c:pt>
                <c:pt idx="138">
                  <c:v>94.09</c:v>
                </c:pt>
                <c:pt idx="139">
                  <c:v>95.02</c:v>
                </c:pt>
                <c:pt idx="140">
                  <c:v>95.94</c:v>
                </c:pt>
                <c:pt idx="141">
                  <c:v>96.84</c:v>
                </c:pt>
                <c:pt idx="142">
                  <c:v>97.71</c:v>
                </c:pt>
                <c:pt idx="143">
                  <c:v>98.55</c:v>
                </c:pt>
                <c:pt idx="144">
                  <c:v>99.33</c:v>
                </c:pt>
                <c:pt idx="145">
                  <c:v>100.04</c:v>
                </c:pt>
                <c:pt idx="146">
                  <c:v>100.67</c:v>
                </c:pt>
                <c:pt idx="147">
                  <c:v>101.2</c:v>
                </c:pt>
                <c:pt idx="148">
                  <c:v>101.62</c:v>
                </c:pt>
                <c:pt idx="149">
                  <c:v>101.92</c:v>
                </c:pt>
                <c:pt idx="150">
                  <c:v>102.13</c:v>
                </c:pt>
                <c:pt idx="151">
                  <c:v>102.28</c:v>
                </c:pt>
                <c:pt idx="152">
                  <c:v>102.42</c:v>
                </c:pt>
                <c:pt idx="153">
                  <c:v>102.59</c:v>
                </c:pt>
                <c:pt idx="154">
                  <c:v>102.8</c:v>
                </c:pt>
                <c:pt idx="155">
                  <c:v>103.07</c:v>
                </c:pt>
                <c:pt idx="156">
                  <c:v>103.37</c:v>
                </c:pt>
                <c:pt idx="157">
                  <c:v>103.69</c:v>
                </c:pt>
                <c:pt idx="158">
                  <c:v>104.03</c:v>
                </c:pt>
                <c:pt idx="159">
                  <c:v>104.35</c:v>
                </c:pt>
                <c:pt idx="160">
                  <c:v>104.66</c:v>
                </c:pt>
                <c:pt idx="161">
                  <c:v>104.96</c:v>
                </c:pt>
                <c:pt idx="162">
                  <c:v>105.24</c:v>
                </c:pt>
                <c:pt idx="163">
                  <c:v>105.51</c:v>
                </c:pt>
                <c:pt idx="164">
                  <c:v>105.77</c:v>
                </c:pt>
                <c:pt idx="165">
                  <c:v>105.98</c:v>
                </c:pt>
                <c:pt idx="166">
                  <c:v>106.16</c:v>
                </c:pt>
                <c:pt idx="167">
                  <c:v>106.33</c:v>
                </c:pt>
                <c:pt idx="168">
                  <c:v>106.52</c:v>
                </c:pt>
                <c:pt idx="169">
                  <c:v>106.72</c:v>
                </c:pt>
                <c:pt idx="170">
                  <c:v>106.94</c:v>
                </c:pt>
                <c:pt idx="171">
                  <c:v>107.17</c:v>
                </c:pt>
                <c:pt idx="172">
                  <c:v>107.42</c:v>
                </c:pt>
                <c:pt idx="173">
                  <c:v>107.66</c:v>
                </c:pt>
                <c:pt idx="174">
                  <c:v>107.89</c:v>
                </c:pt>
                <c:pt idx="175">
                  <c:v>108.1</c:v>
                </c:pt>
                <c:pt idx="176">
                  <c:v>108.29</c:v>
                </c:pt>
                <c:pt idx="177">
                  <c:v>108.47</c:v>
                </c:pt>
                <c:pt idx="178">
                  <c:v>108.62</c:v>
                </c:pt>
                <c:pt idx="179">
                  <c:v>108.78</c:v>
                </c:pt>
                <c:pt idx="180">
                  <c:v>108.95</c:v>
                </c:pt>
                <c:pt idx="181">
                  <c:v>109.13</c:v>
                </c:pt>
                <c:pt idx="182">
                  <c:v>109.33</c:v>
                </c:pt>
                <c:pt idx="183">
                  <c:v>109.53</c:v>
                </c:pt>
                <c:pt idx="184">
                  <c:v>109.73</c:v>
                </c:pt>
                <c:pt idx="185">
                  <c:v>109.92</c:v>
                </c:pt>
                <c:pt idx="186">
                  <c:v>110.09</c:v>
                </c:pt>
                <c:pt idx="187">
                  <c:v>110.27</c:v>
                </c:pt>
                <c:pt idx="188">
                  <c:v>110.46</c:v>
                </c:pt>
                <c:pt idx="189">
                  <c:v>110.64</c:v>
                </c:pt>
                <c:pt idx="190">
                  <c:v>110.83</c:v>
                </c:pt>
                <c:pt idx="191">
                  <c:v>111.02</c:v>
                </c:pt>
                <c:pt idx="192">
                  <c:v>111.23</c:v>
                </c:pt>
                <c:pt idx="193">
                  <c:v>111.43</c:v>
                </c:pt>
                <c:pt idx="194">
                  <c:v>111.64</c:v>
                </c:pt>
                <c:pt idx="195">
                  <c:v>111.85</c:v>
                </c:pt>
                <c:pt idx="196">
                  <c:v>112.07</c:v>
                </c:pt>
                <c:pt idx="197">
                  <c:v>112.3</c:v>
                </c:pt>
                <c:pt idx="198">
                  <c:v>112.53</c:v>
                </c:pt>
                <c:pt idx="199">
                  <c:v>112.76</c:v>
                </c:pt>
                <c:pt idx="200">
                  <c:v>112.98</c:v>
                </c:pt>
                <c:pt idx="201">
                  <c:v>113.2</c:v>
                </c:pt>
                <c:pt idx="202">
                  <c:v>113.42</c:v>
                </c:pt>
                <c:pt idx="203">
                  <c:v>113.63</c:v>
                </c:pt>
                <c:pt idx="204">
                  <c:v>113.84</c:v>
                </c:pt>
                <c:pt idx="205">
                  <c:v>114.05</c:v>
                </c:pt>
                <c:pt idx="206">
                  <c:v>114.26</c:v>
                </c:pt>
                <c:pt idx="207">
                  <c:v>114.47</c:v>
                </c:pt>
                <c:pt idx="208">
                  <c:v>114.69</c:v>
                </c:pt>
                <c:pt idx="209">
                  <c:v>114.91</c:v>
                </c:pt>
                <c:pt idx="210">
                  <c:v>115.13</c:v>
                </c:pt>
                <c:pt idx="211">
                  <c:v>115.36</c:v>
                </c:pt>
                <c:pt idx="212">
                  <c:v>115.58</c:v>
                </c:pt>
                <c:pt idx="213">
                  <c:v>115.8</c:v>
                </c:pt>
                <c:pt idx="214">
                  <c:v>116.02</c:v>
                </c:pt>
                <c:pt idx="215">
                  <c:v>116.24</c:v>
                </c:pt>
                <c:pt idx="216">
                  <c:v>116.45</c:v>
                </c:pt>
                <c:pt idx="217">
                  <c:v>116.65</c:v>
                </c:pt>
                <c:pt idx="218">
                  <c:v>116.86</c:v>
                </c:pt>
                <c:pt idx="219">
                  <c:v>117.06</c:v>
                </c:pt>
                <c:pt idx="220">
                  <c:v>117.25</c:v>
                </c:pt>
                <c:pt idx="221">
                  <c:v>117.44</c:v>
                </c:pt>
                <c:pt idx="222">
                  <c:v>117.63</c:v>
                </c:pt>
                <c:pt idx="223">
                  <c:v>117.82</c:v>
                </c:pt>
                <c:pt idx="224">
                  <c:v>118.01</c:v>
                </c:pt>
                <c:pt idx="225">
                  <c:v>118.19</c:v>
                </c:pt>
                <c:pt idx="226">
                  <c:v>118.37</c:v>
                </c:pt>
                <c:pt idx="227">
                  <c:v>118.57</c:v>
                </c:pt>
                <c:pt idx="228">
                  <c:v>118.76</c:v>
                </c:pt>
                <c:pt idx="229">
                  <c:v>118.96</c:v>
                </c:pt>
                <c:pt idx="230">
                  <c:v>119.15</c:v>
                </c:pt>
                <c:pt idx="231">
                  <c:v>119.34</c:v>
                </c:pt>
                <c:pt idx="232">
                  <c:v>119.53</c:v>
                </c:pt>
                <c:pt idx="233">
                  <c:v>119.73</c:v>
                </c:pt>
                <c:pt idx="234">
                  <c:v>119.92</c:v>
                </c:pt>
                <c:pt idx="235">
                  <c:v>120.11</c:v>
                </c:pt>
                <c:pt idx="236">
                  <c:v>120.3</c:v>
                </c:pt>
                <c:pt idx="237">
                  <c:v>120.48</c:v>
                </c:pt>
                <c:pt idx="238">
                  <c:v>120.67</c:v>
                </c:pt>
                <c:pt idx="239">
                  <c:v>120.85</c:v>
                </c:pt>
                <c:pt idx="240">
                  <c:v>121.03</c:v>
                </c:pt>
                <c:pt idx="241">
                  <c:v>121.2</c:v>
                </c:pt>
                <c:pt idx="242">
                  <c:v>121.37</c:v>
                </c:pt>
                <c:pt idx="243">
                  <c:v>121.54</c:v>
                </c:pt>
                <c:pt idx="244">
                  <c:v>121.71</c:v>
                </c:pt>
                <c:pt idx="245">
                  <c:v>121.88</c:v>
                </c:pt>
                <c:pt idx="246">
                  <c:v>122.05</c:v>
                </c:pt>
                <c:pt idx="247">
                  <c:v>122.22</c:v>
                </c:pt>
                <c:pt idx="248">
                  <c:v>122.38</c:v>
                </c:pt>
                <c:pt idx="249">
                  <c:v>122.54</c:v>
                </c:pt>
                <c:pt idx="250">
                  <c:v>122.7</c:v>
                </c:pt>
                <c:pt idx="251">
                  <c:v>122.87</c:v>
                </c:pt>
                <c:pt idx="252">
                  <c:v>123.04</c:v>
                </c:pt>
                <c:pt idx="253">
                  <c:v>123.2</c:v>
                </c:pt>
                <c:pt idx="254">
                  <c:v>123.37</c:v>
                </c:pt>
                <c:pt idx="255">
                  <c:v>123.53</c:v>
                </c:pt>
                <c:pt idx="256">
                  <c:v>123.69</c:v>
                </c:pt>
                <c:pt idx="257">
                  <c:v>123.84</c:v>
                </c:pt>
                <c:pt idx="258">
                  <c:v>124</c:v>
                </c:pt>
                <c:pt idx="259">
                  <c:v>124.16</c:v>
                </c:pt>
                <c:pt idx="260">
                  <c:v>124.32</c:v>
                </c:pt>
                <c:pt idx="261">
                  <c:v>124.48</c:v>
                </c:pt>
                <c:pt idx="262">
                  <c:v>124.64</c:v>
                </c:pt>
                <c:pt idx="263">
                  <c:v>124.79</c:v>
                </c:pt>
                <c:pt idx="264">
                  <c:v>124.95</c:v>
                </c:pt>
                <c:pt idx="265">
                  <c:v>125.1</c:v>
                </c:pt>
                <c:pt idx="266">
                  <c:v>125.25</c:v>
                </c:pt>
                <c:pt idx="267">
                  <c:v>125.4</c:v>
                </c:pt>
                <c:pt idx="268">
                  <c:v>125.55</c:v>
                </c:pt>
                <c:pt idx="269">
                  <c:v>125.7</c:v>
                </c:pt>
                <c:pt idx="270">
                  <c:v>125.86</c:v>
                </c:pt>
                <c:pt idx="271">
                  <c:v>126.01</c:v>
                </c:pt>
                <c:pt idx="272">
                  <c:v>126.16</c:v>
                </c:pt>
                <c:pt idx="273">
                  <c:v>126.32</c:v>
                </c:pt>
                <c:pt idx="274">
                  <c:v>126.47</c:v>
                </c:pt>
                <c:pt idx="275">
                  <c:v>126.62</c:v>
                </c:pt>
                <c:pt idx="276">
                  <c:v>126.77</c:v>
                </c:pt>
                <c:pt idx="277">
                  <c:v>126.92</c:v>
                </c:pt>
                <c:pt idx="278">
                  <c:v>127.08</c:v>
                </c:pt>
                <c:pt idx="279">
                  <c:v>127.22</c:v>
                </c:pt>
                <c:pt idx="280">
                  <c:v>127.37</c:v>
                </c:pt>
                <c:pt idx="281">
                  <c:v>127.52</c:v>
                </c:pt>
                <c:pt idx="282">
                  <c:v>127.66</c:v>
                </c:pt>
                <c:pt idx="283">
                  <c:v>127.79</c:v>
                </c:pt>
                <c:pt idx="284">
                  <c:v>127.91</c:v>
                </c:pt>
                <c:pt idx="285">
                  <c:v>128.05000000000001</c:v>
                </c:pt>
                <c:pt idx="286">
                  <c:v>128.19</c:v>
                </c:pt>
                <c:pt idx="287">
                  <c:v>128.33000000000001</c:v>
                </c:pt>
                <c:pt idx="288">
                  <c:v>128.47</c:v>
                </c:pt>
                <c:pt idx="289">
                  <c:v>128.61000000000001</c:v>
                </c:pt>
                <c:pt idx="290">
                  <c:v>128.74</c:v>
                </c:pt>
                <c:pt idx="291">
                  <c:v>128.88</c:v>
                </c:pt>
                <c:pt idx="292">
                  <c:v>129.02000000000001</c:v>
                </c:pt>
                <c:pt idx="293">
                  <c:v>129.16</c:v>
                </c:pt>
                <c:pt idx="294">
                  <c:v>129.29</c:v>
                </c:pt>
                <c:pt idx="295">
                  <c:v>129.41999999999999</c:v>
                </c:pt>
                <c:pt idx="296">
                  <c:v>129.55000000000001</c:v>
                </c:pt>
                <c:pt idx="297">
                  <c:v>129.66999999999999</c:v>
                </c:pt>
                <c:pt idx="298">
                  <c:v>129.80000000000001</c:v>
                </c:pt>
                <c:pt idx="299">
                  <c:v>129.94</c:v>
                </c:pt>
                <c:pt idx="300">
                  <c:v>130.07</c:v>
                </c:pt>
                <c:pt idx="301">
                  <c:v>130.19999999999999</c:v>
                </c:pt>
                <c:pt idx="302">
                  <c:v>130.33000000000001</c:v>
                </c:pt>
                <c:pt idx="303">
                  <c:v>130.46</c:v>
                </c:pt>
                <c:pt idx="304">
                  <c:v>130.59</c:v>
                </c:pt>
                <c:pt idx="305">
                  <c:v>130.69999999999999</c:v>
                </c:pt>
                <c:pt idx="306">
                  <c:v>130.81</c:v>
                </c:pt>
                <c:pt idx="307">
                  <c:v>130.93</c:v>
                </c:pt>
                <c:pt idx="308">
                  <c:v>131.05000000000001</c:v>
                </c:pt>
                <c:pt idx="309">
                  <c:v>131.16999999999999</c:v>
                </c:pt>
                <c:pt idx="310">
                  <c:v>131.28</c:v>
                </c:pt>
                <c:pt idx="311">
                  <c:v>131.4</c:v>
                </c:pt>
                <c:pt idx="312">
                  <c:v>131.52000000000001</c:v>
                </c:pt>
                <c:pt idx="313">
                  <c:v>131.63</c:v>
                </c:pt>
                <c:pt idx="314">
                  <c:v>131.75</c:v>
                </c:pt>
                <c:pt idx="315">
                  <c:v>131.86000000000001</c:v>
                </c:pt>
                <c:pt idx="316">
                  <c:v>131.97</c:v>
                </c:pt>
                <c:pt idx="317">
                  <c:v>132.08000000000001</c:v>
                </c:pt>
                <c:pt idx="318">
                  <c:v>132.19</c:v>
                </c:pt>
                <c:pt idx="319">
                  <c:v>132.30000000000001</c:v>
                </c:pt>
                <c:pt idx="320">
                  <c:v>132.41</c:v>
                </c:pt>
                <c:pt idx="321">
                  <c:v>132.52000000000001</c:v>
                </c:pt>
                <c:pt idx="322">
                  <c:v>132.63</c:v>
                </c:pt>
                <c:pt idx="323">
                  <c:v>132.74</c:v>
                </c:pt>
                <c:pt idx="324">
                  <c:v>132.84</c:v>
                </c:pt>
                <c:pt idx="325">
                  <c:v>132.94999999999999</c:v>
                </c:pt>
                <c:pt idx="326">
                  <c:v>133.05000000000001</c:v>
                </c:pt>
                <c:pt idx="327">
                  <c:v>133.15</c:v>
                </c:pt>
                <c:pt idx="328">
                  <c:v>133.25</c:v>
                </c:pt>
                <c:pt idx="329">
                  <c:v>133.36000000000001</c:v>
                </c:pt>
                <c:pt idx="330">
                  <c:v>133.46</c:v>
                </c:pt>
                <c:pt idx="331">
                  <c:v>133.56</c:v>
                </c:pt>
                <c:pt idx="332">
                  <c:v>133.65</c:v>
                </c:pt>
                <c:pt idx="333">
                  <c:v>133.74</c:v>
                </c:pt>
                <c:pt idx="334">
                  <c:v>133.83000000000001</c:v>
                </c:pt>
                <c:pt idx="335">
                  <c:v>133.93</c:v>
                </c:pt>
                <c:pt idx="336">
                  <c:v>134.03</c:v>
                </c:pt>
                <c:pt idx="337">
                  <c:v>134.13</c:v>
                </c:pt>
                <c:pt idx="338">
                  <c:v>134.22999999999999</c:v>
                </c:pt>
                <c:pt idx="339">
                  <c:v>134.32</c:v>
                </c:pt>
                <c:pt idx="340">
                  <c:v>134.41</c:v>
                </c:pt>
                <c:pt idx="341">
                  <c:v>134.51</c:v>
                </c:pt>
                <c:pt idx="342">
                  <c:v>134.6</c:v>
                </c:pt>
                <c:pt idx="343">
                  <c:v>134.69</c:v>
                </c:pt>
                <c:pt idx="344">
                  <c:v>134.78</c:v>
                </c:pt>
                <c:pt idx="345">
                  <c:v>134.87</c:v>
                </c:pt>
                <c:pt idx="346">
                  <c:v>134.96</c:v>
                </c:pt>
                <c:pt idx="347">
                  <c:v>135.05000000000001</c:v>
                </c:pt>
                <c:pt idx="348">
                  <c:v>135.13</c:v>
                </c:pt>
                <c:pt idx="349">
                  <c:v>135.21</c:v>
                </c:pt>
                <c:pt idx="350">
                  <c:v>135.29</c:v>
                </c:pt>
                <c:pt idx="351">
                  <c:v>135.37</c:v>
                </c:pt>
                <c:pt idx="352">
                  <c:v>135.46</c:v>
                </c:pt>
                <c:pt idx="353">
                  <c:v>135.55000000000001</c:v>
                </c:pt>
                <c:pt idx="354">
                  <c:v>135.63</c:v>
                </c:pt>
                <c:pt idx="355">
                  <c:v>135.71</c:v>
                </c:pt>
                <c:pt idx="356">
                  <c:v>135.79</c:v>
                </c:pt>
                <c:pt idx="357">
                  <c:v>135.88</c:v>
                </c:pt>
                <c:pt idx="358">
                  <c:v>135.96</c:v>
                </c:pt>
                <c:pt idx="359">
                  <c:v>136.04</c:v>
                </c:pt>
                <c:pt idx="360">
                  <c:v>136.11000000000001</c:v>
                </c:pt>
                <c:pt idx="361">
                  <c:v>136.19</c:v>
                </c:pt>
                <c:pt idx="362">
                  <c:v>136.26</c:v>
                </c:pt>
                <c:pt idx="363">
                  <c:v>136.33000000000001</c:v>
                </c:pt>
                <c:pt idx="364">
                  <c:v>136.41</c:v>
                </c:pt>
                <c:pt idx="365">
                  <c:v>136.47999999999999</c:v>
                </c:pt>
                <c:pt idx="366">
                  <c:v>136.55000000000001</c:v>
                </c:pt>
                <c:pt idx="367">
                  <c:v>136.63</c:v>
                </c:pt>
                <c:pt idx="368">
                  <c:v>136.69999999999999</c:v>
                </c:pt>
                <c:pt idx="369">
                  <c:v>136.77000000000001</c:v>
                </c:pt>
                <c:pt idx="370">
                  <c:v>136.84</c:v>
                </c:pt>
                <c:pt idx="371">
                  <c:v>136.9</c:v>
                </c:pt>
                <c:pt idx="372">
                  <c:v>136.96</c:v>
                </c:pt>
                <c:pt idx="373">
                  <c:v>137.02000000000001</c:v>
                </c:pt>
                <c:pt idx="374">
                  <c:v>137.09</c:v>
                </c:pt>
                <c:pt idx="375">
                  <c:v>137.16</c:v>
                </c:pt>
                <c:pt idx="376">
                  <c:v>137.22</c:v>
                </c:pt>
                <c:pt idx="377">
                  <c:v>137.29</c:v>
                </c:pt>
                <c:pt idx="378">
                  <c:v>137.36000000000001</c:v>
                </c:pt>
                <c:pt idx="379">
                  <c:v>137.41999999999999</c:v>
                </c:pt>
                <c:pt idx="380">
                  <c:v>137.47999999999999</c:v>
                </c:pt>
                <c:pt idx="381">
                  <c:v>137.54</c:v>
                </c:pt>
                <c:pt idx="382">
                  <c:v>137.6</c:v>
                </c:pt>
                <c:pt idx="383">
                  <c:v>137.66999999999999</c:v>
                </c:pt>
                <c:pt idx="384">
                  <c:v>137.72999999999999</c:v>
                </c:pt>
                <c:pt idx="385">
                  <c:v>137.80000000000001</c:v>
                </c:pt>
                <c:pt idx="386">
                  <c:v>137.86000000000001</c:v>
                </c:pt>
                <c:pt idx="387">
                  <c:v>137.91999999999999</c:v>
                </c:pt>
                <c:pt idx="388">
                  <c:v>137.99</c:v>
                </c:pt>
                <c:pt idx="389">
                  <c:v>138.05000000000001</c:v>
                </c:pt>
                <c:pt idx="390">
                  <c:v>138.12</c:v>
                </c:pt>
                <c:pt idx="391">
                  <c:v>138.18</c:v>
                </c:pt>
                <c:pt idx="392">
                  <c:v>138.24</c:v>
                </c:pt>
                <c:pt idx="393">
                  <c:v>138.30000000000001</c:v>
                </c:pt>
                <c:pt idx="394">
                  <c:v>138.36000000000001</c:v>
                </c:pt>
                <c:pt idx="395">
                  <c:v>138.41999999999999</c:v>
                </c:pt>
                <c:pt idx="396">
                  <c:v>138.47999999999999</c:v>
                </c:pt>
                <c:pt idx="397">
                  <c:v>138.54</c:v>
                </c:pt>
                <c:pt idx="398">
                  <c:v>138.6</c:v>
                </c:pt>
                <c:pt idx="399">
                  <c:v>138.66</c:v>
                </c:pt>
                <c:pt idx="400">
                  <c:v>138.72</c:v>
                </c:pt>
                <c:pt idx="401">
                  <c:v>138.78</c:v>
                </c:pt>
                <c:pt idx="402">
                  <c:v>138.84</c:v>
                </c:pt>
                <c:pt idx="403">
                  <c:v>138.9</c:v>
                </c:pt>
                <c:pt idx="404">
                  <c:v>138.94999999999999</c:v>
                </c:pt>
                <c:pt idx="405">
                  <c:v>139.01</c:v>
                </c:pt>
                <c:pt idx="406">
                  <c:v>139.07</c:v>
                </c:pt>
                <c:pt idx="407">
                  <c:v>139.13</c:v>
                </c:pt>
                <c:pt idx="408">
                  <c:v>139.19</c:v>
                </c:pt>
                <c:pt idx="409">
                  <c:v>139.25</c:v>
                </c:pt>
                <c:pt idx="410">
                  <c:v>139.31</c:v>
                </c:pt>
                <c:pt idx="411">
                  <c:v>139.36000000000001</c:v>
                </c:pt>
                <c:pt idx="412">
                  <c:v>139.41999999999999</c:v>
                </c:pt>
                <c:pt idx="413">
                  <c:v>139.47999999999999</c:v>
                </c:pt>
                <c:pt idx="414">
                  <c:v>139.54</c:v>
                </c:pt>
                <c:pt idx="415">
                  <c:v>139.6</c:v>
                </c:pt>
                <c:pt idx="416">
                  <c:v>139.66</c:v>
                </c:pt>
                <c:pt idx="417">
                  <c:v>139.71</c:v>
                </c:pt>
                <c:pt idx="418">
                  <c:v>139.77000000000001</c:v>
                </c:pt>
                <c:pt idx="419">
                  <c:v>139.83000000000001</c:v>
                </c:pt>
                <c:pt idx="420">
                  <c:v>139.88</c:v>
                </c:pt>
                <c:pt idx="421">
                  <c:v>139.94</c:v>
                </c:pt>
                <c:pt idx="422">
                  <c:v>140</c:v>
                </c:pt>
                <c:pt idx="423">
                  <c:v>140.05000000000001</c:v>
                </c:pt>
                <c:pt idx="424">
                  <c:v>140.1</c:v>
                </c:pt>
                <c:pt idx="425">
                  <c:v>140.16</c:v>
                </c:pt>
                <c:pt idx="426">
                  <c:v>140.21</c:v>
                </c:pt>
                <c:pt idx="427">
                  <c:v>140.26</c:v>
                </c:pt>
                <c:pt idx="428">
                  <c:v>140.31</c:v>
                </c:pt>
                <c:pt idx="429">
                  <c:v>140.36000000000001</c:v>
                </c:pt>
                <c:pt idx="430">
                  <c:v>140.41999999999999</c:v>
                </c:pt>
                <c:pt idx="431">
                  <c:v>140.47</c:v>
                </c:pt>
                <c:pt idx="432">
                  <c:v>140.53</c:v>
                </c:pt>
                <c:pt idx="433">
                  <c:v>140.58000000000001</c:v>
                </c:pt>
                <c:pt idx="434">
                  <c:v>140.63</c:v>
                </c:pt>
                <c:pt idx="435">
                  <c:v>140.68</c:v>
                </c:pt>
                <c:pt idx="436">
                  <c:v>140.72999999999999</c:v>
                </c:pt>
                <c:pt idx="437">
                  <c:v>140.79</c:v>
                </c:pt>
                <c:pt idx="438">
                  <c:v>140.84</c:v>
                </c:pt>
                <c:pt idx="439">
                  <c:v>140.9</c:v>
                </c:pt>
                <c:pt idx="440">
                  <c:v>140.94999999999999</c:v>
                </c:pt>
                <c:pt idx="441">
                  <c:v>141</c:v>
                </c:pt>
                <c:pt idx="442">
                  <c:v>141.06</c:v>
                </c:pt>
                <c:pt idx="443">
                  <c:v>141.11000000000001</c:v>
                </c:pt>
                <c:pt idx="444">
                  <c:v>141.16</c:v>
                </c:pt>
                <c:pt idx="445">
                  <c:v>141.21</c:v>
                </c:pt>
                <c:pt idx="446">
                  <c:v>141.26</c:v>
                </c:pt>
                <c:pt idx="447">
                  <c:v>141.31</c:v>
                </c:pt>
                <c:pt idx="448">
                  <c:v>141.35</c:v>
                </c:pt>
                <c:pt idx="449">
                  <c:v>141.4</c:v>
                </c:pt>
                <c:pt idx="450">
                  <c:v>141.44999999999999</c:v>
                </c:pt>
                <c:pt idx="451">
                  <c:v>141.49</c:v>
                </c:pt>
                <c:pt idx="452">
                  <c:v>141.54</c:v>
                </c:pt>
                <c:pt idx="453">
                  <c:v>141.59</c:v>
                </c:pt>
                <c:pt idx="454">
                  <c:v>141.63999999999999</c:v>
                </c:pt>
                <c:pt idx="455">
                  <c:v>141.69</c:v>
                </c:pt>
                <c:pt idx="456">
                  <c:v>141.74</c:v>
                </c:pt>
                <c:pt idx="457">
                  <c:v>141.79</c:v>
                </c:pt>
                <c:pt idx="458">
                  <c:v>141.83000000000001</c:v>
                </c:pt>
                <c:pt idx="459">
                  <c:v>141.88</c:v>
                </c:pt>
                <c:pt idx="460">
                  <c:v>141.93</c:v>
                </c:pt>
                <c:pt idx="461">
                  <c:v>141.97999999999999</c:v>
                </c:pt>
                <c:pt idx="462">
                  <c:v>142.03</c:v>
                </c:pt>
                <c:pt idx="463">
                  <c:v>142.08000000000001</c:v>
                </c:pt>
                <c:pt idx="464">
                  <c:v>142.12</c:v>
                </c:pt>
                <c:pt idx="465">
                  <c:v>142.16999999999999</c:v>
                </c:pt>
                <c:pt idx="466">
                  <c:v>142.22</c:v>
                </c:pt>
                <c:pt idx="467">
                  <c:v>142.27000000000001</c:v>
                </c:pt>
                <c:pt idx="468">
                  <c:v>142.32</c:v>
                </c:pt>
                <c:pt idx="469">
                  <c:v>142.36000000000001</c:v>
                </c:pt>
                <c:pt idx="470">
                  <c:v>142.4</c:v>
                </c:pt>
                <c:pt idx="471">
                  <c:v>142.44999999999999</c:v>
                </c:pt>
                <c:pt idx="472">
                  <c:v>142.49</c:v>
                </c:pt>
                <c:pt idx="473">
                  <c:v>142.54</c:v>
                </c:pt>
                <c:pt idx="474">
                  <c:v>142.59</c:v>
                </c:pt>
                <c:pt idx="475">
                  <c:v>142.63999999999999</c:v>
                </c:pt>
                <c:pt idx="476">
                  <c:v>142.68</c:v>
                </c:pt>
                <c:pt idx="477">
                  <c:v>142.72999999999999</c:v>
                </c:pt>
                <c:pt idx="478">
                  <c:v>142.78</c:v>
                </c:pt>
                <c:pt idx="479">
                  <c:v>142.82</c:v>
                </c:pt>
                <c:pt idx="480">
                  <c:v>142.86000000000001</c:v>
                </c:pt>
                <c:pt idx="481">
                  <c:v>142.91</c:v>
                </c:pt>
                <c:pt idx="482">
                  <c:v>142.94999999999999</c:v>
                </c:pt>
                <c:pt idx="483">
                  <c:v>142.99</c:v>
                </c:pt>
                <c:pt idx="484">
                  <c:v>143.04</c:v>
                </c:pt>
                <c:pt idx="485">
                  <c:v>143.08000000000001</c:v>
                </c:pt>
                <c:pt idx="486">
                  <c:v>143.12</c:v>
                </c:pt>
                <c:pt idx="487">
                  <c:v>143.16</c:v>
                </c:pt>
                <c:pt idx="488">
                  <c:v>143.21</c:v>
                </c:pt>
                <c:pt idx="489">
                  <c:v>143.25</c:v>
                </c:pt>
                <c:pt idx="490">
                  <c:v>143.29</c:v>
                </c:pt>
                <c:pt idx="491">
                  <c:v>143.33000000000001</c:v>
                </c:pt>
                <c:pt idx="492">
                  <c:v>143.37</c:v>
                </c:pt>
                <c:pt idx="493">
                  <c:v>143.41</c:v>
                </c:pt>
                <c:pt idx="494">
                  <c:v>143.44999999999999</c:v>
                </c:pt>
                <c:pt idx="495">
                  <c:v>143.49</c:v>
                </c:pt>
                <c:pt idx="496">
                  <c:v>143.53</c:v>
                </c:pt>
                <c:pt idx="497">
                  <c:v>143.56</c:v>
                </c:pt>
                <c:pt idx="498">
                  <c:v>143.6</c:v>
                </c:pt>
                <c:pt idx="499">
                  <c:v>143.63999999999999</c:v>
                </c:pt>
                <c:pt idx="500">
                  <c:v>143.68</c:v>
                </c:pt>
                <c:pt idx="501">
                  <c:v>143.72</c:v>
                </c:pt>
                <c:pt idx="502">
                  <c:v>143.76</c:v>
                </c:pt>
                <c:pt idx="503">
                  <c:v>143.80000000000001</c:v>
                </c:pt>
                <c:pt idx="504">
                  <c:v>143.84</c:v>
                </c:pt>
                <c:pt idx="505">
                  <c:v>143.88</c:v>
                </c:pt>
                <c:pt idx="506">
                  <c:v>143.91999999999999</c:v>
                </c:pt>
                <c:pt idx="507">
                  <c:v>143.96</c:v>
                </c:pt>
                <c:pt idx="508">
                  <c:v>144</c:v>
                </c:pt>
                <c:pt idx="509">
                  <c:v>144.03</c:v>
                </c:pt>
                <c:pt idx="510">
                  <c:v>144.07</c:v>
                </c:pt>
                <c:pt idx="511">
                  <c:v>144.11000000000001</c:v>
                </c:pt>
                <c:pt idx="512">
                  <c:v>144.13999999999999</c:v>
                </c:pt>
                <c:pt idx="513">
                  <c:v>144.18</c:v>
                </c:pt>
                <c:pt idx="514">
                  <c:v>144.22</c:v>
                </c:pt>
                <c:pt idx="515">
                  <c:v>144.26</c:v>
                </c:pt>
                <c:pt idx="516">
                  <c:v>144.30000000000001</c:v>
                </c:pt>
                <c:pt idx="517">
                  <c:v>144.34</c:v>
                </c:pt>
                <c:pt idx="518">
                  <c:v>144.38</c:v>
                </c:pt>
                <c:pt idx="519">
                  <c:v>144.41</c:v>
                </c:pt>
                <c:pt idx="520">
                  <c:v>144.44999999999999</c:v>
                </c:pt>
                <c:pt idx="521">
                  <c:v>144.49</c:v>
                </c:pt>
                <c:pt idx="522">
                  <c:v>144.52000000000001</c:v>
                </c:pt>
                <c:pt idx="523">
                  <c:v>144.56</c:v>
                </c:pt>
                <c:pt idx="524">
                  <c:v>144.6</c:v>
                </c:pt>
                <c:pt idx="525">
                  <c:v>144.63</c:v>
                </c:pt>
                <c:pt idx="526">
                  <c:v>144.66999999999999</c:v>
                </c:pt>
                <c:pt idx="527">
                  <c:v>144.71</c:v>
                </c:pt>
                <c:pt idx="528">
                  <c:v>144.74</c:v>
                </c:pt>
                <c:pt idx="529">
                  <c:v>144.78</c:v>
                </c:pt>
                <c:pt idx="530">
                  <c:v>144.81</c:v>
                </c:pt>
                <c:pt idx="531">
                  <c:v>144.85</c:v>
                </c:pt>
                <c:pt idx="532">
                  <c:v>144.88</c:v>
                </c:pt>
                <c:pt idx="533">
                  <c:v>144.91</c:v>
                </c:pt>
                <c:pt idx="534">
                  <c:v>144.94999999999999</c:v>
                </c:pt>
                <c:pt idx="535">
                  <c:v>144.97999999999999</c:v>
                </c:pt>
                <c:pt idx="536">
                  <c:v>145.02000000000001</c:v>
                </c:pt>
                <c:pt idx="537">
                  <c:v>145.05000000000001</c:v>
                </c:pt>
                <c:pt idx="538">
                  <c:v>145.09</c:v>
                </c:pt>
                <c:pt idx="539">
                  <c:v>145.12</c:v>
                </c:pt>
                <c:pt idx="540">
                  <c:v>145.16</c:v>
                </c:pt>
                <c:pt idx="541">
                  <c:v>145.19</c:v>
                </c:pt>
                <c:pt idx="542">
                  <c:v>145.22</c:v>
                </c:pt>
                <c:pt idx="543">
                  <c:v>145.26</c:v>
                </c:pt>
                <c:pt idx="544">
                  <c:v>145.29</c:v>
                </c:pt>
                <c:pt idx="545">
                  <c:v>145.32</c:v>
                </c:pt>
                <c:pt idx="546">
                  <c:v>145.36000000000001</c:v>
                </c:pt>
                <c:pt idx="547">
                  <c:v>145.38999999999999</c:v>
                </c:pt>
                <c:pt idx="548">
                  <c:v>145.41999999999999</c:v>
                </c:pt>
                <c:pt idx="549">
                  <c:v>145.44999999999999</c:v>
                </c:pt>
                <c:pt idx="550">
                  <c:v>145.47999999999999</c:v>
                </c:pt>
                <c:pt idx="551">
                  <c:v>145.51</c:v>
                </c:pt>
                <c:pt idx="552">
                  <c:v>145.54</c:v>
                </c:pt>
                <c:pt idx="553">
                  <c:v>145.57</c:v>
                </c:pt>
                <c:pt idx="554">
                  <c:v>145.6</c:v>
                </c:pt>
                <c:pt idx="555">
                  <c:v>145.63</c:v>
                </c:pt>
                <c:pt idx="556">
                  <c:v>145.66</c:v>
                </c:pt>
                <c:pt idx="557">
                  <c:v>145.69</c:v>
                </c:pt>
                <c:pt idx="558">
                  <c:v>145.72</c:v>
                </c:pt>
                <c:pt idx="559">
                  <c:v>145.75</c:v>
                </c:pt>
                <c:pt idx="560">
                  <c:v>145.78</c:v>
                </c:pt>
                <c:pt idx="561">
                  <c:v>145.81</c:v>
                </c:pt>
                <c:pt idx="562">
                  <c:v>145.84</c:v>
                </c:pt>
                <c:pt idx="563">
                  <c:v>145.88</c:v>
                </c:pt>
                <c:pt idx="564">
                  <c:v>145.91</c:v>
                </c:pt>
                <c:pt idx="565">
                  <c:v>145.93</c:v>
                </c:pt>
                <c:pt idx="566">
                  <c:v>145.96</c:v>
                </c:pt>
                <c:pt idx="567">
                  <c:v>145.99</c:v>
                </c:pt>
                <c:pt idx="568">
                  <c:v>146.02000000000001</c:v>
                </c:pt>
                <c:pt idx="569">
                  <c:v>146.04</c:v>
                </c:pt>
                <c:pt idx="570">
                  <c:v>146.07</c:v>
                </c:pt>
                <c:pt idx="571">
                  <c:v>146.1</c:v>
                </c:pt>
                <c:pt idx="572">
                  <c:v>146.13</c:v>
                </c:pt>
                <c:pt idx="573">
                  <c:v>146.16</c:v>
                </c:pt>
                <c:pt idx="574">
                  <c:v>146.19</c:v>
                </c:pt>
                <c:pt idx="575">
                  <c:v>146.21</c:v>
                </c:pt>
                <c:pt idx="576">
                  <c:v>146.24</c:v>
                </c:pt>
                <c:pt idx="577">
                  <c:v>146.26</c:v>
                </c:pt>
                <c:pt idx="578">
                  <c:v>146.29</c:v>
                </c:pt>
                <c:pt idx="579">
                  <c:v>146.32</c:v>
                </c:pt>
                <c:pt idx="580">
                  <c:v>146.34</c:v>
                </c:pt>
                <c:pt idx="581">
                  <c:v>146.37</c:v>
                </c:pt>
                <c:pt idx="582">
                  <c:v>146.38999999999999</c:v>
                </c:pt>
                <c:pt idx="583">
                  <c:v>146.41999999999999</c:v>
                </c:pt>
                <c:pt idx="584">
                  <c:v>146.44999999999999</c:v>
                </c:pt>
                <c:pt idx="585">
                  <c:v>146.47</c:v>
                </c:pt>
                <c:pt idx="586">
                  <c:v>146.5</c:v>
                </c:pt>
                <c:pt idx="587">
                  <c:v>146.52000000000001</c:v>
                </c:pt>
                <c:pt idx="588">
                  <c:v>146.55000000000001</c:v>
                </c:pt>
                <c:pt idx="589">
                  <c:v>146.57</c:v>
                </c:pt>
                <c:pt idx="590">
                  <c:v>146.59</c:v>
                </c:pt>
                <c:pt idx="591">
                  <c:v>146.62</c:v>
                </c:pt>
                <c:pt idx="592">
                  <c:v>146.63999999999999</c:v>
                </c:pt>
                <c:pt idx="593">
                  <c:v>146.66999999999999</c:v>
                </c:pt>
                <c:pt idx="594">
                  <c:v>146.69</c:v>
                </c:pt>
                <c:pt idx="595">
                  <c:v>146.71</c:v>
                </c:pt>
                <c:pt idx="596">
                  <c:v>146.72999999999999</c:v>
                </c:pt>
                <c:pt idx="597">
                  <c:v>146.76</c:v>
                </c:pt>
                <c:pt idx="598">
                  <c:v>146.78</c:v>
                </c:pt>
                <c:pt idx="599">
                  <c:v>146.80000000000001</c:v>
                </c:pt>
                <c:pt idx="600">
                  <c:v>146.82</c:v>
                </c:pt>
                <c:pt idx="601">
                  <c:v>146.84</c:v>
                </c:pt>
                <c:pt idx="602">
                  <c:v>146.86000000000001</c:v>
                </c:pt>
                <c:pt idx="603">
                  <c:v>146.88</c:v>
                </c:pt>
                <c:pt idx="604">
                  <c:v>146.9</c:v>
                </c:pt>
                <c:pt idx="605">
                  <c:v>146.93</c:v>
                </c:pt>
                <c:pt idx="606">
                  <c:v>146.94999999999999</c:v>
                </c:pt>
                <c:pt idx="607">
                  <c:v>146.97</c:v>
                </c:pt>
                <c:pt idx="608">
                  <c:v>146.99</c:v>
                </c:pt>
                <c:pt idx="609">
                  <c:v>147.01</c:v>
                </c:pt>
                <c:pt idx="610">
                  <c:v>147.03</c:v>
                </c:pt>
                <c:pt idx="611">
                  <c:v>147.04</c:v>
                </c:pt>
                <c:pt idx="612">
                  <c:v>147.06</c:v>
                </c:pt>
                <c:pt idx="613">
                  <c:v>147.08000000000001</c:v>
                </c:pt>
                <c:pt idx="614">
                  <c:v>147.1</c:v>
                </c:pt>
                <c:pt idx="615">
                  <c:v>147.12</c:v>
                </c:pt>
                <c:pt idx="616">
                  <c:v>147.13999999999999</c:v>
                </c:pt>
                <c:pt idx="617">
                  <c:v>147.16</c:v>
                </c:pt>
                <c:pt idx="618">
                  <c:v>147.16999999999999</c:v>
                </c:pt>
                <c:pt idx="619">
                  <c:v>147.19</c:v>
                </c:pt>
                <c:pt idx="620">
                  <c:v>147.21</c:v>
                </c:pt>
                <c:pt idx="621">
                  <c:v>147.22</c:v>
                </c:pt>
                <c:pt idx="622">
                  <c:v>147.24</c:v>
                </c:pt>
                <c:pt idx="623">
                  <c:v>147.26</c:v>
                </c:pt>
                <c:pt idx="624">
                  <c:v>147.28</c:v>
                </c:pt>
                <c:pt idx="625">
                  <c:v>147.30000000000001</c:v>
                </c:pt>
                <c:pt idx="626">
                  <c:v>147.31</c:v>
                </c:pt>
                <c:pt idx="627">
                  <c:v>147.32</c:v>
                </c:pt>
                <c:pt idx="628">
                  <c:v>147.34</c:v>
                </c:pt>
                <c:pt idx="629">
                  <c:v>147.36000000000001</c:v>
                </c:pt>
                <c:pt idx="630">
                  <c:v>147.37</c:v>
                </c:pt>
                <c:pt idx="631">
                  <c:v>147.38</c:v>
                </c:pt>
                <c:pt idx="632">
                  <c:v>147.4</c:v>
                </c:pt>
                <c:pt idx="633">
                  <c:v>147.41</c:v>
                </c:pt>
                <c:pt idx="634">
                  <c:v>147.43</c:v>
                </c:pt>
                <c:pt idx="635">
                  <c:v>147.44</c:v>
                </c:pt>
                <c:pt idx="636">
                  <c:v>147.44999999999999</c:v>
                </c:pt>
                <c:pt idx="637">
                  <c:v>147.47</c:v>
                </c:pt>
                <c:pt idx="638">
                  <c:v>147.47999999999999</c:v>
                </c:pt>
                <c:pt idx="639">
                  <c:v>147.49</c:v>
                </c:pt>
                <c:pt idx="640">
                  <c:v>147.51</c:v>
                </c:pt>
                <c:pt idx="641">
                  <c:v>147.52000000000001</c:v>
                </c:pt>
                <c:pt idx="642">
                  <c:v>147.53</c:v>
                </c:pt>
                <c:pt idx="643">
                  <c:v>147.54</c:v>
                </c:pt>
                <c:pt idx="644">
                  <c:v>147.55000000000001</c:v>
                </c:pt>
                <c:pt idx="645">
                  <c:v>147.56</c:v>
                </c:pt>
                <c:pt idx="646">
                  <c:v>147.57</c:v>
                </c:pt>
                <c:pt idx="647">
                  <c:v>147.58000000000001</c:v>
                </c:pt>
                <c:pt idx="648">
                  <c:v>147.59</c:v>
                </c:pt>
                <c:pt idx="649">
                  <c:v>147.6</c:v>
                </c:pt>
                <c:pt idx="650">
                  <c:v>147.61000000000001</c:v>
                </c:pt>
                <c:pt idx="651">
                  <c:v>147.62</c:v>
                </c:pt>
                <c:pt idx="652">
                  <c:v>147.63</c:v>
                </c:pt>
                <c:pt idx="653">
                  <c:v>147.63999999999999</c:v>
                </c:pt>
                <c:pt idx="654">
                  <c:v>147.65</c:v>
                </c:pt>
                <c:pt idx="655">
                  <c:v>147.66</c:v>
                </c:pt>
                <c:pt idx="656">
                  <c:v>147.66</c:v>
                </c:pt>
                <c:pt idx="657">
                  <c:v>147.66999999999999</c:v>
                </c:pt>
                <c:pt idx="658">
                  <c:v>147.68</c:v>
                </c:pt>
                <c:pt idx="659">
                  <c:v>147.69</c:v>
                </c:pt>
                <c:pt idx="660">
                  <c:v>147.69999999999999</c:v>
                </c:pt>
                <c:pt idx="661">
                  <c:v>147.69999999999999</c:v>
                </c:pt>
                <c:pt idx="662">
                  <c:v>147.71</c:v>
                </c:pt>
                <c:pt idx="663">
                  <c:v>147.71</c:v>
                </c:pt>
                <c:pt idx="664">
                  <c:v>147.72</c:v>
                </c:pt>
                <c:pt idx="665">
                  <c:v>147.72</c:v>
                </c:pt>
                <c:pt idx="666">
                  <c:v>147.72999999999999</c:v>
                </c:pt>
                <c:pt idx="667">
                  <c:v>147.72999999999999</c:v>
                </c:pt>
                <c:pt idx="668">
                  <c:v>147.74</c:v>
                </c:pt>
                <c:pt idx="669">
                  <c:v>147.74</c:v>
                </c:pt>
                <c:pt idx="670">
                  <c:v>147.74</c:v>
                </c:pt>
                <c:pt idx="671">
                  <c:v>147.75</c:v>
                </c:pt>
                <c:pt idx="672">
                  <c:v>147.75</c:v>
                </c:pt>
                <c:pt idx="673">
                  <c:v>147.75</c:v>
                </c:pt>
                <c:pt idx="674">
                  <c:v>147.75</c:v>
                </c:pt>
                <c:pt idx="675">
                  <c:v>147.76</c:v>
                </c:pt>
                <c:pt idx="676">
                  <c:v>147.76</c:v>
                </c:pt>
                <c:pt idx="677">
                  <c:v>147.76</c:v>
                </c:pt>
                <c:pt idx="678">
                  <c:v>147.76</c:v>
                </c:pt>
                <c:pt idx="679">
                  <c:v>147.76</c:v>
                </c:pt>
                <c:pt idx="680">
                  <c:v>147.76</c:v>
                </c:pt>
                <c:pt idx="681">
                  <c:v>147.76</c:v>
                </c:pt>
                <c:pt idx="682">
                  <c:v>147.76</c:v>
                </c:pt>
                <c:pt idx="683">
                  <c:v>147.77000000000001</c:v>
                </c:pt>
                <c:pt idx="684">
                  <c:v>147.77000000000001</c:v>
                </c:pt>
                <c:pt idx="685">
                  <c:v>147.77000000000001</c:v>
                </c:pt>
                <c:pt idx="686">
                  <c:v>147.77000000000001</c:v>
                </c:pt>
                <c:pt idx="687">
                  <c:v>147.76</c:v>
                </c:pt>
                <c:pt idx="688">
                  <c:v>147.76</c:v>
                </c:pt>
                <c:pt idx="689">
                  <c:v>147.76</c:v>
                </c:pt>
                <c:pt idx="690">
                  <c:v>147.75</c:v>
                </c:pt>
                <c:pt idx="691">
                  <c:v>147.75</c:v>
                </c:pt>
                <c:pt idx="692">
                  <c:v>147.75</c:v>
                </c:pt>
                <c:pt idx="693">
                  <c:v>147.75</c:v>
                </c:pt>
                <c:pt idx="694">
                  <c:v>147.75</c:v>
                </c:pt>
                <c:pt idx="695">
                  <c:v>147.74</c:v>
                </c:pt>
                <c:pt idx="696">
                  <c:v>147.74</c:v>
                </c:pt>
                <c:pt idx="697">
                  <c:v>147.74</c:v>
                </c:pt>
                <c:pt idx="698">
                  <c:v>147.72999999999999</c:v>
                </c:pt>
                <c:pt idx="699">
                  <c:v>147.72</c:v>
                </c:pt>
                <c:pt idx="700">
                  <c:v>147.72</c:v>
                </c:pt>
                <c:pt idx="701">
                  <c:v>147.71</c:v>
                </c:pt>
                <c:pt idx="702">
                  <c:v>147.69999999999999</c:v>
                </c:pt>
                <c:pt idx="703">
                  <c:v>147.69999999999999</c:v>
                </c:pt>
                <c:pt idx="704">
                  <c:v>147.69</c:v>
                </c:pt>
                <c:pt idx="705">
                  <c:v>147.68</c:v>
                </c:pt>
                <c:pt idx="706">
                  <c:v>147.66999999999999</c:v>
                </c:pt>
                <c:pt idx="707">
                  <c:v>147.66999999999999</c:v>
                </c:pt>
                <c:pt idx="708">
                  <c:v>147.66</c:v>
                </c:pt>
                <c:pt idx="709">
                  <c:v>147.65</c:v>
                </c:pt>
                <c:pt idx="710">
                  <c:v>147.63999999999999</c:v>
                </c:pt>
                <c:pt idx="711">
                  <c:v>147.63</c:v>
                </c:pt>
                <c:pt idx="712">
                  <c:v>147.62</c:v>
                </c:pt>
                <c:pt idx="713">
                  <c:v>147.61000000000001</c:v>
                </c:pt>
                <c:pt idx="714">
                  <c:v>147.6</c:v>
                </c:pt>
                <c:pt idx="715">
                  <c:v>147.59</c:v>
                </c:pt>
                <c:pt idx="716">
                  <c:v>147.58000000000001</c:v>
                </c:pt>
                <c:pt idx="717">
                  <c:v>147.57</c:v>
                </c:pt>
                <c:pt idx="718">
                  <c:v>147.56</c:v>
                </c:pt>
                <c:pt idx="719">
                  <c:v>147.54</c:v>
                </c:pt>
                <c:pt idx="720">
                  <c:v>147.53</c:v>
                </c:pt>
                <c:pt idx="721">
                  <c:v>147.52000000000001</c:v>
                </c:pt>
                <c:pt idx="722">
                  <c:v>147.5</c:v>
                </c:pt>
                <c:pt idx="723">
                  <c:v>147.49</c:v>
                </c:pt>
                <c:pt idx="724">
                  <c:v>147.47</c:v>
                </c:pt>
                <c:pt idx="725">
                  <c:v>147.46</c:v>
                </c:pt>
                <c:pt idx="726">
                  <c:v>147.44</c:v>
                </c:pt>
                <c:pt idx="727">
                  <c:v>147.41999999999999</c:v>
                </c:pt>
                <c:pt idx="728">
                  <c:v>147.41</c:v>
                </c:pt>
                <c:pt idx="729">
                  <c:v>147.38999999999999</c:v>
                </c:pt>
                <c:pt idx="730">
                  <c:v>147.37</c:v>
                </c:pt>
                <c:pt idx="731">
                  <c:v>147.36000000000001</c:v>
                </c:pt>
                <c:pt idx="732">
                  <c:v>147.34</c:v>
                </c:pt>
                <c:pt idx="733">
                  <c:v>147.32</c:v>
                </c:pt>
                <c:pt idx="734">
                  <c:v>147.30000000000001</c:v>
                </c:pt>
                <c:pt idx="735">
                  <c:v>147.28</c:v>
                </c:pt>
                <c:pt idx="736">
                  <c:v>147.26</c:v>
                </c:pt>
                <c:pt idx="737">
                  <c:v>147.24</c:v>
                </c:pt>
                <c:pt idx="738">
                  <c:v>147.22</c:v>
                </c:pt>
                <c:pt idx="739">
                  <c:v>147.19999999999999</c:v>
                </c:pt>
                <c:pt idx="740">
                  <c:v>147.18</c:v>
                </c:pt>
                <c:pt idx="741">
                  <c:v>147.16</c:v>
                </c:pt>
                <c:pt idx="742">
                  <c:v>147.13999999999999</c:v>
                </c:pt>
                <c:pt idx="743">
                  <c:v>147.12</c:v>
                </c:pt>
                <c:pt idx="744">
                  <c:v>147.09</c:v>
                </c:pt>
                <c:pt idx="745">
                  <c:v>147.07</c:v>
                </c:pt>
                <c:pt idx="746">
                  <c:v>147.04</c:v>
                </c:pt>
                <c:pt idx="747">
                  <c:v>147.02000000000001</c:v>
                </c:pt>
                <c:pt idx="748">
                  <c:v>146.99</c:v>
                </c:pt>
                <c:pt idx="749">
                  <c:v>146.96</c:v>
                </c:pt>
                <c:pt idx="750">
                  <c:v>146.94</c:v>
                </c:pt>
                <c:pt idx="751">
                  <c:v>146.91</c:v>
                </c:pt>
                <c:pt idx="752">
                  <c:v>146.88</c:v>
                </c:pt>
                <c:pt idx="753">
                  <c:v>146.85</c:v>
                </c:pt>
                <c:pt idx="754">
                  <c:v>146.82</c:v>
                </c:pt>
                <c:pt idx="755">
                  <c:v>146.79</c:v>
                </c:pt>
                <c:pt idx="756">
                  <c:v>146.76</c:v>
                </c:pt>
                <c:pt idx="757">
                  <c:v>146.72999999999999</c:v>
                </c:pt>
                <c:pt idx="758">
                  <c:v>146.69999999999999</c:v>
                </c:pt>
                <c:pt idx="759">
                  <c:v>146.66999999999999</c:v>
                </c:pt>
                <c:pt idx="760">
                  <c:v>146.63999999999999</c:v>
                </c:pt>
                <c:pt idx="761">
                  <c:v>146.61000000000001</c:v>
                </c:pt>
                <c:pt idx="762">
                  <c:v>146.58000000000001</c:v>
                </c:pt>
                <c:pt idx="763">
                  <c:v>146.54</c:v>
                </c:pt>
                <c:pt idx="764">
                  <c:v>146.51</c:v>
                </c:pt>
                <c:pt idx="765">
                  <c:v>146.47999999999999</c:v>
                </c:pt>
                <c:pt idx="766">
                  <c:v>146.44</c:v>
                </c:pt>
                <c:pt idx="767">
                  <c:v>146.4</c:v>
                </c:pt>
                <c:pt idx="768">
                  <c:v>146.37</c:v>
                </c:pt>
                <c:pt idx="769">
                  <c:v>146.33000000000001</c:v>
                </c:pt>
                <c:pt idx="770">
                  <c:v>146.30000000000001</c:v>
                </c:pt>
                <c:pt idx="771">
                  <c:v>146.26</c:v>
                </c:pt>
                <c:pt idx="772">
                  <c:v>146.22</c:v>
                </c:pt>
                <c:pt idx="773">
                  <c:v>146.19</c:v>
                </c:pt>
                <c:pt idx="774">
                  <c:v>146.15</c:v>
                </c:pt>
                <c:pt idx="775">
                  <c:v>146.1</c:v>
                </c:pt>
                <c:pt idx="776">
                  <c:v>146.06</c:v>
                </c:pt>
                <c:pt idx="777">
                  <c:v>146.02000000000001</c:v>
                </c:pt>
                <c:pt idx="778">
                  <c:v>145.97999999999999</c:v>
                </c:pt>
                <c:pt idx="779">
                  <c:v>145.94</c:v>
                </c:pt>
                <c:pt idx="780">
                  <c:v>145.9</c:v>
                </c:pt>
                <c:pt idx="781">
                  <c:v>145.86000000000001</c:v>
                </c:pt>
                <c:pt idx="782">
                  <c:v>145.81</c:v>
                </c:pt>
                <c:pt idx="783">
                  <c:v>145.77000000000001</c:v>
                </c:pt>
                <c:pt idx="784">
                  <c:v>145.72</c:v>
                </c:pt>
                <c:pt idx="785">
                  <c:v>145.68</c:v>
                </c:pt>
                <c:pt idx="786">
                  <c:v>145.63</c:v>
                </c:pt>
                <c:pt idx="787">
                  <c:v>145.59</c:v>
                </c:pt>
                <c:pt idx="788">
                  <c:v>145.54</c:v>
                </c:pt>
                <c:pt idx="789">
                  <c:v>145.49</c:v>
                </c:pt>
                <c:pt idx="790">
                  <c:v>145.44999999999999</c:v>
                </c:pt>
                <c:pt idx="791">
                  <c:v>145.4</c:v>
                </c:pt>
                <c:pt idx="792">
                  <c:v>145.35</c:v>
                </c:pt>
                <c:pt idx="793">
                  <c:v>145.30000000000001</c:v>
                </c:pt>
                <c:pt idx="794">
                  <c:v>145.25</c:v>
                </c:pt>
                <c:pt idx="795">
                  <c:v>145.19999999999999</c:v>
                </c:pt>
                <c:pt idx="796">
                  <c:v>145.15</c:v>
                </c:pt>
                <c:pt idx="797">
                  <c:v>145.1</c:v>
                </c:pt>
                <c:pt idx="798">
                  <c:v>145.04</c:v>
                </c:pt>
                <c:pt idx="799">
                  <c:v>144.99</c:v>
                </c:pt>
                <c:pt idx="800">
                  <c:v>144.94</c:v>
                </c:pt>
                <c:pt idx="801">
                  <c:v>144.88</c:v>
                </c:pt>
                <c:pt idx="802">
                  <c:v>144.83000000000001</c:v>
                </c:pt>
                <c:pt idx="803">
                  <c:v>144.77000000000001</c:v>
                </c:pt>
                <c:pt idx="804">
                  <c:v>144.72</c:v>
                </c:pt>
                <c:pt idx="805">
                  <c:v>144.66</c:v>
                </c:pt>
                <c:pt idx="806">
                  <c:v>144.6</c:v>
                </c:pt>
                <c:pt idx="807">
                  <c:v>144.54</c:v>
                </c:pt>
                <c:pt idx="808">
                  <c:v>144.49</c:v>
                </c:pt>
                <c:pt idx="809">
                  <c:v>144.43</c:v>
                </c:pt>
                <c:pt idx="810">
                  <c:v>144.37</c:v>
                </c:pt>
                <c:pt idx="811">
                  <c:v>144.31</c:v>
                </c:pt>
                <c:pt idx="812">
                  <c:v>144.25</c:v>
                </c:pt>
                <c:pt idx="813">
                  <c:v>144.19</c:v>
                </c:pt>
                <c:pt idx="814">
                  <c:v>144.13</c:v>
                </c:pt>
                <c:pt idx="815">
                  <c:v>144.07</c:v>
                </c:pt>
                <c:pt idx="816">
                  <c:v>144</c:v>
                </c:pt>
                <c:pt idx="817">
                  <c:v>143.94</c:v>
                </c:pt>
                <c:pt idx="818">
                  <c:v>143.87</c:v>
                </c:pt>
                <c:pt idx="819">
                  <c:v>143.81</c:v>
                </c:pt>
                <c:pt idx="820">
                  <c:v>143.75</c:v>
                </c:pt>
                <c:pt idx="821">
                  <c:v>143.68</c:v>
                </c:pt>
                <c:pt idx="822">
                  <c:v>143.61000000000001</c:v>
                </c:pt>
                <c:pt idx="823">
                  <c:v>143.55000000000001</c:v>
                </c:pt>
                <c:pt idx="824">
                  <c:v>143.47999999999999</c:v>
                </c:pt>
                <c:pt idx="825">
                  <c:v>143.41</c:v>
                </c:pt>
                <c:pt idx="826">
                  <c:v>143.34</c:v>
                </c:pt>
                <c:pt idx="827">
                  <c:v>143.27000000000001</c:v>
                </c:pt>
                <c:pt idx="828">
                  <c:v>143.19999999999999</c:v>
                </c:pt>
                <c:pt idx="829">
                  <c:v>143.13</c:v>
                </c:pt>
                <c:pt idx="830">
                  <c:v>143.06</c:v>
                </c:pt>
                <c:pt idx="831">
                  <c:v>142.99</c:v>
                </c:pt>
                <c:pt idx="832">
                  <c:v>142.91999999999999</c:v>
                </c:pt>
                <c:pt idx="833">
                  <c:v>142.85</c:v>
                </c:pt>
                <c:pt idx="834">
                  <c:v>142.77000000000001</c:v>
                </c:pt>
                <c:pt idx="835">
                  <c:v>142.69999999999999</c:v>
                </c:pt>
                <c:pt idx="836">
                  <c:v>142.62</c:v>
                </c:pt>
                <c:pt idx="837">
                  <c:v>142.55000000000001</c:v>
                </c:pt>
                <c:pt idx="838">
                  <c:v>142.47</c:v>
                </c:pt>
                <c:pt idx="839">
                  <c:v>142.38999999999999</c:v>
                </c:pt>
                <c:pt idx="840">
                  <c:v>142.31</c:v>
                </c:pt>
                <c:pt idx="841">
                  <c:v>142.22999999999999</c:v>
                </c:pt>
                <c:pt idx="842">
                  <c:v>142.16</c:v>
                </c:pt>
                <c:pt idx="843">
                  <c:v>142.08000000000001</c:v>
                </c:pt>
                <c:pt idx="844">
                  <c:v>142</c:v>
                </c:pt>
                <c:pt idx="845">
                  <c:v>141.91</c:v>
                </c:pt>
                <c:pt idx="846">
                  <c:v>141.83000000000001</c:v>
                </c:pt>
                <c:pt idx="847">
                  <c:v>141.75</c:v>
                </c:pt>
                <c:pt idx="848">
                  <c:v>141.66</c:v>
                </c:pt>
                <c:pt idx="849">
                  <c:v>141.58000000000001</c:v>
                </c:pt>
                <c:pt idx="850">
                  <c:v>141.5</c:v>
                </c:pt>
                <c:pt idx="851">
                  <c:v>141.41</c:v>
                </c:pt>
                <c:pt idx="852">
                  <c:v>141.33000000000001</c:v>
                </c:pt>
                <c:pt idx="853">
                  <c:v>141.25</c:v>
                </c:pt>
                <c:pt idx="854">
                  <c:v>141.16</c:v>
                </c:pt>
                <c:pt idx="855">
                  <c:v>141.07</c:v>
                </c:pt>
                <c:pt idx="856">
                  <c:v>140.97999999999999</c:v>
                </c:pt>
                <c:pt idx="857">
                  <c:v>140.88999999999999</c:v>
                </c:pt>
                <c:pt idx="858">
                  <c:v>140.80000000000001</c:v>
                </c:pt>
                <c:pt idx="859">
                  <c:v>140.71</c:v>
                </c:pt>
                <c:pt idx="860">
                  <c:v>140.62</c:v>
                </c:pt>
                <c:pt idx="861">
                  <c:v>140.52000000000001</c:v>
                </c:pt>
                <c:pt idx="862">
                  <c:v>140.43</c:v>
                </c:pt>
                <c:pt idx="863">
                  <c:v>140.34</c:v>
                </c:pt>
                <c:pt idx="864">
                  <c:v>140.25</c:v>
                </c:pt>
                <c:pt idx="865">
                  <c:v>140.15</c:v>
                </c:pt>
                <c:pt idx="866">
                  <c:v>140.06</c:v>
                </c:pt>
                <c:pt idx="867">
                  <c:v>139.96</c:v>
                </c:pt>
                <c:pt idx="868">
                  <c:v>139.86000000000001</c:v>
                </c:pt>
                <c:pt idx="869">
                  <c:v>139.77000000000001</c:v>
                </c:pt>
                <c:pt idx="870">
                  <c:v>139.66999999999999</c:v>
                </c:pt>
                <c:pt idx="871">
                  <c:v>139.57</c:v>
                </c:pt>
                <c:pt idx="872">
                  <c:v>139.47</c:v>
                </c:pt>
                <c:pt idx="873">
                  <c:v>139.36000000000001</c:v>
                </c:pt>
                <c:pt idx="874">
                  <c:v>139.26</c:v>
                </c:pt>
                <c:pt idx="875">
                  <c:v>139.16</c:v>
                </c:pt>
                <c:pt idx="876">
                  <c:v>139.06</c:v>
                </c:pt>
                <c:pt idx="877">
                  <c:v>138.94999999999999</c:v>
                </c:pt>
                <c:pt idx="878">
                  <c:v>138.85</c:v>
                </c:pt>
                <c:pt idx="879">
                  <c:v>138.74</c:v>
                </c:pt>
                <c:pt idx="880">
                  <c:v>138.63999999999999</c:v>
                </c:pt>
                <c:pt idx="881">
                  <c:v>138.53</c:v>
                </c:pt>
                <c:pt idx="882">
                  <c:v>138.41999999999999</c:v>
                </c:pt>
                <c:pt idx="883">
                  <c:v>138.31</c:v>
                </c:pt>
                <c:pt idx="884">
                  <c:v>138.19999999999999</c:v>
                </c:pt>
                <c:pt idx="885">
                  <c:v>138.09</c:v>
                </c:pt>
                <c:pt idx="886">
                  <c:v>137.97999999999999</c:v>
                </c:pt>
                <c:pt idx="887">
                  <c:v>137.86000000000001</c:v>
                </c:pt>
                <c:pt idx="888">
                  <c:v>137.75</c:v>
                </c:pt>
                <c:pt idx="889">
                  <c:v>137.63999999999999</c:v>
                </c:pt>
                <c:pt idx="890">
                  <c:v>137.52000000000001</c:v>
                </c:pt>
                <c:pt idx="891">
                  <c:v>137.41</c:v>
                </c:pt>
                <c:pt idx="892">
                  <c:v>137.29</c:v>
                </c:pt>
                <c:pt idx="893">
                  <c:v>137.18</c:v>
                </c:pt>
                <c:pt idx="894">
                  <c:v>137.06</c:v>
                </c:pt>
                <c:pt idx="895">
                  <c:v>136.94</c:v>
                </c:pt>
                <c:pt idx="896">
                  <c:v>136.82</c:v>
                </c:pt>
                <c:pt idx="897">
                  <c:v>136.69</c:v>
                </c:pt>
                <c:pt idx="898">
                  <c:v>136.57</c:v>
                </c:pt>
                <c:pt idx="899">
                  <c:v>136.44999999999999</c:v>
                </c:pt>
                <c:pt idx="900">
                  <c:v>136.32</c:v>
                </c:pt>
                <c:pt idx="901">
                  <c:v>136.19999999999999</c:v>
                </c:pt>
                <c:pt idx="902">
                  <c:v>136.07</c:v>
                </c:pt>
                <c:pt idx="903">
                  <c:v>135.94999999999999</c:v>
                </c:pt>
                <c:pt idx="904">
                  <c:v>135.82</c:v>
                </c:pt>
                <c:pt idx="905">
                  <c:v>135.69</c:v>
                </c:pt>
                <c:pt idx="906">
                  <c:v>135.56</c:v>
                </c:pt>
                <c:pt idx="907">
                  <c:v>135.43</c:v>
                </c:pt>
                <c:pt idx="908">
                  <c:v>135.30000000000001</c:v>
                </c:pt>
                <c:pt idx="909">
                  <c:v>135.16999999999999</c:v>
                </c:pt>
                <c:pt idx="910">
                  <c:v>135.03</c:v>
                </c:pt>
                <c:pt idx="911">
                  <c:v>134.9</c:v>
                </c:pt>
                <c:pt idx="912">
                  <c:v>134.76</c:v>
                </c:pt>
                <c:pt idx="913">
                  <c:v>134.63</c:v>
                </c:pt>
                <c:pt idx="914">
                  <c:v>134.49</c:v>
                </c:pt>
                <c:pt idx="915">
                  <c:v>134.35</c:v>
                </c:pt>
                <c:pt idx="916">
                  <c:v>134.21</c:v>
                </c:pt>
                <c:pt idx="917">
                  <c:v>134.07</c:v>
                </c:pt>
                <c:pt idx="918">
                  <c:v>133.93</c:v>
                </c:pt>
                <c:pt idx="919">
                  <c:v>133.79</c:v>
                </c:pt>
                <c:pt idx="920">
                  <c:v>133.63999999999999</c:v>
                </c:pt>
                <c:pt idx="921">
                  <c:v>133.5</c:v>
                </c:pt>
                <c:pt idx="922">
                  <c:v>133.35</c:v>
                </c:pt>
                <c:pt idx="923">
                  <c:v>133.19999999999999</c:v>
                </c:pt>
                <c:pt idx="924">
                  <c:v>133.05000000000001</c:v>
                </c:pt>
                <c:pt idx="925">
                  <c:v>132.91</c:v>
                </c:pt>
                <c:pt idx="926">
                  <c:v>132.75</c:v>
                </c:pt>
                <c:pt idx="927">
                  <c:v>132.6</c:v>
                </c:pt>
                <c:pt idx="928">
                  <c:v>132.44</c:v>
                </c:pt>
                <c:pt idx="929">
                  <c:v>132.29</c:v>
                </c:pt>
                <c:pt idx="930">
                  <c:v>132.13</c:v>
                </c:pt>
                <c:pt idx="931">
                  <c:v>131.97999999999999</c:v>
                </c:pt>
                <c:pt idx="932">
                  <c:v>131.82</c:v>
                </c:pt>
                <c:pt idx="933">
                  <c:v>131.66</c:v>
                </c:pt>
                <c:pt idx="934">
                  <c:v>131.49</c:v>
                </c:pt>
                <c:pt idx="935">
                  <c:v>131.33000000000001</c:v>
                </c:pt>
                <c:pt idx="936">
                  <c:v>131.16</c:v>
                </c:pt>
                <c:pt idx="937">
                  <c:v>131</c:v>
                </c:pt>
                <c:pt idx="938">
                  <c:v>130.83000000000001</c:v>
                </c:pt>
                <c:pt idx="939">
                  <c:v>130.66999999999999</c:v>
                </c:pt>
                <c:pt idx="940">
                  <c:v>130.49</c:v>
                </c:pt>
                <c:pt idx="941">
                  <c:v>130.32</c:v>
                </c:pt>
                <c:pt idx="942">
                  <c:v>130.13999999999999</c:v>
                </c:pt>
                <c:pt idx="943">
                  <c:v>129.97</c:v>
                </c:pt>
                <c:pt idx="944">
                  <c:v>129.79</c:v>
                </c:pt>
                <c:pt idx="945">
                  <c:v>129.61000000000001</c:v>
                </c:pt>
                <c:pt idx="946">
                  <c:v>129.43</c:v>
                </c:pt>
                <c:pt idx="947">
                  <c:v>129.25</c:v>
                </c:pt>
                <c:pt idx="948">
                  <c:v>129.06</c:v>
                </c:pt>
                <c:pt idx="949">
                  <c:v>128.87</c:v>
                </c:pt>
                <c:pt idx="950">
                  <c:v>128.68</c:v>
                </c:pt>
                <c:pt idx="951">
                  <c:v>128.49</c:v>
                </c:pt>
                <c:pt idx="952">
                  <c:v>128.29</c:v>
                </c:pt>
                <c:pt idx="953">
                  <c:v>128.1</c:v>
                </c:pt>
                <c:pt idx="954">
                  <c:v>127.89</c:v>
                </c:pt>
                <c:pt idx="955">
                  <c:v>127.68</c:v>
                </c:pt>
                <c:pt idx="956">
                  <c:v>127.46</c:v>
                </c:pt>
                <c:pt idx="957">
                  <c:v>127.22</c:v>
                </c:pt>
                <c:pt idx="958">
                  <c:v>126.98</c:v>
                </c:pt>
                <c:pt idx="959">
                  <c:v>126.71</c:v>
                </c:pt>
                <c:pt idx="960">
                  <c:v>126.43</c:v>
                </c:pt>
                <c:pt idx="961">
                  <c:v>126.08</c:v>
                </c:pt>
                <c:pt idx="962">
                  <c:v>125.56</c:v>
                </c:pt>
                <c:pt idx="963">
                  <c:v>124.89</c:v>
                </c:pt>
                <c:pt idx="964">
                  <c:v>124.15</c:v>
                </c:pt>
                <c:pt idx="965">
                  <c:v>123.31</c:v>
                </c:pt>
                <c:pt idx="966">
                  <c:v>122.34</c:v>
                </c:pt>
                <c:pt idx="967">
                  <c:v>121.46</c:v>
                </c:pt>
                <c:pt idx="968">
                  <c:v>120.75</c:v>
                </c:pt>
                <c:pt idx="969">
                  <c:v>120.07</c:v>
                </c:pt>
                <c:pt idx="970">
                  <c:v>119.3</c:v>
                </c:pt>
                <c:pt idx="971">
                  <c:v>118.42</c:v>
                </c:pt>
                <c:pt idx="972">
                  <c:v>117.58</c:v>
                </c:pt>
                <c:pt idx="973">
                  <c:v>116.89</c:v>
                </c:pt>
                <c:pt idx="974">
                  <c:v>116.26</c:v>
                </c:pt>
                <c:pt idx="975">
                  <c:v>115.61</c:v>
                </c:pt>
                <c:pt idx="976">
                  <c:v>114.98</c:v>
                </c:pt>
                <c:pt idx="977">
                  <c:v>114.41</c:v>
                </c:pt>
                <c:pt idx="978">
                  <c:v>113.9</c:v>
                </c:pt>
                <c:pt idx="979">
                  <c:v>113.41</c:v>
                </c:pt>
                <c:pt idx="980">
                  <c:v>112.96</c:v>
                </c:pt>
                <c:pt idx="981">
                  <c:v>112.5</c:v>
                </c:pt>
                <c:pt idx="982">
                  <c:v>112.02</c:v>
                </c:pt>
                <c:pt idx="983">
                  <c:v>111.51</c:v>
                </c:pt>
                <c:pt idx="984">
                  <c:v>110.99</c:v>
                </c:pt>
                <c:pt idx="985">
                  <c:v>110.49</c:v>
                </c:pt>
                <c:pt idx="986">
                  <c:v>109.99</c:v>
                </c:pt>
                <c:pt idx="987">
                  <c:v>109.48</c:v>
                </c:pt>
                <c:pt idx="988">
                  <c:v>108.99</c:v>
                </c:pt>
                <c:pt idx="989">
                  <c:v>108.52</c:v>
                </c:pt>
                <c:pt idx="990">
                  <c:v>108.05</c:v>
                </c:pt>
                <c:pt idx="991">
                  <c:v>107.6</c:v>
                </c:pt>
                <c:pt idx="992">
                  <c:v>107.16</c:v>
                </c:pt>
                <c:pt idx="993">
                  <c:v>106.73</c:v>
                </c:pt>
                <c:pt idx="994">
                  <c:v>106.28</c:v>
                </c:pt>
                <c:pt idx="995">
                  <c:v>105.81</c:v>
                </c:pt>
                <c:pt idx="996">
                  <c:v>105.33</c:v>
                </c:pt>
                <c:pt idx="997">
                  <c:v>104.85</c:v>
                </c:pt>
                <c:pt idx="998">
                  <c:v>104.35</c:v>
                </c:pt>
                <c:pt idx="999">
                  <c:v>103.84</c:v>
                </c:pt>
                <c:pt idx="1000">
                  <c:v>103.34</c:v>
                </c:pt>
                <c:pt idx="1001">
                  <c:v>102.86</c:v>
                </c:pt>
                <c:pt idx="1002">
                  <c:v>102.38</c:v>
                </c:pt>
                <c:pt idx="1003">
                  <c:v>101.9</c:v>
                </c:pt>
                <c:pt idx="1004">
                  <c:v>101.4</c:v>
                </c:pt>
                <c:pt idx="1005">
                  <c:v>100.88</c:v>
                </c:pt>
                <c:pt idx="1006">
                  <c:v>100.37</c:v>
                </c:pt>
                <c:pt idx="1007">
                  <c:v>99.85</c:v>
                </c:pt>
                <c:pt idx="1008">
                  <c:v>99.28</c:v>
                </c:pt>
                <c:pt idx="1009">
                  <c:v>97.41</c:v>
                </c:pt>
                <c:pt idx="1010">
                  <c:v>75.16</c:v>
                </c:pt>
                <c:pt idx="1011">
                  <c:v>42.1</c:v>
                </c:pt>
                <c:pt idx="1012">
                  <c:v>25.56</c:v>
                </c:pt>
                <c:pt idx="1013">
                  <c:v>22.5</c:v>
                </c:pt>
                <c:pt idx="1014">
                  <c:v>22.75</c:v>
                </c:pt>
                <c:pt idx="1015">
                  <c:v>22.68</c:v>
                </c:pt>
                <c:pt idx="1016">
                  <c:v>22.3</c:v>
                </c:pt>
                <c:pt idx="1017">
                  <c:v>21.95</c:v>
                </c:pt>
                <c:pt idx="1018">
                  <c:v>21.65</c:v>
                </c:pt>
                <c:pt idx="1019">
                  <c:v>21.38</c:v>
                </c:pt>
                <c:pt idx="1020">
                  <c:v>21.09</c:v>
                </c:pt>
                <c:pt idx="1021">
                  <c:v>20.78</c:v>
                </c:pt>
                <c:pt idx="1022">
                  <c:v>20.47</c:v>
                </c:pt>
                <c:pt idx="1023">
                  <c:v>20.18</c:v>
                </c:pt>
                <c:pt idx="1024">
                  <c:v>19.899999999999999</c:v>
                </c:pt>
                <c:pt idx="1025">
                  <c:v>19.63</c:v>
                </c:pt>
                <c:pt idx="1026">
                  <c:v>19.36</c:v>
                </c:pt>
                <c:pt idx="1027">
                  <c:v>19.100000000000001</c:v>
                </c:pt>
                <c:pt idx="1028">
                  <c:v>18.850000000000001</c:v>
                </c:pt>
                <c:pt idx="1029">
                  <c:v>18.579999999999998</c:v>
                </c:pt>
                <c:pt idx="1030">
                  <c:v>18.3</c:v>
                </c:pt>
                <c:pt idx="1031">
                  <c:v>17.989999999999998</c:v>
                </c:pt>
                <c:pt idx="1032">
                  <c:v>17.690000000000001</c:v>
                </c:pt>
                <c:pt idx="1033">
                  <c:v>17.399999999999999</c:v>
                </c:pt>
                <c:pt idx="1034">
                  <c:v>17.079999999999998</c:v>
                </c:pt>
                <c:pt idx="1035">
                  <c:v>16.72</c:v>
                </c:pt>
                <c:pt idx="1036">
                  <c:v>16.32</c:v>
                </c:pt>
                <c:pt idx="1037">
                  <c:v>15.76</c:v>
                </c:pt>
                <c:pt idx="1038">
                  <c:v>15.03</c:v>
                </c:pt>
                <c:pt idx="1039">
                  <c:v>14.35</c:v>
                </c:pt>
                <c:pt idx="1040">
                  <c:v>13.87</c:v>
                </c:pt>
                <c:pt idx="1041">
                  <c:v>13.52</c:v>
                </c:pt>
                <c:pt idx="1042">
                  <c:v>13.23</c:v>
                </c:pt>
                <c:pt idx="1043">
                  <c:v>12.95</c:v>
                </c:pt>
                <c:pt idx="1044">
                  <c:v>12.68</c:v>
                </c:pt>
                <c:pt idx="1045">
                  <c:v>12.39</c:v>
                </c:pt>
                <c:pt idx="1046">
                  <c:v>12.06</c:v>
                </c:pt>
                <c:pt idx="1047">
                  <c:v>11.73</c:v>
                </c:pt>
                <c:pt idx="1048">
                  <c:v>11.48</c:v>
                </c:pt>
                <c:pt idx="1049">
                  <c:v>11.28</c:v>
                </c:pt>
                <c:pt idx="1050">
                  <c:v>11.1</c:v>
                </c:pt>
                <c:pt idx="1051">
                  <c:v>10.93</c:v>
                </c:pt>
                <c:pt idx="1052">
                  <c:v>10.75</c:v>
                </c:pt>
                <c:pt idx="1053">
                  <c:v>10.56</c:v>
                </c:pt>
                <c:pt idx="1054">
                  <c:v>10.4</c:v>
                </c:pt>
                <c:pt idx="1055">
                  <c:v>10.24</c:v>
                </c:pt>
                <c:pt idx="1056">
                  <c:v>10.09</c:v>
                </c:pt>
                <c:pt idx="1057">
                  <c:v>9.9369999999999994</c:v>
                </c:pt>
                <c:pt idx="1058">
                  <c:v>9.766</c:v>
                </c:pt>
                <c:pt idx="1059">
                  <c:v>9.5890000000000004</c:v>
                </c:pt>
                <c:pt idx="1060">
                  <c:v>9.42</c:v>
                </c:pt>
                <c:pt idx="1061">
                  <c:v>9.2550000000000008</c:v>
                </c:pt>
                <c:pt idx="1062">
                  <c:v>9.08</c:v>
                </c:pt>
                <c:pt idx="1063">
                  <c:v>8.8889999999999993</c:v>
                </c:pt>
                <c:pt idx="1064">
                  <c:v>8.6929999999999996</c:v>
                </c:pt>
                <c:pt idx="1065">
                  <c:v>8.5030000000000001</c:v>
                </c:pt>
                <c:pt idx="1066">
                  <c:v>8.327</c:v>
                </c:pt>
                <c:pt idx="1067">
                  <c:v>8.1609999999999996</c:v>
                </c:pt>
                <c:pt idx="1068">
                  <c:v>7.9889999999999999</c:v>
                </c:pt>
                <c:pt idx="1069">
                  <c:v>7.8170000000000002</c:v>
                </c:pt>
                <c:pt idx="1070">
                  <c:v>7.6589999999999998</c:v>
                </c:pt>
                <c:pt idx="1071">
                  <c:v>7.5190000000000001</c:v>
                </c:pt>
                <c:pt idx="1072">
                  <c:v>7.3810000000000002</c:v>
                </c:pt>
                <c:pt idx="1073">
                  <c:v>7.2619999999999996</c:v>
                </c:pt>
                <c:pt idx="1074">
                  <c:v>7.1890000000000001</c:v>
                </c:pt>
                <c:pt idx="1075">
                  <c:v>7.149</c:v>
                </c:pt>
                <c:pt idx="1076">
                  <c:v>7.1219999999999999</c:v>
                </c:pt>
                <c:pt idx="1077">
                  <c:v>7.0990000000000002</c:v>
                </c:pt>
                <c:pt idx="1078">
                  <c:v>7.0810000000000004</c:v>
                </c:pt>
                <c:pt idx="1079">
                  <c:v>7.0640000000000001</c:v>
                </c:pt>
                <c:pt idx="1080">
                  <c:v>7.0490000000000004</c:v>
                </c:pt>
                <c:pt idx="1081">
                  <c:v>7.0350000000000001</c:v>
                </c:pt>
                <c:pt idx="1082">
                  <c:v>7.0229999999999997</c:v>
                </c:pt>
                <c:pt idx="1083">
                  <c:v>7.0140000000000002</c:v>
                </c:pt>
                <c:pt idx="1084">
                  <c:v>7.0049999999999999</c:v>
                </c:pt>
                <c:pt idx="1085">
                  <c:v>6.9960000000000004</c:v>
                </c:pt>
                <c:pt idx="1086">
                  <c:v>6.9870000000000001</c:v>
                </c:pt>
                <c:pt idx="1087">
                  <c:v>6.9809999999999999</c:v>
                </c:pt>
                <c:pt idx="1088">
                  <c:v>6.9740000000000002</c:v>
                </c:pt>
                <c:pt idx="1089">
                  <c:v>6.968</c:v>
                </c:pt>
                <c:pt idx="1090">
                  <c:v>6.9619999999999997</c:v>
                </c:pt>
                <c:pt idx="1091">
                  <c:v>6.9560000000000004</c:v>
                </c:pt>
                <c:pt idx="1092">
                  <c:v>6.95</c:v>
                </c:pt>
                <c:pt idx="1093">
                  <c:v>6.9450000000000003</c:v>
                </c:pt>
                <c:pt idx="1094">
                  <c:v>6.94</c:v>
                </c:pt>
                <c:pt idx="1095">
                  <c:v>6.9349999999999996</c:v>
                </c:pt>
                <c:pt idx="1096">
                  <c:v>6.931</c:v>
                </c:pt>
                <c:pt idx="1097">
                  <c:v>6.9269999999999996</c:v>
                </c:pt>
                <c:pt idx="1098">
                  <c:v>6.9240000000000004</c:v>
                </c:pt>
                <c:pt idx="1099">
                  <c:v>6.92</c:v>
                </c:pt>
                <c:pt idx="1100">
                  <c:v>6.9169999999999998</c:v>
                </c:pt>
                <c:pt idx="1101">
                  <c:v>6.9139999999999997</c:v>
                </c:pt>
                <c:pt idx="1102">
                  <c:v>6.9109999999999996</c:v>
                </c:pt>
                <c:pt idx="1103">
                  <c:v>6.907</c:v>
                </c:pt>
                <c:pt idx="1104">
                  <c:v>6.9039999999999999</c:v>
                </c:pt>
                <c:pt idx="1105">
                  <c:v>6.9009999999999998</c:v>
                </c:pt>
                <c:pt idx="1106">
                  <c:v>6.8979999999999997</c:v>
                </c:pt>
                <c:pt idx="1107">
                  <c:v>6.8959999999999999</c:v>
                </c:pt>
                <c:pt idx="1108">
                  <c:v>6.8940000000000001</c:v>
                </c:pt>
                <c:pt idx="1109">
                  <c:v>6.891</c:v>
                </c:pt>
                <c:pt idx="1110">
                  <c:v>6.89</c:v>
                </c:pt>
                <c:pt idx="1111">
                  <c:v>6.8890000000000002</c:v>
                </c:pt>
                <c:pt idx="1112">
                  <c:v>6.8869999999999996</c:v>
                </c:pt>
                <c:pt idx="1113">
                  <c:v>6.8840000000000003</c:v>
                </c:pt>
                <c:pt idx="1114">
                  <c:v>6.88</c:v>
                </c:pt>
                <c:pt idx="1115">
                  <c:v>6.8769999999999998</c:v>
                </c:pt>
                <c:pt idx="1116">
                  <c:v>6.8739999999999997</c:v>
                </c:pt>
                <c:pt idx="1117">
                  <c:v>6.8719999999999999</c:v>
                </c:pt>
                <c:pt idx="1118">
                  <c:v>6.8719999999999999</c:v>
                </c:pt>
                <c:pt idx="1119">
                  <c:v>6.8719999999999999</c:v>
                </c:pt>
                <c:pt idx="1120">
                  <c:v>6.8710000000000004</c:v>
                </c:pt>
                <c:pt idx="1121">
                  <c:v>6.87</c:v>
                </c:pt>
                <c:pt idx="1122">
                  <c:v>6.8680000000000003</c:v>
                </c:pt>
                <c:pt idx="1123">
                  <c:v>6.8659999999999997</c:v>
                </c:pt>
                <c:pt idx="1124">
                  <c:v>6.8630000000000004</c:v>
                </c:pt>
                <c:pt idx="1125">
                  <c:v>6.859</c:v>
                </c:pt>
                <c:pt idx="1126">
                  <c:v>6.8579999999999997</c:v>
                </c:pt>
                <c:pt idx="1127">
                  <c:v>6.8579999999999997</c:v>
                </c:pt>
                <c:pt idx="1128">
                  <c:v>6.8570000000000002</c:v>
                </c:pt>
                <c:pt idx="1129">
                  <c:v>6.8559999999999999</c:v>
                </c:pt>
                <c:pt idx="1130">
                  <c:v>6.8529999999999998</c:v>
                </c:pt>
                <c:pt idx="1131">
                  <c:v>6.851</c:v>
                </c:pt>
                <c:pt idx="1132">
                  <c:v>6.8479999999999999</c:v>
                </c:pt>
                <c:pt idx="1133">
                  <c:v>6.8470000000000004</c:v>
                </c:pt>
                <c:pt idx="1134">
                  <c:v>6.8460000000000001</c:v>
                </c:pt>
                <c:pt idx="1135">
                  <c:v>6.8449999999999998</c:v>
                </c:pt>
                <c:pt idx="1136">
                  <c:v>6.8449999999999998</c:v>
                </c:pt>
                <c:pt idx="1137">
                  <c:v>6.8449999999999998</c:v>
                </c:pt>
                <c:pt idx="1138">
                  <c:v>6.8440000000000003</c:v>
                </c:pt>
                <c:pt idx="1139">
                  <c:v>6.8419999999999996</c:v>
                </c:pt>
                <c:pt idx="1140">
                  <c:v>6.84</c:v>
                </c:pt>
                <c:pt idx="1141">
                  <c:v>6.8380000000000001</c:v>
                </c:pt>
                <c:pt idx="1142">
                  <c:v>6.8369999999999997</c:v>
                </c:pt>
                <c:pt idx="1143">
                  <c:v>6.8369999999999997</c:v>
                </c:pt>
                <c:pt idx="1144">
                  <c:v>6.8360000000000003</c:v>
                </c:pt>
                <c:pt idx="1145">
                  <c:v>6.835</c:v>
                </c:pt>
                <c:pt idx="1146">
                  <c:v>6.835</c:v>
                </c:pt>
                <c:pt idx="1147">
                  <c:v>6.8330000000000002</c:v>
                </c:pt>
                <c:pt idx="1148">
                  <c:v>6.8310000000000004</c:v>
                </c:pt>
                <c:pt idx="1149">
                  <c:v>6.83</c:v>
                </c:pt>
                <c:pt idx="1150">
                  <c:v>6.83</c:v>
                </c:pt>
                <c:pt idx="1151">
                  <c:v>6.8289999999999997</c:v>
                </c:pt>
                <c:pt idx="1152">
                  <c:v>6.8280000000000003</c:v>
                </c:pt>
                <c:pt idx="1153">
                  <c:v>6.8259999999999996</c:v>
                </c:pt>
                <c:pt idx="1154">
                  <c:v>6.8239999999999998</c:v>
                </c:pt>
                <c:pt idx="1155">
                  <c:v>6.8230000000000004</c:v>
                </c:pt>
                <c:pt idx="1156">
                  <c:v>6.8220000000000001</c:v>
                </c:pt>
                <c:pt idx="1157">
                  <c:v>6.8209999999999997</c:v>
                </c:pt>
                <c:pt idx="1158">
                  <c:v>6.819</c:v>
                </c:pt>
                <c:pt idx="1159">
                  <c:v>6.8179999999999996</c:v>
                </c:pt>
                <c:pt idx="1160">
                  <c:v>6.8179999999999996</c:v>
                </c:pt>
                <c:pt idx="1161">
                  <c:v>6.8179999999999996</c:v>
                </c:pt>
                <c:pt idx="1162">
                  <c:v>6.8159999999999998</c:v>
                </c:pt>
                <c:pt idx="1163">
                  <c:v>6.8150000000000004</c:v>
                </c:pt>
                <c:pt idx="1164">
                  <c:v>6.8150000000000004</c:v>
                </c:pt>
                <c:pt idx="1165">
                  <c:v>6.8140000000000001</c:v>
                </c:pt>
                <c:pt idx="1166">
                  <c:v>6.8140000000000001</c:v>
                </c:pt>
                <c:pt idx="1167">
                  <c:v>6.8120000000000003</c:v>
                </c:pt>
                <c:pt idx="1168">
                  <c:v>6.8109999999999999</c:v>
                </c:pt>
                <c:pt idx="1169">
                  <c:v>6.8109999999999999</c:v>
                </c:pt>
                <c:pt idx="1170">
                  <c:v>6.81</c:v>
                </c:pt>
                <c:pt idx="1171">
                  <c:v>6.8090000000000002</c:v>
                </c:pt>
                <c:pt idx="1172">
                  <c:v>6.8090000000000002</c:v>
                </c:pt>
                <c:pt idx="1173">
                  <c:v>6.8090000000000002</c:v>
                </c:pt>
                <c:pt idx="1174">
                  <c:v>6.8090000000000002</c:v>
                </c:pt>
                <c:pt idx="1175">
                  <c:v>6.8079999999999998</c:v>
                </c:pt>
                <c:pt idx="1176">
                  <c:v>6.8070000000000004</c:v>
                </c:pt>
                <c:pt idx="1177">
                  <c:v>6.806</c:v>
                </c:pt>
                <c:pt idx="1178">
                  <c:v>6.8049999999999997</c:v>
                </c:pt>
                <c:pt idx="1179">
                  <c:v>6.8049999999999997</c:v>
                </c:pt>
                <c:pt idx="1180">
                  <c:v>6.8049999999999997</c:v>
                </c:pt>
                <c:pt idx="1181">
                  <c:v>6.8040000000000003</c:v>
                </c:pt>
                <c:pt idx="1182">
                  <c:v>6.8019999999999996</c:v>
                </c:pt>
                <c:pt idx="1183">
                  <c:v>6.8010000000000002</c:v>
                </c:pt>
                <c:pt idx="1184">
                  <c:v>6.8010000000000002</c:v>
                </c:pt>
                <c:pt idx="1185">
                  <c:v>6.8</c:v>
                </c:pt>
                <c:pt idx="1186">
                  <c:v>6.798</c:v>
                </c:pt>
                <c:pt idx="1187">
                  <c:v>6.798</c:v>
                </c:pt>
                <c:pt idx="1188">
                  <c:v>6.798</c:v>
                </c:pt>
                <c:pt idx="1189">
                  <c:v>6.7969999999999997</c:v>
                </c:pt>
                <c:pt idx="1190">
                  <c:v>6.7969999999999997</c:v>
                </c:pt>
                <c:pt idx="1191">
                  <c:v>6.7960000000000003</c:v>
                </c:pt>
                <c:pt idx="1192">
                  <c:v>6.7939999999999996</c:v>
                </c:pt>
                <c:pt idx="1193">
                  <c:v>6.7939999999999996</c:v>
                </c:pt>
                <c:pt idx="1194">
                  <c:v>6.7930000000000001</c:v>
                </c:pt>
                <c:pt idx="1195">
                  <c:v>6.7919999999999998</c:v>
                </c:pt>
                <c:pt idx="1196">
                  <c:v>6.79</c:v>
                </c:pt>
                <c:pt idx="1197">
                  <c:v>6.79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CFC-4335-A86C-4638E15F8F72}"/>
            </c:ext>
          </c:extLst>
        </c:ser>
        <c:ser>
          <c:idx val="4"/>
          <c:order val="3"/>
          <c:tx>
            <c:strRef>
              <c:f>'S4'!$D$1</c:f>
              <c:strCache>
                <c:ptCount val="1"/>
                <c:pt idx="0">
                  <c:v>S4</c:v>
                </c:pt>
              </c:strCache>
            </c:strRef>
          </c:tx>
          <c:spPr>
            <a:ln w="25400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'S4'!$D$2:$D$1927</c:f>
              <c:numCache>
                <c:formatCode>General</c:formatCode>
                <c:ptCount val="192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1.1E-4</c:v>
                </c:pt>
                <c:pt idx="4">
                  <c:v>1.1E-4</c:v>
                </c:pt>
                <c:pt idx="5">
                  <c:v>1E-4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1.1E-4</c:v>
                </c:pt>
                <c:pt idx="11">
                  <c:v>1.2999999999999999E-4</c:v>
                </c:pt>
                <c:pt idx="12">
                  <c:v>1.2999999999999999E-4</c:v>
                </c:pt>
                <c:pt idx="13">
                  <c:v>1.6000000000000001E-4</c:v>
                </c:pt>
                <c:pt idx="14">
                  <c:v>1.9000000000000001E-4</c:v>
                </c:pt>
                <c:pt idx="15">
                  <c:v>2.4000000000000001E-4</c:v>
                </c:pt>
                <c:pt idx="16">
                  <c:v>6.4999999999999997E-4</c:v>
                </c:pt>
                <c:pt idx="17">
                  <c:v>1.6000000000000001E-3</c:v>
                </c:pt>
                <c:pt idx="18">
                  <c:v>2.47E-3</c:v>
                </c:pt>
                <c:pt idx="19">
                  <c:v>3.0599999999999998E-3</c:v>
                </c:pt>
                <c:pt idx="20">
                  <c:v>3.5300000000000002E-3</c:v>
                </c:pt>
                <c:pt idx="21">
                  <c:v>4.0200000000000001E-3</c:v>
                </c:pt>
                <c:pt idx="22">
                  <c:v>4.5700000000000003E-3</c:v>
                </c:pt>
                <c:pt idx="23">
                  <c:v>5.1900000000000002E-3</c:v>
                </c:pt>
                <c:pt idx="24">
                  <c:v>5.9100000000000003E-3</c:v>
                </c:pt>
                <c:pt idx="25">
                  <c:v>6.6899999999999998E-3</c:v>
                </c:pt>
                <c:pt idx="26">
                  <c:v>7.5100000000000002E-3</c:v>
                </c:pt>
                <c:pt idx="27">
                  <c:v>8.3499999999999998E-3</c:v>
                </c:pt>
                <c:pt idx="28">
                  <c:v>9.1699999999999993E-3</c:v>
                </c:pt>
                <c:pt idx="29">
                  <c:v>9.9699999999999997E-3</c:v>
                </c:pt>
                <c:pt idx="30">
                  <c:v>1.0749999999999999E-2</c:v>
                </c:pt>
                <c:pt idx="31">
                  <c:v>1.1520000000000001E-2</c:v>
                </c:pt>
                <c:pt idx="32">
                  <c:v>1.2330000000000001E-2</c:v>
                </c:pt>
                <c:pt idx="33">
                  <c:v>1.3169999999999999E-2</c:v>
                </c:pt>
                <c:pt idx="34">
                  <c:v>1.3990000000000001E-2</c:v>
                </c:pt>
                <c:pt idx="35">
                  <c:v>1.482E-2</c:v>
                </c:pt>
                <c:pt idx="36">
                  <c:v>1.5689999999999999E-2</c:v>
                </c:pt>
                <c:pt idx="37">
                  <c:v>1.66E-2</c:v>
                </c:pt>
                <c:pt idx="38">
                  <c:v>1.7520000000000001E-2</c:v>
                </c:pt>
                <c:pt idx="39">
                  <c:v>1.847E-2</c:v>
                </c:pt>
                <c:pt idx="40">
                  <c:v>1.9460000000000002E-2</c:v>
                </c:pt>
                <c:pt idx="41">
                  <c:v>2.0459999999999999E-2</c:v>
                </c:pt>
                <c:pt idx="42">
                  <c:v>2.146E-2</c:v>
                </c:pt>
                <c:pt idx="43">
                  <c:v>2.2540000000000001E-2</c:v>
                </c:pt>
                <c:pt idx="44">
                  <c:v>2.3630000000000002E-2</c:v>
                </c:pt>
                <c:pt idx="45">
                  <c:v>2.4719999999999999E-2</c:v>
                </c:pt>
                <c:pt idx="46">
                  <c:v>2.5829999999999999E-2</c:v>
                </c:pt>
                <c:pt idx="47">
                  <c:v>2.6970000000000001E-2</c:v>
                </c:pt>
                <c:pt idx="48">
                  <c:v>2.8119999999999999E-2</c:v>
                </c:pt>
                <c:pt idx="49">
                  <c:v>2.9309999999999999E-2</c:v>
                </c:pt>
                <c:pt idx="50">
                  <c:v>3.0540000000000001E-2</c:v>
                </c:pt>
                <c:pt idx="51">
                  <c:v>3.1800000000000002E-2</c:v>
                </c:pt>
                <c:pt idx="52">
                  <c:v>3.3099999999999997E-2</c:v>
                </c:pt>
                <c:pt idx="53">
                  <c:v>3.4389999999999997E-2</c:v>
                </c:pt>
                <c:pt idx="54">
                  <c:v>3.5680000000000003E-2</c:v>
                </c:pt>
                <c:pt idx="55">
                  <c:v>3.6990000000000002E-2</c:v>
                </c:pt>
                <c:pt idx="56">
                  <c:v>3.8370000000000001E-2</c:v>
                </c:pt>
                <c:pt idx="57">
                  <c:v>3.9800000000000002E-2</c:v>
                </c:pt>
                <c:pt idx="58">
                  <c:v>4.1119999999999997E-2</c:v>
                </c:pt>
                <c:pt idx="59">
                  <c:v>4.2419999999999999E-2</c:v>
                </c:pt>
                <c:pt idx="60">
                  <c:v>4.3779999999999999E-2</c:v>
                </c:pt>
                <c:pt idx="61">
                  <c:v>4.5159999999999999E-2</c:v>
                </c:pt>
                <c:pt idx="62">
                  <c:v>4.657E-2</c:v>
                </c:pt>
                <c:pt idx="63">
                  <c:v>4.8039999999999999E-2</c:v>
                </c:pt>
                <c:pt idx="64">
                  <c:v>4.9489999999999999E-2</c:v>
                </c:pt>
                <c:pt idx="65">
                  <c:v>5.0909999999999997E-2</c:v>
                </c:pt>
                <c:pt idx="66">
                  <c:v>5.2330000000000002E-2</c:v>
                </c:pt>
                <c:pt idx="67">
                  <c:v>5.3780000000000001E-2</c:v>
                </c:pt>
                <c:pt idx="68">
                  <c:v>5.5219999999999998E-2</c:v>
                </c:pt>
                <c:pt idx="69">
                  <c:v>5.6669999999999998E-2</c:v>
                </c:pt>
                <c:pt idx="70">
                  <c:v>5.8139999999999997E-2</c:v>
                </c:pt>
                <c:pt idx="71">
                  <c:v>5.9619999999999999E-2</c:v>
                </c:pt>
                <c:pt idx="72">
                  <c:v>6.1100000000000002E-2</c:v>
                </c:pt>
                <c:pt idx="73">
                  <c:v>6.2570000000000001E-2</c:v>
                </c:pt>
                <c:pt idx="74">
                  <c:v>6.4049999999999996E-2</c:v>
                </c:pt>
                <c:pt idx="75">
                  <c:v>6.5559999999999993E-2</c:v>
                </c:pt>
                <c:pt idx="76">
                  <c:v>6.7030000000000006E-2</c:v>
                </c:pt>
                <c:pt idx="77">
                  <c:v>6.8510000000000001E-2</c:v>
                </c:pt>
                <c:pt idx="78">
                  <c:v>7.0000000000000007E-2</c:v>
                </c:pt>
                <c:pt idx="79">
                  <c:v>7.1510000000000004E-2</c:v>
                </c:pt>
                <c:pt idx="80">
                  <c:v>7.3020000000000002E-2</c:v>
                </c:pt>
                <c:pt idx="81">
                  <c:v>7.4539999999999995E-2</c:v>
                </c:pt>
                <c:pt idx="82">
                  <c:v>7.6060000000000003E-2</c:v>
                </c:pt>
                <c:pt idx="83">
                  <c:v>7.7590000000000006E-2</c:v>
                </c:pt>
                <c:pt idx="84">
                  <c:v>7.911E-2</c:v>
                </c:pt>
                <c:pt idx="85">
                  <c:v>8.0629999999999993E-2</c:v>
                </c:pt>
                <c:pt idx="86">
                  <c:v>8.2129999999999995E-2</c:v>
                </c:pt>
                <c:pt idx="87">
                  <c:v>8.3669999999999994E-2</c:v>
                </c:pt>
                <c:pt idx="88">
                  <c:v>8.5220000000000004E-2</c:v>
                </c:pt>
                <c:pt idx="89">
                  <c:v>8.677E-2</c:v>
                </c:pt>
                <c:pt idx="90">
                  <c:v>8.8330000000000006E-2</c:v>
                </c:pt>
                <c:pt idx="91">
                  <c:v>8.9899999999999994E-2</c:v>
                </c:pt>
                <c:pt idx="92">
                  <c:v>9.1490000000000002E-2</c:v>
                </c:pt>
                <c:pt idx="93">
                  <c:v>9.307E-2</c:v>
                </c:pt>
                <c:pt idx="94">
                  <c:v>9.4670000000000004E-2</c:v>
                </c:pt>
                <c:pt idx="95">
                  <c:v>9.6280000000000004E-2</c:v>
                </c:pt>
                <c:pt idx="96">
                  <c:v>9.7879999999999995E-2</c:v>
                </c:pt>
                <c:pt idx="97">
                  <c:v>9.9489999999999995E-2</c:v>
                </c:pt>
                <c:pt idx="98">
                  <c:v>0.1011</c:v>
                </c:pt>
                <c:pt idx="99">
                  <c:v>0.1027</c:v>
                </c:pt>
                <c:pt idx="100">
                  <c:v>0.10440000000000001</c:v>
                </c:pt>
                <c:pt idx="101">
                  <c:v>0.106</c:v>
                </c:pt>
                <c:pt idx="102">
                  <c:v>0.1077</c:v>
                </c:pt>
                <c:pt idx="103">
                  <c:v>0.10929999999999999</c:v>
                </c:pt>
                <c:pt idx="104">
                  <c:v>0.111</c:v>
                </c:pt>
                <c:pt idx="105">
                  <c:v>0.11260000000000001</c:v>
                </c:pt>
                <c:pt idx="106">
                  <c:v>0.1143</c:v>
                </c:pt>
                <c:pt idx="107">
                  <c:v>0.11600000000000001</c:v>
                </c:pt>
                <c:pt idx="108">
                  <c:v>0.1176</c:v>
                </c:pt>
                <c:pt idx="109">
                  <c:v>0.1193</c:v>
                </c:pt>
                <c:pt idx="110">
                  <c:v>0.121</c:v>
                </c:pt>
                <c:pt idx="111">
                  <c:v>0.1227</c:v>
                </c:pt>
                <c:pt idx="112">
                  <c:v>0.1244</c:v>
                </c:pt>
                <c:pt idx="113">
                  <c:v>0.126</c:v>
                </c:pt>
                <c:pt idx="114">
                  <c:v>0.12770000000000001</c:v>
                </c:pt>
                <c:pt idx="115">
                  <c:v>0.12939999999999999</c:v>
                </c:pt>
                <c:pt idx="116">
                  <c:v>0.13109999999999999</c:v>
                </c:pt>
                <c:pt idx="117">
                  <c:v>0.1328</c:v>
                </c:pt>
                <c:pt idx="118">
                  <c:v>0.13450000000000001</c:v>
                </c:pt>
                <c:pt idx="119">
                  <c:v>0.13619999999999999</c:v>
                </c:pt>
                <c:pt idx="120">
                  <c:v>0.13789999999999999</c:v>
                </c:pt>
                <c:pt idx="121">
                  <c:v>0.13969999999999999</c:v>
                </c:pt>
                <c:pt idx="122">
                  <c:v>0.1414</c:v>
                </c:pt>
                <c:pt idx="123">
                  <c:v>0.1431</c:v>
                </c:pt>
                <c:pt idx="124">
                  <c:v>0.1449</c:v>
                </c:pt>
                <c:pt idx="125">
                  <c:v>0.14660000000000001</c:v>
                </c:pt>
                <c:pt idx="126">
                  <c:v>0.1484</c:v>
                </c:pt>
                <c:pt idx="127">
                  <c:v>0.15010000000000001</c:v>
                </c:pt>
                <c:pt idx="128">
                  <c:v>0.15179999999999999</c:v>
                </c:pt>
                <c:pt idx="129">
                  <c:v>0.1535</c:v>
                </c:pt>
                <c:pt idx="130">
                  <c:v>0.15529999999999999</c:v>
                </c:pt>
                <c:pt idx="131">
                  <c:v>0.157</c:v>
                </c:pt>
                <c:pt idx="132">
                  <c:v>0.15870000000000001</c:v>
                </c:pt>
                <c:pt idx="133">
                  <c:v>0.1605</c:v>
                </c:pt>
                <c:pt idx="134">
                  <c:v>0.1623</c:v>
                </c:pt>
                <c:pt idx="135">
                  <c:v>0.1641</c:v>
                </c:pt>
                <c:pt idx="136">
                  <c:v>0.16589999999999999</c:v>
                </c:pt>
                <c:pt idx="137">
                  <c:v>0.16769999999999999</c:v>
                </c:pt>
                <c:pt idx="138">
                  <c:v>0.16950000000000001</c:v>
                </c:pt>
                <c:pt idx="139">
                  <c:v>0.1714</c:v>
                </c:pt>
                <c:pt idx="140">
                  <c:v>0.17319999999999999</c:v>
                </c:pt>
                <c:pt idx="141">
                  <c:v>0.17499999999999999</c:v>
                </c:pt>
                <c:pt idx="142">
                  <c:v>0.1769</c:v>
                </c:pt>
                <c:pt idx="143">
                  <c:v>0.17879999999999999</c:v>
                </c:pt>
                <c:pt idx="144">
                  <c:v>0.18060000000000001</c:v>
                </c:pt>
                <c:pt idx="145">
                  <c:v>0.1825</c:v>
                </c:pt>
                <c:pt idx="146">
                  <c:v>0.18440000000000001</c:v>
                </c:pt>
                <c:pt idx="147">
                  <c:v>0.18629999999999999</c:v>
                </c:pt>
                <c:pt idx="148">
                  <c:v>0.1883</c:v>
                </c:pt>
                <c:pt idx="149">
                  <c:v>0.19020000000000001</c:v>
                </c:pt>
                <c:pt idx="150">
                  <c:v>0.19220000000000001</c:v>
                </c:pt>
                <c:pt idx="151">
                  <c:v>0.19409999999999999</c:v>
                </c:pt>
                <c:pt idx="152">
                  <c:v>0.1961</c:v>
                </c:pt>
                <c:pt idx="153">
                  <c:v>0.1981</c:v>
                </c:pt>
                <c:pt idx="154">
                  <c:v>0.2001</c:v>
                </c:pt>
                <c:pt idx="155">
                  <c:v>0.20219999999999999</c:v>
                </c:pt>
                <c:pt idx="156">
                  <c:v>0.20430000000000001</c:v>
                </c:pt>
                <c:pt idx="157">
                  <c:v>0.2064</c:v>
                </c:pt>
                <c:pt idx="158">
                  <c:v>0.20849999999999999</c:v>
                </c:pt>
                <c:pt idx="159">
                  <c:v>0.2107</c:v>
                </c:pt>
                <c:pt idx="160">
                  <c:v>0.21279999999999999</c:v>
                </c:pt>
                <c:pt idx="161">
                  <c:v>0.215</c:v>
                </c:pt>
                <c:pt idx="162">
                  <c:v>0.21729999999999999</c:v>
                </c:pt>
                <c:pt idx="163">
                  <c:v>0.21959999999999999</c:v>
                </c:pt>
                <c:pt idx="164">
                  <c:v>0.222</c:v>
                </c:pt>
                <c:pt idx="165">
                  <c:v>0.22450000000000001</c:v>
                </c:pt>
                <c:pt idx="166">
                  <c:v>0.22700000000000001</c:v>
                </c:pt>
                <c:pt idx="167">
                  <c:v>0.2296</c:v>
                </c:pt>
                <c:pt idx="168">
                  <c:v>0.2324</c:v>
                </c:pt>
                <c:pt idx="169">
                  <c:v>0.23530000000000001</c:v>
                </c:pt>
                <c:pt idx="170">
                  <c:v>0.23830000000000001</c:v>
                </c:pt>
                <c:pt idx="171">
                  <c:v>0.24160000000000001</c:v>
                </c:pt>
                <c:pt idx="172">
                  <c:v>0.245</c:v>
                </c:pt>
                <c:pt idx="173">
                  <c:v>0.2487</c:v>
                </c:pt>
                <c:pt idx="174">
                  <c:v>0.25240000000000001</c:v>
                </c:pt>
                <c:pt idx="175">
                  <c:v>0.25609999999999999</c:v>
                </c:pt>
                <c:pt idx="176">
                  <c:v>0.25990000000000002</c:v>
                </c:pt>
                <c:pt idx="177">
                  <c:v>0.26379999999999998</c:v>
                </c:pt>
                <c:pt idx="178">
                  <c:v>0.26779999999999998</c:v>
                </c:pt>
                <c:pt idx="179">
                  <c:v>0.27189999999999998</c:v>
                </c:pt>
                <c:pt idx="180">
                  <c:v>0.27600000000000002</c:v>
                </c:pt>
                <c:pt idx="181">
                  <c:v>0.28029999999999999</c:v>
                </c:pt>
                <c:pt idx="182">
                  <c:v>0.28489999999999999</c:v>
                </c:pt>
                <c:pt idx="183">
                  <c:v>0.28949999999999998</c:v>
                </c:pt>
                <c:pt idx="184">
                  <c:v>0.29409999999999997</c:v>
                </c:pt>
                <c:pt idx="185">
                  <c:v>0.29880000000000001</c:v>
                </c:pt>
                <c:pt idx="186">
                  <c:v>0.30359999999999998</c:v>
                </c:pt>
                <c:pt idx="187">
                  <c:v>0.30840000000000001</c:v>
                </c:pt>
                <c:pt idx="188">
                  <c:v>0.31340000000000001</c:v>
                </c:pt>
                <c:pt idx="189">
                  <c:v>0.31840000000000002</c:v>
                </c:pt>
                <c:pt idx="190">
                  <c:v>0.32350000000000001</c:v>
                </c:pt>
                <c:pt idx="191">
                  <c:v>0.32869999999999999</c:v>
                </c:pt>
                <c:pt idx="192">
                  <c:v>0.3342</c:v>
                </c:pt>
                <c:pt idx="193">
                  <c:v>0.3397</c:v>
                </c:pt>
                <c:pt idx="194">
                  <c:v>0.34520000000000001</c:v>
                </c:pt>
                <c:pt idx="195">
                  <c:v>0.3508</c:v>
                </c:pt>
                <c:pt idx="196">
                  <c:v>0.35659999999999997</c:v>
                </c:pt>
                <c:pt idx="197">
                  <c:v>0.36249999999999999</c:v>
                </c:pt>
                <c:pt idx="198">
                  <c:v>0.36859999999999998</c:v>
                </c:pt>
                <c:pt idx="199">
                  <c:v>0.37480000000000002</c:v>
                </c:pt>
                <c:pt idx="200">
                  <c:v>0.38109999999999999</c:v>
                </c:pt>
                <c:pt idx="201">
                  <c:v>0.38750000000000001</c:v>
                </c:pt>
                <c:pt idx="202">
                  <c:v>0.39410000000000001</c:v>
                </c:pt>
                <c:pt idx="203">
                  <c:v>0.4007</c:v>
                </c:pt>
                <c:pt idx="204">
                  <c:v>0.4073</c:v>
                </c:pt>
                <c:pt idx="205">
                  <c:v>0.41389999999999999</c:v>
                </c:pt>
                <c:pt idx="206">
                  <c:v>0.42049999999999998</c:v>
                </c:pt>
                <c:pt idx="207">
                  <c:v>0.42720000000000002</c:v>
                </c:pt>
                <c:pt idx="208">
                  <c:v>0.434</c:v>
                </c:pt>
                <c:pt idx="209">
                  <c:v>0.44090000000000001</c:v>
                </c:pt>
                <c:pt idx="210">
                  <c:v>0.44769999999999999</c:v>
                </c:pt>
                <c:pt idx="211">
                  <c:v>0.4546</c:v>
                </c:pt>
                <c:pt idx="212">
                  <c:v>0.46139999999999998</c:v>
                </c:pt>
                <c:pt idx="213">
                  <c:v>0.46829999999999999</c:v>
                </c:pt>
                <c:pt idx="214">
                  <c:v>0.47510000000000002</c:v>
                </c:pt>
                <c:pt idx="215">
                  <c:v>0.4819</c:v>
                </c:pt>
                <c:pt idx="216">
                  <c:v>0.48880000000000001</c:v>
                </c:pt>
                <c:pt idx="217">
                  <c:v>0.49569999999999997</c:v>
                </c:pt>
                <c:pt idx="218">
                  <c:v>0.50280000000000002</c:v>
                </c:pt>
                <c:pt idx="219">
                  <c:v>0.50990000000000002</c:v>
                </c:pt>
                <c:pt idx="220">
                  <c:v>0.5171</c:v>
                </c:pt>
                <c:pt idx="221">
                  <c:v>0.52439999999999998</c:v>
                </c:pt>
                <c:pt idx="222">
                  <c:v>0.53159999999999996</c:v>
                </c:pt>
                <c:pt idx="223">
                  <c:v>0.53859999999999997</c:v>
                </c:pt>
                <c:pt idx="224">
                  <c:v>0.54559999999999997</c:v>
                </c:pt>
                <c:pt idx="225">
                  <c:v>0.55289999999999995</c:v>
                </c:pt>
                <c:pt idx="226">
                  <c:v>0.56030000000000002</c:v>
                </c:pt>
                <c:pt idx="227">
                  <c:v>0.56779999999999997</c:v>
                </c:pt>
                <c:pt idx="228">
                  <c:v>0.57520000000000004</c:v>
                </c:pt>
                <c:pt idx="229">
                  <c:v>0.5827</c:v>
                </c:pt>
                <c:pt idx="230">
                  <c:v>0.59019999999999995</c:v>
                </c:pt>
                <c:pt idx="231">
                  <c:v>0.59760000000000002</c:v>
                </c:pt>
                <c:pt idx="232">
                  <c:v>0.60509999999999997</c:v>
                </c:pt>
                <c:pt idx="233">
                  <c:v>0.61250000000000004</c:v>
                </c:pt>
                <c:pt idx="234">
                  <c:v>0.62</c:v>
                </c:pt>
                <c:pt idx="235">
                  <c:v>0.62760000000000005</c:v>
                </c:pt>
                <c:pt idx="236">
                  <c:v>0.63519999999999999</c:v>
                </c:pt>
                <c:pt idx="237">
                  <c:v>0.64270000000000005</c:v>
                </c:pt>
                <c:pt idx="238">
                  <c:v>0.65010000000000001</c:v>
                </c:pt>
                <c:pt idx="239">
                  <c:v>0.65720000000000001</c:v>
                </c:pt>
                <c:pt idx="240">
                  <c:v>0.66410000000000002</c:v>
                </c:pt>
                <c:pt idx="241">
                  <c:v>0.67130000000000001</c:v>
                </c:pt>
                <c:pt idx="242">
                  <c:v>0.67859999999999998</c:v>
                </c:pt>
                <c:pt idx="243">
                  <c:v>0.68610000000000004</c:v>
                </c:pt>
                <c:pt idx="244">
                  <c:v>0.69359999999999999</c:v>
                </c:pt>
                <c:pt idx="245">
                  <c:v>0.70109999999999995</c:v>
                </c:pt>
                <c:pt idx="246">
                  <c:v>0.70860000000000001</c:v>
                </c:pt>
                <c:pt idx="247">
                  <c:v>0.71619999999999995</c:v>
                </c:pt>
                <c:pt idx="248">
                  <c:v>0.72389999999999999</c:v>
                </c:pt>
                <c:pt idx="249">
                  <c:v>0.73150000000000004</c:v>
                </c:pt>
                <c:pt idx="250">
                  <c:v>0.73899999999999999</c:v>
                </c:pt>
                <c:pt idx="251">
                  <c:v>0.74650000000000005</c:v>
                </c:pt>
                <c:pt idx="252">
                  <c:v>0.75409999999999999</c:v>
                </c:pt>
                <c:pt idx="253">
                  <c:v>0.76180000000000003</c:v>
                </c:pt>
                <c:pt idx="254">
                  <c:v>0.76939999999999997</c:v>
                </c:pt>
                <c:pt idx="255">
                  <c:v>0.77710000000000001</c:v>
                </c:pt>
                <c:pt idx="256">
                  <c:v>0.78469999999999995</c:v>
                </c:pt>
                <c:pt idx="257">
                  <c:v>0.79239999999999999</c:v>
                </c:pt>
                <c:pt idx="258">
                  <c:v>0.79990000000000006</c:v>
                </c:pt>
                <c:pt idx="259">
                  <c:v>0.8075</c:v>
                </c:pt>
                <c:pt idx="260">
                  <c:v>0.81499999999999995</c:v>
                </c:pt>
                <c:pt idx="261">
                  <c:v>0.82250000000000001</c:v>
                </c:pt>
                <c:pt idx="262">
                  <c:v>0.83009999999999995</c:v>
                </c:pt>
                <c:pt idx="263">
                  <c:v>0.8377</c:v>
                </c:pt>
                <c:pt idx="264">
                  <c:v>0.84519999999999995</c:v>
                </c:pt>
                <c:pt idx="265">
                  <c:v>0.85289999999999999</c:v>
                </c:pt>
                <c:pt idx="266">
                  <c:v>0.86050000000000004</c:v>
                </c:pt>
                <c:pt idx="267">
                  <c:v>0.86809999999999998</c:v>
                </c:pt>
                <c:pt idx="268">
                  <c:v>0.87570000000000003</c:v>
                </c:pt>
                <c:pt idx="269">
                  <c:v>0.88319999999999999</c:v>
                </c:pt>
                <c:pt idx="270">
                  <c:v>0.89080000000000004</c:v>
                </c:pt>
                <c:pt idx="271">
                  <c:v>0.89849999999999997</c:v>
                </c:pt>
                <c:pt idx="272">
                  <c:v>0.90600000000000003</c:v>
                </c:pt>
                <c:pt idx="273">
                  <c:v>0.91369999999999996</c:v>
                </c:pt>
                <c:pt idx="274">
                  <c:v>0.92130000000000001</c:v>
                </c:pt>
                <c:pt idx="275">
                  <c:v>0.92900000000000005</c:v>
                </c:pt>
                <c:pt idx="276">
                  <c:v>0.93669999999999998</c:v>
                </c:pt>
                <c:pt idx="277">
                  <c:v>0.94440000000000002</c:v>
                </c:pt>
                <c:pt idx="278">
                  <c:v>0.95199999999999996</c:v>
                </c:pt>
                <c:pt idx="279">
                  <c:v>0.9597</c:v>
                </c:pt>
                <c:pt idx="280">
                  <c:v>0.96730000000000005</c:v>
                </c:pt>
                <c:pt idx="281">
                  <c:v>0.97499999999999998</c:v>
                </c:pt>
                <c:pt idx="282">
                  <c:v>0.98270000000000002</c:v>
                </c:pt>
                <c:pt idx="283">
                  <c:v>0.9899</c:v>
                </c:pt>
                <c:pt idx="284">
                  <c:v>0.997</c:v>
                </c:pt>
                <c:pt idx="285">
                  <c:v>1.004</c:v>
                </c:pt>
                <c:pt idx="286">
                  <c:v>1.012</c:v>
                </c:pt>
                <c:pt idx="287">
                  <c:v>1.02</c:v>
                </c:pt>
                <c:pt idx="288">
                  <c:v>1.028</c:v>
                </c:pt>
                <c:pt idx="289">
                  <c:v>1.036</c:v>
                </c:pt>
                <c:pt idx="290">
                  <c:v>1.044</c:v>
                </c:pt>
                <c:pt idx="291">
                  <c:v>1.052</c:v>
                </c:pt>
                <c:pt idx="292">
                  <c:v>1.06</c:v>
                </c:pt>
                <c:pt idx="293">
                  <c:v>1.0680000000000001</c:v>
                </c:pt>
                <c:pt idx="294">
                  <c:v>1.075</c:v>
                </c:pt>
                <c:pt idx="295">
                  <c:v>1.083</c:v>
                </c:pt>
                <c:pt idx="296">
                  <c:v>1.091</c:v>
                </c:pt>
                <c:pt idx="297">
                  <c:v>1.099</c:v>
                </c:pt>
                <c:pt idx="298">
                  <c:v>1.107</c:v>
                </c:pt>
                <c:pt idx="299">
                  <c:v>1.115</c:v>
                </c:pt>
                <c:pt idx="300">
                  <c:v>1.123</c:v>
                </c:pt>
                <c:pt idx="301">
                  <c:v>1.131</c:v>
                </c:pt>
                <c:pt idx="302">
                  <c:v>1.139</c:v>
                </c:pt>
                <c:pt idx="303">
                  <c:v>1.147</c:v>
                </c:pt>
                <c:pt idx="304">
                  <c:v>1.155</c:v>
                </c:pt>
                <c:pt idx="305">
                  <c:v>1.163</c:v>
                </c:pt>
                <c:pt idx="306">
                  <c:v>1.171</c:v>
                </c:pt>
                <c:pt idx="307">
                  <c:v>1.179</c:v>
                </c:pt>
                <c:pt idx="308">
                  <c:v>1.1870000000000001</c:v>
                </c:pt>
                <c:pt idx="309">
                  <c:v>1.1950000000000001</c:v>
                </c:pt>
                <c:pt idx="310">
                  <c:v>1.2030000000000001</c:v>
                </c:pt>
                <c:pt idx="311">
                  <c:v>1.2110000000000001</c:v>
                </c:pt>
                <c:pt idx="312">
                  <c:v>1.2190000000000001</c:v>
                </c:pt>
                <c:pt idx="313">
                  <c:v>1.2270000000000001</c:v>
                </c:pt>
                <c:pt idx="314">
                  <c:v>1.2350000000000001</c:v>
                </c:pt>
                <c:pt idx="315">
                  <c:v>1.2430000000000001</c:v>
                </c:pt>
                <c:pt idx="316">
                  <c:v>1.2509999999999999</c:v>
                </c:pt>
                <c:pt idx="317">
                  <c:v>1.2589999999999999</c:v>
                </c:pt>
                <c:pt idx="318">
                  <c:v>1.268</c:v>
                </c:pt>
                <c:pt idx="319">
                  <c:v>1.276</c:v>
                </c:pt>
                <c:pt idx="320">
                  <c:v>1.284</c:v>
                </c:pt>
                <c:pt idx="321">
                  <c:v>1.292</c:v>
                </c:pt>
                <c:pt idx="322">
                  <c:v>1.3</c:v>
                </c:pt>
                <c:pt idx="323">
                  <c:v>1.3080000000000001</c:v>
                </c:pt>
                <c:pt idx="324">
                  <c:v>1.3160000000000001</c:v>
                </c:pt>
                <c:pt idx="325">
                  <c:v>1.325</c:v>
                </c:pt>
                <c:pt idx="326">
                  <c:v>1.333</c:v>
                </c:pt>
                <c:pt idx="327">
                  <c:v>1.341</c:v>
                </c:pt>
                <c:pt idx="328">
                  <c:v>1.349</c:v>
                </c:pt>
                <c:pt idx="329">
                  <c:v>1.357</c:v>
                </c:pt>
                <c:pt idx="330">
                  <c:v>1.3660000000000001</c:v>
                </c:pt>
                <c:pt idx="331">
                  <c:v>1.3740000000000001</c:v>
                </c:pt>
                <c:pt idx="332">
                  <c:v>1.3819999999999999</c:v>
                </c:pt>
                <c:pt idx="333">
                  <c:v>1.39</c:v>
                </c:pt>
                <c:pt idx="334">
                  <c:v>1.3979999999999999</c:v>
                </c:pt>
                <c:pt idx="335">
                  <c:v>1.407</c:v>
                </c:pt>
                <c:pt idx="336">
                  <c:v>1.415</c:v>
                </c:pt>
                <c:pt idx="337">
                  <c:v>1.423</c:v>
                </c:pt>
                <c:pt idx="338">
                  <c:v>1.4319999999999999</c:v>
                </c:pt>
                <c:pt idx="339">
                  <c:v>1.44</c:v>
                </c:pt>
                <c:pt idx="340">
                  <c:v>1.448</c:v>
                </c:pt>
                <c:pt idx="341">
                  <c:v>1.4570000000000001</c:v>
                </c:pt>
                <c:pt idx="342">
                  <c:v>1.4650000000000001</c:v>
                </c:pt>
                <c:pt idx="343">
                  <c:v>1.4730000000000001</c:v>
                </c:pt>
                <c:pt idx="344">
                  <c:v>1.482</c:v>
                </c:pt>
                <c:pt idx="345">
                  <c:v>1.49</c:v>
                </c:pt>
                <c:pt idx="346">
                  <c:v>1.498</c:v>
                </c:pt>
                <c:pt idx="347">
                  <c:v>1.5069999999999999</c:v>
                </c:pt>
                <c:pt idx="348">
                  <c:v>1.5149999999999999</c:v>
                </c:pt>
                <c:pt idx="349">
                  <c:v>1.524</c:v>
                </c:pt>
                <c:pt idx="350">
                  <c:v>1.532</c:v>
                </c:pt>
                <c:pt idx="351">
                  <c:v>1.54</c:v>
                </c:pt>
                <c:pt idx="352">
                  <c:v>1.5489999999999999</c:v>
                </c:pt>
                <c:pt idx="353">
                  <c:v>1.5569999999999999</c:v>
                </c:pt>
                <c:pt idx="354">
                  <c:v>1.5660000000000001</c:v>
                </c:pt>
                <c:pt idx="355">
                  <c:v>1.5740000000000001</c:v>
                </c:pt>
                <c:pt idx="356">
                  <c:v>1.583</c:v>
                </c:pt>
                <c:pt idx="357">
                  <c:v>1.591</c:v>
                </c:pt>
                <c:pt idx="358">
                  <c:v>1.6</c:v>
                </c:pt>
                <c:pt idx="359">
                  <c:v>1.6080000000000001</c:v>
                </c:pt>
                <c:pt idx="360">
                  <c:v>1.617</c:v>
                </c:pt>
                <c:pt idx="361">
                  <c:v>1.625</c:v>
                </c:pt>
                <c:pt idx="362">
                  <c:v>1.6339999999999999</c:v>
                </c:pt>
                <c:pt idx="363">
                  <c:v>1.6419999999999999</c:v>
                </c:pt>
                <c:pt idx="364">
                  <c:v>1.651</c:v>
                </c:pt>
                <c:pt idx="365">
                  <c:v>1.659</c:v>
                </c:pt>
                <c:pt idx="366">
                  <c:v>1.6679999999999999</c:v>
                </c:pt>
                <c:pt idx="367">
                  <c:v>1.6759999999999999</c:v>
                </c:pt>
                <c:pt idx="368">
                  <c:v>1.6850000000000001</c:v>
                </c:pt>
                <c:pt idx="369">
                  <c:v>1.6930000000000001</c:v>
                </c:pt>
                <c:pt idx="370">
                  <c:v>1.702</c:v>
                </c:pt>
                <c:pt idx="371">
                  <c:v>1.71</c:v>
                </c:pt>
                <c:pt idx="372">
                  <c:v>1.7190000000000001</c:v>
                </c:pt>
                <c:pt idx="373">
                  <c:v>1.728</c:v>
                </c:pt>
                <c:pt idx="374">
                  <c:v>1.736</c:v>
                </c:pt>
                <c:pt idx="375">
                  <c:v>1.7450000000000001</c:v>
                </c:pt>
                <c:pt idx="376">
                  <c:v>1.7529999999999999</c:v>
                </c:pt>
                <c:pt idx="377">
                  <c:v>1.762</c:v>
                </c:pt>
                <c:pt idx="378">
                  <c:v>1.77</c:v>
                </c:pt>
                <c:pt idx="379">
                  <c:v>1.7789999999999999</c:v>
                </c:pt>
                <c:pt idx="380">
                  <c:v>1.788</c:v>
                </c:pt>
                <c:pt idx="381">
                  <c:v>1.796</c:v>
                </c:pt>
                <c:pt idx="382">
                  <c:v>1.8049999999999999</c:v>
                </c:pt>
                <c:pt idx="383">
                  <c:v>1.8140000000000001</c:v>
                </c:pt>
                <c:pt idx="384">
                  <c:v>1.8220000000000001</c:v>
                </c:pt>
                <c:pt idx="385">
                  <c:v>1.831</c:v>
                </c:pt>
                <c:pt idx="386">
                  <c:v>1.839</c:v>
                </c:pt>
                <c:pt idx="387">
                  <c:v>1.8480000000000001</c:v>
                </c:pt>
                <c:pt idx="388">
                  <c:v>1.857</c:v>
                </c:pt>
                <c:pt idx="389">
                  <c:v>1.8660000000000001</c:v>
                </c:pt>
                <c:pt idx="390">
                  <c:v>1.8740000000000001</c:v>
                </c:pt>
                <c:pt idx="391">
                  <c:v>1.883</c:v>
                </c:pt>
                <c:pt idx="392">
                  <c:v>1.891</c:v>
                </c:pt>
                <c:pt idx="393">
                  <c:v>1.9</c:v>
                </c:pt>
                <c:pt idx="394">
                  <c:v>1.909</c:v>
                </c:pt>
                <c:pt idx="395">
                  <c:v>1.9179999999999999</c:v>
                </c:pt>
                <c:pt idx="396">
                  <c:v>1.9259999999999999</c:v>
                </c:pt>
                <c:pt idx="397">
                  <c:v>1.9350000000000001</c:v>
                </c:pt>
                <c:pt idx="398">
                  <c:v>1.944</c:v>
                </c:pt>
                <c:pt idx="399">
                  <c:v>1.952</c:v>
                </c:pt>
                <c:pt idx="400">
                  <c:v>1.9610000000000001</c:v>
                </c:pt>
                <c:pt idx="401">
                  <c:v>1.97</c:v>
                </c:pt>
                <c:pt idx="402">
                  <c:v>1.9790000000000001</c:v>
                </c:pt>
                <c:pt idx="403">
                  <c:v>1.988</c:v>
                </c:pt>
                <c:pt idx="404">
                  <c:v>1.996</c:v>
                </c:pt>
                <c:pt idx="405">
                  <c:v>2.0049999999999999</c:v>
                </c:pt>
                <c:pt idx="406">
                  <c:v>2.0139999999999998</c:v>
                </c:pt>
                <c:pt idx="407">
                  <c:v>2.0219999999999998</c:v>
                </c:pt>
                <c:pt idx="408">
                  <c:v>2.0310000000000001</c:v>
                </c:pt>
                <c:pt idx="409">
                  <c:v>2.04</c:v>
                </c:pt>
                <c:pt idx="410">
                  <c:v>2.0489999999999999</c:v>
                </c:pt>
                <c:pt idx="411">
                  <c:v>2.0579999999999998</c:v>
                </c:pt>
                <c:pt idx="412">
                  <c:v>2.0659999999999998</c:v>
                </c:pt>
                <c:pt idx="413">
                  <c:v>2.0750000000000002</c:v>
                </c:pt>
                <c:pt idx="414">
                  <c:v>2.0840000000000001</c:v>
                </c:pt>
                <c:pt idx="415">
                  <c:v>2.093</c:v>
                </c:pt>
                <c:pt idx="416">
                  <c:v>2.1019999999999999</c:v>
                </c:pt>
                <c:pt idx="417">
                  <c:v>2.1110000000000002</c:v>
                </c:pt>
                <c:pt idx="418">
                  <c:v>2.12</c:v>
                </c:pt>
                <c:pt idx="419">
                  <c:v>2.1280000000000001</c:v>
                </c:pt>
                <c:pt idx="420">
                  <c:v>2.137</c:v>
                </c:pt>
                <c:pt idx="421">
                  <c:v>2.1459999999999999</c:v>
                </c:pt>
                <c:pt idx="422">
                  <c:v>2.1549999999999998</c:v>
                </c:pt>
                <c:pt idx="423">
                  <c:v>2.1640000000000001</c:v>
                </c:pt>
                <c:pt idx="424">
                  <c:v>2.173</c:v>
                </c:pt>
                <c:pt idx="425">
                  <c:v>2.1819999999999999</c:v>
                </c:pt>
                <c:pt idx="426">
                  <c:v>2.19</c:v>
                </c:pt>
                <c:pt idx="427">
                  <c:v>2.1989999999999998</c:v>
                </c:pt>
                <c:pt idx="428">
                  <c:v>2.2080000000000002</c:v>
                </c:pt>
                <c:pt idx="429">
                  <c:v>2.2170000000000001</c:v>
                </c:pt>
                <c:pt idx="430">
                  <c:v>2.226</c:v>
                </c:pt>
                <c:pt idx="431">
                  <c:v>2.2349999999999999</c:v>
                </c:pt>
                <c:pt idx="432">
                  <c:v>2.2440000000000002</c:v>
                </c:pt>
                <c:pt idx="433">
                  <c:v>2.2530000000000001</c:v>
                </c:pt>
                <c:pt idx="434">
                  <c:v>2.262</c:v>
                </c:pt>
                <c:pt idx="435">
                  <c:v>2.2709999999999999</c:v>
                </c:pt>
                <c:pt idx="436">
                  <c:v>2.2789999999999999</c:v>
                </c:pt>
                <c:pt idx="437">
                  <c:v>2.2879999999999998</c:v>
                </c:pt>
                <c:pt idx="438">
                  <c:v>2.2970000000000002</c:v>
                </c:pt>
                <c:pt idx="439">
                  <c:v>2.306</c:v>
                </c:pt>
                <c:pt idx="440">
                  <c:v>2.3149999999999999</c:v>
                </c:pt>
                <c:pt idx="441">
                  <c:v>2.3239999999999998</c:v>
                </c:pt>
                <c:pt idx="442">
                  <c:v>2.3330000000000002</c:v>
                </c:pt>
                <c:pt idx="443">
                  <c:v>2.3420000000000001</c:v>
                </c:pt>
                <c:pt idx="444">
                  <c:v>2.351</c:v>
                </c:pt>
                <c:pt idx="445">
                  <c:v>2.36</c:v>
                </c:pt>
                <c:pt idx="446">
                  <c:v>2.3690000000000002</c:v>
                </c:pt>
                <c:pt idx="447">
                  <c:v>2.3780000000000001</c:v>
                </c:pt>
                <c:pt idx="448">
                  <c:v>2.387</c:v>
                </c:pt>
                <c:pt idx="449">
                  <c:v>2.3959999999999999</c:v>
                </c:pt>
                <c:pt idx="450">
                  <c:v>2.4049999999999998</c:v>
                </c:pt>
                <c:pt idx="451">
                  <c:v>2.4140000000000001</c:v>
                </c:pt>
                <c:pt idx="452">
                  <c:v>2.423</c:v>
                </c:pt>
                <c:pt idx="453">
                  <c:v>2.4319999999999999</c:v>
                </c:pt>
                <c:pt idx="454">
                  <c:v>2.4409999999999998</c:v>
                </c:pt>
                <c:pt idx="455">
                  <c:v>2.4500000000000002</c:v>
                </c:pt>
                <c:pt idx="456">
                  <c:v>2.4590000000000001</c:v>
                </c:pt>
                <c:pt idx="457">
                  <c:v>2.468</c:v>
                </c:pt>
                <c:pt idx="458">
                  <c:v>2.4769999999999999</c:v>
                </c:pt>
                <c:pt idx="459">
                  <c:v>2.4860000000000002</c:v>
                </c:pt>
                <c:pt idx="460">
                  <c:v>2.4950000000000001</c:v>
                </c:pt>
                <c:pt idx="461">
                  <c:v>2.5049999999999999</c:v>
                </c:pt>
                <c:pt idx="462">
                  <c:v>2.5139999999999998</c:v>
                </c:pt>
                <c:pt idx="463">
                  <c:v>2.5230000000000001</c:v>
                </c:pt>
                <c:pt idx="464">
                  <c:v>2.532</c:v>
                </c:pt>
                <c:pt idx="465">
                  <c:v>2.5409999999999999</c:v>
                </c:pt>
                <c:pt idx="466">
                  <c:v>2.5499999999999998</c:v>
                </c:pt>
                <c:pt idx="467">
                  <c:v>2.5590000000000002</c:v>
                </c:pt>
                <c:pt idx="468">
                  <c:v>2.5680000000000001</c:v>
                </c:pt>
                <c:pt idx="469">
                  <c:v>2.577</c:v>
                </c:pt>
                <c:pt idx="470">
                  <c:v>2.5859999999999999</c:v>
                </c:pt>
                <c:pt idx="471">
                  <c:v>2.5960000000000001</c:v>
                </c:pt>
                <c:pt idx="472">
                  <c:v>2.605</c:v>
                </c:pt>
                <c:pt idx="473">
                  <c:v>2.6139999999999999</c:v>
                </c:pt>
                <c:pt idx="474">
                  <c:v>2.6230000000000002</c:v>
                </c:pt>
                <c:pt idx="475">
                  <c:v>2.6320000000000001</c:v>
                </c:pt>
                <c:pt idx="476">
                  <c:v>2.641</c:v>
                </c:pt>
                <c:pt idx="477">
                  <c:v>2.6509999999999998</c:v>
                </c:pt>
                <c:pt idx="478">
                  <c:v>2.66</c:v>
                </c:pt>
                <c:pt idx="479">
                  <c:v>2.669</c:v>
                </c:pt>
                <c:pt idx="480">
                  <c:v>2.6779999999999999</c:v>
                </c:pt>
                <c:pt idx="481">
                  <c:v>2.6869999999999998</c:v>
                </c:pt>
                <c:pt idx="482">
                  <c:v>2.6960000000000002</c:v>
                </c:pt>
                <c:pt idx="483">
                  <c:v>2.7050000000000001</c:v>
                </c:pt>
                <c:pt idx="484">
                  <c:v>2.7149999999999999</c:v>
                </c:pt>
                <c:pt idx="485">
                  <c:v>2.7240000000000002</c:v>
                </c:pt>
                <c:pt idx="486">
                  <c:v>2.7330000000000001</c:v>
                </c:pt>
                <c:pt idx="487">
                  <c:v>2.742</c:v>
                </c:pt>
                <c:pt idx="488">
                  <c:v>2.7509999999999999</c:v>
                </c:pt>
                <c:pt idx="489">
                  <c:v>2.7610000000000001</c:v>
                </c:pt>
                <c:pt idx="490">
                  <c:v>2.77</c:v>
                </c:pt>
                <c:pt idx="491">
                  <c:v>2.7789999999999999</c:v>
                </c:pt>
                <c:pt idx="492">
                  <c:v>2.7879999999999998</c:v>
                </c:pt>
                <c:pt idx="493">
                  <c:v>2.7970000000000002</c:v>
                </c:pt>
                <c:pt idx="494">
                  <c:v>2.806</c:v>
                </c:pt>
                <c:pt idx="495">
                  <c:v>2.8159999999999998</c:v>
                </c:pt>
                <c:pt idx="496">
                  <c:v>2.8250000000000002</c:v>
                </c:pt>
                <c:pt idx="497">
                  <c:v>2.8340000000000001</c:v>
                </c:pt>
                <c:pt idx="498">
                  <c:v>2.843</c:v>
                </c:pt>
                <c:pt idx="499">
                  <c:v>2.8530000000000002</c:v>
                </c:pt>
                <c:pt idx="500">
                  <c:v>2.8620000000000001</c:v>
                </c:pt>
                <c:pt idx="501">
                  <c:v>2.871</c:v>
                </c:pt>
                <c:pt idx="502">
                  <c:v>2.88</c:v>
                </c:pt>
                <c:pt idx="503">
                  <c:v>2.89</c:v>
                </c:pt>
                <c:pt idx="504">
                  <c:v>2.899</c:v>
                </c:pt>
                <c:pt idx="505">
                  <c:v>2.9079999999999999</c:v>
                </c:pt>
                <c:pt idx="506">
                  <c:v>2.9169999999999998</c:v>
                </c:pt>
                <c:pt idx="507">
                  <c:v>2.927</c:v>
                </c:pt>
                <c:pt idx="508">
                  <c:v>2.9359999999999999</c:v>
                </c:pt>
                <c:pt idx="509">
                  <c:v>2.9449999999999998</c:v>
                </c:pt>
                <c:pt idx="510">
                  <c:v>2.9540000000000002</c:v>
                </c:pt>
                <c:pt idx="511">
                  <c:v>2.964</c:v>
                </c:pt>
                <c:pt idx="512">
                  <c:v>2.9729999999999999</c:v>
                </c:pt>
                <c:pt idx="513">
                  <c:v>2.9820000000000002</c:v>
                </c:pt>
                <c:pt idx="514">
                  <c:v>2.9910000000000001</c:v>
                </c:pt>
                <c:pt idx="515">
                  <c:v>3.0009999999999999</c:v>
                </c:pt>
                <c:pt idx="516">
                  <c:v>3.01</c:v>
                </c:pt>
                <c:pt idx="517">
                  <c:v>3.0190000000000001</c:v>
                </c:pt>
                <c:pt idx="518">
                  <c:v>3.0289999999999999</c:v>
                </c:pt>
                <c:pt idx="519">
                  <c:v>3.0379999999999998</c:v>
                </c:pt>
                <c:pt idx="520">
                  <c:v>3.0470000000000002</c:v>
                </c:pt>
                <c:pt idx="521">
                  <c:v>3.056</c:v>
                </c:pt>
                <c:pt idx="522">
                  <c:v>3.0659999999999998</c:v>
                </c:pt>
                <c:pt idx="523">
                  <c:v>3.0750000000000002</c:v>
                </c:pt>
                <c:pt idx="524">
                  <c:v>3.0840000000000001</c:v>
                </c:pt>
                <c:pt idx="525">
                  <c:v>3.093</c:v>
                </c:pt>
                <c:pt idx="526">
                  <c:v>3.1030000000000002</c:v>
                </c:pt>
                <c:pt idx="527">
                  <c:v>3.1120000000000001</c:v>
                </c:pt>
                <c:pt idx="528">
                  <c:v>3.121</c:v>
                </c:pt>
                <c:pt idx="529">
                  <c:v>3.1309999999999998</c:v>
                </c:pt>
                <c:pt idx="530">
                  <c:v>3.14</c:v>
                </c:pt>
                <c:pt idx="531">
                  <c:v>3.149</c:v>
                </c:pt>
                <c:pt idx="532">
                  <c:v>3.1589999999999998</c:v>
                </c:pt>
                <c:pt idx="533">
                  <c:v>3.1680000000000001</c:v>
                </c:pt>
                <c:pt idx="534">
                  <c:v>3.177</c:v>
                </c:pt>
                <c:pt idx="535">
                  <c:v>3.1869999999999998</c:v>
                </c:pt>
                <c:pt idx="536">
                  <c:v>3.1960000000000002</c:v>
                </c:pt>
                <c:pt idx="537">
                  <c:v>3.2050000000000001</c:v>
                </c:pt>
                <c:pt idx="538">
                  <c:v>3.2149999999999999</c:v>
                </c:pt>
                <c:pt idx="539">
                  <c:v>3.2240000000000002</c:v>
                </c:pt>
                <c:pt idx="540">
                  <c:v>3.2330000000000001</c:v>
                </c:pt>
                <c:pt idx="541">
                  <c:v>3.2429999999999999</c:v>
                </c:pt>
                <c:pt idx="542">
                  <c:v>3.2519999999999998</c:v>
                </c:pt>
                <c:pt idx="543">
                  <c:v>3.2610000000000001</c:v>
                </c:pt>
                <c:pt idx="544">
                  <c:v>3.2709999999999999</c:v>
                </c:pt>
                <c:pt idx="545">
                  <c:v>3.28</c:v>
                </c:pt>
                <c:pt idx="546">
                  <c:v>3.2890000000000001</c:v>
                </c:pt>
                <c:pt idx="547">
                  <c:v>3.2989999999999999</c:v>
                </c:pt>
                <c:pt idx="548">
                  <c:v>3.3079999999999998</c:v>
                </c:pt>
                <c:pt idx="549">
                  <c:v>3.3180000000000001</c:v>
                </c:pt>
                <c:pt idx="550">
                  <c:v>3.327</c:v>
                </c:pt>
                <c:pt idx="551">
                  <c:v>3.3359999999999999</c:v>
                </c:pt>
                <c:pt idx="552">
                  <c:v>3.3460000000000001</c:v>
                </c:pt>
                <c:pt idx="553">
                  <c:v>3.355</c:v>
                </c:pt>
                <c:pt idx="554">
                  <c:v>3.3650000000000002</c:v>
                </c:pt>
                <c:pt idx="555">
                  <c:v>3.3740000000000001</c:v>
                </c:pt>
                <c:pt idx="556">
                  <c:v>3.383</c:v>
                </c:pt>
                <c:pt idx="557">
                  <c:v>3.3929999999999998</c:v>
                </c:pt>
                <c:pt idx="558">
                  <c:v>3.4020000000000001</c:v>
                </c:pt>
                <c:pt idx="559">
                  <c:v>3.4119999999999999</c:v>
                </c:pt>
                <c:pt idx="560">
                  <c:v>3.4209999999999998</c:v>
                </c:pt>
                <c:pt idx="561">
                  <c:v>3.431</c:v>
                </c:pt>
                <c:pt idx="562">
                  <c:v>3.44</c:v>
                </c:pt>
                <c:pt idx="563">
                  <c:v>3.45</c:v>
                </c:pt>
                <c:pt idx="564">
                  <c:v>3.4590000000000001</c:v>
                </c:pt>
                <c:pt idx="565">
                  <c:v>3.468</c:v>
                </c:pt>
                <c:pt idx="566">
                  <c:v>3.4780000000000002</c:v>
                </c:pt>
                <c:pt idx="567">
                  <c:v>3.4870000000000001</c:v>
                </c:pt>
                <c:pt idx="568">
                  <c:v>3.4969999999999999</c:v>
                </c:pt>
                <c:pt idx="569">
                  <c:v>3.5059999999999998</c:v>
                </c:pt>
                <c:pt idx="570">
                  <c:v>3.516</c:v>
                </c:pt>
                <c:pt idx="571">
                  <c:v>3.5249999999999999</c:v>
                </c:pt>
                <c:pt idx="572">
                  <c:v>3.5350000000000001</c:v>
                </c:pt>
                <c:pt idx="573">
                  <c:v>3.544</c:v>
                </c:pt>
                <c:pt idx="574">
                  <c:v>3.5539999999999998</c:v>
                </c:pt>
                <c:pt idx="575">
                  <c:v>3.5630000000000002</c:v>
                </c:pt>
                <c:pt idx="576">
                  <c:v>3.573</c:v>
                </c:pt>
                <c:pt idx="577">
                  <c:v>3.5819999999999999</c:v>
                </c:pt>
                <c:pt idx="578">
                  <c:v>3.5920000000000001</c:v>
                </c:pt>
                <c:pt idx="579">
                  <c:v>3.601</c:v>
                </c:pt>
                <c:pt idx="580">
                  <c:v>3.6110000000000002</c:v>
                </c:pt>
                <c:pt idx="581">
                  <c:v>3.62</c:v>
                </c:pt>
                <c:pt idx="582">
                  <c:v>3.63</c:v>
                </c:pt>
                <c:pt idx="583">
                  <c:v>3.6389999999999998</c:v>
                </c:pt>
                <c:pt idx="584">
                  <c:v>3.649</c:v>
                </c:pt>
                <c:pt idx="585">
                  <c:v>3.6579999999999999</c:v>
                </c:pt>
                <c:pt idx="586">
                  <c:v>3.6680000000000001</c:v>
                </c:pt>
                <c:pt idx="587">
                  <c:v>3.6779999999999999</c:v>
                </c:pt>
                <c:pt idx="588">
                  <c:v>3.6869999999999998</c:v>
                </c:pt>
                <c:pt idx="589">
                  <c:v>3.6970000000000001</c:v>
                </c:pt>
                <c:pt idx="590">
                  <c:v>3.706</c:v>
                </c:pt>
                <c:pt idx="591">
                  <c:v>3.7160000000000002</c:v>
                </c:pt>
                <c:pt idx="592">
                  <c:v>3.7250000000000001</c:v>
                </c:pt>
                <c:pt idx="593">
                  <c:v>3.7349999999999999</c:v>
                </c:pt>
                <c:pt idx="594">
                  <c:v>3.7440000000000002</c:v>
                </c:pt>
                <c:pt idx="595">
                  <c:v>3.754</c:v>
                </c:pt>
                <c:pt idx="596">
                  <c:v>3.7639999999999998</c:v>
                </c:pt>
                <c:pt idx="597">
                  <c:v>3.7730000000000001</c:v>
                </c:pt>
                <c:pt idx="598">
                  <c:v>3.7829999999999999</c:v>
                </c:pt>
                <c:pt idx="599">
                  <c:v>3.7919999999999998</c:v>
                </c:pt>
                <c:pt idx="600">
                  <c:v>3.802</c:v>
                </c:pt>
                <c:pt idx="601">
                  <c:v>3.8109999999999999</c:v>
                </c:pt>
                <c:pt idx="602">
                  <c:v>3.8210000000000002</c:v>
                </c:pt>
                <c:pt idx="603">
                  <c:v>3.831</c:v>
                </c:pt>
                <c:pt idx="604">
                  <c:v>3.84</c:v>
                </c:pt>
                <c:pt idx="605">
                  <c:v>3.85</c:v>
                </c:pt>
                <c:pt idx="606">
                  <c:v>3.859</c:v>
                </c:pt>
                <c:pt idx="607">
                  <c:v>3.8690000000000002</c:v>
                </c:pt>
                <c:pt idx="608">
                  <c:v>3.879</c:v>
                </c:pt>
                <c:pt idx="609">
                  <c:v>3.8879999999999999</c:v>
                </c:pt>
                <c:pt idx="610">
                  <c:v>3.8980000000000001</c:v>
                </c:pt>
                <c:pt idx="611">
                  <c:v>3.907</c:v>
                </c:pt>
                <c:pt idx="612">
                  <c:v>3.9169999999999998</c:v>
                </c:pt>
                <c:pt idx="613">
                  <c:v>3.927</c:v>
                </c:pt>
                <c:pt idx="614">
                  <c:v>3.9359999999999999</c:v>
                </c:pt>
                <c:pt idx="615">
                  <c:v>3.9460000000000002</c:v>
                </c:pt>
                <c:pt idx="616">
                  <c:v>3.9550000000000001</c:v>
                </c:pt>
                <c:pt idx="617">
                  <c:v>3.9649999999999999</c:v>
                </c:pt>
                <c:pt idx="618">
                  <c:v>3.9740000000000002</c:v>
                </c:pt>
                <c:pt idx="619">
                  <c:v>3.984</c:v>
                </c:pt>
                <c:pt idx="620">
                  <c:v>3.9940000000000002</c:v>
                </c:pt>
                <c:pt idx="621">
                  <c:v>4.0030000000000001</c:v>
                </c:pt>
                <c:pt idx="622">
                  <c:v>4.0129999999999999</c:v>
                </c:pt>
                <c:pt idx="623">
                  <c:v>4.0229999999999997</c:v>
                </c:pt>
                <c:pt idx="624">
                  <c:v>4.032</c:v>
                </c:pt>
                <c:pt idx="625">
                  <c:v>4.0419999999999998</c:v>
                </c:pt>
                <c:pt idx="626">
                  <c:v>4.0519999999999996</c:v>
                </c:pt>
                <c:pt idx="627">
                  <c:v>4.0609999999999999</c:v>
                </c:pt>
                <c:pt idx="628">
                  <c:v>4.0709999999999997</c:v>
                </c:pt>
                <c:pt idx="629">
                  <c:v>4.08</c:v>
                </c:pt>
                <c:pt idx="630">
                  <c:v>4.09</c:v>
                </c:pt>
                <c:pt idx="631">
                  <c:v>4.0999999999999996</c:v>
                </c:pt>
                <c:pt idx="632">
                  <c:v>4.109</c:v>
                </c:pt>
                <c:pt idx="633">
                  <c:v>4.1189999999999998</c:v>
                </c:pt>
                <c:pt idx="634">
                  <c:v>4.1280000000000001</c:v>
                </c:pt>
                <c:pt idx="635">
                  <c:v>4.1379999999999999</c:v>
                </c:pt>
                <c:pt idx="636">
                  <c:v>4.1479999999999997</c:v>
                </c:pt>
                <c:pt idx="637">
                  <c:v>4.157</c:v>
                </c:pt>
                <c:pt idx="638">
                  <c:v>4.1669999999999998</c:v>
                </c:pt>
                <c:pt idx="639">
                  <c:v>4.1769999999999996</c:v>
                </c:pt>
                <c:pt idx="640">
                  <c:v>4.1859999999999999</c:v>
                </c:pt>
                <c:pt idx="641">
                  <c:v>4.1959999999999997</c:v>
                </c:pt>
                <c:pt idx="642">
                  <c:v>4.2060000000000004</c:v>
                </c:pt>
                <c:pt idx="643">
                  <c:v>4.2149999999999999</c:v>
                </c:pt>
                <c:pt idx="644">
                  <c:v>4.2249999999999996</c:v>
                </c:pt>
                <c:pt idx="645">
                  <c:v>4.234</c:v>
                </c:pt>
                <c:pt idx="646">
                  <c:v>4.2439999999999998</c:v>
                </c:pt>
                <c:pt idx="647">
                  <c:v>4.2539999999999996</c:v>
                </c:pt>
                <c:pt idx="648">
                  <c:v>4.2640000000000002</c:v>
                </c:pt>
                <c:pt idx="649">
                  <c:v>4.2729999999999997</c:v>
                </c:pt>
                <c:pt idx="650">
                  <c:v>4.2830000000000004</c:v>
                </c:pt>
                <c:pt idx="651">
                  <c:v>4.2919999999999998</c:v>
                </c:pt>
                <c:pt idx="652">
                  <c:v>4.3019999999999996</c:v>
                </c:pt>
                <c:pt idx="653">
                  <c:v>4.3120000000000003</c:v>
                </c:pt>
                <c:pt idx="654">
                  <c:v>4.3209999999999997</c:v>
                </c:pt>
                <c:pt idx="655">
                  <c:v>4.3310000000000004</c:v>
                </c:pt>
                <c:pt idx="656">
                  <c:v>4.3410000000000002</c:v>
                </c:pt>
                <c:pt idx="657">
                  <c:v>4.3499999999999996</c:v>
                </c:pt>
                <c:pt idx="658">
                  <c:v>4.3600000000000003</c:v>
                </c:pt>
                <c:pt idx="659">
                  <c:v>4.37</c:v>
                </c:pt>
                <c:pt idx="660">
                  <c:v>4.38</c:v>
                </c:pt>
                <c:pt idx="661">
                  <c:v>4.3899999999999997</c:v>
                </c:pt>
                <c:pt idx="662">
                  <c:v>4.399</c:v>
                </c:pt>
                <c:pt idx="663">
                  <c:v>4.4089999999999998</c:v>
                </c:pt>
                <c:pt idx="664">
                  <c:v>4.4189999999999996</c:v>
                </c:pt>
                <c:pt idx="665">
                  <c:v>4.4290000000000003</c:v>
                </c:pt>
                <c:pt idx="666">
                  <c:v>4.4379999999999997</c:v>
                </c:pt>
                <c:pt idx="667">
                  <c:v>4.4480000000000004</c:v>
                </c:pt>
                <c:pt idx="668">
                  <c:v>4.4580000000000002</c:v>
                </c:pt>
                <c:pt idx="669">
                  <c:v>4.468</c:v>
                </c:pt>
                <c:pt idx="670">
                  <c:v>4.4779999999999998</c:v>
                </c:pt>
                <c:pt idx="671">
                  <c:v>4.4880000000000004</c:v>
                </c:pt>
                <c:pt idx="672">
                  <c:v>4.4980000000000002</c:v>
                </c:pt>
                <c:pt idx="673">
                  <c:v>4.5069999999999997</c:v>
                </c:pt>
                <c:pt idx="674">
                  <c:v>4.5170000000000003</c:v>
                </c:pt>
                <c:pt idx="675">
                  <c:v>4.5270000000000001</c:v>
                </c:pt>
                <c:pt idx="676">
                  <c:v>4.5369999999999999</c:v>
                </c:pt>
                <c:pt idx="677">
                  <c:v>4.5469999999999997</c:v>
                </c:pt>
                <c:pt idx="678">
                  <c:v>4.5570000000000004</c:v>
                </c:pt>
                <c:pt idx="679">
                  <c:v>4.5670000000000002</c:v>
                </c:pt>
                <c:pt idx="680">
                  <c:v>4.577</c:v>
                </c:pt>
                <c:pt idx="681">
                  <c:v>4.5869999999999997</c:v>
                </c:pt>
                <c:pt idx="682">
                  <c:v>4.5960000000000001</c:v>
                </c:pt>
                <c:pt idx="683">
                  <c:v>4.6059999999999999</c:v>
                </c:pt>
                <c:pt idx="684">
                  <c:v>4.6159999999999997</c:v>
                </c:pt>
                <c:pt idx="685">
                  <c:v>4.6260000000000003</c:v>
                </c:pt>
                <c:pt idx="686">
                  <c:v>4.6360000000000001</c:v>
                </c:pt>
                <c:pt idx="687">
                  <c:v>4.6459999999999999</c:v>
                </c:pt>
                <c:pt idx="688">
                  <c:v>4.6559999999999997</c:v>
                </c:pt>
                <c:pt idx="689">
                  <c:v>4.6660000000000004</c:v>
                </c:pt>
                <c:pt idx="690">
                  <c:v>4.6760000000000002</c:v>
                </c:pt>
                <c:pt idx="691">
                  <c:v>4.6859999999999999</c:v>
                </c:pt>
                <c:pt idx="692">
                  <c:v>4.6959999999999997</c:v>
                </c:pt>
                <c:pt idx="693">
                  <c:v>4.7060000000000004</c:v>
                </c:pt>
                <c:pt idx="694">
                  <c:v>4.7160000000000002</c:v>
                </c:pt>
                <c:pt idx="695">
                  <c:v>4.726</c:v>
                </c:pt>
                <c:pt idx="696">
                  <c:v>4.7359999999999998</c:v>
                </c:pt>
                <c:pt idx="697">
                  <c:v>4.7460000000000004</c:v>
                </c:pt>
                <c:pt idx="698">
                  <c:v>4.7560000000000002</c:v>
                </c:pt>
                <c:pt idx="699">
                  <c:v>4.7670000000000003</c:v>
                </c:pt>
                <c:pt idx="700">
                  <c:v>4.7770000000000001</c:v>
                </c:pt>
                <c:pt idx="701">
                  <c:v>4.7869999999999999</c:v>
                </c:pt>
                <c:pt idx="702">
                  <c:v>4.7969999999999997</c:v>
                </c:pt>
                <c:pt idx="703">
                  <c:v>4.8070000000000004</c:v>
                </c:pt>
                <c:pt idx="704">
                  <c:v>4.8170000000000002</c:v>
                </c:pt>
                <c:pt idx="705">
                  <c:v>4.827</c:v>
                </c:pt>
                <c:pt idx="706">
                  <c:v>4.8369999999999997</c:v>
                </c:pt>
                <c:pt idx="707">
                  <c:v>4.8470000000000004</c:v>
                </c:pt>
                <c:pt idx="708">
                  <c:v>4.8570000000000002</c:v>
                </c:pt>
                <c:pt idx="709">
                  <c:v>4.867</c:v>
                </c:pt>
                <c:pt idx="710">
                  <c:v>4.8769999999999998</c:v>
                </c:pt>
                <c:pt idx="711">
                  <c:v>4.8869999999999996</c:v>
                </c:pt>
                <c:pt idx="712">
                  <c:v>4.8979999999999997</c:v>
                </c:pt>
                <c:pt idx="713">
                  <c:v>4.9080000000000004</c:v>
                </c:pt>
                <c:pt idx="714">
                  <c:v>4.9180000000000001</c:v>
                </c:pt>
                <c:pt idx="715">
                  <c:v>4.9279999999999999</c:v>
                </c:pt>
                <c:pt idx="716">
                  <c:v>4.9379999999999997</c:v>
                </c:pt>
                <c:pt idx="717">
                  <c:v>4.9480000000000004</c:v>
                </c:pt>
                <c:pt idx="718">
                  <c:v>4.9580000000000002</c:v>
                </c:pt>
                <c:pt idx="719">
                  <c:v>4.9690000000000003</c:v>
                </c:pt>
                <c:pt idx="720">
                  <c:v>4.9790000000000001</c:v>
                </c:pt>
                <c:pt idx="721">
                  <c:v>4.9889999999999999</c:v>
                </c:pt>
                <c:pt idx="722">
                  <c:v>4.9989999999999997</c:v>
                </c:pt>
                <c:pt idx="723">
                  <c:v>5.0090000000000003</c:v>
                </c:pt>
                <c:pt idx="724">
                  <c:v>5.0190000000000001</c:v>
                </c:pt>
                <c:pt idx="725">
                  <c:v>5.0289999999999999</c:v>
                </c:pt>
                <c:pt idx="726">
                  <c:v>5.04</c:v>
                </c:pt>
                <c:pt idx="727">
                  <c:v>5.05</c:v>
                </c:pt>
                <c:pt idx="728">
                  <c:v>5.0599999999999996</c:v>
                </c:pt>
                <c:pt idx="729">
                  <c:v>5.07</c:v>
                </c:pt>
                <c:pt idx="730">
                  <c:v>5.08</c:v>
                </c:pt>
                <c:pt idx="731">
                  <c:v>5.0910000000000002</c:v>
                </c:pt>
                <c:pt idx="732">
                  <c:v>5.101</c:v>
                </c:pt>
                <c:pt idx="733">
                  <c:v>5.1109999999999998</c:v>
                </c:pt>
                <c:pt idx="734">
                  <c:v>5.1210000000000004</c:v>
                </c:pt>
                <c:pt idx="735">
                  <c:v>5.1319999999999997</c:v>
                </c:pt>
                <c:pt idx="736">
                  <c:v>5.1420000000000003</c:v>
                </c:pt>
                <c:pt idx="737">
                  <c:v>5.1520000000000001</c:v>
                </c:pt>
                <c:pt idx="738">
                  <c:v>5.1619999999999999</c:v>
                </c:pt>
                <c:pt idx="739">
                  <c:v>5.173</c:v>
                </c:pt>
                <c:pt idx="740">
                  <c:v>5.1829999999999998</c:v>
                </c:pt>
                <c:pt idx="741">
                  <c:v>5.1929999999999996</c:v>
                </c:pt>
                <c:pt idx="742">
                  <c:v>5.2030000000000003</c:v>
                </c:pt>
                <c:pt idx="743">
                  <c:v>5.2130000000000001</c:v>
                </c:pt>
                <c:pt idx="744">
                  <c:v>5.2240000000000002</c:v>
                </c:pt>
                <c:pt idx="745">
                  <c:v>5.234</c:v>
                </c:pt>
                <c:pt idx="746">
                  <c:v>5.2439999999999998</c:v>
                </c:pt>
                <c:pt idx="747">
                  <c:v>5.2539999999999996</c:v>
                </c:pt>
                <c:pt idx="748">
                  <c:v>5.2649999999999997</c:v>
                </c:pt>
                <c:pt idx="749">
                  <c:v>5.2750000000000004</c:v>
                </c:pt>
                <c:pt idx="750">
                  <c:v>5.2850000000000001</c:v>
                </c:pt>
                <c:pt idx="751">
                  <c:v>5.2949999999999999</c:v>
                </c:pt>
                <c:pt idx="752">
                  <c:v>5.306</c:v>
                </c:pt>
                <c:pt idx="753">
                  <c:v>5.3159999999999998</c:v>
                </c:pt>
                <c:pt idx="754">
                  <c:v>5.3259999999999996</c:v>
                </c:pt>
                <c:pt idx="755">
                  <c:v>5.3369999999999997</c:v>
                </c:pt>
                <c:pt idx="756">
                  <c:v>5.3470000000000004</c:v>
                </c:pt>
                <c:pt idx="757">
                  <c:v>5.3570000000000002</c:v>
                </c:pt>
                <c:pt idx="758">
                  <c:v>5.3680000000000003</c:v>
                </c:pt>
                <c:pt idx="759">
                  <c:v>5.3780000000000001</c:v>
                </c:pt>
                <c:pt idx="760">
                  <c:v>5.3879999999999999</c:v>
                </c:pt>
                <c:pt idx="761">
                  <c:v>5.399</c:v>
                </c:pt>
                <c:pt idx="762">
                  <c:v>5.4089999999999998</c:v>
                </c:pt>
                <c:pt idx="763">
                  <c:v>5.4189999999999996</c:v>
                </c:pt>
                <c:pt idx="764">
                  <c:v>5.43</c:v>
                </c:pt>
                <c:pt idx="765">
                  <c:v>5.44</c:v>
                </c:pt>
                <c:pt idx="766">
                  <c:v>5.45</c:v>
                </c:pt>
                <c:pt idx="767">
                  <c:v>5.4610000000000003</c:v>
                </c:pt>
                <c:pt idx="768">
                  <c:v>5.4710000000000001</c:v>
                </c:pt>
                <c:pt idx="769">
                  <c:v>5.4809999999999999</c:v>
                </c:pt>
                <c:pt idx="770">
                  <c:v>5.492</c:v>
                </c:pt>
                <c:pt idx="771">
                  <c:v>5.5019999999999998</c:v>
                </c:pt>
                <c:pt idx="772">
                  <c:v>5.5129999999999999</c:v>
                </c:pt>
                <c:pt idx="773">
                  <c:v>5.5229999999999997</c:v>
                </c:pt>
                <c:pt idx="774">
                  <c:v>5.5330000000000004</c:v>
                </c:pt>
                <c:pt idx="775">
                  <c:v>5.5439999999999996</c:v>
                </c:pt>
                <c:pt idx="776">
                  <c:v>5.5540000000000003</c:v>
                </c:pt>
                <c:pt idx="777">
                  <c:v>5.5650000000000004</c:v>
                </c:pt>
                <c:pt idx="778">
                  <c:v>5.5750000000000002</c:v>
                </c:pt>
                <c:pt idx="779">
                  <c:v>5.585</c:v>
                </c:pt>
                <c:pt idx="780">
                  <c:v>5.5960000000000001</c:v>
                </c:pt>
                <c:pt idx="781">
                  <c:v>5.6059999999999999</c:v>
                </c:pt>
                <c:pt idx="782">
                  <c:v>5.617</c:v>
                </c:pt>
                <c:pt idx="783">
                  <c:v>5.6269999999999998</c:v>
                </c:pt>
                <c:pt idx="784">
                  <c:v>5.6379999999999999</c:v>
                </c:pt>
                <c:pt idx="785">
                  <c:v>5.6479999999999997</c:v>
                </c:pt>
                <c:pt idx="786">
                  <c:v>5.6589999999999998</c:v>
                </c:pt>
                <c:pt idx="787">
                  <c:v>5.6689999999999996</c:v>
                </c:pt>
                <c:pt idx="788">
                  <c:v>5.6790000000000003</c:v>
                </c:pt>
                <c:pt idx="789">
                  <c:v>5.69</c:v>
                </c:pt>
                <c:pt idx="790">
                  <c:v>5.7</c:v>
                </c:pt>
                <c:pt idx="791">
                  <c:v>5.7110000000000003</c:v>
                </c:pt>
                <c:pt idx="792">
                  <c:v>5.7210000000000001</c:v>
                </c:pt>
                <c:pt idx="793">
                  <c:v>5.7320000000000002</c:v>
                </c:pt>
                <c:pt idx="794">
                  <c:v>5.742</c:v>
                </c:pt>
                <c:pt idx="795">
                  <c:v>5.7530000000000001</c:v>
                </c:pt>
                <c:pt idx="796">
                  <c:v>5.7640000000000002</c:v>
                </c:pt>
                <c:pt idx="797">
                  <c:v>5.774</c:v>
                </c:pt>
                <c:pt idx="798">
                  <c:v>5.7850000000000001</c:v>
                </c:pt>
                <c:pt idx="799">
                  <c:v>5.7949999999999999</c:v>
                </c:pt>
                <c:pt idx="800">
                  <c:v>5.806</c:v>
                </c:pt>
                <c:pt idx="801">
                  <c:v>5.8159999999999998</c:v>
                </c:pt>
                <c:pt idx="802">
                  <c:v>5.827</c:v>
                </c:pt>
                <c:pt idx="803">
                  <c:v>5.8380000000000001</c:v>
                </c:pt>
                <c:pt idx="804">
                  <c:v>5.8479999999999999</c:v>
                </c:pt>
                <c:pt idx="805">
                  <c:v>5.859</c:v>
                </c:pt>
                <c:pt idx="806">
                  <c:v>5.87</c:v>
                </c:pt>
                <c:pt idx="807">
                  <c:v>5.88</c:v>
                </c:pt>
                <c:pt idx="808">
                  <c:v>5.891</c:v>
                </c:pt>
                <c:pt idx="809">
                  <c:v>5.9020000000000001</c:v>
                </c:pt>
                <c:pt idx="810">
                  <c:v>5.9130000000000003</c:v>
                </c:pt>
                <c:pt idx="811">
                  <c:v>5.923</c:v>
                </c:pt>
                <c:pt idx="812">
                  <c:v>5.9340000000000002</c:v>
                </c:pt>
                <c:pt idx="813">
                  <c:v>5.9450000000000003</c:v>
                </c:pt>
                <c:pt idx="814">
                  <c:v>5.9560000000000004</c:v>
                </c:pt>
                <c:pt idx="815">
                  <c:v>5.9669999999999996</c:v>
                </c:pt>
                <c:pt idx="816">
                  <c:v>5.9779999999999998</c:v>
                </c:pt>
                <c:pt idx="817">
                  <c:v>5.9889999999999999</c:v>
                </c:pt>
                <c:pt idx="818">
                  <c:v>6.0010000000000003</c:v>
                </c:pt>
                <c:pt idx="819">
                  <c:v>6.0119999999999996</c:v>
                </c:pt>
                <c:pt idx="820">
                  <c:v>6.024</c:v>
                </c:pt>
                <c:pt idx="821">
                  <c:v>6.0369999999999999</c:v>
                </c:pt>
                <c:pt idx="822">
                  <c:v>6.05</c:v>
                </c:pt>
                <c:pt idx="823">
                  <c:v>6.0640000000000001</c:v>
                </c:pt>
                <c:pt idx="824">
                  <c:v>6.08</c:v>
                </c:pt>
                <c:pt idx="825">
                  <c:v>6.1</c:v>
                </c:pt>
                <c:pt idx="826">
                  <c:v>6.1660000000000004</c:v>
                </c:pt>
                <c:pt idx="827">
                  <c:v>6.351</c:v>
                </c:pt>
                <c:pt idx="828">
                  <c:v>6.5030000000000001</c:v>
                </c:pt>
                <c:pt idx="829">
                  <c:v>6.5609999999999999</c:v>
                </c:pt>
                <c:pt idx="830">
                  <c:v>6.5759999999999996</c:v>
                </c:pt>
                <c:pt idx="831">
                  <c:v>6.5860000000000003</c:v>
                </c:pt>
                <c:pt idx="832">
                  <c:v>6.5990000000000002</c:v>
                </c:pt>
                <c:pt idx="833">
                  <c:v>6.6120000000000001</c:v>
                </c:pt>
                <c:pt idx="834">
                  <c:v>6.625</c:v>
                </c:pt>
                <c:pt idx="835">
                  <c:v>6.6379999999999999</c:v>
                </c:pt>
                <c:pt idx="836">
                  <c:v>6.6509999999999998</c:v>
                </c:pt>
                <c:pt idx="837">
                  <c:v>6.6639999999999997</c:v>
                </c:pt>
                <c:pt idx="838">
                  <c:v>6.6769999999999996</c:v>
                </c:pt>
                <c:pt idx="839">
                  <c:v>6.69</c:v>
                </c:pt>
                <c:pt idx="840">
                  <c:v>6.7030000000000003</c:v>
                </c:pt>
                <c:pt idx="841">
                  <c:v>6.7149999999999999</c:v>
                </c:pt>
                <c:pt idx="842">
                  <c:v>6.7279999999999998</c:v>
                </c:pt>
                <c:pt idx="843">
                  <c:v>6.74</c:v>
                </c:pt>
                <c:pt idx="844">
                  <c:v>6.7519999999999998</c:v>
                </c:pt>
                <c:pt idx="845">
                  <c:v>6.7629999999999999</c:v>
                </c:pt>
                <c:pt idx="846">
                  <c:v>6.7750000000000004</c:v>
                </c:pt>
                <c:pt idx="847">
                  <c:v>6.7859999999999996</c:v>
                </c:pt>
                <c:pt idx="848">
                  <c:v>6.798</c:v>
                </c:pt>
                <c:pt idx="849">
                  <c:v>6.81</c:v>
                </c:pt>
                <c:pt idx="850">
                  <c:v>6.8209999999999997</c:v>
                </c:pt>
                <c:pt idx="851">
                  <c:v>6.8319999999999999</c:v>
                </c:pt>
                <c:pt idx="852">
                  <c:v>6.8440000000000003</c:v>
                </c:pt>
                <c:pt idx="853">
                  <c:v>6.8559999999999999</c:v>
                </c:pt>
                <c:pt idx="854">
                  <c:v>6.8710000000000004</c:v>
                </c:pt>
                <c:pt idx="855">
                  <c:v>6.8890000000000002</c:v>
                </c:pt>
                <c:pt idx="856">
                  <c:v>6.91</c:v>
                </c:pt>
                <c:pt idx="857">
                  <c:v>6.9359999999999999</c:v>
                </c:pt>
                <c:pt idx="858">
                  <c:v>6.9770000000000003</c:v>
                </c:pt>
                <c:pt idx="859">
                  <c:v>7.0449999999999999</c:v>
                </c:pt>
                <c:pt idx="860">
                  <c:v>7.1189999999999998</c:v>
                </c:pt>
                <c:pt idx="861">
                  <c:v>7.1719999999999997</c:v>
                </c:pt>
                <c:pt idx="862">
                  <c:v>7.2089999999999996</c:v>
                </c:pt>
                <c:pt idx="863">
                  <c:v>7.2409999999999997</c:v>
                </c:pt>
                <c:pt idx="864">
                  <c:v>7.2750000000000004</c:v>
                </c:pt>
                <c:pt idx="865">
                  <c:v>7.3079999999999998</c:v>
                </c:pt>
                <c:pt idx="866">
                  <c:v>7.3369999999999997</c:v>
                </c:pt>
                <c:pt idx="867">
                  <c:v>7.3639999999999999</c:v>
                </c:pt>
                <c:pt idx="868">
                  <c:v>7.3879999999999999</c:v>
                </c:pt>
                <c:pt idx="869">
                  <c:v>7.4130000000000003</c:v>
                </c:pt>
                <c:pt idx="870">
                  <c:v>7.4359999999999999</c:v>
                </c:pt>
                <c:pt idx="871">
                  <c:v>7.4569999999999999</c:v>
                </c:pt>
                <c:pt idx="872">
                  <c:v>7.4779999999999998</c:v>
                </c:pt>
                <c:pt idx="873">
                  <c:v>7.4980000000000002</c:v>
                </c:pt>
                <c:pt idx="874">
                  <c:v>7.5179999999999998</c:v>
                </c:pt>
                <c:pt idx="875">
                  <c:v>7.5380000000000003</c:v>
                </c:pt>
                <c:pt idx="876">
                  <c:v>7.5570000000000004</c:v>
                </c:pt>
                <c:pt idx="877">
                  <c:v>7.577</c:v>
                </c:pt>
                <c:pt idx="878">
                  <c:v>7.5979999999999999</c:v>
                </c:pt>
                <c:pt idx="879">
                  <c:v>7.6180000000000003</c:v>
                </c:pt>
                <c:pt idx="880">
                  <c:v>7.6379999999999999</c:v>
                </c:pt>
                <c:pt idx="881">
                  <c:v>7.66</c:v>
                </c:pt>
                <c:pt idx="882">
                  <c:v>7.681</c:v>
                </c:pt>
                <c:pt idx="883">
                  <c:v>7.7030000000000003</c:v>
                </c:pt>
                <c:pt idx="884">
                  <c:v>7.7240000000000002</c:v>
                </c:pt>
                <c:pt idx="885">
                  <c:v>7.7450000000000001</c:v>
                </c:pt>
                <c:pt idx="886">
                  <c:v>7.7649999999999997</c:v>
                </c:pt>
                <c:pt idx="887">
                  <c:v>7.8209999999999997</c:v>
                </c:pt>
                <c:pt idx="888">
                  <c:v>7.9610000000000003</c:v>
                </c:pt>
                <c:pt idx="889">
                  <c:v>8.07</c:v>
                </c:pt>
                <c:pt idx="890">
                  <c:v>8.1150000000000002</c:v>
                </c:pt>
                <c:pt idx="891">
                  <c:v>8.1310000000000002</c:v>
                </c:pt>
                <c:pt idx="892">
                  <c:v>8.1419999999999995</c:v>
                </c:pt>
                <c:pt idx="893">
                  <c:v>8.1489999999999991</c:v>
                </c:pt>
                <c:pt idx="894">
                  <c:v>8.1530000000000005</c:v>
                </c:pt>
                <c:pt idx="895">
                  <c:v>8.1560000000000006</c:v>
                </c:pt>
                <c:pt idx="896">
                  <c:v>8.157</c:v>
                </c:pt>
                <c:pt idx="897">
                  <c:v>8.1590000000000007</c:v>
                </c:pt>
                <c:pt idx="898">
                  <c:v>8.16</c:v>
                </c:pt>
                <c:pt idx="899">
                  <c:v>8.1609999999999996</c:v>
                </c:pt>
                <c:pt idx="900">
                  <c:v>8.1620000000000008</c:v>
                </c:pt>
                <c:pt idx="901">
                  <c:v>8.1620000000000008</c:v>
                </c:pt>
                <c:pt idx="902">
                  <c:v>8.1630000000000003</c:v>
                </c:pt>
                <c:pt idx="903">
                  <c:v>8.1639999999999997</c:v>
                </c:pt>
                <c:pt idx="904">
                  <c:v>8.1639999999999997</c:v>
                </c:pt>
                <c:pt idx="905">
                  <c:v>8.1649999999999991</c:v>
                </c:pt>
                <c:pt idx="906">
                  <c:v>8.1649999999999991</c:v>
                </c:pt>
                <c:pt idx="907">
                  <c:v>8.1660000000000004</c:v>
                </c:pt>
                <c:pt idx="908">
                  <c:v>8.1660000000000004</c:v>
                </c:pt>
                <c:pt idx="909">
                  <c:v>8.1660000000000004</c:v>
                </c:pt>
                <c:pt idx="910">
                  <c:v>8.1669999999999998</c:v>
                </c:pt>
                <c:pt idx="911">
                  <c:v>8.1669999999999998</c:v>
                </c:pt>
                <c:pt idx="912">
                  <c:v>8.1669999999999998</c:v>
                </c:pt>
                <c:pt idx="913">
                  <c:v>8.1679999999999993</c:v>
                </c:pt>
                <c:pt idx="914">
                  <c:v>8.1679999999999993</c:v>
                </c:pt>
                <c:pt idx="915">
                  <c:v>8.1679999999999993</c:v>
                </c:pt>
                <c:pt idx="916">
                  <c:v>8.1679999999999993</c:v>
                </c:pt>
                <c:pt idx="917">
                  <c:v>8.1690000000000005</c:v>
                </c:pt>
                <c:pt idx="918">
                  <c:v>8.1690000000000005</c:v>
                </c:pt>
                <c:pt idx="919">
                  <c:v>8.1690000000000005</c:v>
                </c:pt>
                <c:pt idx="920">
                  <c:v>8.1690000000000005</c:v>
                </c:pt>
                <c:pt idx="921">
                  <c:v>8.1690000000000005</c:v>
                </c:pt>
                <c:pt idx="922">
                  <c:v>8.17</c:v>
                </c:pt>
                <c:pt idx="923">
                  <c:v>8.17</c:v>
                </c:pt>
                <c:pt idx="924">
                  <c:v>8.17</c:v>
                </c:pt>
                <c:pt idx="925">
                  <c:v>8.17</c:v>
                </c:pt>
                <c:pt idx="926">
                  <c:v>8.17</c:v>
                </c:pt>
                <c:pt idx="927">
                  <c:v>8.1709999999999994</c:v>
                </c:pt>
                <c:pt idx="928">
                  <c:v>8.1709999999999994</c:v>
                </c:pt>
                <c:pt idx="929">
                  <c:v>8.1709999999999994</c:v>
                </c:pt>
                <c:pt idx="930">
                  <c:v>8.1709999999999994</c:v>
                </c:pt>
                <c:pt idx="931">
                  <c:v>8.1709999999999994</c:v>
                </c:pt>
                <c:pt idx="932">
                  <c:v>8.1709999999999994</c:v>
                </c:pt>
                <c:pt idx="933">
                  <c:v>8.1720000000000006</c:v>
                </c:pt>
                <c:pt idx="934">
                  <c:v>8.1720000000000006</c:v>
                </c:pt>
                <c:pt idx="935">
                  <c:v>8.1720000000000006</c:v>
                </c:pt>
                <c:pt idx="936">
                  <c:v>8.1720000000000006</c:v>
                </c:pt>
                <c:pt idx="937">
                  <c:v>8.1720000000000006</c:v>
                </c:pt>
                <c:pt idx="938">
                  <c:v>8.1720000000000006</c:v>
                </c:pt>
                <c:pt idx="939">
                  <c:v>8.173</c:v>
                </c:pt>
                <c:pt idx="940">
                  <c:v>8.173</c:v>
                </c:pt>
                <c:pt idx="941">
                  <c:v>8.173</c:v>
                </c:pt>
                <c:pt idx="942">
                  <c:v>8.173</c:v>
                </c:pt>
                <c:pt idx="943">
                  <c:v>8.173</c:v>
                </c:pt>
                <c:pt idx="944">
                  <c:v>8.173</c:v>
                </c:pt>
                <c:pt idx="945">
                  <c:v>8.173</c:v>
                </c:pt>
                <c:pt idx="946">
                  <c:v>8.1739999999999995</c:v>
                </c:pt>
                <c:pt idx="947">
                  <c:v>8.1739999999999995</c:v>
                </c:pt>
                <c:pt idx="948">
                  <c:v>8.1739999999999995</c:v>
                </c:pt>
                <c:pt idx="949">
                  <c:v>8.1739999999999995</c:v>
                </c:pt>
                <c:pt idx="950">
                  <c:v>8.1739999999999995</c:v>
                </c:pt>
                <c:pt idx="951">
                  <c:v>8.1750000000000007</c:v>
                </c:pt>
                <c:pt idx="952">
                  <c:v>8.1750000000000007</c:v>
                </c:pt>
                <c:pt idx="953">
                  <c:v>8.1750000000000007</c:v>
                </c:pt>
                <c:pt idx="954">
                  <c:v>8.1750000000000007</c:v>
                </c:pt>
                <c:pt idx="955">
                  <c:v>8.1760000000000002</c:v>
                </c:pt>
                <c:pt idx="956">
                  <c:v>8.1760000000000002</c:v>
                </c:pt>
                <c:pt idx="957">
                  <c:v>8.1760000000000002</c:v>
                </c:pt>
                <c:pt idx="958">
                  <c:v>8.1769999999999996</c:v>
                </c:pt>
                <c:pt idx="959">
                  <c:v>8.1769999999999996</c:v>
                </c:pt>
                <c:pt idx="960">
                  <c:v>8.1769999999999996</c:v>
                </c:pt>
                <c:pt idx="961">
                  <c:v>8.1769999999999996</c:v>
                </c:pt>
                <c:pt idx="962">
                  <c:v>8.1780000000000008</c:v>
                </c:pt>
                <c:pt idx="963">
                  <c:v>8.1780000000000008</c:v>
                </c:pt>
                <c:pt idx="964">
                  <c:v>8.1790000000000003</c:v>
                </c:pt>
                <c:pt idx="965">
                  <c:v>8.1790000000000003</c:v>
                </c:pt>
                <c:pt idx="966">
                  <c:v>8.18</c:v>
                </c:pt>
                <c:pt idx="967">
                  <c:v>8.1809999999999992</c:v>
                </c:pt>
                <c:pt idx="968">
                  <c:v>8.1850000000000005</c:v>
                </c:pt>
                <c:pt idx="969">
                  <c:v>8.3010000000000002</c:v>
                </c:pt>
                <c:pt idx="970">
                  <c:v>8.5190000000000001</c:v>
                </c:pt>
                <c:pt idx="971">
                  <c:v>8.6430000000000007</c:v>
                </c:pt>
                <c:pt idx="972">
                  <c:v>8.6709999999999994</c:v>
                </c:pt>
                <c:pt idx="973">
                  <c:v>8.6690000000000005</c:v>
                </c:pt>
                <c:pt idx="974">
                  <c:v>8.6669999999999998</c:v>
                </c:pt>
                <c:pt idx="975">
                  <c:v>8.6669999999999998</c:v>
                </c:pt>
                <c:pt idx="976">
                  <c:v>8.6679999999999993</c:v>
                </c:pt>
                <c:pt idx="977">
                  <c:v>8.6679999999999993</c:v>
                </c:pt>
                <c:pt idx="978">
                  <c:v>8.6679999999999993</c:v>
                </c:pt>
                <c:pt idx="979">
                  <c:v>8.6679999999999993</c:v>
                </c:pt>
                <c:pt idx="980">
                  <c:v>8.6679999999999993</c:v>
                </c:pt>
                <c:pt idx="981">
                  <c:v>8.6679999999999993</c:v>
                </c:pt>
                <c:pt idx="982">
                  <c:v>8.6679999999999993</c:v>
                </c:pt>
                <c:pt idx="983">
                  <c:v>8.6679999999999993</c:v>
                </c:pt>
                <c:pt idx="984">
                  <c:v>8.6679999999999993</c:v>
                </c:pt>
                <c:pt idx="985">
                  <c:v>8.6679999999999993</c:v>
                </c:pt>
                <c:pt idx="986">
                  <c:v>8.6679999999999993</c:v>
                </c:pt>
                <c:pt idx="987">
                  <c:v>8.6679999999999993</c:v>
                </c:pt>
                <c:pt idx="988">
                  <c:v>8.6679999999999993</c:v>
                </c:pt>
                <c:pt idx="989">
                  <c:v>8.6679999999999993</c:v>
                </c:pt>
                <c:pt idx="990">
                  <c:v>8.6679999999999993</c:v>
                </c:pt>
                <c:pt idx="991">
                  <c:v>8.6679999999999993</c:v>
                </c:pt>
                <c:pt idx="992">
                  <c:v>8.6690000000000005</c:v>
                </c:pt>
                <c:pt idx="993">
                  <c:v>8.6690000000000005</c:v>
                </c:pt>
                <c:pt idx="994">
                  <c:v>8.6690000000000005</c:v>
                </c:pt>
                <c:pt idx="995">
                  <c:v>8.6690000000000005</c:v>
                </c:pt>
                <c:pt idx="996">
                  <c:v>8.6690000000000005</c:v>
                </c:pt>
                <c:pt idx="997">
                  <c:v>8.6690000000000005</c:v>
                </c:pt>
                <c:pt idx="998">
                  <c:v>8.6690000000000005</c:v>
                </c:pt>
                <c:pt idx="999">
                  <c:v>8.6690000000000005</c:v>
                </c:pt>
                <c:pt idx="1000">
                  <c:v>8.6690000000000005</c:v>
                </c:pt>
                <c:pt idx="1001">
                  <c:v>8.6690000000000005</c:v>
                </c:pt>
                <c:pt idx="1002">
                  <c:v>8.6690000000000005</c:v>
                </c:pt>
                <c:pt idx="1003">
                  <c:v>8.6690000000000005</c:v>
                </c:pt>
                <c:pt idx="1004">
                  <c:v>8.6690000000000005</c:v>
                </c:pt>
                <c:pt idx="1005">
                  <c:v>8.6690000000000005</c:v>
                </c:pt>
                <c:pt idx="1006">
                  <c:v>8.6690000000000005</c:v>
                </c:pt>
                <c:pt idx="1007">
                  <c:v>8.6690000000000005</c:v>
                </c:pt>
                <c:pt idx="1008">
                  <c:v>8.6690000000000005</c:v>
                </c:pt>
                <c:pt idx="1009">
                  <c:v>8.6690000000000005</c:v>
                </c:pt>
                <c:pt idx="1010">
                  <c:v>8.6690000000000005</c:v>
                </c:pt>
                <c:pt idx="1011">
                  <c:v>8.6690000000000005</c:v>
                </c:pt>
                <c:pt idx="1012">
                  <c:v>8.6690000000000005</c:v>
                </c:pt>
                <c:pt idx="1013">
                  <c:v>8.67</c:v>
                </c:pt>
                <c:pt idx="1014">
                  <c:v>8.67</c:v>
                </c:pt>
                <c:pt idx="1015">
                  <c:v>8.67</c:v>
                </c:pt>
                <c:pt idx="1016">
                  <c:v>8.67</c:v>
                </c:pt>
                <c:pt idx="1017">
                  <c:v>8.67</c:v>
                </c:pt>
                <c:pt idx="1018">
                  <c:v>8.67</c:v>
                </c:pt>
                <c:pt idx="1019">
                  <c:v>8.67</c:v>
                </c:pt>
                <c:pt idx="1020">
                  <c:v>8.67</c:v>
                </c:pt>
                <c:pt idx="1021">
                  <c:v>8.67</c:v>
                </c:pt>
                <c:pt idx="1022">
                  <c:v>8.67</c:v>
                </c:pt>
                <c:pt idx="1023">
                  <c:v>8.67</c:v>
                </c:pt>
                <c:pt idx="1024">
                  <c:v>8.67</c:v>
                </c:pt>
                <c:pt idx="1025">
                  <c:v>8.67</c:v>
                </c:pt>
                <c:pt idx="1026">
                  <c:v>8.67</c:v>
                </c:pt>
                <c:pt idx="1027">
                  <c:v>8.67</c:v>
                </c:pt>
                <c:pt idx="1028">
                  <c:v>8.67</c:v>
                </c:pt>
                <c:pt idx="1029">
                  <c:v>8.67</c:v>
                </c:pt>
                <c:pt idx="1030">
                  <c:v>8.67</c:v>
                </c:pt>
                <c:pt idx="1031">
                  <c:v>8.67</c:v>
                </c:pt>
                <c:pt idx="1032">
                  <c:v>8.6709999999999994</c:v>
                </c:pt>
                <c:pt idx="1033">
                  <c:v>8.6709999999999994</c:v>
                </c:pt>
                <c:pt idx="1034">
                  <c:v>8.6709999999999994</c:v>
                </c:pt>
                <c:pt idx="1035">
                  <c:v>8.6709999999999994</c:v>
                </c:pt>
                <c:pt idx="1036">
                  <c:v>8.6709999999999994</c:v>
                </c:pt>
                <c:pt idx="1037">
                  <c:v>8.6709999999999994</c:v>
                </c:pt>
                <c:pt idx="1038">
                  <c:v>8.6709999999999994</c:v>
                </c:pt>
                <c:pt idx="1039">
                  <c:v>8.6709999999999994</c:v>
                </c:pt>
                <c:pt idx="1040">
                  <c:v>8.6709999999999994</c:v>
                </c:pt>
                <c:pt idx="1041">
                  <c:v>8.6709999999999994</c:v>
                </c:pt>
                <c:pt idx="1042">
                  <c:v>8.6709999999999994</c:v>
                </c:pt>
                <c:pt idx="1043">
                  <c:v>8.6709999999999994</c:v>
                </c:pt>
                <c:pt idx="1044">
                  <c:v>8.6709999999999994</c:v>
                </c:pt>
                <c:pt idx="1045">
                  <c:v>8.6709999999999994</c:v>
                </c:pt>
                <c:pt idx="1046">
                  <c:v>8.6709999999999994</c:v>
                </c:pt>
                <c:pt idx="1047">
                  <c:v>8.6709999999999994</c:v>
                </c:pt>
                <c:pt idx="1048">
                  <c:v>8.6709999999999994</c:v>
                </c:pt>
                <c:pt idx="1049">
                  <c:v>8.6720000000000006</c:v>
                </c:pt>
                <c:pt idx="1050">
                  <c:v>8.6720000000000006</c:v>
                </c:pt>
                <c:pt idx="1051">
                  <c:v>8.6720000000000006</c:v>
                </c:pt>
                <c:pt idx="1052">
                  <c:v>8.6720000000000006</c:v>
                </c:pt>
                <c:pt idx="1053">
                  <c:v>8.6720000000000006</c:v>
                </c:pt>
                <c:pt idx="1054">
                  <c:v>8.6720000000000006</c:v>
                </c:pt>
                <c:pt idx="1055">
                  <c:v>8.6720000000000006</c:v>
                </c:pt>
                <c:pt idx="1056">
                  <c:v>8.6720000000000006</c:v>
                </c:pt>
                <c:pt idx="1057">
                  <c:v>8.6720000000000006</c:v>
                </c:pt>
                <c:pt idx="1058">
                  <c:v>8.6720000000000006</c:v>
                </c:pt>
                <c:pt idx="1059">
                  <c:v>8.6720000000000006</c:v>
                </c:pt>
                <c:pt idx="1060">
                  <c:v>8.6720000000000006</c:v>
                </c:pt>
                <c:pt idx="1061">
                  <c:v>8.6720000000000006</c:v>
                </c:pt>
                <c:pt idx="1062">
                  <c:v>8.6720000000000006</c:v>
                </c:pt>
                <c:pt idx="1063">
                  <c:v>8.6720000000000006</c:v>
                </c:pt>
                <c:pt idx="1064">
                  <c:v>8.6720000000000006</c:v>
                </c:pt>
                <c:pt idx="1065">
                  <c:v>8.6720000000000006</c:v>
                </c:pt>
                <c:pt idx="1066">
                  <c:v>8.6720000000000006</c:v>
                </c:pt>
                <c:pt idx="1067">
                  <c:v>8.6720000000000006</c:v>
                </c:pt>
                <c:pt idx="1068">
                  <c:v>8.6720000000000006</c:v>
                </c:pt>
                <c:pt idx="1069">
                  <c:v>8.673</c:v>
                </c:pt>
                <c:pt idx="1070">
                  <c:v>8.673</c:v>
                </c:pt>
                <c:pt idx="1071">
                  <c:v>8.673</c:v>
                </c:pt>
                <c:pt idx="1072">
                  <c:v>8.673</c:v>
                </c:pt>
                <c:pt idx="1073">
                  <c:v>8.673</c:v>
                </c:pt>
                <c:pt idx="1074">
                  <c:v>8.673</c:v>
                </c:pt>
                <c:pt idx="1075">
                  <c:v>8.673</c:v>
                </c:pt>
                <c:pt idx="1076">
                  <c:v>8.673</c:v>
                </c:pt>
                <c:pt idx="1077">
                  <c:v>8.673</c:v>
                </c:pt>
                <c:pt idx="1078">
                  <c:v>8.673</c:v>
                </c:pt>
                <c:pt idx="1079">
                  <c:v>8.673</c:v>
                </c:pt>
                <c:pt idx="1080">
                  <c:v>8.673</c:v>
                </c:pt>
                <c:pt idx="1081">
                  <c:v>8.673</c:v>
                </c:pt>
                <c:pt idx="1082">
                  <c:v>8.673</c:v>
                </c:pt>
                <c:pt idx="1083">
                  <c:v>8.673</c:v>
                </c:pt>
                <c:pt idx="1084">
                  <c:v>8.673</c:v>
                </c:pt>
                <c:pt idx="1085">
                  <c:v>8.673</c:v>
                </c:pt>
                <c:pt idx="1086">
                  <c:v>8.673</c:v>
                </c:pt>
                <c:pt idx="1087">
                  <c:v>8.673</c:v>
                </c:pt>
                <c:pt idx="1088">
                  <c:v>8.6739999999999995</c:v>
                </c:pt>
                <c:pt idx="1089">
                  <c:v>8.6739999999999995</c:v>
                </c:pt>
                <c:pt idx="1090">
                  <c:v>8.6739999999999995</c:v>
                </c:pt>
                <c:pt idx="1091">
                  <c:v>8.6739999999999995</c:v>
                </c:pt>
                <c:pt idx="1092">
                  <c:v>8.6739999999999995</c:v>
                </c:pt>
                <c:pt idx="1093">
                  <c:v>8.6739999999999995</c:v>
                </c:pt>
                <c:pt idx="1094">
                  <c:v>8.6739999999999995</c:v>
                </c:pt>
                <c:pt idx="1095">
                  <c:v>8.6739999999999995</c:v>
                </c:pt>
                <c:pt idx="1096">
                  <c:v>8.6739999999999995</c:v>
                </c:pt>
                <c:pt idx="1097">
                  <c:v>8.6739999999999995</c:v>
                </c:pt>
                <c:pt idx="1098">
                  <c:v>8.6739999999999995</c:v>
                </c:pt>
                <c:pt idx="1099">
                  <c:v>8.6739999999999995</c:v>
                </c:pt>
                <c:pt idx="1100">
                  <c:v>8.6739999999999995</c:v>
                </c:pt>
                <c:pt idx="1101">
                  <c:v>8.6739999999999995</c:v>
                </c:pt>
                <c:pt idx="1102">
                  <c:v>8.6739999999999995</c:v>
                </c:pt>
                <c:pt idx="1103">
                  <c:v>8.6739999999999995</c:v>
                </c:pt>
                <c:pt idx="1104">
                  <c:v>8.6739999999999995</c:v>
                </c:pt>
                <c:pt idx="1105">
                  <c:v>8.6739999999999995</c:v>
                </c:pt>
                <c:pt idx="1106">
                  <c:v>8.6739999999999995</c:v>
                </c:pt>
                <c:pt idx="1107">
                  <c:v>8.6739999999999995</c:v>
                </c:pt>
                <c:pt idx="1108">
                  <c:v>8.6739999999999995</c:v>
                </c:pt>
                <c:pt idx="1109">
                  <c:v>8.6739999999999995</c:v>
                </c:pt>
                <c:pt idx="1110">
                  <c:v>8.6739999999999995</c:v>
                </c:pt>
                <c:pt idx="1111">
                  <c:v>8.6750000000000007</c:v>
                </c:pt>
                <c:pt idx="1112">
                  <c:v>8.6750000000000007</c:v>
                </c:pt>
                <c:pt idx="1113">
                  <c:v>8.6750000000000007</c:v>
                </c:pt>
                <c:pt idx="1114">
                  <c:v>8.6750000000000007</c:v>
                </c:pt>
                <c:pt idx="1115">
                  <c:v>8.6750000000000007</c:v>
                </c:pt>
                <c:pt idx="1116">
                  <c:v>8.6750000000000007</c:v>
                </c:pt>
                <c:pt idx="1117">
                  <c:v>8.6750000000000007</c:v>
                </c:pt>
                <c:pt idx="1118">
                  <c:v>8.6750000000000007</c:v>
                </c:pt>
                <c:pt idx="1119">
                  <c:v>8.6750000000000007</c:v>
                </c:pt>
                <c:pt idx="1120">
                  <c:v>8.6750000000000007</c:v>
                </c:pt>
                <c:pt idx="1121">
                  <c:v>8.6750000000000007</c:v>
                </c:pt>
                <c:pt idx="1122">
                  <c:v>8.6750000000000007</c:v>
                </c:pt>
                <c:pt idx="1123">
                  <c:v>8.6750000000000007</c:v>
                </c:pt>
                <c:pt idx="1124">
                  <c:v>8.6750000000000007</c:v>
                </c:pt>
                <c:pt idx="1125">
                  <c:v>8.6750000000000007</c:v>
                </c:pt>
                <c:pt idx="1126">
                  <c:v>8.6750000000000007</c:v>
                </c:pt>
                <c:pt idx="1127">
                  <c:v>8.6750000000000007</c:v>
                </c:pt>
                <c:pt idx="1128">
                  <c:v>8.6750000000000007</c:v>
                </c:pt>
                <c:pt idx="1129">
                  <c:v>8.6750000000000007</c:v>
                </c:pt>
                <c:pt idx="1130">
                  <c:v>8.6750000000000007</c:v>
                </c:pt>
                <c:pt idx="1131">
                  <c:v>8.6750000000000007</c:v>
                </c:pt>
                <c:pt idx="1132">
                  <c:v>8.6750000000000007</c:v>
                </c:pt>
                <c:pt idx="1133">
                  <c:v>8.6750000000000007</c:v>
                </c:pt>
                <c:pt idx="1134">
                  <c:v>8.6750000000000007</c:v>
                </c:pt>
                <c:pt idx="1135">
                  <c:v>8.6750000000000007</c:v>
                </c:pt>
                <c:pt idx="1136">
                  <c:v>8.6760000000000002</c:v>
                </c:pt>
                <c:pt idx="1137">
                  <c:v>8.6760000000000002</c:v>
                </c:pt>
                <c:pt idx="1138">
                  <c:v>8.6760000000000002</c:v>
                </c:pt>
                <c:pt idx="1139">
                  <c:v>8.6760000000000002</c:v>
                </c:pt>
                <c:pt idx="1140">
                  <c:v>8.6760000000000002</c:v>
                </c:pt>
                <c:pt idx="1141">
                  <c:v>8.6760000000000002</c:v>
                </c:pt>
                <c:pt idx="1142">
                  <c:v>8.6760000000000002</c:v>
                </c:pt>
                <c:pt idx="1143">
                  <c:v>8.6760000000000002</c:v>
                </c:pt>
                <c:pt idx="1144">
                  <c:v>8.6760000000000002</c:v>
                </c:pt>
                <c:pt idx="1145">
                  <c:v>8.6760000000000002</c:v>
                </c:pt>
                <c:pt idx="1146">
                  <c:v>8.6760000000000002</c:v>
                </c:pt>
                <c:pt idx="1147">
                  <c:v>8.6760000000000002</c:v>
                </c:pt>
                <c:pt idx="1148">
                  <c:v>8.6760000000000002</c:v>
                </c:pt>
                <c:pt idx="1149">
                  <c:v>8.6760000000000002</c:v>
                </c:pt>
                <c:pt idx="1150">
                  <c:v>8.6760000000000002</c:v>
                </c:pt>
                <c:pt idx="1151">
                  <c:v>8.6760000000000002</c:v>
                </c:pt>
                <c:pt idx="1152">
                  <c:v>8.6760000000000002</c:v>
                </c:pt>
                <c:pt idx="1153">
                  <c:v>8.6760000000000002</c:v>
                </c:pt>
                <c:pt idx="1154">
                  <c:v>8.6760000000000002</c:v>
                </c:pt>
                <c:pt idx="1155">
                  <c:v>8.6760000000000002</c:v>
                </c:pt>
                <c:pt idx="1156">
                  <c:v>8.6760000000000002</c:v>
                </c:pt>
                <c:pt idx="1157">
                  <c:v>8.6760000000000002</c:v>
                </c:pt>
                <c:pt idx="1158">
                  <c:v>8.6760000000000002</c:v>
                </c:pt>
                <c:pt idx="1159">
                  <c:v>8.6760000000000002</c:v>
                </c:pt>
                <c:pt idx="1160">
                  <c:v>8.6760000000000002</c:v>
                </c:pt>
                <c:pt idx="1161">
                  <c:v>8.6760000000000002</c:v>
                </c:pt>
                <c:pt idx="1162">
                  <c:v>8.6760000000000002</c:v>
                </c:pt>
                <c:pt idx="1163">
                  <c:v>8.6769999999999996</c:v>
                </c:pt>
                <c:pt idx="1164">
                  <c:v>8.6769999999999996</c:v>
                </c:pt>
                <c:pt idx="1165">
                  <c:v>8.6769999999999996</c:v>
                </c:pt>
                <c:pt idx="1166">
                  <c:v>8.6769999999999996</c:v>
                </c:pt>
                <c:pt idx="1167">
                  <c:v>8.6769999999999996</c:v>
                </c:pt>
                <c:pt idx="1168">
                  <c:v>8.6769999999999996</c:v>
                </c:pt>
                <c:pt idx="1169">
                  <c:v>8.6769999999999996</c:v>
                </c:pt>
                <c:pt idx="1170">
                  <c:v>8.6769999999999996</c:v>
                </c:pt>
                <c:pt idx="1171">
                  <c:v>8.6769999999999996</c:v>
                </c:pt>
                <c:pt idx="1172">
                  <c:v>8.6769999999999996</c:v>
                </c:pt>
                <c:pt idx="1173">
                  <c:v>8.6769999999999996</c:v>
                </c:pt>
                <c:pt idx="1174">
                  <c:v>8.6769999999999996</c:v>
                </c:pt>
                <c:pt idx="1175">
                  <c:v>8.6769999999999996</c:v>
                </c:pt>
                <c:pt idx="1176">
                  <c:v>8.6769999999999996</c:v>
                </c:pt>
                <c:pt idx="1177">
                  <c:v>8.6769999999999996</c:v>
                </c:pt>
                <c:pt idx="1178">
                  <c:v>8.6769999999999996</c:v>
                </c:pt>
                <c:pt idx="1179">
                  <c:v>8.6769999999999996</c:v>
                </c:pt>
                <c:pt idx="1180">
                  <c:v>8.6769999999999996</c:v>
                </c:pt>
                <c:pt idx="1181">
                  <c:v>8.6769999999999996</c:v>
                </c:pt>
                <c:pt idx="1182">
                  <c:v>8.6769999999999996</c:v>
                </c:pt>
                <c:pt idx="1183">
                  <c:v>8.6769999999999996</c:v>
                </c:pt>
                <c:pt idx="1184">
                  <c:v>8.6769999999999996</c:v>
                </c:pt>
                <c:pt idx="1185">
                  <c:v>8.6769999999999996</c:v>
                </c:pt>
                <c:pt idx="1186">
                  <c:v>8.6769999999999996</c:v>
                </c:pt>
                <c:pt idx="1187">
                  <c:v>8.6769999999999996</c:v>
                </c:pt>
                <c:pt idx="1188">
                  <c:v>8.6769999999999996</c:v>
                </c:pt>
                <c:pt idx="1189">
                  <c:v>8.6769999999999996</c:v>
                </c:pt>
                <c:pt idx="1190">
                  <c:v>8.6769999999999996</c:v>
                </c:pt>
                <c:pt idx="1191">
                  <c:v>8.6769999999999996</c:v>
                </c:pt>
                <c:pt idx="1192">
                  <c:v>8.6769999999999996</c:v>
                </c:pt>
                <c:pt idx="1193">
                  <c:v>8.6769999999999996</c:v>
                </c:pt>
                <c:pt idx="1194">
                  <c:v>8.6769999999999996</c:v>
                </c:pt>
                <c:pt idx="1195">
                  <c:v>8.6769999999999996</c:v>
                </c:pt>
                <c:pt idx="1196">
                  <c:v>8.6769999999999996</c:v>
                </c:pt>
                <c:pt idx="1197">
                  <c:v>8.6780000000000008</c:v>
                </c:pt>
                <c:pt idx="1198">
                  <c:v>8.6780000000000008</c:v>
                </c:pt>
                <c:pt idx="1199">
                  <c:v>8.6780000000000008</c:v>
                </c:pt>
                <c:pt idx="1200">
                  <c:v>8.6780000000000008</c:v>
                </c:pt>
                <c:pt idx="1201">
                  <c:v>8.6780000000000008</c:v>
                </c:pt>
                <c:pt idx="1202">
                  <c:v>8.6780000000000008</c:v>
                </c:pt>
                <c:pt idx="1203">
                  <c:v>8.6780000000000008</c:v>
                </c:pt>
                <c:pt idx="1204">
                  <c:v>8.6780000000000008</c:v>
                </c:pt>
                <c:pt idx="1205">
                  <c:v>8.6780000000000008</c:v>
                </c:pt>
                <c:pt idx="1206">
                  <c:v>8.6780000000000008</c:v>
                </c:pt>
                <c:pt idx="1207">
                  <c:v>8.6780000000000008</c:v>
                </c:pt>
                <c:pt idx="1208">
                  <c:v>8.6780000000000008</c:v>
                </c:pt>
                <c:pt idx="1209">
                  <c:v>8.6780000000000008</c:v>
                </c:pt>
                <c:pt idx="1210">
                  <c:v>8.6780000000000008</c:v>
                </c:pt>
                <c:pt idx="1211">
                  <c:v>8.6780000000000008</c:v>
                </c:pt>
                <c:pt idx="1212">
                  <c:v>8.6780000000000008</c:v>
                </c:pt>
                <c:pt idx="1213">
                  <c:v>8.6780000000000008</c:v>
                </c:pt>
                <c:pt idx="1214">
                  <c:v>8.6780000000000008</c:v>
                </c:pt>
                <c:pt idx="1215">
                  <c:v>8.6780000000000008</c:v>
                </c:pt>
                <c:pt idx="1216">
                  <c:v>8.6780000000000008</c:v>
                </c:pt>
                <c:pt idx="1217">
                  <c:v>8.6780000000000008</c:v>
                </c:pt>
                <c:pt idx="1218">
                  <c:v>8.6780000000000008</c:v>
                </c:pt>
                <c:pt idx="1219">
                  <c:v>8.6780000000000008</c:v>
                </c:pt>
                <c:pt idx="1220">
                  <c:v>8.6780000000000008</c:v>
                </c:pt>
                <c:pt idx="1221">
                  <c:v>8.6780000000000008</c:v>
                </c:pt>
                <c:pt idx="1222">
                  <c:v>8.6780000000000008</c:v>
                </c:pt>
                <c:pt idx="1223">
                  <c:v>8.6780000000000008</c:v>
                </c:pt>
                <c:pt idx="1224">
                  <c:v>8.6780000000000008</c:v>
                </c:pt>
                <c:pt idx="1225">
                  <c:v>8.6780000000000008</c:v>
                </c:pt>
                <c:pt idx="1226">
                  <c:v>8.6780000000000008</c:v>
                </c:pt>
                <c:pt idx="1227">
                  <c:v>8.6780000000000008</c:v>
                </c:pt>
                <c:pt idx="1228">
                  <c:v>8.6780000000000008</c:v>
                </c:pt>
                <c:pt idx="1229">
                  <c:v>8.6780000000000008</c:v>
                </c:pt>
                <c:pt idx="1230">
                  <c:v>8.6780000000000008</c:v>
                </c:pt>
                <c:pt idx="1231">
                  <c:v>8.6780000000000008</c:v>
                </c:pt>
                <c:pt idx="1232">
                  <c:v>8.6780000000000008</c:v>
                </c:pt>
                <c:pt idx="1233">
                  <c:v>8.6790000000000003</c:v>
                </c:pt>
                <c:pt idx="1234">
                  <c:v>8.6790000000000003</c:v>
                </c:pt>
                <c:pt idx="1235">
                  <c:v>8.6790000000000003</c:v>
                </c:pt>
                <c:pt idx="1236">
                  <c:v>8.6790000000000003</c:v>
                </c:pt>
                <c:pt idx="1237">
                  <c:v>8.6790000000000003</c:v>
                </c:pt>
                <c:pt idx="1238">
                  <c:v>8.6790000000000003</c:v>
                </c:pt>
                <c:pt idx="1239">
                  <c:v>8.6790000000000003</c:v>
                </c:pt>
                <c:pt idx="1240">
                  <c:v>8.6790000000000003</c:v>
                </c:pt>
                <c:pt idx="1241">
                  <c:v>8.6790000000000003</c:v>
                </c:pt>
                <c:pt idx="1242">
                  <c:v>8.6790000000000003</c:v>
                </c:pt>
                <c:pt idx="1243">
                  <c:v>8.6790000000000003</c:v>
                </c:pt>
                <c:pt idx="1244">
                  <c:v>8.6790000000000003</c:v>
                </c:pt>
                <c:pt idx="1245">
                  <c:v>8.6790000000000003</c:v>
                </c:pt>
                <c:pt idx="1246">
                  <c:v>8.6790000000000003</c:v>
                </c:pt>
                <c:pt idx="1247">
                  <c:v>8.6790000000000003</c:v>
                </c:pt>
                <c:pt idx="1248">
                  <c:v>8.6790000000000003</c:v>
                </c:pt>
                <c:pt idx="1249">
                  <c:v>8.6790000000000003</c:v>
                </c:pt>
                <c:pt idx="1250">
                  <c:v>8.6790000000000003</c:v>
                </c:pt>
                <c:pt idx="1251">
                  <c:v>8.6790000000000003</c:v>
                </c:pt>
                <c:pt idx="1252">
                  <c:v>8.6790000000000003</c:v>
                </c:pt>
                <c:pt idx="1253">
                  <c:v>8.6790000000000003</c:v>
                </c:pt>
              </c:numCache>
            </c:numRef>
          </c:xVal>
          <c:yVal>
            <c:numRef>
              <c:f>'S4'!$B$2:$B$1927</c:f>
              <c:numCache>
                <c:formatCode>General</c:formatCode>
                <c:ptCount val="1926"/>
                <c:pt idx="0">
                  <c:v>1.8939999999999999E-2</c:v>
                </c:pt>
                <c:pt idx="1">
                  <c:v>2.0109999999999999E-2</c:v>
                </c:pt>
                <c:pt idx="2">
                  <c:v>2.0459999999999999E-2</c:v>
                </c:pt>
                <c:pt idx="3">
                  <c:v>2.1389999999999999E-2</c:v>
                </c:pt>
                <c:pt idx="4">
                  <c:v>2.2610000000000002E-2</c:v>
                </c:pt>
                <c:pt idx="5">
                  <c:v>2.3970000000000002E-2</c:v>
                </c:pt>
                <c:pt idx="6">
                  <c:v>2.5389999999999999E-2</c:v>
                </c:pt>
                <c:pt idx="7">
                  <c:v>2.5870000000000001E-2</c:v>
                </c:pt>
                <c:pt idx="8">
                  <c:v>2.6579999999999999E-2</c:v>
                </c:pt>
                <c:pt idx="9">
                  <c:v>2.827E-2</c:v>
                </c:pt>
                <c:pt idx="10">
                  <c:v>3.0200000000000001E-2</c:v>
                </c:pt>
                <c:pt idx="11">
                  <c:v>3.2099999999999997E-2</c:v>
                </c:pt>
                <c:pt idx="12">
                  <c:v>3.3779999999999998E-2</c:v>
                </c:pt>
                <c:pt idx="13">
                  <c:v>3.5880000000000002E-2</c:v>
                </c:pt>
                <c:pt idx="14">
                  <c:v>3.7089999999999998E-2</c:v>
                </c:pt>
                <c:pt idx="15">
                  <c:v>4.172E-2</c:v>
                </c:pt>
                <c:pt idx="16">
                  <c:v>0.1265</c:v>
                </c:pt>
                <c:pt idx="17">
                  <c:v>0.43969999999999998</c:v>
                </c:pt>
                <c:pt idx="18">
                  <c:v>0.85219999999999996</c:v>
                </c:pt>
                <c:pt idx="19">
                  <c:v>1.212</c:v>
                </c:pt>
                <c:pt idx="20">
                  <c:v>1.532</c:v>
                </c:pt>
                <c:pt idx="21">
                  <c:v>1.8660000000000001</c:v>
                </c:pt>
                <c:pt idx="22">
                  <c:v>2.2330000000000001</c:v>
                </c:pt>
                <c:pt idx="23">
                  <c:v>2.6379999999999999</c:v>
                </c:pt>
                <c:pt idx="24">
                  <c:v>3.077</c:v>
                </c:pt>
                <c:pt idx="25">
                  <c:v>3.5409999999999999</c:v>
                </c:pt>
                <c:pt idx="26">
                  <c:v>4.0110000000000001</c:v>
                </c:pt>
                <c:pt idx="27">
                  <c:v>4.4870000000000001</c:v>
                </c:pt>
                <c:pt idx="28">
                  <c:v>4.9729999999999999</c:v>
                </c:pt>
                <c:pt idx="29">
                  <c:v>5.47</c:v>
                </c:pt>
                <c:pt idx="30">
                  <c:v>5.9779999999999998</c:v>
                </c:pt>
                <c:pt idx="31">
                  <c:v>6.4950000000000001</c:v>
                </c:pt>
                <c:pt idx="32">
                  <c:v>7.0220000000000002</c:v>
                </c:pt>
                <c:pt idx="33">
                  <c:v>7.56</c:v>
                </c:pt>
                <c:pt idx="34">
                  <c:v>8.1110000000000007</c:v>
                </c:pt>
                <c:pt idx="35">
                  <c:v>8.6739999999999995</c:v>
                </c:pt>
                <c:pt idx="36">
                  <c:v>9.2460000000000004</c:v>
                </c:pt>
                <c:pt idx="37">
                  <c:v>9.83</c:v>
                </c:pt>
                <c:pt idx="38">
                  <c:v>10.43</c:v>
                </c:pt>
                <c:pt idx="39">
                  <c:v>11.04</c:v>
                </c:pt>
                <c:pt idx="40">
                  <c:v>11.66</c:v>
                </c:pt>
                <c:pt idx="41">
                  <c:v>12.29</c:v>
                </c:pt>
                <c:pt idx="42">
                  <c:v>12.94</c:v>
                </c:pt>
                <c:pt idx="43">
                  <c:v>13.6</c:v>
                </c:pt>
                <c:pt idx="44">
                  <c:v>14.27</c:v>
                </c:pt>
                <c:pt idx="45">
                  <c:v>14.96</c:v>
                </c:pt>
                <c:pt idx="46">
                  <c:v>15.65</c:v>
                </c:pt>
                <c:pt idx="47">
                  <c:v>16.36</c:v>
                </c:pt>
                <c:pt idx="48">
                  <c:v>17.079999999999998</c:v>
                </c:pt>
                <c:pt idx="49">
                  <c:v>17.82</c:v>
                </c:pt>
                <c:pt idx="50">
                  <c:v>18.579999999999998</c:v>
                </c:pt>
                <c:pt idx="51">
                  <c:v>19.37</c:v>
                </c:pt>
                <c:pt idx="52">
                  <c:v>20.170000000000002</c:v>
                </c:pt>
                <c:pt idx="53">
                  <c:v>20.97</c:v>
                </c:pt>
                <c:pt idx="54">
                  <c:v>21.77</c:v>
                </c:pt>
                <c:pt idx="55">
                  <c:v>22.58</c:v>
                </c:pt>
                <c:pt idx="56">
                  <c:v>23.41</c:v>
                </c:pt>
                <c:pt idx="57">
                  <c:v>24.25</c:v>
                </c:pt>
                <c:pt idx="58">
                  <c:v>25.1</c:v>
                </c:pt>
                <c:pt idx="59">
                  <c:v>25.96</c:v>
                </c:pt>
                <c:pt idx="60">
                  <c:v>26.84</c:v>
                </c:pt>
                <c:pt idx="61">
                  <c:v>27.72</c:v>
                </c:pt>
                <c:pt idx="62">
                  <c:v>28.62</c:v>
                </c:pt>
                <c:pt idx="63">
                  <c:v>29.51</c:v>
                </c:pt>
                <c:pt idx="64">
                  <c:v>30.42</c:v>
                </c:pt>
                <c:pt idx="65">
                  <c:v>31.33</c:v>
                </c:pt>
                <c:pt idx="66">
                  <c:v>32.25</c:v>
                </c:pt>
                <c:pt idx="67">
                  <c:v>33.18</c:v>
                </c:pt>
                <c:pt idx="68">
                  <c:v>34.11</c:v>
                </c:pt>
                <c:pt idx="69">
                  <c:v>35.049999999999997</c:v>
                </c:pt>
                <c:pt idx="70">
                  <c:v>35.99</c:v>
                </c:pt>
                <c:pt idx="71">
                  <c:v>36.93</c:v>
                </c:pt>
                <c:pt idx="72">
                  <c:v>37.880000000000003</c:v>
                </c:pt>
                <c:pt idx="73">
                  <c:v>38.840000000000003</c:v>
                </c:pt>
                <c:pt idx="74">
                  <c:v>39.799999999999997</c:v>
                </c:pt>
                <c:pt idx="75">
                  <c:v>40.770000000000003</c:v>
                </c:pt>
                <c:pt idx="76">
                  <c:v>41.74</c:v>
                </c:pt>
                <c:pt idx="77">
                  <c:v>42.72</c:v>
                </c:pt>
                <c:pt idx="78">
                  <c:v>43.7</c:v>
                </c:pt>
                <c:pt idx="79">
                  <c:v>44.68</c:v>
                </c:pt>
                <c:pt idx="80">
                  <c:v>45.66</c:v>
                </c:pt>
                <c:pt idx="81">
                  <c:v>46.65</c:v>
                </c:pt>
                <c:pt idx="82">
                  <c:v>47.64</c:v>
                </c:pt>
                <c:pt idx="83">
                  <c:v>48.63</c:v>
                </c:pt>
                <c:pt idx="84">
                  <c:v>49.62</c:v>
                </c:pt>
                <c:pt idx="85">
                  <c:v>50.62</c:v>
                </c:pt>
                <c:pt idx="86">
                  <c:v>51.61</c:v>
                </c:pt>
                <c:pt idx="87">
                  <c:v>52.61</c:v>
                </c:pt>
                <c:pt idx="88">
                  <c:v>53.61</c:v>
                </c:pt>
                <c:pt idx="89">
                  <c:v>54.61</c:v>
                </c:pt>
                <c:pt idx="90">
                  <c:v>55.62</c:v>
                </c:pt>
                <c:pt idx="91">
                  <c:v>56.62</c:v>
                </c:pt>
                <c:pt idx="92">
                  <c:v>57.63</c:v>
                </c:pt>
                <c:pt idx="93">
                  <c:v>58.64</c:v>
                </c:pt>
                <c:pt idx="94">
                  <c:v>59.65</c:v>
                </c:pt>
                <c:pt idx="95">
                  <c:v>60.67</c:v>
                </c:pt>
                <c:pt idx="96">
                  <c:v>61.69</c:v>
                </c:pt>
                <c:pt idx="97">
                  <c:v>62.71</c:v>
                </c:pt>
                <c:pt idx="98">
                  <c:v>63.73</c:v>
                </c:pt>
                <c:pt idx="99">
                  <c:v>64.75</c:v>
                </c:pt>
                <c:pt idx="100">
                  <c:v>65.78</c:v>
                </c:pt>
                <c:pt idx="101">
                  <c:v>66.8</c:v>
                </c:pt>
                <c:pt idx="102">
                  <c:v>67.83</c:v>
                </c:pt>
                <c:pt idx="103">
                  <c:v>68.849999999999994</c:v>
                </c:pt>
                <c:pt idx="104">
                  <c:v>69.88</c:v>
                </c:pt>
                <c:pt idx="105">
                  <c:v>70.900000000000006</c:v>
                </c:pt>
                <c:pt idx="106">
                  <c:v>71.92</c:v>
                </c:pt>
                <c:pt idx="107">
                  <c:v>72.95</c:v>
                </c:pt>
                <c:pt idx="108">
                  <c:v>73.97</c:v>
                </c:pt>
                <c:pt idx="109">
                  <c:v>74.989999999999995</c:v>
                </c:pt>
                <c:pt idx="110">
                  <c:v>76.010000000000005</c:v>
                </c:pt>
                <c:pt idx="111">
                  <c:v>77.02</c:v>
                </c:pt>
                <c:pt idx="112">
                  <c:v>78.03</c:v>
                </c:pt>
                <c:pt idx="113">
                  <c:v>79.05</c:v>
                </c:pt>
                <c:pt idx="114">
                  <c:v>80.05</c:v>
                </c:pt>
                <c:pt idx="115">
                  <c:v>81.06</c:v>
                </c:pt>
                <c:pt idx="116">
                  <c:v>82.06</c:v>
                </c:pt>
                <c:pt idx="117">
                  <c:v>83.06</c:v>
                </c:pt>
                <c:pt idx="118">
                  <c:v>84.05</c:v>
                </c:pt>
                <c:pt idx="119">
                  <c:v>85.04</c:v>
                </c:pt>
                <c:pt idx="120">
                  <c:v>86.03</c:v>
                </c:pt>
                <c:pt idx="121">
                  <c:v>87.02</c:v>
                </c:pt>
                <c:pt idx="122">
                  <c:v>88</c:v>
                </c:pt>
                <c:pt idx="123">
                  <c:v>88.97</c:v>
                </c:pt>
                <c:pt idx="124">
                  <c:v>89.95</c:v>
                </c:pt>
                <c:pt idx="125">
                  <c:v>90.91</c:v>
                </c:pt>
                <c:pt idx="126">
                  <c:v>91.88</c:v>
                </c:pt>
                <c:pt idx="127">
                  <c:v>92.84</c:v>
                </c:pt>
                <c:pt idx="128">
                  <c:v>93.8</c:v>
                </c:pt>
                <c:pt idx="129">
                  <c:v>94.75</c:v>
                </c:pt>
                <c:pt idx="130">
                  <c:v>95.7</c:v>
                </c:pt>
                <c:pt idx="131">
                  <c:v>96.65</c:v>
                </c:pt>
                <c:pt idx="132">
                  <c:v>97.6</c:v>
                </c:pt>
                <c:pt idx="133">
                  <c:v>98.55</c:v>
                </c:pt>
                <c:pt idx="134">
                  <c:v>99.5</c:v>
                </c:pt>
                <c:pt idx="135">
                  <c:v>100.44</c:v>
                </c:pt>
                <c:pt idx="136">
                  <c:v>101.38</c:v>
                </c:pt>
                <c:pt idx="137">
                  <c:v>102.32</c:v>
                </c:pt>
                <c:pt idx="138">
                  <c:v>103.26</c:v>
                </c:pt>
                <c:pt idx="139">
                  <c:v>104.2</c:v>
                </c:pt>
                <c:pt idx="140">
                  <c:v>105.14</c:v>
                </c:pt>
                <c:pt idx="141">
                  <c:v>106.07</c:v>
                </c:pt>
                <c:pt idx="142">
                  <c:v>107</c:v>
                </c:pt>
                <c:pt idx="143">
                  <c:v>107.93</c:v>
                </c:pt>
                <c:pt idx="144">
                  <c:v>108.86</c:v>
                </c:pt>
                <c:pt idx="145">
                  <c:v>109.78</c:v>
                </c:pt>
                <c:pt idx="146">
                  <c:v>110.71</c:v>
                </c:pt>
                <c:pt idx="147">
                  <c:v>111.63</c:v>
                </c:pt>
                <c:pt idx="148">
                  <c:v>112.55</c:v>
                </c:pt>
                <c:pt idx="149">
                  <c:v>113.48</c:v>
                </c:pt>
                <c:pt idx="150">
                  <c:v>114.39</c:v>
                </c:pt>
                <c:pt idx="151">
                  <c:v>115.31</c:v>
                </c:pt>
                <c:pt idx="152">
                  <c:v>116.23</c:v>
                </c:pt>
                <c:pt idx="153">
                  <c:v>117.14</c:v>
                </c:pt>
                <c:pt idx="154">
                  <c:v>118.06</c:v>
                </c:pt>
                <c:pt idx="155">
                  <c:v>118.97</c:v>
                </c:pt>
                <c:pt idx="156">
                  <c:v>119.87</c:v>
                </c:pt>
                <c:pt idx="157">
                  <c:v>120.78</c:v>
                </c:pt>
                <c:pt idx="158">
                  <c:v>121.69</c:v>
                </c:pt>
                <c:pt idx="159">
                  <c:v>122.59</c:v>
                </c:pt>
                <c:pt idx="160">
                  <c:v>123.5</c:v>
                </c:pt>
                <c:pt idx="161">
                  <c:v>124.4</c:v>
                </c:pt>
                <c:pt idx="162">
                  <c:v>125.29</c:v>
                </c:pt>
                <c:pt idx="163">
                  <c:v>126.18</c:v>
                </c:pt>
                <c:pt idx="164">
                  <c:v>127.05</c:v>
                </c:pt>
                <c:pt idx="165">
                  <c:v>127.92</c:v>
                </c:pt>
                <c:pt idx="166">
                  <c:v>128.79</c:v>
                </c:pt>
                <c:pt idx="167">
                  <c:v>129.65</c:v>
                </c:pt>
                <c:pt idx="168">
                  <c:v>130.5</c:v>
                </c:pt>
                <c:pt idx="169">
                  <c:v>131.33000000000001</c:v>
                </c:pt>
                <c:pt idx="170">
                  <c:v>132.13999999999999</c:v>
                </c:pt>
                <c:pt idx="171">
                  <c:v>132.91999999999999</c:v>
                </c:pt>
                <c:pt idx="172">
                  <c:v>133.68</c:v>
                </c:pt>
                <c:pt idx="173">
                  <c:v>134.44999999999999</c:v>
                </c:pt>
                <c:pt idx="174">
                  <c:v>135.21</c:v>
                </c:pt>
                <c:pt idx="175">
                  <c:v>135.97</c:v>
                </c:pt>
                <c:pt idx="176">
                  <c:v>136.72</c:v>
                </c:pt>
                <c:pt idx="177">
                  <c:v>137.44999999999999</c:v>
                </c:pt>
                <c:pt idx="178">
                  <c:v>138.18</c:v>
                </c:pt>
                <c:pt idx="179">
                  <c:v>138.88</c:v>
                </c:pt>
                <c:pt idx="180">
                  <c:v>139.58000000000001</c:v>
                </c:pt>
                <c:pt idx="181">
                  <c:v>140.25</c:v>
                </c:pt>
                <c:pt idx="182">
                  <c:v>140.91</c:v>
                </c:pt>
                <c:pt idx="183">
                  <c:v>141.55000000000001</c:v>
                </c:pt>
                <c:pt idx="184">
                  <c:v>142.19</c:v>
                </c:pt>
                <c:pt idx="185">
                  <c:v>142.83000000000001</c:v>
                </c:pt>
                <c:pt idx="186">
                  <c:v>143.44999999999999</c:v>
                </c:pt>
                <c:pt idx="187">
                  <c:v>144.06</c:v>
                </c:pt>
                <c:pt idx="188">
                  <c:v>144.65</c:v>
                </c:pt>
                <c:pt idx="189">
                  <c:v>145.22999999999999</c:v>
                </c:pt>
                <c:pt idx="190">
                  <c:v>145.80000000000001</c:v>
                </c:pt>
                <c:pt idx="191">
                  <c:v>146.35</c:v>
                </c:pt>
                <c:pt idx="192">
                  <c:v>146.88</c:v>
                </c:pt>
                <c:pt idx="193">
                  <c:v>147.4</c:v>
                </c:pt>
                <c:pt idx="194">
                  <c:v>147.9</c:v>
                </c:pt>
                <c:pt idx="195">
                  <c:v>148.4</c:v>
                </c:pt>
                <c:pt idx="196">
                  <c:v>148.88999999999999</c:v>
                </c:pt>
                <c:pt idx="197">
                  <c:v>149.36000000000001</c:v>
                </c:pt>
                <c:pt idx="198">
                  <c:v>149.81</c:v>
                </c:pt>
                <c:pt idx="199">
                  <c:v>150.22999999999999</c:v>
                </c:pt>
                <c:pt idx="200">
                  <c:v>150.63999999999999</c:v>
                </c:pt>
                <c:pt idx="201">
                  <c:v>151.02000000000001</c:v>
                </c:pt>
                <c:pt idx="202">
                  <c:v>151.41</c:v>
                </c:pt>
                <c:pt idx="203">
                  <c:v>151.79</c:v>
                </c:pt>
                <c:pt idx="204">
                  <c:v>152.16999999999999</c:v>
                </c:pt>
                <c:pt idx="205">
                  <c:v>152.54</c:v>
                </c:pt>
                <c:pt idx="206">
                  <c:v>152.91</c:v>
                </c:pt>
                <c:pt idx="207">
                  <c:v>153.27000000000001</c:v>
                </c:pt>
                <c:pt idx="208">
                  <c:v>153.63</c:v>
                </c:pt>
                <c:pt idx="209">
                  <c:v>154</c:v>
                </c:pt>
                <c:pt idx="210">
                  <c:v>154.37</c:v>
                </c:pt>
                <c:pt idx="211">
                  <c:v>154.74</c:v>
                </c:pt>
                <c:pt idx="212">
                  <c:v>155.1</c:v>
                </c:pt>
                <c:pt idx="213">
                  <c:v>155.46</c:v>
                </c:pt>
                <c:pt idx="214">
                  <c:v>155.82</c:v>
                </c:pt>
                <c:pt idx="215">
                  <c:v>156.16999999999999</c:v>
                </c:pt>
                <c:pt idx="216">
                  <c:v>156.52000000000001</c:v>
                </c:pt>
                <c:pt idx="217">
                  <c:v>156.87</c:v>
                </c:pt>
                <c:pt idx="218">
                  <c:v>157.19999999999999</c:v>
                </c:pt>
                <c:pt idx="219">
                  <c:v>157.54</c:v>
                </c:pt>
                <c:pt idx="220">
                  <c:v>157.87</c:v>
                </c:pt>
                <c:pt idx="221">
                  <c:v>158.19999999999999</c:v>
                </c:pt>
                <c:pt idx="222">
                  <c:v>158.52000000000001</c:v>
                </c:pt>
                <c:pt idx="223">
                  <c:v>158.84</c:v>
                </c:pt>
                <c:pt idx="224">
                  <c:v>159.16</c:v>
                </c:pt>
                <c:pt idx="225">
                  <c:v>159.46</c:v>
                </c:pt>
                <c:pt idx="226">
                  <c:v>159.75</c:v>
                </c:pt>
                <c:pt idx="227">
                  <c:v>160.02000000000001</c:v>
                </c:pt>
                <c:pt idx="228">
                  <c:v>160.31</c:v>
                </c:pt>
                <c:pt idx="229">
                  <c:v>160.6</c:v>
                </c:pt>
                <c:pt idx="230">
                  <c:v>160.88999999999999</c:v>
                </c:pt>
                <c:pt idx="231">
                  <c:v>161.19</c:v>
                </c:pt>
                <c:pt idx="232">
                  <c:v>161.49</c:v>
                </c:pt>
                <c:pt idx="233">
                  <c:v>161.79</c:v>
                </c:pt>
                <c:pt idx="234">
                  <c:v>162.07</c:v>
                </c:pt>
                <c:pt idx="235">
                  <c:v>162.36000000000001</c:v>
                </c:pt>
                <c:pt idx="236">
                  <c:v>162.66999999999999</c:v>
                </c:pt>
                <c:pt idx="237">
                  <c:v>162.97</c:v>
                </c:pt>
                <c:pt idx="238">
                  <c:v>163.27000000000001</c:v>
                </c:pt>
                <c:pt idx="239">
                  <c:v>163.58000000000001</c:v>
                </c:pt>
                <c:pt idx="240">
                  <c:v>163.9</c:v>
                </c:pt>
                <c:pt idx="241">
                  <c:v>164.21</c:v>
                </c:pt>
                <c:pt idx="242">
                  <c:v>164.5</c:v>
                </c:pt>
                <c:pt idx="243">
                  <c:v>164.79</c:v>
                </c:pt>
                <c:pt idx="244">
                  <c:v>165.07</c:v>
                </c:pt>
                <c:pt idx="245">
                  <c:v>165.35</c:v>
                </c:pt>
                <c:pt idx="246">
                  <c:v>165.62</c:v>
                </c:pt>
                <c:pt idx="247">
                  <c:v>165.9</c:v>
                </c:pt>
                <c:pt idx="248">
                  <c:v>166.18</c:v>
                </c:pt>
                <c:pt idx="249">
                  <c:v>166.46</c:v>
                </c:pt>
                <c:pt idx="250">
                  <c:v>166.75</c:v>
                </c:pt>
                <c:pt idx="251">
                  <c:v>167.05</c:v>
                </c:pt>
                <c:pt idx="252">
                  <c:v>167.31</c:v>
                </c:pt>
                <c:pt idx="253">
                  <c:v>167.56</c:v>
                </c:pt>
                <c:pt idx="254">
                  <c:v>167.83</c:v>
                </c:pt>
                <c:pt idx="255">
                  <c:v>168.12</c:v>
                </c:pt>
                <c:pt idx="256">
                  <c:v>168.41</c:v>
                </c:pt>
                <c:pt idx="257">
                  <c:v>168.69</c:v>
                </c:pt>
                <c:pt idx="258">
                  <c:v>168.97</c:v>
                </c:pt>
                <c:pt idx="259">
                  <c:v>169.25</c:v>
                </c:pt>
                <c:pt idx="260">
                  <c:v>169.53</c:v>
                </c:pt>
                <c:pt idx="261">
                  <c:v>169.81</c:v>
                </c:pt>
                <c:pt idx="262">
                  <c:v>170.1</c:v>
                </c:pt>
                <c:pt idx="263">
                  <c:v>170.38</c:v>
                </c:pt>
                <c:pt idx="264">
                  <c:v>170.65</c:v>
                </c:pt>
                <c:pt idx="265">
                  <c:v>170.91</c:v>
                </c:pt>
                <c:pt idx="266">
                  <c:v>171.17</c:v>
                </c:pt>
                <c:pt idx="267">
                  <c:v>171.44</c:v>
                </c:pt>
                <c:pt idx="268">
                  <c:v>171.72</c:v>
                </c:pt>
                <c:pt idx="269">
                  <c:v>171.99</c:v>
                </c:pt>
                <c:pt idx="270">
                  <c:v>172.26</c:v>
                </c:pt>
                <c:pt idx="271">
                  <c:v>172.52</c:v>
                </c:pt>
                <c:pt idx="272">
                  <c:v>172.79</c:v>
                </c:pt>
                <c:pt idx="273">
                  <c:v>173.06</c:v>
                </c:pt>
                <c:pt idx="274">
                  <c:v>173.33</c:v>
                </c:pt>
                <c:pt idx="275">
                  <c:v>173.59</c:v>
                </c:pt>
                <c:pt idx="276">
                  <c:v>173.85</c:v>
                </c:pt>
                <c:pt idx="277">
                  <c:v>174.1</c:v>
                </c:pt>
                <c:pt idx="278">
                  <c:v>174.36</c:v>
                </c:pt>
                <c:pt idx="279">
                  <c:v>174.62</c:v>
                </c:pt>
                <c:pt idx="280">
                  <c:v>174.88</c:v>
                </c:pt>
                <c:pt idx="281">
                  <c:v>175.14</c:v>
                </c:pt>
                <c:pt idx="282">
                  <c:v>175.39</c:v>
                </c:pt>
                <c:pt idx="283">
                  <c:v>175.63</c:v>
                </c:pt>
                <c:pt idx="284">
                  <c:v>175.88</c:v>
                </c:pt>
                <c:pt idx="285">
                  <c:v>176.13</c:v>
                </c:pt>
                <c:pt idx="286">
                  <c:v>176.37</c:v>
                </c:pt>
                <c:pt idx="287">
                  <c:v>176.61</c:v>
                </c:pt>
                <c:pt idx="288">
                  <c:v>176.85</c:v>
                </c:pt>
                <c:pt idx="289">
                  <c:v>177.1</c:v>
                </c:pt>
                <c:pt idx="290">
                  <c:v>177.34</c:v>
                </c:pt>
                <c:pt idx="291">
                  <c:v>177.58</c:v>
                </c:pt>
                <c:pt idx="292">
                  <c:v>177.81</c:v>
                </c:pt>
                <c:pt idx="293">
                  <c:v>178.04</c:v>
                </c:pt>
                <c:pt idx="294">
                  <c:v>178.27</c:v>
                </c:pt>
                <c:pt idx="295">
                  <c:v>178.51</c:v>
                </c:pt>
                <c:pt idx="296">
                  <c:v>178.74</c:v>
                </c:pt>
                <c:pt idx="297">
                  <c:v>178.98</c:v>
                </c:pt>
                <c:pt idx="298">
                  <c:v>179.2</c:v>
                </c:pt>
                <c:pt idx="299">
                  <c:v>179.42</c:v>
                </c:pt>
                <c:pt idx="300">
                  <c:v>179.63</c:v>
                </c:pt>
                <c:pt idx="301">
                  <c:v>179.86</c:v>
                </c:pt>
                <c:pt idx="302">
                  <c:v>180.09</c:v>
                </c:pt>
                <c:pt idx="303">
                  <c:v>180.31</c:v>
                </c:pt>
                <c:pt idx="304">
                  <c:v>180.54</c:v>
                </c:pt>
                <c:pt idx="305">
                  <c:v>180.76</c:v>
                </c:pt>
                <c:pt idx="306">
                  <c:v>180.98</c:v>
                </c:pt>
                <c:pt idx="307">
                  <c:v>181.2</c:v>
                </c:pt>
                <c:pt idx="308">
                  <c:v>181.41</c:v>
                </c:pt>
                <c:pt idx="309">
                  <c:v>181.63</c:v>
                </c:pt>
                <c:pt idx="310">
                  <c:v>181.84</c:v>
                </c:pt>
                <c:pt idx="311">
                  <c:v>182.05</c:v>
                </c:pt>
                <c:pt idx="312">
                  <c:v>182.26</c:v>
                </c:pt>
                <c:pt idx="313">
                  <c:v>182.46</c:v>
                </c:pt>
                <c:pt idx="314">
                  <c:v>182.67</c:v>
                </c:pt>
                <c:pt idx="315">
                  <c:v>182.86</c:v>
                </c:pt>
                <c:pt idx="316">
                  <c:v>183.07</c:v>
                </c:pt>
                <c:pt idx="317">
                  <c:v>183.27</c:v>
                </c:pt>
                <c:pt idx="318">
                  <c:v>183.47</c:v>
                </c:pt>
                <c:pt idx="319">
                  <c:v>183.67</c:v>
                </c:pt>
                <c:pt idx="320">
                  <c:v>183.88</c:v>
                </c:pt>
                <c:pt idx="321">
                  <c:v>184.09</c:v>
                </c:pt>
                <c:pt idx="322">
                  <c:v>184.29</c:v>
                </c:pt>
                <c:pt idx="323">
                  <c:v>184.5</c:v>
                </c:pt>
                <c:pt idx="324">
                  <c:v>184.69</c:v>
                </c:pt>
                <c:pt idx="325">
                  <c:v>184.89</c:v>
                </c:pt>
                <c:pt idx="326">
                  <c:v>185.09</c:v>
                </c:pt>
                <c:pt idx="327">
                  <c:v>185.29</c:v>
                </c:pt>
                <c:pt idx="328">
                  <c:v>185.48</c:v>
                </c:pt>
                <c:pt idx="329">
                  <c:v>185.68</c:v>
                </c:pt>
                <c:pt idx="330">
                  <c:v>185.86</c:v>
                </c:pt>
                <c:pt idx="331">
                  <c:v>186.05</c:v>
                </c:pt>
                <c:pt idx="332">
                  <c:v>186.23</c:v>
                </c:pt>
                <c:pt idx="333">
                  <c:v>186.42</c:v>
                </c:pt>
                <c:pt idx="334">
                  <c:v>186.6</c:v>
                </c:pt>
                <c:pt idx="335">
                  <c:v>186.77</c:v>
                </c:pt>
                <c:pt idx="336">
                  <c:v>186.95</c:v>
                </c:pt>
                <c:pt idx="337">
                  <c:v>187.12</c:v>
                </c:pt>
                <c:pt idx="338">
                  <c:v>187.31</c:v>
                </c:pt>
                <c:pt idx="339">
                  <c:v>187.5</c:v>
                </c:pt>
                <c:pt idx="340">
                  <c:v>187.68</c:v>
                </c:pt>
                <c:pt idx="341">
                  <c:v>187.86</c:v>
                </c:pt>
                <c:pt idx="342">
                  <c:v>188.04</c:v>
                </c:pt>
                <c:pt idx="343">
                  <c:v>188.22</c:v>
                </c:pt>
                <c:pt idx="344">
                  <c:v>188.4</c:v>
                </c:pt>
                <c:pt idx="345">
                  <c:v>188.57</c:v>
                </c:pt>
                <c:pt idx="346">
                  <c:v>188.75</c:v>
                </c:pt>
                <c:pt idx="347">
                  <c:v>188.92</c:v>
                </c:pt>
                <c:pt idx="348">
                  <c:v>189.09</c:v>
                </c:pt>
                <c:pt idx="349">
                  <c:v>189.25</c:v>
                </c:pt>
                <c:pt idx="350">
                  <c:v>189.41</c:v>
                </c:pt>
                <c:pt idx="351">
                  <c:v>189.56</c:v>
                </c:pt>
                <c:pt idx="352">
                  <c:v>189.73</c:v>
                </c:pt>
                <c:pt idx="353">
                  <c:v>189.89</c:v>
                </c:pt>
                <c:pt idx="354">
                  <c:v>190.05</c:v>
                </c:pt>
                <c:pt idx="355">
                  <c:v>190.22</c:v>
                </c:pt>
                <c:pt idx="356">
                  <c:v>190.39</c:v>
                </c:pt>
                <c:pt idx="357">
                  <c:v>190.55</c:v>
                </c:pt>
                <c:pt idx="358">
                  <c:v>190.71</c:v>
                </c:pt>
                <c:pt idx="359">
                  <c:v>190.87</c:v>
                </c:pt>
                <c:pt idx="360">
                  <c:v>191.03</c:v>
                </c:pt>
                <c:pt idx="361">
                  <c:v>191.19</c:v>
                </c:pt>
                <c:pt idx="362">
                  <c:v>191.34</c:v>
                </c:pt>
                <c:pt idx="363">
                  <c:v>191.49</c:v>
                </c:pt>
                <c:pt idx="364">
                  <c:v>191.65</c:v>
                </c:pt>
                <c:pt idx="365">
                  <c:v>191.81</c:v>
                </c:pt>
                <c:pt idx="366">
                  <c:v>191.96</c:v>
                </c:pt>
                <c:pt idx="367">
                  <c:v>192.12</c:v>
                </c:pt>
                <c:pt idx="368">
                  <c:v>192.27</c:v>
                </c:pt>
                <c:pt idx="369">
                  <c:v>192.42</c:v>
                </c:pt>
                <c:pt idx="370">
                  <c:v>192.58</c:v>
                </c:pt>
                <c:pt idx="371">
                  <c:v>192.73</c:v>
                </c:pt>
                <c:pt idx="372">
                  <c:v>192.88</c:v>
                </c:pt>
                <c:pt idx="373">
                  <c:v>193.02</c:v>
                </c:pt>
                <c:pt idx="374">
                  <c:v>193.16</c:v>
                </c:pt>
                <c:pt idx="375">
                  <c:v>193.3</c:v>
                </c:pt>
                <c:pt idx="376">
                  <c:v>193.45</c:v>
                </c:pt>
                <c:pt idx="377">
                  <c:v>193.6</c:v>
                </c:pt>
                <c:pt idx="378">
                  <c:v>193.74</c:v>
                </c:pt>
                <c:pt idx="379">
                  <c:v>193.89</c:v>
                </c:pt>
                <c:pt idx="380">
                  <c:v>194.03</c:v>
                </c:pt>
                <c:pt idx="381">
                  <c:v>194.17</c:v>
                </c:pt>
                <c:pt idx="382">
                  <c:v>194.31</c:v>
                </c:pt>
                <c:pt idx="383">
                  <c:v>194.44</c:v>
                </c:pt>
                <c:pt idx="384">
                  <c:v>194.58</c:v>
                </c:pt>
                <c:pt idx="385">
                  <c:v>194.72</c:v>
                </c:pt>
                <c:pt idx="386">
                  <c:v>194.85</c:v>
                </c:pt>
                <c:pt idx="387">
                  <c:v>194.98</c:v>
                </c:pt>
                <c:pt idx="388">
                  <c:v>195.1</c:v>
                </c:pt>
                <c:pt idx="389">
                  <c:v>195.23</c:v>
                </c:pt>
                <c:pt idx="390">
                  <c:v>195.37</c:v>
                </c:pt>
                <c:pt idx="391">
                  <c:v>195.5</c:v>
                </c:pt>
                <c:pt idx="392">
                  <c:v>195.63</c:v>
                </c:pt>
                <c:pt idx="393">
                  <c:v>195.77</c:v>
                </c:pt>
                <c:pt idx="394">
                  <c:v>195.9</c:v>
                </c:pt>
                <c:pt idx="395">
                  <c:v>196.03</c:v>
                </c:pt>
                <c:pt idx="396">
                  <c:v>196.16</c:v>
                </c:pt>
                <c:pt idx="397">
                  <c:v>196.29</c:v>
                </c:pt>
                <c:pt idx="398">
                  <c:v>196.42</c:v>
                </c:pt>
                <c:pt idx="399">
                  <c:v>196.54</c:v>
                </c:pt>
                <c:pt idx="400">
                  <c:v>196.66</c:v>
                </c:pt>
                <c:pt idx="401">
                  <c:v>196.79</c:v>
                </c:pt>
                <c:pt idx="402">
                  <c:v>196.91</c:v>
                </c:pt>
                <c:pt idx="403">
                  <c:v>197.04</c:v>
                </c:pt>
                <c:pt idx="404">
                  <c:v>197.16</c:v>
                </c:pt>
                <c:pt idx="405">
                  <c:v>197.28</c:v>
                </c:pt>
                <c:pt idx="406">
                  <c:v>197.4</c:v>
                </c:pt>
                <c:pt idx="407">
                  <c:v>197.53</c:v>
                </c:pt>
                <c:pt idx="408">
                  <c:v>197.65</c:v>
                </c:pt>
                <c:pt idx="409">
                  <c:v>197.77</c:v>
                </c:pt>
                <c:pt idx="410">
                  <c:v>197.89</c:v>
                </c:pt>
                <c:pt idx="411">
                  <c:v>198.01</c:v>
                </c:pt>
                <c:pt idx="412">
                  <c:v>198.12</c:v>
                </c:pt>
                <c:pt idx="413">
                  <c:v>198.23</c:v>
                </c:pt>
                <c:pt idx="414">
                  <c:v>198.34</c:v>
                </c:pt>
                <c:pt idx="415">
                  <c:v>198.45</c:v>
                </c:pt>
                <c:pt idx="416">
                  <c:v>198.57</c:v>
                </c:pt>
                <c:pt idx="417">
                  <c:v>198.69</c:v>
                </c:pt>
                <c:pt idx="418">
                  <c:v>198.81</c:v>
                </c:pt>
                <c:pt idx="419">
                  <c:v>198.92</c:v>
                </c:pt>
                <c:pt idx="420">
                  <c:v>199.03</c:v>
                </c:pt>
                <c:pt idx="421">
                  <c:v>199.14</c:v>
                </c:pt>
                <c:pt idx="422">
                  <c:v>199.25</c:v>
                </c:pt>
                <c:pt idx="423">
                  <c:v>199.36</c:v>
                </c:pt>
                <c:pt idx="424">
                  <c:v>199.47</c:v>
                </c:pt>
                <c:pt idx="425">
                  <c:v>199.57</c:v>
                </c:pt>
                <c:pt idx="426">
                  <c:v>199.68</c:v>
                </c:pt>
                <c:pt idx="427">
                  <c:v>199.79</c:v>
                </c:pt>
                <c:pt idx="428">
                  <c:v>199.9</c:v>
                </c:pt>
                <c:pt idx="429">
                  <c:v>200</c:v>
                </c:pt>
                <c:pt idx="430">
                  <c:v>200.11</c:v>
                </c:pt>
                <c:pt idx="431">
                  <c:v>200.21</c:v>
                </c:pt>
                <c:pt idx="432">
                  <c:v>200.31</c:v>
                </c:pt>
                <c:pt idx="433">
                  <c:v>200.42</c:v>
                </c:pt>
                <c:pt idx="434">
                  <c:v>200.52</c:v>
                </c:pt>
                <c:pt idx="435">
                  <c:v>200.62</c:v>
                </c:pt>
                <c:pt idx="436">
                  <c:v>200.73</c:v>
                </c:pt>
                <c:pt idx="437">
                  <c:v>200.83</c:v>
                </c:pt>
                <c:pt idx="438">
                  <c:v>200.93</c:v>
                </c:pt>
                <c:pt idx="439">
                  <c:v>201.03</c:v>
                </c:pt>
                <c:pt idx="440">
                  <c:v>201.13</c:v>
                </c:pt>
                <c:pt idx="441">
                  <c:v>201.23</c:v>
                </c:pt>
                <c:pt idx="442">
                  <c:v>201.33</c:v>
                </c:pt>
                <c:pt idx="443">
                  <c:v>201.43</c:v>
                </c:pt>
                <c:pt idx="444">
                  <c:v>201.53</c:v>
                </c:pt>
                <c:pt idx="445">
                  <c:v>201.62</c:v>
                </c:pt>
                <c:pt idx="446">
                  <c:v>201.71</c:v>
                </c:pt>
                <c:pt idx="447">
                  <c:v>201.81</c:v>
                </c:pt>
                <c:pt idx="448">
                  <c:v>201.9</c:v>
                </c:pt>
                <c:pt idx="449">
                  <c:v>201.99</c:v>
                </c:pt>
                <c:pt idx="450">
                  <c:v>202.09</c:v>
                </c:pt>
                <c:pt idx="451">
                  <c:v>202.18</c:v>
                </c:pt>
                <c:pt idx="452">
                  <c:v>202.28</c:v>
                </c:pt>
                <c:pt idx="453">
                  <c:v>202.37</c:v>
                </c:pt>
                <c:pt idx="454">
                  <c:v>202.46</c:v>
                </c:pt>
                <c:pt idx="455">
                  <c:v>202.55</c:v>
                </c:pt>
                <c:pt idx="456">
                  <c:v>202.63</c:v>
                </c:pt>
                <c:pt idx="457">
                  <c:v>202.71</c:v>
                </c:pt>
                <c:pt idx="458">
                  <c:v>202.8</c:v>
                </c:pt>
                <c:pt idx="459">
                  <c:v>202.9</c:v>
                </c:pt>
                <c:pt idx="460">
                  <c:v>202.99</c:v>
                </c:pt>
                <c:pt idx="461">
                  <c:v>203.07</c:v>
                </c:pt>
                <c:pt idx="462">
                  <c:v>203.16</c:v>
                </c:pt>
                <c:pt idx="463">
                  <c:v>203.25</c:v>
                </c:pt>
                <c:pt idx="464">
                  <c:v>203.34</c:v>
                </c:pt>
                <c:pt idx="465">
                  <c:v>203.42</c:v>
                </c:pt>
                <c:pt idx="466">
                  <c:v>203.5</c:v>
                </c:pt>
                <c:pt idx="467">
                  <c:v>203.58</c:v>
                </c:pt>
                <c:pt idx="468">
                  <c:v>203.65</c:v>
                </c:pt>
                <c:pt idx="469">
                  <c:v>203.73</c:v>
                </c:pt>
                <c:pt idx="470">
                  <c:v>203.82</c:v>
                </c:pt>
                <c:pt idx="471">
                  <c:v>203.9</c:v>
                </c:pt>
                <c:pt idx="472">
                  <c:v>203.97</c:v>
                </c:pt>
                <c:pt idx="473">
                  <c:v>204.05</c:v>
                </c:pt>
                <c:pt idx="474">
                  <c:v>204.13</c:v>
                </c:pt>
                <c:pt idx="475">
                  <c:v>204.22</c:v>
                </c:pt>
                <c:pt idx="476">
                  <c:v>204.3</c:v>
                </c:pt>
                <c:pt idx="477">
                  <c:v>204.38</c:v>
                </c:pt>
                <c:pt idx="478">
                  <c:v>204.46</c:v>
                </c:pt>
                <c:pt idx="479">
                  <c:v>204.53</c:v>
                </c:pt>
                <c:pt idx="480">
                  <c:v>204.61</c:v>
                </c:pt>
                <c:pt idx="481">
                  <c:v>204.69</c:v>
                </c:pt>
                <c:pt idx="482">
                  <c:v>204.76</c:v>
                </c:pt>
                <c:pt idx="483">
                  <c:v>204.83</c:v>
                </c:pt>
                <c:pt idx="484">
                  <c:v>204.9</c:v>
                </c:pt>
                <c:pt idx="485">
                  <c:v>204.97</c:v>
                </c:pt>
                <c:pt idx="486">
                  <c:v>205.05</c:v>
                </c:pt>
                <c:pt idx="487">
                  <c:v>205.12</c:v>
                </c:pt>
                <c:pt idx="488">
                  <c:v>205.2</c:v>
                </c:pt>
                <c:pt idx="489">
                  <c:v>205.27</c:v>
                </c:pt>
                <c:pt idx="490">
                  <c:v>205.34</c:v>
                </c:pt>
                <c:pt idx="491">
                  <c:v>205.41</c:v>
                </c:pt>
                <c:pt idx="492">
                  <c:v>205.48</c:v>
                </c:pt>
                <c:pt idx="493">
                  <c:v>205.55</c:v>
                </c:pt>
                <c:pt idx="494">
                  <c:v>205.62</c:v>
                </c:pt>
                <c:pt idx="495">
                  <c:v>205.69</c:v>
                </c:pt>
                <c:pt idx="496">
                  <c:v>205.77</c:v>
                </c:pt>
                <c:pt idx="497">
                  <c:v>205.83</c:v>
                </c:pt>
                <c:pt idx="498">
                  <c:v>205.9</c:v>
                </c:pt>
                <c:pt idx="499">
                  <c:v>205.97</c:v>
                </c:pt>
                <c:pt idx="500">
                  <c:v>206.04</c:v>
                </c:pt>
                <c:pt idx="501">
                  <c:v>206.1</c:v>
                </c:pt>
                <c:pt idx="502">
                  <c:v>206.16</c:v>
                </c:pt>
                <c:pt idx="503">
                  <c:v>206.22</c:v>
                </c:pt>
                <c:pt idx="504">
                  <c:v>206.29</c:v>
                </c:pt>
                <c:pt idx="505">
                  <c:v>206.35</c:v>
                </c:pt>
                <c:pt idx="506">
                  <c:v>206.41</c:v>
                </c:pt>
                <c:pt idx="507">
                  <c:v>206.48</c:v>
                </c:pt>
                <c:pt idx="508">
                  <c:v>206.54</c:v>
                </c:pt>
                <c:pt idx="509">
                  <c:v>206.6</c:v>
                </c:pt>
                <c:pt idx="510">
                  <c:v>206.66</c:v>
                </c:pt>
                <c:pt idx="511">
                  <c:v>206.72</c:v>
                </c:pt>
                <c:pt idx="512">
                  <c:v>206.78</c:v>
                </c:pt>
                <c:pt idx="513">
                  <c:v>206.83</c:v>
                </c:pt>
                <c:pt idx="514">
                  <c:v>206.89</c:v>
                </c:pt>
                <c:pt idx="515">
                  <c:v>206.95</c:v>
                </c:pt>
                <c:pt idx="516">
                  <c:v>207.01</c:v>
                </c:pt>
                <c:pt idx="517">
                  <c:v>207.07</c:v>
                </c:pt>
                <c:pt idx="518">
                  <c:v>207.12</c:v>
                </c:pt>
                <c:pt idx="519">
                  <c:v>207.17</c:v>
                </c:pt>
                <c:pt idx="520">
                  <c:v>207.23</c:v>
                </c:pt>
                <c:pt idx="521">
                  <c:v>207.28</c:v>
                </c:pt>
                <c:pt idx="522">
                  <c:v>207.34</c:v>
                </c:pt>
                <c:pt idx="523">
                  <c:v>207.39</c:v>
                </c:pt>
                <c:pt idx="524">
                  <c:v>207.45</c:v>
                </c:pt>
                <c:pt idx="525">
                  <c:v>207.5</c:v>
                </c:pt>
                <c:pt idx="526">
                  <c:v>207.55</c:v>
                </c:pt>
                <c:pt idx="527">
                  <c:v>207.6</c:v>
                </c:pt>
                <c:pt idx="528">
                  <c:v>207.65</c:v>
                </c:pt>
                <c:pt idx="529">
                  <c:v>207.7</c:v>
                </c:pt>
                <c:pt idx="530">
                  <c:v>207.75</c:v>
                </c:pt>
                <c:pt idx="531">
                  <c:v>207.81</c:v>
                </c:pt>
                <c:pt idx="532">
                  <c:v>207.86</c:v>
                </c:pt>
                <c:pt idx="533">
                  <c:v>207.91</c:v>
                </c:pt>
                <c:pt idx="534">
                  <c:v>207.96</c:v>
                </c:pt>
                <c:pt idx="535">
                  <c:v>208.01</c:v>
                </c:pt>
                <c:pt idx="536">
                  <c:v>208.05</c:v>
                </c:pt>
                <c:pt idx="537">
                  <c:v>208.1</c:v>
                </c:pt>
                <c:pt idx="538">
                  <c:v>208.15</c:v>
                </c:pt>
                <c:pt idx="539">
                  <c:v>208.19</c:v>
                </c:pt>
                <c:pt idx="540">
                  <c:v>208.24</c:v>
                </c:pt>
                <c:pt idx="541">
                  <c:v>208.29</c:v>
                </c:pt>
                <c:pt idx="542">
                  <c:v>208.33</c:v>
                </c:pt>
                <c:pt idx="543">
                  <c:v>208.37</c:v>
                </c:pt>
                <c:pt idx="544">
                  <c:v>208.41</c:v>
                </c:pt>
                <c:pt idx="545">
                  <c:v>208.45</c:v>
                </c:pt>
                <c:pt idx="546">
                  <c:v>208.49</c:v>
                </c:pt>
                <c:pt idx="547">
                  <c:v>208.54</c:v>
                </c:pt>
                <c:pt idx="548">
                  <c:v>208.58</c:v>
                </c:pt>
                <c:pt idx="549">
                  <c:v>208.62</c:v>
                </c:pt>
                <c:pt idx="550">
                  <c:v>208.66</c:v>
                </c:pt>
                <c:pt idx="551">
                  <c:v>208.71</c:v>
                </c:pt>
                <c:pt idx="552">
                  <c:v>208.75</c:v>
                </c:pt>
                <c:pt idx="553">
                  <c:v>208.78</c:v>
                </c:pt>
                <c:pt idx="554">
                  <c:v>208.82</c:v>
                </c:pt>
                <c:pt idx="555">
                  <c:v>208.85</c:v>
                </c:pt>
                <c:pt idx="556">
                  <c:v>208.89</c:v>
                </c:pt>
                <c:pt idx="557">
                  <c:v>208.93</c:v>
                </c:pt>
                <c:pt idx="558">
                  <c:v>208.97</c:v>
                </c:pt>
                <c:pt idx="559">
                  <c:v>209.01</c:v>
                </c:pt>
                <c:pt idx="560">
                  <c:v>209.04</c:v>
                </c:pt>
                <c:pt idx="561">
                  <c:v>209.08</c:v>
                </c:pt>
                <c:pt idx="562">
                  <c:v>209.11</c:v>
                </c:pt>
                <c:pt idx="563">
                  <c:v>209.14</c:v>
                </c:pt>
                <c:pt idx="564">
                  <c:v>209.18</c:v>
                </c:pt>
                <c:pt idx="565">
                  <c:v>209.21</c:v>
                </c:pt>
                <c:pt idx="566">
                  <c:v>209.24</c:v>
                </c:pt>
                <c:pt idx="567">
                  <c:v>209.27</c:v>
                </c:pt>
                <c:pt idx="568">
                  <c:v>209.31</c:v>
                </c:pt>
                <c:pt idx="569">
                  <c:v>209.34</c:v>
                </c:pt>
                <c:pt idx="570">
                  <c:v>209.37</c:v>
                </c:pt>
                <c:pt idx="571">
                  <c:v>209.4</c:v>
                </c:pt>
                <c:pt idx="572">
                  <c:v>209.43</c:v>
                </c:pt>
                <c:pt idx="573">
                  <c:v>209.46</c:v>
                </c:pt>
                <c:pt idx="574">
                  <c:v>209.49</c:v>
                </c:pt>
                <c:pt idx="575">
                  <c:v>209.52</c:v>
                </c:pt>
                <c:pt idx="576">
                  <c:v>209.54</c:v>
                </c:pt>
                <c:pt idx="577">
                  <c:v>209.57</c:v>
                </c:pt>
                <c:pt idx="578">
                  <c:v>209.59</c:v>
                </c:pt>
                <c:pt idx="579">
                  <c:v>209.62</c:v>
                </c:pt>
                <c:pt idx="580">
                  <c:v>209.64</c:v>
                </c:pt>
                <c:pt idx="581">
                  <c:v>209.67</c:v>
                </c:pt>
                <c:pt idx="582">
                  <c:v>209.69</c:v>
                </c:pt>
                <c:pt idx="583">
                  <c:v>209.72</c:v>
                </c:pt>
                <c:pt idx="584">
                  <c:v>209.74</c:v>
                </c:pt>
                <c:pt idx="585">
                  <c:v>209.77</c:v>
                </c:pt>
                <c:pt idx="586">
                  <c:v>209.79</c:v>
                </c:pt>
                <c:pt idx="587">
                  <c:v>209.81</c:v>
                </c:pt>
                <c:pt idx="588">
                  <c:v>209.83</c:v>
                </c:pt>
                <c:pt idx="589">
                  <c:v>209.85</c:v>
                </c:pt>
                <c:pt idx="590">
                  <c:v>209.88</c:v>
                </c:pt>
                <c:pt idx="591">
                  <c:v>209.9</c:v>
                </c:pt>
                <c:pt idx="592">
                  <c:v>209.92</c:v>
                </c:pt>
                <c:pt idx="593">
                  <c:v>209.94</c:v>
                </c:pt>
                <c:pt idx="594">
                  <c:v>209.96</c:v>
                </c:pt>
                <c:pt idx="595">
                  <c:v>209.98</c:v>
                </c:pt>
                <c:pt idx="596">
                  <c:v>209.99</c:v>
                </c:pt>
                <c:pt idx="597">
                  <c:v>210.01</c:v>
                </c:pt>
                <c:pt idx="598">
                  <c:v>210.02</c:v>
                </c:pt>
                <c:pt idx="599">
                  <c:v>210.04</c:v>
                </c:pt>
                <c:pt idx="600">
                  <c:v>210.06</c:v>
                </c:pt>
                <c:pt idx="601">
                  <c:v>210.07</c:v>
                </c:pt>
                <c:pt idx="602">
                  <c:v>210.08</c:v>
                </c:pt>
                <c:pt idx="603">
                  <c:v>210.09</c:v>
                </c:pt>
                <c:pt idx="604">
                  <c:v>210.1</c:v>
                </c:pt>
                <c:pt idx="605">
                  <c:v>210.12</c:v>
                </c:pt>
                <c:pt idx="606">
                  <c:v>210.13</c:v>
                </c:pt>
                <c:pt idx="607">
                  <c:v>210.14</c:v>
                </c:pt>
                <c:pt idx="608">
                  <c:v>210.15</c:v>
                </c:pt>
                <c:pt idx="609">
                  <c:v>210.16</c:v>
                </c:pt>
                <c:pt idx="610">
                  <c:v>210.17</c:v>
                </c:pt>
                <c:pt idx="611">
                  <c:v>210.18</c:v>
                </c:pt>
                <c:pt idx="612">
                  <c:v>210.19</c:v>
                </c:pt>
                <c:pt idx="613">
                  <c:v>210.2</c:v>
                </c:pt>
                <c:pt idx="614">
                  <c:v>210.21</c:v>
                </c:pt>
                <c:pt idx="615">
                  <c:v>210.21</c:v>
                </c:pt>
                <c:pt idx="616">
                  <c:v>210.21</c:v>
                </c:pt>
                <c:pt idx="617">
                  <c:v>210.22</c:v>
                </c:pt>
                <c:pt idx="618">
                  <c:v>210.22</c:v>
                </c:pt>
                <c:pt idx="619">
                  <c:v>210.23</c:v>
                </c:pt>
                <c:pt idx="620">
                  <c:v>210.23</c:v>
                </c:pt>
                <c:pt idx="621">
                  <c:v>210.23</c:v>
                </c:pt>
                <c:pt idx="622">
                  <c:v>210.24</c:v>
                </c:pt>
                <c:pt idx="623">
                  <c:v>210.24</c:v>
                </c:pt>
                <c:pt idx="624">
                  <c:v>210.24</c:v>
                </c:pt>
                <c:pt idx="625">
                  <c:v>210.24</c:v>
                </c:pt>
                <c:pt idx="626">
                  <c:v>210.24</c:v>
                </c:pt>
                <c:pt idx="627">
                  <c:v>210.24</c:v>
                </c:pt>
                <c:pt idx="628">
                  <c:v>210.24</c:v>
                </c:pt>
                <c:pt idx="629">
                  <c:v>210.23</c:v>
                </c:pt>
                <c:pt idx="630">
                  <c:v>210.23</c:v>
                </c:pt>
                <c:pt idx="631">
                  <c:v>210.23</c:v>
                </c:pt>
                <c:pt idx="632">
                  <c:v>210.22</c:v>
                </c:pt>
                <c:pt idx="633">
                  <c:v>210.22</c:v>
                </c:pt>
                <c:pt idx="634">
                  <c:v>210.22</c:v>
                </c:pt>
                <c:pt idx="635">
                  <c:v>210.21</c:v>
                </c:pt>
                <c:pt idx="636">
                  <c:v>210.2</c:v>
                </c:pt>
                <c:pt idx="637">
                  <c:v>210.19</c:v>
                </c:pt>
                <c:pt idx="638">
                  <c:v>210.18</c:v>
                </c:pt>
                <c:pt idx="639">
                  <c:v>210.17</c:v>
                </c:pt>
                <c:pt idx="640">
                  <c:v>210.16</c:v>
                </c:pt>
                <c:pt idx="641">
                  <c:v>210.16</c:v>
                </c:pt>
                <c:pt idx="642">
                  <c:v>210.14</c:v>
                </c:pt>
                <c:pt idx="643">
                  <c:v>210.13</c:v>
                </c:pt>
                <c:pt idx="644">
                  <c:v>210.12</c:v>
                </c:pt>
                <c:pt idx="645">
                  <c:v>210.11</c:v>
                </c:pt>
                <c:pt idx="646">
                  <c:v>210.1</c:v>
                </c:pt>
                <c:pt idx="647">
                  <c:v>210.08</c:v>
                </c:pt>
                <c:pt idx="648">
                  <c:v>210.07</c:v>
                </c:pt>
                <c:pt idx="649">
                  <c:v>210.05</c:v>
                </c:pt>
                <c:pt idx="650">
                  <c:v>210.04</c:v>
                </c:pt>
                <c:pt idx="651">
                  <c:v>210.02</c:v>
                </c:pt>
                <c:pt idx="652">
                  <c:v>210.01</c:v>
                </c:pt>
                <c:pt idx="653">
                  <c:v>209.99</c:v>
                </c:pt>
                <c:pt idx="654">
                  <c:v>209.97</c:v>
                </c:pt>
                <c:pt idx="655">
                  <c:v>209.95</c:v>
                </c:pt>
                <c:pt idx="656">
                  <c:v>209.93</c:v>
                </c:pt>
                <c:pt idx="657">
                  <c:v>209.9</c:v>
                </c:pt>
                <c:pt idx="658">
                  <c:v>209.88</c:v>
                </c:pt>
                <c:pt idx="659">
                  <c:v>209.86</c:v>
                </c:pt>
                <c:pt idx="660">
                  <c:v>209.84</c:v>
                </c:pt>
                <c:pt idx="661">
                  <c:v>209.81</c:v>
                </c:pt>
                <c:pt idx="662">
                  <c:v>209.79</c:v>
                </c:pt>
                <c:pt idx="663">
                  <c:v>209.77</c:v>
                </c:pt>
                <c:pt idx="664">
                  <c:v>209.74</c:v>
                </c:pt>
                <c:pt idx="665">
                  <c:v>209.71</c:v>
                </c:pt>
                <c:pt idx="666">
                  <c:v>209.68</c:v>
                </c:pt>
                <c:pt idx="667">
                  <c:v>209.65</c:v>
                </c:pt>
                <c:pt idx="668">
                  <c:v>209.63</c:v>
                </c:pt>
                <c:pt idx="669">
                  <c:v>209.6</c:v>
                </c:pt>
                <c:pt idx="670">
                  <c:v>209.57</c:v>
                </c:pt>
                <c:pt idx="671">
                  <c:v>209.54</c:v>
                </c:pt>
                <c:pt idx="672">
                  <c:v>209.51</c:v>
                </c:pt>
                <c:pt idx="673">
                  <c:v>209.47</c:v>
                </c:pt>
                <c:pt idx="674">
                  <c:v>209.44</c:v>
                </c:pt>
                <c:pt idx="675">
                  <c:v>209.4</c:v>
                </c:pt>
                <c:pt idx="676">
                  <c:v>209.36</c:v>
                </c:pt>
                <c:pt idx="677">
                  <c:v>209.32</c:v>
                </c:pt>
                <c:pt idx="678">
                  <c:v>209.29</c:v>
                </c:pt>
                <c:pt idx="679">
                  <c:v>209.25</c:v>
                </c:pt>
                <c:pt idx="680">
                  <c:v>209.21</c:v>
                </c:pt>
                <c:pt idx="681">
                  <c:v>209.17</c:v>
                </c:pt>
                <c:pt idx="682">
                  <c:v>209.13</c:v>
                </c:pt>
                <c:pt idx="683">
                  <c:v>209.08</c:v>
                </c:pt>
                <c:pt idx="684">
                  <c:v>209.04</c:v>
                </c:pt>
                <c:pt idx="685">
                  <c:v>209</c:v>
                </c:pt>
                <c:pt idx="686">
                  <c:v>208.96</c:v>
                </c:pt>
                <c:pt idx="687">
                  <c:v>208.91</c:v>
                </c:pt>
                <c:pt idx="688">
                  <c:v>208.87</c:v>
                </c:pt>
                <c:pt idx="689">
                  <c:v>208.82</c:v>
                </c:pt>
                <c:pt idx="690">
                  <c:v>208.77</c:v>
                </c:pt>
                <c:pt idx="691">
                  <c:v>208.72</c:v>
                </c:pt>
                <c:pt idx="692">
                  <c:v>208.67</c:v>
                </c:pt>
                <c:pt idx="693">
                  <c:v>208.62</c:v>
                </c:pt>
                <c:pt idx="694">
                  <c:v>208.56</c:v>
                </c:pt>
                <c:pt idx="695">
                  <c:v>208.51</c:v>
                </c:pt>
                <c:pt idx="696">
                  <c:v>208.45</c:v>
                </c:pt>
                <c:pt idx="697">
                  <c:v>208.4</c:v>
                </c:pt>
                <c:pt idx="698">
                  <c:v>208.34</c:v>
                </c:pt>
                <c:pt idx="699">
                  <c:v>208.28</c:v>
                </c:pt>
                <c:pt idx="700">
                  <c:v>208.22</c:v>
                </c:pt>
                <c:pt idx="701">
                  <c:v>208.16</c:v>
                </c:pt>
                <c:pt idx="702">
                  <c:v>208.1</c:v>
                </c:pt>
                <c:pt idx="703">
                  <c:v>208.04</c:v>
                </c:pt>
                <c:pt idx="704">
                  <c:v>207.98</c:v>
                </c:pt>
                <c:pt idx="705">
                  <c:v>207.91</c:v>
                </c:pt>
                <c:pt idx="706">
                  <c:v>207.85</c:v>
                </c:pt>
                <c:pt idx="707">
                  <c:v>207.79</c:v>
                </c:pt>
                <c:pt idx="708">
                  <c:v>207.72</c:v>
                </c:pt>
                <c:pt idx="709">
                  <c:v>207.65</c:v>
                </c:pt>
                <c:pt idx="710">
                  <c:v>207.58</c:v>
                </c:pt>
                <c:pt idx="711">
                  <c:v>207.51</c:v>
                </c:pt>
                <c:pt idx="712">
                  <c:v>207.44</c:v>
                </c:pt>
                <c:pt idx="713">
                  <c:v>207.37</c:v>
                </c:pt>
                <c:pt idx="714">
                  <c:v>207.3</c:v>
                </c:pt>
                <c:pt idx="715">
                  <c:v>207.22</c:v>
                </c:pt>
                <c:pt idx="716">
                  <c:v>207.15</c:v>
                </c:pt>
                <c:pt idx="717">
                  <c:v>207.08</c:v>
                </c:pt>
                <c:pt idx="718">
                  <c:v>207</c:v>
                </c:pt>
                <c:pt idx="719">
                  <c:v>206.92</c:v>
                </c:pt>
                <c:pt idx="720">
                  <c:v>206.84</c:v>
                </c:pt>
                <c:pt idx="721">
                  <c:v>206.76</c:v>
                </c:pt>
                <c:pt idx="722">
                  <c:v>206.68</c:v>
                </c:pt>
                <c:pt idx="723">
                  <c:v>206.6</c:v>
                </c:pt>
                <c:pt idx="724">
                  <c:v>206.51</c:v>
                </c:pt>
                <c:pt idx="725">
                  <c:v>206.43</c:v>
                </c:pt>
                <c:pt idx="726">
                  <c:v>206.35</c:v>
                </c:pt>
                <c:pt idx="727">
                  <c:v>206.26</c:v>
                </c:pt>
                <c:pt idx="728">
                  <c:v>206.18</c:v>
                </c:pt>
                <c:pt idx="729">
                  <c:v>206.09</c:v>
                </c:pt>
                <c:pt idx="730">
                  <c:v>206</c:v>
                </c:pt>
                <c:pt idx="731">
                  <c:v>205.91</c:v>
                </c:pt>
                <c:pt idx="732">
                  <c:v>205.82</c:v>
                </c:pt>
                <c:pt idx="733">
                  <c:v>205.73</c:v>
                </c:pt>
                <c:pt idx="734">
                  <c:v>205.63</c:v>
                </c:pt>
                <c:pt idx="735">
                  <c:v>205.54</c:v>
                </c:pt>
                <c:pt idx="736">
                  <c:v>205.44</c:v>
                </c:pt>
                <c:pt idx="737">
                  <c:v>205.35</c:v>
                </c:pt>
                <c:pt idx="738">
                  <c:v>205.25</c:v>
                </c:pt>
                <c:pt idx="739">
                  <c:v>205.15</c:v>
                </c:pt>
                <c:pt idx="740">
                  <c:v>205.05</c:v>
                </c:pt>
                <c:pt idx="741">
                  <c:v>204.95</c:v>
                </c:pt>
                <c:pt idx="742">
                  <c:v>204.85</c:v>
                </c:pt>
                <c:pt idx="743">
                  <c:v>204.75</c:v>
                </c:pt>
                <c:pt idx="744">
                  <c:v>204.64</c:v>
                </c:pt>
                <c:pt idx="745">
                  <c:v>204.54</c:v>
                </c:pt>
                <c:pt idx="746">
                  <c:v>204.43</c:v>
                </c:pt>
                <c:pt idx="747">
                  <c:v>204.33</c:v>
                </c:pt>
                <c:pt idx="748">
                  <c:v>204.22</c:v>
                </c:pt>
                <c:pt idx="749">
                  <c:v>204.11</c:v>
                </c:pt>
                <c:pt idx="750">
                  <c:v>204</c:v>
                </c:pt>
                <c:pt idx="751">
                  <c:v>203.88</c:v>
                </c:pt>
                <c:pt idx="752">
                  <c:v>203.77</c:v>
                </c:pt>
                <c:pt idx="753">
                  <c:v>203.66</c:v>
                </c:pt>
                <c:pt idx="754">
                  <c:v>203.55</c:v>
                </c:pt>
                <c:pt idx="755">
                  <c:v>203.43</c:v>
                </c:pt>
                <c:pt idx="756">
                  <c:v>203.31</c:v>
                </c:pt>
                <c:pt idx="757">
                  <c:v>203.19</c:v>
                </c:pt>
                <c:pt idx="758">
                  <c:v>203.07</c:v>
                </c:pt>
                <c:pt idx="759">
                  <c:v>202.95</c:v>
                </c:pt>
                <c:pt idx="760">
                  <c:v>202.83</c:v>
                </c:pt>
                <c:pt idx="761">
                  <c:v>202.7</c:v>
                </c:pt>
                <c:pt idx="762">
                  <c:v>202.58</c:v>
                </c:pt>
                <c:pt idx="763">
                  <c:v>202.45</c:v>
                </c:pt>
                <c:pt idx="764">
                  <c:v>202.33</c:v>
                </c:pt>
                <c:pt idx="765">
                  <c:v>202.2</c:v>
                </c:pt>
                <c:pt idx="766">
                  <c:v>202.07</c:v>
                </c:pt>
                <c:pt idx="767">
                  <c:v>201.94</c:v>
                </c:pt>
                <c:pt idx="768">
                  <c:v>201.81</c:v>
                </c:pt>
                <c:pt idx="769">
                  <c:v>201.68</c:v>
                </c:pt>
                <c:pt idx="770">
                  <c:v>201.55</c:v>
                </c:pt>
                <c:pt idx="771">
                  <c:v>201.41</c:v>
                </c:pt>
                <c:pt idx="772">
                  <c:v>201.27</c:v>
                </c:pt>
                <c:pt idx="773">
                  <c:v>201.13</c:v>
                </c:pt>
                <c:pt idx="774">
                  <c:v>200.99</c:v>
                </c:pt>
                <c:pt idx="775">
                  <c:v>200.85</c:v>
                </c:pt>
                <c:pt idx="776">
                  <c:v>200.71</c:v>
                </c:pt>
                <c:pt idx="777">
                  <c:v>200.57</c:v>
                </c:pt>
                <c:pt idx="778">
                  <c:v>200.42</c:v>
                </c:pt>
                <c:pt idx="779">
                  <c:v>200.28</c:v>
                </c:pt>
                <c:pt idx="780">
                  <c:v>200.13</c:v>
                </c:pt>
                <c:pt idx="781">
                  <c:v>199.98</c:v>
                </c:pt>
                <c:pt idx="782">
                  <c:v>199.83</c:v>
                </c:pt>
                <c:pt idx="783">
                  <c:v>199.67</c:v>
                </c:pt>
                <c:pt idx="784">
                  <c:v>199.52</c:v>
                </c:pt>
                <c:pt idx="785">
                  <c:v>199.36</c:v>
                </c:pt>
                <c:pt idx="786">
                  <c:v>199.21</c:v>
                </c:pt>
                <c:pt idx="787">
                  <c:v>199.05</c:v>
                </c:pt>
                <c:pt idx="788">
                  <c:v>198.89</c:v>
                </c:pt>
                <c:pt idx="789">
                  <c:v>198.73</c:v>
                </c:pt>
                <c:pt idx="790">
                  <c:v>198.57</c:v>
                </c:pt>
                <c:pt idx="791">
                  <c:v>198.4</c:v>
                </c:pt>
                <c:pt idx="792">
                  <c:v>198.24</c:v>
                </c:pt>
                <c:pt idx="793">
                  <c:v>198.07</c:v>
                </c:pt>
                <c:pt idx="794">
                  <c:v>197.9</c:v>
                </c:pt>
                <c:pt idx="795">
                  <c:v>197.73</c:v>
                </c:pt>
                <c:pt idx="796">
                  <c:v>197.56</c:v>
                </c:pt>
                <c:pt idx="797">
                  <c:v>197.38</c:v>
                </c:pt>
                <c:pt idx="798">
                  <c:v>197.2</c:v>
                </c:pt>
                <c:pt idx="799">
                  <c:v>197.02</c:v>
                </c:pt>
                <c:pt idx="800">
                  <c:v>196.83</c:v>
                </c:pt>
                <c:pt idx="801">
                  <c:v>196.65</c:v>
                </c:pt>
                <c:pt idx="802">
                  <c:v>196.45</c:v>
                </c:pt>
                <c:pt idx="803">
                  <c:v>196.26</c:v>
                </c:pt>
                <c:pt idx="804">
                  <c:v>196.06</c:v>
                </c:pt>
                <c:pt idx="805">
                  <c:v>195.86</c:v>
                </c:pt>
                <c:pt idx="806">
                  <c:v>195.65</c:v>
                </c:pt>
                <c:pt idx="807">
                  <c:v>195.43</c:v>
                </c:pt>
                <c:pt idx="808">
                  <c:v>195.22</c:v>
                </c:pt>
                <c:pt idx="809">
                  <c:v>194.99</c:v>
                </c:pt>
                <c:pt idx="810">
                  <c:v>194.77</c:v>
                </c:pt>
                <c:pt idx="811">
                  <c:v>194.53</c:v>
                </c:pt>
                <c:pt idx="812">
                  <c:v>194.28</c:v>
                </c:pt>
                <c:pt idx="813">
                  <c:v>194.03</c:v>
                </c:pt>
                <c:pt idx="814">
                  <c:v>193.76</c:v>
                </c:pt>
                <c:pt idx="815">
                  <c:v>193.48</c:v>
                </c:pt>
                <c:pt idx="816">
                  <c:v>193.16</c:v>
                </c:pt>
                <c:pt idx="817">
                  <c:v>192.81</c:v>
                </c:pt>
                <c:pt idx="818">
                  <c:v>192.42</c:v>
                </c:pt>
                <c:pt idx="819">
                  <c:v>191.97</c:v>
                </c:pt>
                <c:pt idx="820">
                  <c:v>191.42</c:v>
                </c:pt>
                <c:pt idx="821">
                  <c:v>190.72</c:v>
                </c:pt>
                <c:pt idx="822">
                  <c:v>189.83</c:v>
                </c:pt>
                <c:pt idx="823">
                  <c:v>188.7</c:v>
                </c:pt>
                <c:pt idx="824">
                  <c:v>187.09</c:v>
                </c:pt>
                <c:pt idx="825">
                  <c:v>184.28</c:v>
                </c:pt>
                <c:pt idx="826">
                  <c:v>171.85</c:v>
                </c:pt>
                <c:pt idx="827">
                  <c:v>136.07</c:v>
                </c:pt>
                <c:pt idx="828">
                  <c:v>107.79</c:v>
                </c:pt>
                <c:pt idx="829">
                  <c:v>98.55</c:v>
                </c:pt>
                <c:pt idx="830">
                  <c:v>97.69</c:v>
                </c:pt>
                <c:pt idx="831">
                  <c:v>97.63</c:v>
                </c:pt>
                <c:pt idx="832">
                  <c:v>97.05</c:v>
                </c:pt>
                <c:pt idx="833">
                  <c:v>96.33</c:v>
                </c:pt>
                <c:pt idx="834">
                  <c:v>95.66</c:v>
                </c:pt>
                <c:pt idx="835">
                  <c:v>95.09</c:v>
                </c:pt>
                <c:pt idx="836">
                  <c:v>94.57</c:v>
                </c:pt>
                <c:pt idx="837">
                  <c:v>94.09</c:v>
                </c:pt>
                <c:pt idx="838">
                  <c:v>93.64</c:v>
                </c:pt>
                <c:pt idx="839">
                  <c:v>93.21</c:v>
                </c:pt>
                <c:pt idx="840">
                  <c:v>92.81</c:v>
                </c:pt>
                <c:pt idx="841">
                  <c:v>92.43</c:v>
                </c:pt>
                <c:pt idx="842">
                  <c:v>92.05</c:v>
                </c:pt>
                <c:pt idx="843">
                  <c:v>91.71</c:v>
                </c:pt>
                <c:pt idx="844">
                  <c:v>91.45</c:v>
                </c:pt>
                <c:pt idx="845">
                  <c:v>91.22</c:v>
                </c:pt>
                <c:pt idx="846">
                  <c:v>91</c:v>
                </c:pt>
                <c:pt idx="847">
                  <c:v>90.77</c:v>
                </c:pt>
                <c:pt idx="848">
                  <c:v>90.5</c:v>
                </c:pt>
                <c:pt idx="849">
                  <c:v>90.22</c:v>
                </c:pt>
                <c:pt idx="850">
                  <c:v>89.95</c:v>
                </c:pt>
                <c:pt idx="851">
                  <c:v>89.7</c:v>
                </c:pt>
                <c:pt idx="852">
                  <c:v>89.38</c:v>
                </c:pt>
                <c:pt idx="853">
                  <c:v>88.73</c:v>
                </c:pt>
                <c:pt idx="854">
                  <c:v>87.6</c:v>
                </c:pt>
                <c:pt idx="855">
                  <c:v>85.91</c:v>
                </c:pt>
                <c:pt idx="856">
                  <c:v>83.59</c:v>
                </c:pt>
                <c:pt idx="857">
                  <c:v>80.67</c:v>
                </c:pt>
                <c:pt idx="858">
                  <c:v>75.55</c:v>
                </c:pt>
                <c:pt idx="859">
                  <c:v>67.47</c:v>
                </c:pt>
                <c:pt idx="860">
                  <c:v>60.03</c:v>
                </c:pt>
                <c:pt idx="861">
                  <c:v>55.54</c:v>
                </c:pt>
                <c:pt idx="862">
                  <c:v>52.89</c:v>
                </c:pt>
                <c:pt idx="863">
                  <c:v>50.55</c:v>
                </c:pt>
                <c:pt idx="864">
                  <c:v>48.06</c:v>
                </c:pt>
                <c:pt idx="865">
                  <c:v>45.78</c:v>
                </c:pt>
                <c:pt idx="866">
                  <c:v>43.93</c:v>
                </c:pt>
                <c:pt idx="867">
                  <c:v>42.44</c:v>
                </c:pt>
                <c:pt idx="868">
                  <c:v>41.06</c:v>
                </c:pt>
                <c:pt idx="869">
                  <c:v>39.78</c:v>
                </c:pt>
                <c:pt idx="870">
                  <c:v>38.64</c:v>
                </c:pt>
                <c:pt idx="871">
                  <c:v>37.61</c:v>
                </c:pt>
                <c:pt idx="872">
                  <c:v>36.67</c:v>
                </c:pt>
                <c:pt idx="873">
                  <c:v>35.78</c:v>
                </c:pt>
                <c:pt idx="874">
                  <c:v>34.92</c:v>
                </c:pt>
                <c:pt idx="875">
                  <c:v>34.06</c:v>
                </c:pt>
                <c:pt idx="876">
                  <c:v>33.19</c:v>
                </c:pt>
                <c:pt idx="877">
                  <c:v>32.270000000000003</c:v>
                </c:pt>
                <c:pt idx="878">
                  <c:v>31.39</c:v>
                </c:pt>
                <c:pt idx="879">
                  <c:v>30.54</c:v>
                </c:pt>
                <c:pt idx="880">
                  <c:v>29.67</c:v>
                </c:pt>
                <c:pt idx="881">
                  <c:v>28.76</c:v>
                </c:pt>
                <c:pt idx="882">
                  <c:v>27.83</c:v>
                </c:pt>
                <c:pt idx="883">
                  <c:v>26.92</c:v>
                </c:pt>
                <c:pt idx="884">
                  <c:v>26.06</c:v>
                </c:pt>
                <c:pt idx="885">
                  <c:v>25.25</c:v>
                </c:pt>
                <c:pt idx="886">
                  <c:v>24.42</c:v>
                </c:pt>
                <c:pt idx="887">
                  <c:v>21.88</c:v>
                </c:pt>
                <c:pt idx="888">
                  <c:v>16.38</c:v>
                </c:pt>
                <c:pt idx="889">
                  <c:v>12.44</c:v>
                </c:pt>
                <c:pt idx="890">
                  <c:v>11.02</c:v>
                </c:pt>
                <c:pt idx="891">
                  <c:v>10.6</c:v>
                </c:pt>
                <c:pt idx="892">
                  <c:v>10.29</c:v>
                </c:pt>
                <c:pt idx="893">
                  <c:v>10.039999999999999</c:v>
                </c:pt>
                <c:pt idx="894">
                  <c:v>9.8879999999999999</c:v>
                </c:pt>
                <c:pt idx="895">
                  <c:v>9.8040000000000003</c:v>
                </c:pt>
                <c:pt idx="896">
                  <c:v>9.7449999999999992</c:v>
                </c:pt>
                <c:pt idx="897">
                  <c:v>9.6950000000000003</c:v>
                </c:pt>
                <c:pt idx="898">
                  <c:v>9.6509999999999998</c:v>
                </c:pt>
                <c:pt idx="899">
                  <c:v>9.6120000000000001</c:v>
                </c:pt>
                <c:pt idx="900">
                  <c:v>9.577</c:v>
                </c:pt>
                <c:pt idx="901">
                  <c:v>9.5470000000000006</c:v>
                </c:pt>
                <c:pt idx="902">
                  <c:v>9.5210000000000008</c:v>
                </c:pt>
                <c:pt idx="903">
                  <c:v>9.4969999999999999</c:v>
                </c:pt>
                <c:pt idx="904">
                  <c:v>9.4749999999999996</c:v>
                </c:pt>
                <c:pt idx="905">
                  <c:v>9.4529999999999994</c:v>
                </c:pt>
                <c:pt idx="906">
                  <c:v>9.4329999999999998</c:v>
                </c:pt>
                <c:pt idx="907">
                  <c:v>9.4160000000000004</c:v>
                </c:pt>
                <c:pt idx="908">
                  <c:v>9.4</c:v>
                </c:pt>
                <c:pt idx="909">
                  <c:v>9.3829999999999991</c:v>
                </c:pt>
                <c:pt idx="910">
                  <c:v>9.3680000000000003</c:v>
                </c:pt>
                <c:pt idx="911">
                  <c:v>9.3529999999999998</c:v>
                </c:pt>
                <c:pt idx="912">
                  <c:v>9.3390000000000004</c:v>
                </c:pt>
                <c:pt idx="913">
                  <c:v>9.3260000000000005</c:v>
                </c:pt>
                <c:pt idx="914">
                  <c:v>9.3130000000000006</c:v>
                </c:pt>
                <c:pt idx="915">
                  <c:v>9.3010000000000002</c:v>
                </c:pt>
                <c:pt idx="916">
                  <c:v>9.2899999999999991</c:v>
                </c:pt>
                <c:pt idx="917">
                  <c:v>9.2789999999999999</c:v>
                </c:pt>
                <c:pt idx="918">
                  <c:v>9.2680000000000007</c:v>
                </c:pt>
                <c:pt idx="919">
                  <c:v>9.2569999999999997</c:v>
                </c:pt>
                <c:pt idx="920">
                  <c:v>9.2460000000000004</c:v>
                </c:pt>
                <c:pt idx="921">
                  <c:v>9.2370000000000001</c:v>
                </c:pt>
                <c:pt idx="922">
                  <c:v>9.2270000000000003</c:v>
                </c:pt>
                <c:pt idx="923">
                  <c:v>9.2170000000000005</c:v>
                </c:pt>
                <c:pt idx="924">
                  <c:v>9.2070000000000007</c:v>
                </c:pt>
                <c:pt idx="925">
                  <c:v>9.1959999999999997</c:v>
                </c:pt>
                <c:pt idx="926">
                  <c:v>9.1859999999999999</c:v>
                </c:pt>
                <c:pt idx="927">
                  <c:v>9.1769999999999996</c:v>
                </c:pt>
                <c:pt idx="928">
                  <c:v>9.1679999999999993</c:v>
                </c:pt>
                <c:pt idx="929">
                  <c:v>9.1590000000000007</c:v>
                </c:pt>
                <c:pt idx="930">
                  <c:v>9.1489999999999991</c:v>
                </c:pt>
                <c:pt idx="931">
                  <c:v>9.141</c:v>
                </c:pt>
                <c:pt idx="932">
                  <c:v>9.1319999999999997</c:v>
                </c:pt>
                <c:pt idx="933">
                  <c:v>9.1229999999999993</c:v>
                </c:pt>
                <c:pt idx="934">
                  <c:v>9.1140000000000008</c:v>
                </c:pt>
                <c:pt idx="935">
                  <c:v>9.1050000000000004</c:v>
                </c:pt>
                <c:pt idx="936">
                  <c:v>9.0939999999999994</c:v>
                </c:pt>
                <c:pt idx="937">
                  <c:v>9.0850000000000009</c:v>
                </c:pt>
                <c:pt idx="938">
                  <c:v>9.0749999999999993</c:v>
                </c:pt>
                <c:pt idx="939">
                  <c:v>9.0640000000000001</c:v>
                </c:pt>
                <c:pt idx="940">
                  <c:v>9.0549999999999997</c:v>
                </c:pt>
                <c:pt idx="941">
                  <c:v>9.0470000000000006</c:v>
                </c:pt>
                <c:pt idx="942">
                  <c:v>9.0380000000000003</c:v>
                </c:pt>
                <c:pt idx="943">
                  <c:v>9.0259999999999998</c:v>
                </c:pt>
                <c:pt idx="944">
                  <c:v>9.0150000000000006</c:v>
                </c:pt>
                <c:pt idx="945">
                  <c:v>9.0030000000000001</c:v>
                </c:pt>
                <c:pt idx="946">
                  <c:v>8.9890000000000008</c:v>
                </c:pt>
                <c:pt idx="947">
                  <c:v>8.9730000000000008</c:v>
                </c:pt>
                <c:pt idx="948">
                  <c:v>8.9570000000000007</c:v>
                </c:pt>
                <c:pt idx="949">
                  <c:v>8.9390000000000001</c:v>
                </c:pt>
                <c:pt idx="950">
                  <c:v>8.9179999999999993</c:v>
                </c:pt>
                <c:pt idx="951">
                  <c:v>8.8960000000000008</c:v>
                </c:pt>
                <c:pt idx="952">
                  <c:v>8.8719999999999999</c:v>
                </c:pt>
                <c:pt idx="953">
                  <c:v>8.8490000000000002</c:v>
                </c:pt>
                <c:pt idx="954">
                  <c:v>8.8290000000000006</c:v>
                </c:pt>
                <c:pt idx="955">
                  <c:v>8.8089999999999993</c:v>
                </c:pt>
                <c:pt idx="956">
                  <c:v>8.7870000000000008</c:v>
                </c:pt>
                <c:pt idx="957">
                  <c:v>8.7639999999999993</c:v>
                </c:pt>
                <c:pt idx="958">
                  <c:v>8.74</c:v>
                </c:pt>
                <c:pt idx="959">
                  <c:v>8.7170000000000005</c:v>
                </c:pt>
                <c:pt idx="960">
                  <c:v>8.6940000000000008</c:v>
                </c:pt>
                <c:pt idx="961">
                  <c:v>8.6709999999999994</c:v>
                </c:pt>
                <c:pt idx="962">
                  <c:v>8.6460000000000008</c:v>
                </c:pt>
                <c:pt idx="963">
                  <c:v>8.6170000000000009</c:v>
                </c:pt>
                <c:pt idx="964">
                  <c:v>8.5830000000000002</c:v>
                </c:pt>
                <c:pt idx="965">
                  <c:v>8.5449999999999999</c:v>
                </c:pt>
                <c:pt idx="966">
                  <c:v>8.4990000000000006</c:v>
                </c:pt>
                <c:pt idx="967">
                  <c:v>8.4320000000000004</c:v>
                </c:pt>
                <c:pt idx="968">
                  <c:v>8.2010000000000005</c:v>
                </c:pt>
                <c:pt idx="969">
                  <c:v>5.9080000000000004</c:v>
                </c:pt>
                <c:pt idx="970">
                  <c:v>2.0950000000000002</c:v>
                </c:pt>
                <c:pt idx="971">
                  <c:v>9.5300000000000003E-3</c:v>
                </c:pt>
                <c:pt idx="972">
                  <c:v>-0.42520000000000002</c:v>
                </c:pt>
                <c:pt idx="973">
                  <c:v>-0.38200000000000001</c:v>
                </c:pt>
                <c:pt idx="974">
                  <c:v>-0.35039999999999999</c:v>
                </c:pt>
                <c:pt idx="975">
                  <c:v>-0.35510000000000003</c:v>
                </c:pt>
                <c:pt idx="976">
                  <c:v>-0.3599</c:v>
                </c:pt>
                <c:pt idx="977">
                  <c:v>-0.35970000000000002</c:v>
                </c:pt>
                <c:pt idx="978">
                  <c:v>-0.36009999999999998</c:v>
                </c:pt>
                <c:pt idx="979">
                  <c:v>-0.36080000000000001</c:v>
                </c:pt>
                <c:pt idx="980">
                  <c:v>-0.36120000000000002</c:v>
                </c:pt>
                <c:pt idx="981">
                  <c:v>-0.36159999999999998</c:v>
                </c:pt>
                <c:pt idx="982">
                  <c:v>-0.3609</c:v>
                </c:pt>
                <c:pt idx="983">
                  <c:v>-0.36080000000000001</c:v>
                </c:pt>
                <c:pt idx="984">
                  <c:v>-0.36070000000000002</c:v>
                </c:pt>
                <c:pt idx="985">
                  <c:v>-0.36109999999999998</c:v>
                </c:pt>
                <c:pt idx="986">
                  <c:v>-0.3614</c:v>
                </c:pt>
                <c:pt idx="987">
                  <c:v>-0.3619</c:v>
                </c:pt>
                <c:pt idx="988">
                  <c:v>-0.36249999999999999</c:v>
                </c:pt>
                <c:pt idx="989">
                  <c:v>-0.36259999999999998</c:v>
                </c:pt>
                <c:pt idx="990">
                  <c:v>-0.36420000000000002</c:v>
                </c:pt>
                <c:pt idx="991">
                  <c:v>-0.36420000000000002</c:v>
                </c:pt>
                <c:pt idx="992">
                  <c:v>-0.3624</c:v>
                </c:pt>
                <c:pt idx="993">
                  <c:v>-0.36130000000000001</c:v>
                </c:pt>
                <c:pt idx="994">
                  <c:v>-0.3619</c:v>
                </c:pt>
                <c:pt idx="995">
                  <c:v>-0.36230000000000001</c:v>
                </c:pt>
                <c:pt idx="996">
                  <c:v>-0.36170000000000002</c:v>
                </c:pt>
                <c:pt idx="997">
                  <c:v>-0.36109999999999998</c:v>
                </c:pt>
                <c:pt idx="998">
                  <c:v>-0.36080000000000001</c:v>
                </c:pt>
                <c:pt idx="999">
                  <c:v>-0.3604</c:v>
                </c:pt>
                <c:pt idx="1000">
                  <c:v>-0.36049999999999999</c:v>
                </c:pt>
                <c:pt idx="1001">
                  <c:v>-0.3614</c:v>
                </c:pt>
                <c:pt idx="1002">
                  <c:v>-0.36199999999999999</c:v>
                </c:pt>
                <c:pt idx="1003">
                  <c:v>-0.36230000000000001</c:v>
                </c:pt>
                <c:pt idx="1004">
                  <c:v>-0.36180000000000001</c:v>
                </c:pt>
                <c:pt idx="1005">
                  <c:v>-0.36230000000000001</c:v>
                </c:pt>
                <c:pt idx="1006">
                  <c:v>-0.3634</c:v>
                </c:pt>
                <c:pt idx="1007">
                  <c:v>-0.3649</c:v>
                </c:pt>
                <c:pt idx="1008">
                  <c:v>-0.3659</c:v>
                </c:pt>
                <c:pt idx="1009">
                  <c:v>-0.36570000000000003</c:v>
                </c:pt>
                <c:pt idx="1010">
                  <c:v>-0.3654</c:v>
                </c:pt>
                <c:pt idx="1011">
                  <c:v>-0.36599999999999999</c:v>
                </c:pt>
                <c:pt idx="1012">
                  <c:v>-0.36709999999999998</c:v>
                </c:pt>
                <c:pt idx="1013">
                  <c:v>-0.36809999999999998</c:v>
                </c:pt>
                <c:pt idx="1014">
                  <c:v>-0.3679</c:v>
                </c:pt>
                <c:pt idx="1015">
                  <c:v>-0.36670000000000003</c:v>
                </c:pt>
                <c:pt idx="1016">
                  <c:v>-0.36630000000000001</c:v>
                </c:pt>
                <c:pt idx="1017">
                  <c:v>-0.36549999999999999</c:v>
                </c:pt>
                <c:pt idx="1018">
                  <c:v>-0.36380000000000001</c:v>
                </c:pt>
                <c:pt idx="1019">
                  <c:v>-0.36359999999999998</c:v>
                </c:pt>
                <c:pt idx="1020">
                  <c:v>-0.3649</c:v>
                </c:pt>
                <c:pt idx="1021">
                  <c:v>-0.36559999999999998</c:v>
                </c:pt>
                <c:pt idx="1022">
                  <c:v>-0.3654</c:v>
                </c:pt>
                <c:pt idx="1023">
                  <c:v>-0.36499999999999999</c:v>
                </c:pt>
                <c:pt idx="1024">
                  <c:v>-0.36399999999999999</c:v>
                </c:pt>
                <c:pt idx="1025">
                  <c:v>-0.36430000000000001</c:v>
                </c:pt>
                <c:pt idx="1026">
                  <c:v>-0.3659</c:v>
                </c:pt>
                <c:pt idx="1027">
                  <c:v>-0.36649999999999999</c:v>
                </c:pt>
                <c:pt idx="1028">
                  <c:v>-0.36609999999999998</c:v>
                </c:pt>
                <c:pt idx="1029">
                  <c:v>-0.36609999999999998</c:v>
                </c:pt>
                <c:pt idx="1030">
                  <c:v>-0.36609999999999998</c:v>
                </c:pt>
                <c:pt idx="1031">
                  <c:v>-0.36709999999999998</c:v>
                </c:pt>
                <c:pt idx="1032">
                  <c:v>-0.36870000000000003</c:v>
                </c:pt>
                <c:pt idx="1033">
                  <c:v>-0.36919999999999997</c:v>
                </c:pt>
                <c:pt idx="1034">
                  <c:v>-0.36899999999999999</c:v>
                </c:pt>
                <c:pt idx="1035">
                  <c:v>-0.36919999999999997</c:v>
                </c:pt>
                <c:pt idx="1036">
                  <c:v>-0.36899999999999999</c:v>
                </c:pt>
                <c:pt idx="1037">
                  <c:v>-0.36830000000000002</c:v>
                </c:pt>
                <c:pt idx="1038">
                  <c:v>-0.36840000000000001</c:v>
                </c:pt>
                <c:pt idx="1039">
                  <c:v>-0.36890000000000001</c:v>
                </c:pt>
                <c:pt idx="1040">
                  <c:v>-0.36909999999999998</c:v>
                </c:pt>
                <c:pt idx="1041">
                  <c:v>-0.36880000000000002</c:v>
                </c:pt>
                <c:pt idx="1042">
                  <c:v>-0.36880000000000002</c:v>
                </c:pt>
                <c:pt idx="1043">
                  <c:v>-0.36890000000000001</c:v>
                </c:pt>
                <c:pt idx="1044">
                  <c:v>-0.36890000000000001</c:v>
                </c:pt>
                <c:pt idx="1045">
                  <c:v>-0.36899999999999999</c:v>
                </c:pt>
                <c:pt idx="1046">
                  <c:v>-0.36890000000000001</c:v>
                </c:pt>
                <c:pt idx="1047">
                  <c:v>-0.36849999999999999</c:v>
                </c:pt>
                <c:pt idx="1048">
                  <c:v>-0.36930000000000002</c:v>
                </c:pt>
                <c:pt idx="1049">
                  <c:v>-0.37</c:v>
                </c:pt>
                <c:pt idx="1050">
                  <c:v>-0.37080000000000002</c:v>
                </c:pt>
                <c:pt idx="1051">
                  <c:v>-0.37140000000000001</c:v>
                </c:pt>
                <c:pt idx="1052">
                  <c:v>-0.37119999999999997</c:v>
                </c:pt>
                <c:pt idx="1053">
                  <c:v>-0.37109999999999999</c:v>
                </c:pt>
                <c:pt idx="1054">
                  <c:v>-0.37109999999999999</c:v>
                </c:pt>
                <c:pt idx="1055">
                  <c:v>-0.3715</c:v>
                </c:pt>
                <c:pt idx="1056">
                  <c:v>-0.37180000000000002</c:v>
                </c:pt>
                <c:pt idx="1057">
                  <c:v>-0.37119999999999997</c:v>
                </c:pt>
                <c:pt idx="1058">
                  <c:v>-0.3705</c:v>
                </c:pt>
                <c:pt idx="1059">
                  <c:v>-0.37019999999999997</c:v>
                </c:pt>
                <c:pt idx="1060">
                  <c:v>-0.37090000000000001</c:v>
                </c:pt>
                <c:pt idx="1061">
                  <c:v>-0.37119999999999997</c:v>
                </c:pt>
                <c:pt idx="1062">
                  <c:v>-0.37130000000000002</c:v>
                </c:pt>
                <c:pt idx="1063">
                  <c:v>-0.37190000000000001</c:v>
                </c:pt>
                <c:pt idx="1064">
                  <c:v>-0.37219999999999998</c:v>
                </c:pt>
                <c:pt idx="1065">
                  <c:v>-0.37219999999999998</c:v>
                </c:pt>
                <c:pt idx="1066">
                  <c:v>-0.37109999999999999</c:v>
                </c:pt>
                <c:pt idx="1067">
                  <c:v>-0.36980000000000002</c:v>
                </c:pt>
                <c:pt idx="1068">
                  <c:v>-0.37030000000000002</c:v>
                </c:pt>
                <c:pt idx="1069">
                  <c:v>-0.37109999999999999</c:v>
                </c:pt>
                <c:pt idx="1070">
                  <c:v>-0.37019999999999997</c:v>
                </c:pt>
                <c:pt idx="1071">
                  <c:v>-0.37059999999999998</c:v>
                </c:pt>
                <c:pt idx="1072">
                  <c:v>-0.37109999999999999</c:v>
                </c:pt>
                <c:pt idx="1073">
                  <c:v>-0.37059999999999998</c:v>
                </c:pt>
                <c:pt idx="1074">
                  <c:v>-0.36959999999999998</c:v>
                </c:pt>
                <c:pt idx="1075">
                  <c:v>-0.36899999999999999</c:v>
                </c:pt>
                <c:pt idx="1076">
                  <c:v>-0.36919999999999997</c:v>
                </c:pt>
                <c:pt idx="1077">
                  <c:v>-0.36940000000000001</c:v>
                </c:pt>
                <c:pt idx="1078">
                  <c:v>-0.3695</c:v>
                </c:pt>
                <c:pt idx="1079">
                  <c:v>-0.36930000000000002</c:v>
                </c:pt>
                <c:pt idx="1080">
                  <c:v>-0.37030000000000002</c:v>
                </c:pt>
                <c:pt idx="1081">
                  <c:v>-0.37140000000000001</c:v>
                </c:pt>
                <c:pt idx="1082">
                  <c:v>-0.3725</c:v>
                </c:pt>
                <c:pt idx="1083">
                  <c:v>-0.37280000000000002</c:v>
                </c:pt>
                <c:pt idx="1084">
                  <c:v>-0.37209999999999999</c:v>
                </c:pt>
                <c:pt idx="1085">
                  <c:v>-0.37080000000000002</c:v>
                </c:pt>
                <c:pt idx="1086">
                  <c:v>-0.371</c:v>
                </c:pt>
                <c:pt idx="1087">
                  <c:v>-0.37209999999999999</c:v>
                </c:pt>
                <c:pt idx="1088">
                  <c:v>-0.37269999999999998</c:v>
                </c:pt>
                <c:pt idx="1089">
                  <c:v>-0.37190000000000001</c:v>
                </c:pt>
                <c:pt idx="1090">
                  <c:v>-0.37090000000000001</c:v>
                </c:pt>
                <c:pt idx="1091">
                  <c:v>-0.3715</c:v>
                </c:pt>
                <c:pt idx="1092">
                  <c:v>-0.37219999999999998</c:v>
                </c:pt>
                <c:pt idx="1093">
                  <c:v>-0.37280000000000002</c:v>
                </c:pt>
                <c:pt idx="1094">
                  <c:v>-0.373</c:v>
                </c:pt>
                <c:pt idx="1095">
                  <c:v>-0.37430000000000002</c:v>
                </c:pt>
                <c:pt idx="1096">
                  <c:v>-0.37440000000000001</c:v>
                </c:pt>
                <c:pt idx="1097">
                  <c:v>-0.37369999999999998</c:v>
                </c:pt>
                <c:pt idx="1098">
                  <c:v>-0.37230000000000002</c:v>
                </c:pt>
                <c:pt idx="1099">
                  <c:v>-0.37180000000000002</c:v>
                </c:pt>
                <c:pt idx="1100">
                  <c:v>-0.37290000000000001</c:v>
                </c:pt>
                <c:pt idx="1101">
                  <c:v>-0.37369999999999998</c:v>
                </c:pt>
                <c:pt idx="1102">
                  <c:v>-0.37409999999999999</c:v>
                </c:pt>
                <c:pt idx="1103">
                  <c:v>-0.37469999999999998</c:v>
                </c:pt>
                <c:pt idx="1104">
                  <c:v>-0.3745</c:v>
                </c:pt>
                <c:pt idx="1105">
                  <c:v>-0.374</c:v>
                </c:pt>
                <c:pt idx="1106">
                  <c:v>-0.37359999999999999</c:v>
                </c:pt>
                <c:pt idx="1107">
                  <c:v>-0.3735</c:v>
                </c:pt>
                <c:pt idx="1108">
                  <c:v>-0.37359999999999999</c:v>
                </c:pt>
                <c:pt idx="1109">
                  <c:v>-0.37340000000000001</c:v>
                </c:pt>
                <c:pt idx="1110">
                  <c:v>-0.37319999999999998</c:v>
                </c:pt>
                <c:pt idx="1111">
                  <c:v>-0.3735</c:v>
                </c:pt>
                <c:pt idx="1112">
                  <c:v>-0.37330000000000002</c:v>
                </c:pt>
                <c:pt idx="1113">
                  <c:v>-0.37319999999999998</c:v>
                </c:pt>
                <c:pt idx="1114">
                  <c:v>-0.374</c:v>
                </c:pt>
                <c:pt idx="1115">
                  <c:v>-0.37519999999999998</c:v>
                </c:pt>
                <c:pt idx="1116">
                  <c:v>-0.37619999999999998</c:v>
                </c:pt>
                <c:pt idx="1117">
                  <c:v>-0.37640000000000001</c:v>
                </c:pt>
                <c:pt idx="1118">
                  <c:v>-0.37569999999999998</c:v>
                </c:pt>
                <c:pt idx="1119">
                  <c:v>-0.376</c:v>
                </c:pt>
                <c:pt idx="1120">
                  <c:v>-0.37630000000000002</c:v>
                </c:pt>
                <c:pt idx="1121">
                  <c:v>-0.37659999999999999</c:v>
                </c:pt>
                <c:pt idx="1122">
                  <c:v>-0.37740000000000001</c:v>
                </c:pt>
                <c:pt idx="1123">
                  <c:v>-0.3775</c:v>
                </c:pt>
                <c:pt idx="1124">
                  <c:v>-0.37790000000000001</c:v>
                </c:pt>
                <c:pt idx="1125">
                  <c:v>-0.378</c:v>
                </c:pt>
                <c:pt idx="1126">
                  <c:v>-0.37790000000000001</c:v>
                </c:pt>
                <c:pt idx="1127">
                  <c:v>-0.37869999999999998</c:v>
                </c:pt>
                <c:pt idx="1128">
                  <c:v>-0.379</c:v>
                </c:pt>
                <c:pt idx="1129">
                  <c:v>-0.37880000000000003</c:v>
                </c:pt>
                <c:pt idx="1130">
                  <c:v>-0.37909999999999999</c:v>
                </c:pt>
                <c:pt idx="1131">
                  <c:v>-0.37869999999999998</c:v>
                </c:pt>
                <c:pt idx="1132">
                  <c:v>-0.37859999999999999</c:v>
                </c:pt>
                <c:pt idx="1133">
                  <c:v>-0.3795</c:v>
                </c:pt>
                <c:pt idx="1134">
                  <c:v>-0.37940000000000002</c:v>
                </c:pt>
                <c:pt idx="1135">
                  <c:v>-0.37740000000000001</c:v>
                </c:pt>
                <c:pt idx="1136">
                  <c:v>-0.37609999999999999</c:v>
                </c:pt>
                <c:pt idx="1137">
                  <c:v>-0.37590000000000001</c:v>
                </c:pt>
                <c:pt idx="1138">
                  <c:v>-0.37669999999999998</c:v>
                </c:pt>
                <c:pt idx="1139">
                  <c:v>-0.37740000000000001</c:v>
                </c:pt>
                <c:pt idx="1140">
                  <c:v>-0.37869999999999998</c:v>
                </c:pt>
                <c:pt idx="1141">
                  <c:v>-0.37969999999999998</c:v>
                </c:pt>
                <c:pt idx="1142">
                  <c:v>-0.37969999999999998</c:v>
                </c:pt>
                <c:pt idx="1143">
                  <c:v>-0.37869999999999998</c:v>
                </c:pt>
                <c:pt idx="1144">
                  <c:v>-0.37830000000000003</c:v>
                </c:pt>
                <c:pt idx="1145">
                  <c:v>-0.37919999999999998</c:v>
                </c:pt>
                <c:pt idx="1146">
                  <c:v>-0.38040000000000002</c:v>
                </c:pt>
                <c:pt idx="1147">
                  <c:v>-0.38</c:v>
                </c:pt>
                <c:pt idx="1148">
                  <c:v>-0.37919999999999998</c:v>
                </c:pt>
                <c:pt idx="1149">
                  <c:v>-0.3785</c:v>
                </c:pt>
                <c:pt idx="1150">
                  <c:v>-0.37809999999999999</c:v>
                </c:pt>
                <c:pt idx="1151">
                  <c:v>-0.37819999999999998</c:v>
                </c:pt>
                <c:pt idx="1152">
                  <c:v>-0.3775</c:v>
                </c:pt>
                <c:pt idx="1153">
                  <c:v>-0.37769999999999998</c:v>
                </c:pt>
                <c:pt idx="1154">
                  <c:v>-0.3785</c:v>
                </c:pt>
                <c:pt idx="1155">
                  <c:v>-0.3775</c:v>
                </c:pt>
                <c:pt idx="1156">
                  <c:v>-0.37709999999999999</c:v>
                </c:pt>
                <c:pt idx="1157">
                  <c:v>-0.37730000000000002</c:v>
                </c:pt>
                <c:pt idx="1158">
                  <c:v>-0.37859999999999999</c:v>
                </c:pt>
                <c:pt idx="1159">
                  <c:v>-0.3785</c:v>
                </c:pt>
                <c:pt idx="1160">
                  <c:v>-0.37830000000000003</c:v>
                </c:pt>
                <c:pt idx="1161">
                  <c:v>-0.379</c:v>
                </c:pt>
                <c:pt idx="1162">
                  <c:v>-0.37959999999999999</c:v>
                </c:pt>
                <c:pt idx="1163">
                  <c:v>-0.38009999999999999</c:v>
                </c:pt>
                <c:pt idx="1164">
                  <c:v>-0.38019999999999998</c:v>
                </c:pt>
                <c:pt idx="1165">
                  <c:v>-0.3805</c:v>
                </c:pt>
                <c:pt idx="1166">
                  <c:v>-0.38179999999999997</c:v>
                </c:pt>
                <c:pt idx="1167">
                  <c:v>-0.3821</c:v>
                </c:pt>
                <c:pt idx="1168">
                  <c:v>-0.3805</c:v>
                </c:pt>
                <c:pt idx="1169">
                  <c:v>-0.37969999999999998</c:v>
                </c:pt>
                <c:pt idx="1170">
                  <c:v>-0.37919999999999998</c:v>
                </c:pt>
                <c:pt idx="1171">
                  <c:v>-0.37890000000000001</c:v>
                </c:pt>
                <c:pt idx="1172">
                  <c:v>-0.37909999999999999</c:v>
                </c:pt>
                <c:pt idx="1173">
                  <c:v>-0.38069999999999998</c:v>
                </c:pt>
                <c:pt idx="1174">
                  <c:v>-0.38169999999999998</c:v>
                </c:pt>
                <c:pt idx="1175">
                  <c:v>-0.38150000000000001</c:v>
                </c:pt>
                <c:pt idx="1176">
                  <c:v>-0.38119999999999998</c:v>
                </c:pt>
                <c:pt idx="1177">
                  <c:v>-0.38109999999999999</c:v>
                </c:pt>
                <c:pt idx="1178">
                  <c:v>-0.38140000000000002</c:v>
                </c:pt>
                <c:pt idx="1179">
                  <c:v>-0.38100000000000001</c:v>
                </c:pt>
                <c:pt idx="1180">
                  <c:v>-0.38</c:v>
                </c:pt>
                <c:pt idx="1181">
                  <c:v>-0.37940000000000002</c:v>
                </c:pt>
                <c:pt idx="1182">
                  <c:v>-0.37940000000000002</c:v>
                </c:pt>
                <c:pt idx="1183">
                  <c:v>-0.37890000000000001</c:v>
                </c:pt>
                <c:pt idx="1184">
                  <c:v>-0.3775</c:v>
                </c:pt>
                <c:pt idx="1185">
                  <c:v>-0.37690000000000001</c:v>
                </c:pt>
                <c:pt idx="1186">
                  <c:v>-0.37640000000000001</c:v>
                </c:pt>
                <c:pt idx="1187">
                  <c:v>-0.37690000000000001</c:v>
                </c:pt>
                <c:pt idx="1188">
                  <c:v>-0.37819999999999998</c:v>
                </c:pt>
                <c:pt idx="1189">
                  <c:v>-0.37909999999999999</c:v>
                </c:pt>
                <c:pt idx="1190">
                  <c:v>-0.37959999999999999</c:v>
                </c:pt>
                <c:pt idx="1191">
                  <c:v>-0.37909999999999999</c:v>
                </c:pt>
                <c:pt idx="1192">
                  <c:v>-0.37869999999999998</c:v>
                </c:pt>
                <c:pt idx="1193">
                  <c:v>-0.37909999999999999</c:v>
                </c:pt>
                <c:pt idx="1194">
                  <c:v>-0.37940000000000002</c:v>
                </c:pt>
                <c:pt idx="1195">
                  <c:v>-0.37990000000000002</c:v>
                </c:pt>
                <c:pt idx="1196">
                  <c:v>-0.38059999999999999</c:v>
                </c:pt>
                <c:pt idx="1197">
                  <c:v>-0.38</c:v>
                </c:pt>
                <c:pt idx="1198">
                  <c:v>-0.37830000000000003</c:v>
                </c:pt>
                <c:pt idx="1199">
                  <c:v>-0.37830000000000003</c:v>
                </c:pt>
                <c:pt idx="1200">
                  <c:v>-0.3795</c:v>
                </c:pt>
                <c:pt idx="1201">
                  <c:v>-0.3805</c:v>
                </c:pt>
                <c:pt idx="1202">
                  <c:v>-0.38080000000000003</c:v>
                </c:pt>
                <c:pt idx="1203">
                  <c:v>-0.38030000000000003</c:v>
                </c:pt>
                <c:pt idx="1204">
                  <c:v>-0.38</c:v>
                </c:pt>
                <c:pt idx="1205">
                  <c:v>-0.38109999999999999</c:v>
                </c:pt>
                <c:pt idx="1206">
                  <c:v>-0.38169999999999998</c:v>
                </c:pt>
                <c:pt idx="1207">
                  <c:v>-0.38119999999999998</c:v>
                </c:pt>
                <c:pt idx="1208">
                  <c:v>-0.3795</c:v>
                </c:pt>
                <c:pt idx="1209">
                  <c:v>-0.37969999999999998</c:v>
                </c:pt>
                <c:pt idx="1210">
                  <c:v>-0.38080000000000003</c:v>
                </c:pt>
                <c:pt idx="1211">
                  <c:v>-0.38169999999999998</c:v>
                </c:pt>
                <c:pt idx="1212">
                  <c:v>-0.38150000000000001</c:v>
                </c:pt>
                <c:pt idx="1213">
                  <c:v>-0.38090000000000002</c:v>
                </c:pt>
                <c:pt idx="1214">
                  <c:v>-0.38100000000000001</c:v>
                </c:pt>
                <c:pt idx="1215">
                  <c:v>-0.38179999999999997</c:v>
                </c:pt>
                <c:pt idx="1216">
                  <c:v>-0.38269999999999998</c:v>
                </c:pt>
                <c:pt idx="1217">
                  <c:v>-0.38300000000000001</c:v>
                </c:pt>
                <c:pt idx="1218">
                  <c:v>-0.38319999999999999</c:v>
                </c:pt>
                <c:pt idx="1219">
                  <c:v>-0.38279999999999997</c:v>
                </c:pt>
                <c:pt idx="1220">
                  <c:v>-0.38240000000000002</c:v>
                </c:pt>
                <c:pt idx="1221">
                  <c:v>-0.38150000000000001</c:v>
                </c:pt>
                <c:pt idx="1222">
                  <c:v>-0.38129999999999997</c:v>
                </c:pt>
                <c:pt idx="1223">
                  <c:v>-0.38100000000000001</c:v>
                </c:pt>
                <c:pt idx="1224">
                  <c:v>-0.38100000000000001</c:v>
                </c:pt>
                <c:pt idx="1225">
                  <c:v>-0.38179999999999997</c:v>
                </c:pt>
                <c:pt idx="1226">
                  <c:v>-0.38129999999999997</c:v>
                </c:pt>
                <c:pt idx="1227">
                  <c:v>-0.38080000000000003</c:v>
                </c:pt>
                <c:pt idx="1228">
                  <c:v>-0.38129999999999997</c:v>
                </c:pt>
                <c:pt idx="1229">
                  <c:v>-0.38229999999999997</c:v>
                </c:pt>
                <c:pt idx="1230">
                  <c:v>-0.3826</c:v>
                </c:pt>
                <c:pt idx="1231">
                  <c:v>-0.38129999999999997</c:v>
                </c:pt>
                <c:pt idx="1232">
                  <c:v>-0.38090000000000002</c:v>
                </c:pt>
                <c:pt idx="1233">
                  <c:v>-0.38119999999999998</c:v>
                </c:pt>
                <c:pt idx="1234">
                  <c:v>-0.38159999999999999</c:v>
                </c:pt>
                <c:pt idx="1235">
                  <c:v>-0.38240000000000002</c:v>
                </c:pt>
                <c:pt idx="1236">
                  <c:v>-0.3821</c:v>
                </c:pt>
                <c:pt idx="1237">
                  <c:v>-0.38119999999999998</c:v>
                </c:pt>
                <c:pt idx="1238">
                  <c:v>-0.38140000000000002</c:v>
                </c:pt>
                <c:pt idx="1239">
                  <c:v>-0.38140000000000002</c:v>
                </c:pt>
                <c:pt idx="1240">
                  <c:v>-0.38059999999999999</c:v>
                </c:pt>
                <c:pt idx="1241">
                  <c:v>-0.38</c:v>
                </c:pt>
                <c:pt idx="1242">
                  <c:v>-0.38019999999999998</c:v>
                </c:pt>
                <c:pt idx="1243">
                  <c:v>-0.38100000000000001</c:v>
                </c:pt>
                <c:pt idx="1244">
                  <c:v>-0.38109999999999999</c:v>
                </c:pt>
                <c:pt idx="1245">
                  <c:v>-0.38059999999999999</c:v>
                </c:pt>
                <c:pt idx="1246">
                  <c:v>-0.38009999999999999</c:v>
                </c:pt>
                <c:pt idx="1247">
                  <c:v>-0.38069999999999998</c:v>
                </c:pt>
                <c:pt idx="1248">
                  <c:v>-0.38190000000000002</c:v>
                </c:pt>
                <c:pt idx="1249">
                  <c:v>-0.38279999999999997</c:v>
                </c:pt>
                <c:pt idx="1250">
                  <c:v>-0.38300000000000001</c:v>
                </c:pt>
                <c:pt idx="1251">
                  <c:v>-0.38190000000000002</c:v>
                </c:pt>
                <c:pt idx="1252">
                  <c:v>-0.38080000000000003</c:v>
                </c:pt>
                <c:pt idx="1253">
                  <c:v>-0.38109999999999999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CFC-4335-A86C-4638E15F8F72}"/>
            </c:ext>
          </c:extLst>
        </c:ser>
        <c:ser>
          <c:idx val="5"/>
          <c:order val="4"/>
          <c:tx>
            <c:strRef>
              <c:f>'S5'!$D$1</c:f>
              <c:strCache>
                <c:ptCount val="1"/>
                <c:pt idx="0">
                  <c:v>S5</c:v>
                </c:pt>
              </c:strCache>
            </c:strRef>
          </c:tx>
          <c:spPr>
            <a:ln w="25400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'S5'!$D$2:$D$1927</c:f>
              <c:numCache>
                <c:formatCode>General</c:formatCode>
                <c:ptCount val="1926"/>
                <c:pt idx="0">
                  <c:v>2.3000000000000001E-4</c:v>
                </c:pt>
                <c:pt idx="1">
                  <c:v>2.3000000000000001E-4</c:v>
                </c:pt>
                <c:pt idx="2">
                  <c:v>2.5000000000000001E-4</c:v>
                </c:pt>
                <c:pt idx="3">
                  <c:v>2.7E-4</c:v>
                </c:pt>
                <c:pt idx="4">
                  <c:v>2.7999999999999998E-4</c:v>
                </c:pt>
                <c:pt idx="5">
                  <c:v>2.9999999999999997E-4</c:v>
                </c:pt>
                <c:pt idx="6">
                  <c:v>3.3E-4</c:v>
                </c:pt>
                <c:pt idx="7">
                  <c:v>3.5E-4</c:v>
                </c:pt>
                <c:pt idx="8">
                  <c:v>4.0000000000000002E-4</c:v>
                </c:pt>
                <c:pt idx="9">
                  <c:v>5.1000000000000004E-4</c:v>
                </c:pt>
                <c:pt idx="10">
                  <c:v>4.8000000000000001E-4</c:v>
                </c:pt>
                <c:pt idx="11">
                  <c:v>4.2000000000000002E-4</c:v>
                </c:pt>
                <c:pt idx="12">
                  <c:v>4.0999999999999999E-4</c:v>
                </c:pt>
                <c:pt idx="13">
                  <c:v>4.0999999999999999E-4</c:v>
                </c:pt>
                <c:pt idx="14">
                  <c:v>4.2000000000000002E-4</c:v>
                </c:pt>
                <c:pt idx="15">
                  <c:v>4.4000000000000002E-4</c:v>
                </c:pt>
                <c:pt idx="16">
                  <c:v>4.4999999999999999E-4</c:v>
                </c:pt>
                <c:pt idx="17">
                  <c:v>4.4000000000000002E-4</c:v>
                </c:pt>
                <c:pt idx="18">
                  <c:v>4.4999999999999999E-4</c:v>
                </c:pt>
                <c:pt idx="19">
                  <c:v>4.4999999999999999E-4</c:v>
                </c:pt>
                <c:pt idx="20">
                  <c:v>4.6000000000000001E-4</c:v>
                </c:pt>
                <c:pt idx="21">
                  <c:v>4.6000000000000001E-4</c:v>
                </c:pt>
                <c:pt idx="22">
                  <c:v>4.6999999999999999E-4</c:v>
                </c:pt>
                <c:pt idx="23">
                  <c:v>4.8000000000000001E-4</c:v>
                </c:pt>
                <c:pt idx="24">
                  <c:v>4.8000000000000001E-4</c:v>
                </c:pt>
                <c:pt idx="25">
                  <c:v>6.0999999999999997E-4</c:v>
                </c:pt>
                <c:pt idx="26">
                  <c:v>1.39E-3</c:v>
                </c:pt>
                <c:pt idx="27">
                  <c:v>3.0799999999999998E-3</c:v>
                </c:pt>
                <c:pt idx="28">
                  <c:v>5.2900000000000004E-3</c:v>
                </c:pt>
                <c:pt idx="29">
                  <c:v>7.5500000000000003E-3</c:v>
                </c:pt>
                <c:pt idx="30">
                  <c:v>9.6699999999999998E-3</c:v>
                </c:pt>
                <c:pt idx="31">
                  <c:v>1.1650000000000001E-2</c:v>
                </c:pt>
                <c:pt idx="32">
                  <c:v>1.353E-2</c:v>
                </c:pt>
                <c:pt idx="33">
                  <c:v>1.5270000000000001E-2</c:v>
                </c:pt>
                <c:pt idx="34">
                  <c:v>1.6820000000000002E-2</c:v>
                </c:pt>
                <c:pt idx="35">
                  <c:v>1.8200000000000001E-2</c:v>
                </c:pt>
                <c:pt idx="36">
                  <c:v>1.949E-2</c:v>
                </c:pt>
                <c:pt idx="37">
                  <c:v>2.0750000000000001E-2</c:v>
                </c:pt>
                <c:pt idx="38">
                  <c:v>2.1999999999999999E-2</c:v>
                </c:pt>
                <c:pt idx="39">
                  <c:v>2.3269999999999999E-2</c:v>
                </c:pt>
                <c:pt idx="40">
                  <c:v>2.4570000000000002E-2</c:v>
                </c:pt>
                <c:pt idx="41">
                  <c:v>2.588E-2</c:v>
                </c:pt>
                <c:pt idx="42">
                  <c:v>2.7199999999999998E-2</c:v>
                </c:pt>
                <c:pt idx="43">
                  <c:v>2.8549999999999999E-2</c:v>
                </c:pt>
                <c:pt idx="44">
                  <c:v>2.9919999999999999E-2</c:v>
                </c:pt>
                <c:pt idx="45">
                  <c:v>3.1309999999999998E-2</c:v>
                </c:pt>
                <c:pt idx="46">
                  <c:v>3.2719999999999999E-2</c:v>
                </c:pt>
                <c:pt idx="47">
                  <c:v>3.4139999999999997E-2</c:v>
                </c:pt>
                <c:pt idx="48">
                  <c:v>3.5569999999999997E-2</c:v>
                </c:pt>
                <c:pt idx="49">
                  <c:v>3.6979999999999999E-2</c:v>
                </c:pt>
                <c:pt idx="50">
                  <c:v>3.8399999999999997E-2</c:v>
                </c:pt>
                <c:pt idx="51">
                  <c:v>3.9820000000000001E-2</c:v>
                </c:pt>
                <c:pt idx="52">
                  <c:v>4.1250000000000002E-2</c:v>
                </c:pt>
                <c:pt idx="53">
                  <c:v>4.267E-2</c:v>
                </c:pt>
                <c:pt idx="54">
                  <c:v>4.4049999999999999E-2</c:v>
                </c:pt>
                <c:pt idx="55">
                  <c:v>4.5440000000000001E-2</c:v>
                </c:pt>
                <c:pt idx="56">
                  <c:v>4.684E-2</c:v>
                </c:pt>
                <c:pt idx="57">
                  <c:v>4.8239999999999998E-2</c:v>
                </c:pt>
                <c:pt idx="58">
                  <c:v>4.9619999999999997E-2</c:v>
                </c:pt>
                <c:pt idx="59">
                  <c:v>5.1020000000000003E-2</c:v>
                </c:pt>
                <c:pt idx="60">
                  <c:v>5.2440000000000001E-2</c:v>
                </c:pt>
                <c:pt idx="61">
                  <c:v>5.3809999999999997E-2</c:v>
                </c:pt>
                <c:pt idx="62">
                  <c:v>5.5169999999999997E-2</c:v>
                </c:pt>
                <c:pt idx="63">
                  <c:v>5.6529999999999997E-2</c:v>
                </c:pt>
                <c:pt idx="64">
                  <c:v>5.7889999999999997E-2</c:v>
                </c:pt>
                <c:pt idx="65">
                  <c:v>5.9240000000000001E-2</c:v>
                </c:pt>
                <c:pt idx="66">
                  <c:v>6.0569999999999999E-2</c:v>
                </c:pt>
                <c:pt idx="67">
                  <c:v>6.1879999999999998E-2</c:v>
                </c:pt>
                <c:pt idx="68">
                  <c:v>6.318E-2</c:v>
                </c:pt>
                <c:pt idx="69">
                  <c:v>6.447E-2</c:v>
                </c:pt>
                <c:pt idx="70">
                  <c:v>6.5759999999999999E-2</c:v>
                </c:pt>
                <c:pt idx="71">
                  <c:v>6.7049999999999998E-2</c:v>
                </c:pt>
                <c:pt idx="72">
                  <c:v>6.8349999999999994E-2</c:v>
                </c:pt>
                <c:pt idx="73">
                  <c:v>6.9639999999999994E-2</c:v>
                </c:pt>
                <c:pt idx="74">
                  <c:v>7.0940000000000003E-2</c:v>
                </c:pt>
                <c:pt idx="75">
                  <c:v>7.2249999999999995E-2</c:v>
                </c:pt>
                <c:pt idx="76">
                  <c:v>7.3569999999999997E-2</c:v>
                </c:pt>
                <c:pt idx="77">
                  <c:v>7.4899999999999994E-2</c:v>
                </c:pt>
                <c:pt idx="78">
                  <c:v>7.6230000000000006E-2</c:v>
                </c:pt>
                <c:pt idx="79">
                  <c:v>7.7630000000000005E-2</c:v>
                </c:pt>
                <c:pt idx="80">
                  <c:v>7.9049999999999995E-2</c:v>
                </c:pt>
                <c:pt idx="81">
                  <c:v>8.0490000000000006E-2</c:v>
                </c:pt>
                <c:pt idx="82">
                  <c:v>8.1930000000000003E-2</c:v>
                </c:pt>
                <c:pt idx="83">
                  <c:v>8.337E-2</c:v>
                </c:pt>
                <c:pt idx="84">
                  <c:v>8.48E-2</c:v>
                </c:pt>
                <c:pt idx="85">
                  <c:v>8.6209999999999995E-2</c:v>
                </c:pt>
                <c:pt idx="86">
                  <c:v>8.763E-2</c:v>
                </c:pt>
                <c:pt idx="87">
                  <c:v>8.9050000000000004E-2</c:v>
                </c:pt>
                <c:pt idx="88">
                  <c:v>9.0490000000000001E-2</c:v>
                </c:pt>
                <c:pt idx="89">
                  <c:v>9.1969999999999996E-2</c:v>
                </c:pt>
                <c:pt idx="90">
                  <c:v>9.3429999999999999E-2</c:v>
                </c:pt>
                <c:pt idx="91">
                  <c:v>9.4899999999999998E-2</c:v>
                </c:pt>
                <c:pt idx="92">
                  <c:v>9.6409999999999996E-2</c:v>
                </c:pt>
                <c:pt idx="93">
                  <c:v>9.7960000000000005E-2</c:v>
                </c:pt>
                <c:pt idx="94">
                  <c:v>9.9519999999999997E-2</c:v>
                </c:pt>
                <c:pt idx="95">
                  <c:v>0.1011</c:v>
                </c:pt>
                <c:pt idx="96">
                  <c:v>0.1027</c:v>
                </c:pt>
                <c:pt idx="97">
                  <c:v>0.1043</c:v>
                </c:pt>
                <c:pt idx="98">
                  <c:v>0.106</c:v>
                </c:pt>
                <c:pt idx="99">
                  <c:v>0.1077</c:v>
                </c:pt>
                <c:pt idx="100">
                  <c:v>0.1094</c:v>
                </c:pt>
                <c:pt idx="101">
                  <c:v>0.11119999999999999</c:v>
                </c:pt>
                <c:pt idx="102">
                  <c:v>0.1129</c:v>
                </c:pt>
                <c:pt idx="103">
                  <c:v>0.11459999999999999</c:v>
                </c:pt>
                <c:pt idx="104">
                  <c:v>0.1164</c:v>
                </c:pt>
                <c:pt idx="105">
                  <c:v>0.1181</c:v>
                </c:pt>
                <c:pt idx="106">
                  <c:v>0.11990000000000001</c:v>
                </c:pt>
                <c:pt idx="107">
                  <c:v>0.1216</c:v>
                </c:pt>
                <c:pt idx="108">
                  <c:v>0.12330000000000001</c:v>
                </c:pt>
                <c:pt idx="109">
                  <c:v>0.125</c:v>
                </c:pt>
                <c:pt idx="110">
                  <c:v>0.12670000000000001</c:v>
                </c:pt>
                <c:pt idx="111">
                  <c:v>0.12839999999999999</c:v>
                </c:pt>
                <c:pt idx="112">
                  <c:v>0.13020000000000001</c:v>
                </c:pt>
                <c:pt idx="113">
                  <c:v>0.13189999999999999</c:v>
                </c:pt>
                <c:pt idx="114">
                  <c:v>0.13370000000000001</c:v>
                </c:pt>
                <c:pt idx="115">
                  <c:v>0.13539999999999999</c:v>
                </c:pt>
                <c:pt idx="116">
                  <c:v>0.13719999999999999</c:v>
                </c:pt>
                <c:pt idx="117">
                  <c:v>0.13900000000000001</c:v>
                </c:pt>
                <c:pt idx="118">
                  <c:v>0.14080000000000001</c:v>
                </c:pt>
                <c:pt idx="119">
                  <c:v>0.14249999999999999</c:v>
                </c:pt>
                <c:pt idx="120">
                  <c:v>0.14430000000000001</c:v>
                </c:pt>
                <c:pt idx="121">
                  <c:v>0.1462</c:v>
                </c:pt>
                <c:pt idx="122">
                  <c:v>0.14810000000000001</c:v>
                </c:pt>
                <c:pt idx="123">
                  <c:v>0.14990000000000001</c:v>
                </c:pt>
                <c:pt idx="124">
                  <c:v>0.15179999999999999</c:v>
                </c:pt>
                <c:pt idx="125">
                  <c:v>0.15359999999999999</c:v>
                </c:pt>
                <c:pt idx="126">
                  <c:v>0.1555</c:v>
                </c:pt>
                <c:pt idx="127">
                  <c:v>0.15740000000000001</c:v>
                </c:pt>
                <c:pt idx="128">
                  <c:v>0.15939999999999999</c:v>
                </c:pt>
                <c:pt idx="129">
                  <c:v>0.1613</c:v>
                </c:pt>
                <c:pt idx="130">
                  <c:v>0.16320000000000001</c:v>
                </c:pt>
                <c:pt idx="131">
                  <c:v>0.16520000000000001</c:v>
                </c:pt>
                <c:pt idx="132">
                  <c:v>0.16719999999999999</c:v>
                </c:pt>
                <c:pt idx="133">
                  <c:v>0.1691</c:v>
                </c:pt>
                <c:pt idx="134">
                  <c:v>0.17100000000000001</c:v>
                </c:pt>
                <c:pt idx="135">
                  <c:v>0.17299999999999999</c:v>
                </c:pt>
                <c:pt idx="136">
                  <c:v>0.17510000000000001</c:v>
                </c:pt>
                <c:pt idx="137">
                  <c:v>0.17710000000000001</c:v>
                </c:pt>
                <c:pt idx="138">
                  <c:v>0.17910000000000001</c:v>
                </c:pt>
                <c:pt idx="139">
                  <c:v>0.18099999999999999</c:v>
                </c:pt>
                <c:pt idx="140">
                  <c:v>0.183</c:v>
                </c:pt>
                <c:pt idx="141">
                  <c:v>0.18509999999999999</c:v>
                </c:pt>
                <c:pt idx="142">
                  <c:v>0.18720000000000001</c:v>
                </c:pt>
                <c:pt idx="143">
                  <c:v>0.1893</c:v>
                </c:pt>
                <c:pt idx="144">
                  <c:v>0.19139999999999999</c:v>
                </c:pt>
                <c:pt idx="145">
                  <c:v>0.19350000000000001</c:v>
                </c:pt>
                <c:pt idx="146">
                  <c:v>0.19570000000000001</c:v>
                </c:pt>
                <c:pt idx="147">
                  <c:v>0.19789999999999999</c:v>
                </c:pt>
                <c:pt idx="148">
                  <c:v>0.2001</c:v>
                </c:pt>
                <c:pt idx="149">
                  <c:v>0.20230000000000001</c:v>
                </c:pt>
                <c:pt idx="150">
                  <c:v>0.20449999999999999</c:v>
                </c:pt>
                <c:pt idx="151">
                  <c:v>0.20669999999999999</c:v>
                </c:pt>
                <c:pt idx="152">
                  <c:v>0.2089</c:v>
                </c:pt>
                <c:pt idx="153">
                  <c:v>0.2112</c:v>
                </c:pt>
                <c:pt idx="154">
                  <c:v>0.21340000000000001</c:v>
                </c:pt>
                <c:pt idx="155">
                  <c:v>0.21560000000000001</c:v>
                </c:pt>
                <c:pt idx="156">
                  <c:v>0.21790000000000001</c:v>
                </c:pt>
                <c:pt idx="157">
                  <c:v>0.2203</c:v>
                </c:pt>
                <c:pt idx="158">
                  <c:v>0.22270000000000001</c:v>
                </c:pt>
                <c:pt idx="159">
                  <c:v>0.22520000000000001</c:v>
                </c:pt>
                <c:pt idx="160">
                  <c:v>0.2278</c:v>
                </c:pt>
                <c:pt idx="161">
                  <c:v>0.23039999999999999</c:v>
                </c:pt>
                <c:pt idx="162">
                  <c:v>0.23300000000000001</c:v>
                </c:pt>
                <c:pt idx="163">
                  <c:v>0.23580000000000001</c:v>
                </c:pt>
                <c:pt idx="164">
                  <c:v>0.2387</c:v>
                </c:pt>
                <c:pt idx="165">
                  <c:v>0.24160000000000001</c:v>
                </c:pt>
                <c:pt idx="166">
                  <c:v>0.24479999999999999</c:v>
                </c:pt>
                <c:pt idx="167">
                  <c:v>0.24809999999999999</c:v>
                </c:pt>
                <c:pt idx="168">
                  <c:v>0.2515</c:v>
                </c:pt>
                <c:pt idx="169">
                  <c:v>0.255</c:v>
                </c:pt>
                <c:pt idx="170">
                  <c:v>0.25879999999999997</c:v>
                </c:pt>
                <c:pt idx="171">
                  <c:v>0.26269999999999999</c:v>
                </c:pt>
                <c:pt idx="172">
                  <c:v>0.26669999999999999</c:v>
                </c:pt>
                <c:pt idx="173">
                  <c:v>0.27089999999999997</c:v>
                </c:pt>
                <c:pt idx="174">
                  <c:v>0.27510000000000001</c:v>
                </c:pt>
                <c:pt idx="175">
                  <c:v>0.27939999999999998</c:v>
                </c:pt>
                <c:pt idx="176">
                  <c:v>0.28389999999999999</c:v>
                </c:pt>
                <c:pt idx="177">
                  <c:v>0.28860000000000002</c:v>
                </c:pt>
                <c:pt idx="178">
                  <c:v>0.29330000000000001</c:v>
                </c:pt>
                <c:pt idx="179">
                  <c:v>0.2979</c:v>
                </c:pt>
                <c:pt idx="180">
                  <c:v>0.30249999999999999</c:v>
                </c:pt>
                <c:pt idx="181">
                  <c:v>0.30719999999999997</c:v>
                </c:pt>
                <c:pt idx="182">
                  <c:v>0.312</c:v>
                </c:pt>
                <c:pt idx="183">
                  <c:v>0.317</c:v>
                </c:pt>
                <c:pt idx="184">
                  <c:v>0.32200000000000001</c:v>
                </c:pt>
                <c:pt idx="185">
                  <c:v>0.3271</c:v>
                </c:pt>
                <c:pt idx="186">
                  <c:v>0.33229999999999998</c:v>
                </c:pt>
                <c:pt idx="187">
                  <c:v>0.33760000000000001</c:v>
                </c:pt>
                <c:pt idx="188">
                  <c:v>0.34300000000000003</c:v>
                </c:pt>
                <c:pt idx="189">
                  <c:v>0.34849999999999998</c:v>
                </c:pt>
                <c:pt idx="190">
                  <c:v>0.35410000000000003</c:v>
                </c:pt>
                <c:pt idx="191">
                  <c:v>0.3599</c:v>
                </c:pt>
                <c:pt idx="192">
                  <c:v>0.36580000000000001</c:v>
                </c:pt>
                <c:pt idx="193">
                  <c:v>0.37190000000000001</c:v>
                </c:pt>
                <c:pt idx="194">
                  <c:v>0.37809999999999999</c:v>
                </c:pt>
                <c:pt idx="195">
                  <c:v>0.38440000000000002</c:v>
                </c:pt>
                <c:pt idx="196">
                  <c:v>0.39079999999999998</c:v>
                </c:pt>
                <c:pt idx="197">
                  <c:v>0.39729999999999999</c:v>
                </c:pt>
                <c:pt idx="198">
                  <c:v>0.40389999999999998</c:v>
                </c:pt>
                <c:pt idx="199">
                  <c:v>0.41070000000000001</c:v>
                </c:pt>
                <c:pt idx="200">
                  <c:v>0.41749999999999998</c:v>
                </c:pt>
                <c:pt idx="201">
                  <c:v>0.4244</c:v>
                </c:pt>
                <c:pt idx="202">
                  <c:v>0.43130000000000002</c:v>
                </c:pt>
                <c:pt idx="203">
                  <c:v>0.43830000000000002</c:v>
                </c:pt>
                <c:pt idx="204">
                  <c:v>0.44519999999999998</c:v>
                </c:pt>
                <c:pt idx="205">
                  <c:v>0.45219999999999999</c:v>
                </c:pt>
                <c:pt idx="206">
                  <c:v>0.4592</c:v>
                </c:pt>
                <c:pt idx="207">
                  <c:v>0.46629999999999999</c:v>
                </c:pt>
                <c:pt idx="208">
                  <c:v>0.47339999999999999</c:v>
                </c:pt>
                <c:pt idx="209">
                  <c:v>0.48049999999999998</c:v>
                </c:pt>
                <c:pt idx="210">
                  <c:v>0.48759999999999998</c:v>
                </c:pt>
                <c:pt idx="211">
                  <c:v>0.49469999999999997</c:v>
                </c:pt>
                <c:pt idx="212">
                  <c:v>0.50180000000000002</c:v>
                </c:pt>
                <c:pt idx="213">
                  <c:v>0.50890000000000002</c:v>
                </c:pt>
                <c:pt idx="214">
                  <c:v>0.5161</c:v>
                </c:pt>
                <c:pt idx="215">
                  <c:v>0.52329999999999999</c:v>
                </c:pt>
                <c:pt idx="216">
                  <c:v>0.53059999999999996</c:v>
                </c:pt>
                <c:pt idx="217">
                  <c:v>0.53790000000000004</c:v>
                </c:pt>
                <c:pt idx="218">
                  <c:v>0.54510000000000003</c:v>
                </c:pt>
                <c:pt idx="219">
                  <c:v>0.55249999999999999</c:v>
                </c:pt>
                <c:pt idx="220">
                  <c:v>0.56000000000000005</c:v>
                </c:pt>
                <c:pt idx="221">
                  <c:v>0.56759999999999999</c:v>
                </c:pt>
                <c:pt idx="222">
                  <c:v>0.57520000000000004</c:v>
                </c:pt>
                <c:pt idx="223">
                  <c:v>0.58279999999999998</c:v>
                </c:pt>
                <c:pt idx="224">
                  <c:v>0.59040000000000004</c:v>
                </c:pt>
                <c:pt idx="225">
                  <c:v>0.59799999999999998</c:v>
                </c:pt>
                <c:pt idx="226">
                  <c:v>0.60570000000000002</c:v>
                </c:pt>
                <c:pt idx="227">
                  <c:v>0.61319999999999997</c:v>
                </c:pt>
                <c:pt idx="228">
                  <c:v>0.62080000000000002</c:v>
                </c:pt>
                <c:pt idx="229">
                  <c:v>0.62839999999999996</c:v>
                </c:pt>
                <c:pt idx="230">
                  <c:v>0.6361</c:v>
                </c:pt>
                <c:pt idx="231">
                  <c:v>0.64370000000000005</c:v>
                </c:pt>
                <c:pt idx="232">
                  <c:v>0.65139999999999998</c:v>
                </c:pt>
                <c:pt idx="233">
                  <c:v>0.65910000000000002</c:v>
                </c:pt>
                <c:pt idx="234">
                  <c:v>0.66690000000000005</c:v>
                </c:pt>
                <c:pt idx="235">
                  <c:v>0.67459999999999998</c:v>
                </c:pt>
                <c:pt idx="236">
                  <c:v>0.68230000000000002</c:v>
                </c:pt>
                <c:pt idx="237">
                  <c:v>0.68989999999999996</c:v>
                </c:pt>
                <c:pt idx="238">
                  <c:v>0.6976</c:v>
                </c:pt>
                <c:pt idx="239">
                  <c:v>0.70520000000000005</c:v>
                </c:pt>
                <c:pt idx="240">
                  <c:v>0.71289999999999998</c:v>
                </c:pt>
                <c:pt idx="241">
                  <c:v>0.72050000000000003</c:v>
                </c:pt>
                <c:pt idx="242">
                  <c:v>0.72819999999999996</c:v>
                </c:pt>
                <c:pt idx="243">
                  <c:v>0.7359</c:v>
                </c:pt>
                <c:pt idx="244">
                  <c:v>0.74350000000000005</c:v>
                </c:pt>
                <c:pt idx="245">
                  <c:v>0.75119999999999998</c:v>
                </c:pt>
                <c:pt idx="246">
                  <c:v>0.75870000000000004</c:v>
                </c:pt>
                <c:pt idx="247">
                  <c:v>0.76629999999999998</c:v>
                </c:pt>
                <c:pt idx="248">
                  <c:v>0.77390000000000003</c:v>
                </c:pt>
                <c:pt idx="249">
                  <c:v>0.78149999999999997</c:v>
                </c:pt>
                <c:pt idx="250">
                  <c:v>0.78910000000000002</c:v>
                </c:pt>
                <c:pt idx="251">
                  <c:v>0.79669999999999996</c:v>
                </c:pt>
                <c:pt idx="252">
                  <c:v>0.80430000000000001</c:v>
                </c:pt>
                <c:pt idx="253">
                  <c:v>0.81189999999999996</c:v>
                </c:pt>
                <c:pt idx="254">
                  <c:v>0.8196</c:v>
                </c:pt>
                <c:pt idx="255">
                  <c:v>0.82720000000000005</c:v>
                </c:pt>
                <c:pt idx="256">
                  <c:v>0.83489999999999998</c:v>
                </c:pt>
                <c:pt idx="257">
                  <c:v>0.84260000000000002</c:v>
                </c:pt>
                <c:pt idx="258">
                  <c:v>0.85029999999999994</c:v>
                </c:pt>
                <c:pt idx="259">
                  <c:v>0.85799999999999998</c:v>
                </c:pt>
                <c:pt idx="260">
                  <c:v>0.86570000000000003</c:v>
                </c:pt>
                <c:pt idx="261">
                  <c:v>0.87350000000000005</c:v>
                </c:pt>
                <c:pt idx="262">
                  <c:v>0.88119999999999998</c:v>
                </c:pt>
                <c:pt idx="263">
                  <c:v>0.88890000000000002</c:v>
                </c:pt>
                <c:pt idx="264">
                  <c:v>0.89659999999999995</c:v>
                </c:pt>
                <c:pt idx="265">
                  <c:v>0.90439999999999998</c:v>
                </c:pt>
                <c:pt idx="266">
                  <c:v>0.91220000000000001</c:v>
                </c:pt>
                <c:pt idx="267">
                  <c:v>0.92</c:v>
                </c:pt>
                <c:pt idx="268">
                  <c:v>0.92779999999999996</c:v>
                </c:pt>
                <c:pt idx="269">
                  <c:v>0.93559999999999999</c:v>
                </c:pt>
                <c:pt idx="270">
                  <c:v>0.94350000000000001</c:v>
                </c:pt>
                <c:pt idx="271">
                  <c:v>0.95130000000000003</c:v>
                </c:pt>
                <c:pt idx="272">
                  <c:v>0.95920000000000005</c:v>
                </c:pt>
                <c:pt idx="273">
                  <c:v>0.96709999999999996</c:v>
                </c:pt>
                <c:pt idx="274">
                  <c:v>0.97499999999999998</c:v>
                </c:pt>
                <c:pt idx="275">
                  <c:v>0.9829</c:v>
                </c:pt>
                <c:pt idx="276">
                  <c:v>0.99080000000000001</c:v>
                </c:pt>
                <c:pt idx="277">
                  <c:v>0.99880000000000002</c:v>
                </c:pt>
                <c:pt idx="278">
                  <c:v>1.0069999999999999</c:v>
                </c:pt>
                <c:pt idx="279">
                  <c:v>1.0149999999999999</c:v>
                </c:pt>
                <c:pt idx="280">
                  <c:v>1.0229999999999999</c:v>
                </c:pt>
                <c:pt idx="281">
                  <c:v>1.0309999999999999</c:v>
                </c:pt>
                <c:pt idx="282">
                  <c:v>1.0389999999999999</c:v>
                </c:pt>
                <c:pt idx="283">
                  <c:v>1.0469999999999999</c:v>
                </c:pt>
                <c:pt idx="284">
                  <c:v>1.0549999999999999</c:v>
                </c:pt>
                <c:pt idx="285">
                  <c:v>1.0629999999999999</c:v>
                </c:pt>
                <c:pt idx="286">
                  <c:v>1.071</c:v>
                </c:pt>
                <c:pt idx="287">
                  <c:v>1.079</c:v>
                </c:pt>
                <c:pt idx="288">
                  <c:v>1.087</c:v>
                </c:pt>
                <c:pt idx="289">
                  <c:v>1.095</c:v>
                </c:pt>
                <c:pt idx="290">
                  <c:v>1.103</c:v>
                </c:pt>
                <c:pt idx="291">
                  <c:v>1.111</c:v>
                </c:pt>
                <c:pt idx="292">
                  <c:v>1.119</c:v>
                </c:pt>
                <c:pt idx="293">
                  <c:v>1.127</c:v>
                </c:pt>
                <c:pt idx="294">
                  <c:v>1.135</c:v>
                </c:pt>
                <c:pt idx="295">
                  <c:v>1.143</c:v>
                </c:pt>
                <c:pt idx="296">
                  <c:v>1.151</c:v>
                </c:pt>
                <c:pt idx="297">
                  <c:v>1.1599999999999999</c:v>
                </c:pt>
                <c:pt idx="298">
                  <c:v>1.1679999999999999</c:v>
                </c:pt>
                <c:pt idx="299">
                  <c:v>1.1759999999999999</c:v>
                </c:pt>
                <c:pt idx="300">
                  <c:v>1.1839999999999999</c:v>
                </c:pt>
                <c:pt idx="301">
                  <c:v>1.1919999999999999</c:v>
                </c:pt>
                <c:pt idx="302">
                  <c:v>1.2</c:v>
                </c:pt>
                <c:pt idx="303">
                  <c:v>1.2090000000000001</c:v>
                </c:pt>
                <c:pt idx="304">
                  <c:v>1.2170000000000001</c:v>
                </c:pt>
                <c:pt idx="305">
                  <c:v>1.2250000000000001</c:v>
                </c:pt>
                <c:pt idx="306">
                  <c:v>1.2330000000000001</c:v>
                </c:pt>
                <c:pt idx="307">
                  <c:v>1.2410000000000001</c:v>
                </c:pt>
                <c:pt idx="308">
                  <c:v>1.25</c:v>
                </c:pt>
                <c:pt idx="309">
                  <c:v>1.258</c:v>
                </c:pt>
                <c:pt idx="310">
                  <c:v>1.266</c:v>
                </c:pt>
                <c:pt idx="311">
                  <c:v>1.274</c:v>
                </c:pt>
                <c:pt idx="312">
                  <c:v>1.2829999999999999</c:v>
                </c:pt>
                <c:pt idx="313">
                  <c:v>1.2909999999999999</c:v>
                </c:pt>
                <c:pt idx="314">
                  <c:v>1.2989999999999999</c:v>
                </c:pt>
                <c:pt idx="315">
                  <c:v>1.3080000000000001</c:v>
                </c:pt>
                <c:pt idx="316">
                  <c:v>1.3160000000000001</c:v>
                </c:pt>
                <c:pt idx="317">
                  <c:v>1.3240000000000001</c:v>
                </c:pt>
                <c:pt idx="318">
                  <c:v>1.333</c:v>
                </c:pt>
                <c:pt idx="319">
                  <c:v>1.341</c:v>
                </c:pt>
                <c:pt idx="320">
                  <c:v>1.349</c:v>
                </c:pt>
                <c:pt idx="321">
                  <c:v>1.3580000000000001</c:v>
                </c:pt>
                <c:pt idx="322">
                  <c:v>1.3660000000000001</c:v>
                </c:pt>
                <c:pt idx="323">
                  <c:v>1.375</c:v>
                </c:pt>
                <c:pt idx="324">
                  <c:v>1.383</c:v>
                </c:pt>
                <c:pt idx="325">
                  <c:v>1.3919999999999999</c:v>
                </c:pt>
                <c:pt idx="326">
                  <c:v>1.4</c:v>
                </c:pt>
                <c:pt idx="327">
                  <c:v>1.409</c:v>
                </c:pt>
                <c:pt idx="328">
                  <c:v>1.417</c:v>
                </c:pt>
                <c:pt idx="329">
                  <c:v>1.4259999999999999</c:v>
                </c:pt>
                <c:pt idx="330">
                  <c:v>1.4339999999999999</c:v>
                </c:pt>
                <c:pt idx="331">
                  <c:v>1.4430000000000001</c:v>
                </c:pt>
                <c:pt idx="332">
                  <c:v>1.4510000000000001</c:v>
                </c:pt>
                <c:pt idx="333">
                  <c:v>1.46</c:v>
                </c:pt>
                <c:pt idx="334">
                  <c:v>1.468</c:v>
                </c:pt>
                <c:pt idx="335">
                  <c:v>1.4770000000000001</c:v>
                </c:pt>
                <c:pt idx="336">
                  <c:v>1.4850000000000001</c:v>
                </c:pt>
                <c:pt idx="337">
                  <c:v>1.494</c:v>
                </c:pt>
                <c:pt idx="338">
                  <c:v>1.502</c:v>
                </c:pt>
                <c:pt idx="339">
                  <c:v>1.5109999999999999</c:v>
                </c:pt>
                <c:pt idx="340">
                  <c:v>1.5189999999999999</c:v>
                </c:pt>
                <c:pt idx="341">
                  <c:v>1.528</c:v>
                </c:pt>
                <c:pt idx="342">
                  <c:v>1.536</c:v>
                </c:pt>
                <c:pt idx="343">
                  <c:v>1.5449999999999999</c:v>
                </c:pt>
                <c:pt idx="344">
                  <c:v>1.5529999999999999</c:v>
                </c:pt>
                <c:pt idx="345">
                  <c:v>1.5620000000000001</c:v>
                </c:pt>
                <c:pt idx="346">
                  <c:v>1.571</c:v>
                </c:pt>
                <c:pt idx="347">
                  <c:v>1.579</c:v>
                </c:pt>
                <c:pt idx="348">
                  <c:v>1.5880000000000001</c:v>
                </c:pt>
                <c:pt idx="349">
                  <c:v>1.597</c:v>
                </c:pt>
                <c:pt idx="350">
                  <c:v>1.605</c:v>
                </c:pt>
                <c:pt idx="351">
                  <c:v>1.6140000000000001</c:v>
                </c:pt>
                <c:pt idx="352">
                  <c:v>1.623</c:v>
                </c:pt>
                <c:pt idx="353">
                  <c:v>1.631</c:v>
                </c:pt>
                <c:pt idx="354">
                  <c:v>1.64</c:v>
                </c:pt>
                <c:pt idx="355">
                  <c:v>1.649</c:v>
                </c:pt>
                <c:pt idx="356">
                  <c:v>1.657</c:v>
                </c:pt>
                <c:pt idx="357">
                  <c:v>1.6659999999999999</c:v>
                </c:pt>
                <c:pt idx="358">
                  <c:v>1.675</c:v>
                </c:pt>
                <c:pt idx="359">
                  <c:v>1.6830000000000001</c:v>
                </c:pt>
                <c:pt idx="360">
                  <c:v>1.6919999999999999</c:v>
                </c:pt>
                <c:pt idx="361">
                  <c:v>1.7010000000000001</c:v>
                </c:pt>
                <c:pt idx="362">
                  <c:v>1.7090000000000001</c:v>
                </c:pt>
                <c:pt idx="363">
                  <c:v>1.718</c:v>
                </c:pt>
                <c:pt idx="364">
                  <c:v>1.7270000000000001</c:v>
                </c:pt>
                <c:pt idx="365">
                  <c:v>1.736</c:v>
                </c:pt>
                <c:pt idx="366">
                  <c:v>1.744</c:v>
                </c:pt>
                <c:pt idx="367">
                  <c:v>1.7529999999999999</c:v>
                </c:pt>
                <c:pt idx="368">
                  <c:v>1.762</c:v>
                </c:pt>
                <c:pt idx="369">
                  <c:v>1.7709999999999999</c:v>
                </c:pt>
                <c:pt idx="370">
                  <c:v>1.78</c:v>
                </c:pt>
                <c:pt idx="371">
                  <c:v>1.788</c:v>
                </c:pt>
                <c:pt idx="372">
                  <c:v>1.7969999999999999</c:v>
                </c:pt>
                <c:pt idx="373">
                  <c:v>1.806</c:v>
                </c:pt>
                <c:pt idx="374">
                  <c:v>1.8149999999999999</c:v>
                </c:pt>
                <c:pt idx="375">
                  <c:v>1.8240000000000001</c:v>
                </c:pt>
                <c:pt idx="376">
                  <c:v>1.8320000000000001</c:v>
                </c:pt>
                <c:pt idx="377">
                  <c:v>1.841</c:v>
                </c:pt>
                <c:pt idx="378">
                  <c:v>1.85</c:v>
                </c:pt>
                <c:pt idx="379">
                  <c:v>1.859</c:v>
                </c:pt>
                <c:pt idx="380">
                  <c:v>1.8680000000000001</c:v>
                </c:pt>
                <c:pt idx="381">
                  <c:v>1.877</c:v>
                </c:pt>
                <c:pt idx="382">
                  <c:v>1.8859999999999999</c:v>
                </c:pt>
                <c:pt idx="383">
                  <c:v>1.895</c:v>
                </c:pt>
                <c:pt idx="384">
                  <c:v>1.903</c:v>
                </c:pt>
                <c:pt idx="385">
                  <c:v>1.9119999999999999</c:v>
                </c:pt>
                <c:pt idx="386">
                  <c:v>1.921</c:v>
                </c:pt>
                <c:pt idx="387">
                  <c:v>1.93</c:v>
                </c:pt>
                <c:pt idx="388">
                  <c:v>1.9390000000000001</c:v>
                </c:pt>
                <c:pt idx="389">
                  <c:v>1.948</c:v>
                </c:pt>
                <c:pt idx="390">
                  <c:v>1.9570000000000001</c:v>
                </c:pt>
                <c:pt idx="391">
                  <c:v>1.966</c:v>
                </c:pt>
                <c:pt idx="392">
                  <c:v>1.9750000000000001</c:v>
                </c:pt>
                <c:pt idx="393">
                  <c:v>1.984</c:v>
                </c:pt>
                <c:pt idx="394">
                  <c:v>1.9930000000000001</c:v>
                </c:pt>
                <c:pt idx="395">
                  <c:v>2.0019999999999998</c:v>
                </c:pt>
                <c:pt idx="396">
                  <c:v>2.0110000000000001</c:v>
                </c:pt>
                <c:pt idx="397">
                  <c:v>2.02</c:v>
                </c:pt>
                <c:pt idx="398">
                  <c:v>2.0289999999999999</c:v>
                </c:pt>
                <c:pt idx="399">
                  <c:v>2.0379999999999998</c:v>
                </c:pt>
                <c:pt idx="400">
                  <c:v>2.0470000000000002</c:v>
                </c:pt>
                <c:pt idx="401">
                  <c:v>2.056</c:v>
                </c:pt>
                <c:pt idx="402">
                  <c:v>2.0649999999999999</c:v>
                </c:pt>
                <c:pt idx="403">
                  <c:v>2.0739999999999998</c:v>
                </c:pt>
                <c:pt idx="404">
                  <c:v>2.0830000000000002</c:v>
                </c:pt>
                <c:pt idx="405">
                  <c:v>2.0920000000000001</c:v>
                </c:pt>
                <c:pt idx="406">
                  <c:v>2.101</c:v>
                </c:pt>
                <c:pt idx="407">
                  <c:v>2.11</c:v>
                </c:pt>
                <c:pt idx="408">
                  <c:v>2.1190000000000002</c:v>
                </c:pt>
                <c:pt idx="409">
                  <c:v>2.1280000000000001</c:v>
                </c:pt>
                <c:pt idx="410">
                  <c:v>2.137</c:v>
                </c:pt>
                <c:pt idx="411">
                  <c:v>2.1459999999999999</c:v>
                </c:pt>
                <c:pt idx="412">
                  <c:v>2.1549999999999998</c:v>
                </c:pt>
                <c:pt idx="413">
                  <c:v>2.1640000000000001</c:v>
                </c:pt>
                <c:pt idx="414">
                  <c:v>2.1739999999999999</c:v>
                </c:pt>
                <c:pt idx="415">
                  <c:v>2.1829999999999998</c:v>
                </c:pt>
                <c:pt idx="416">
                  <c:v>2.1920000000000002</c:v>
                </c:pt>
                <c:pt idx="417">
                  <c:v>2.2010000000000001</c:v>
                </c:pt>
                <c:pt idx="418">
                  <c:v>2.21</c:v>
                </c:pt>
                <c:pt idx="419">
                  <c:v>2.2189999999999999</c:v>
                </c:pt>
                <c:pt idx="420">
                  <c:v>2.2280000000000002</c:v>
                </c:pt>
                <c:pt idx="421">
                  <c:v>2.2370000000000001</c:v>
                </c:pt>
                <c:pt idx="422">
                  <c:v>2.246</c:v>
                </c:pt>
                <c:pt idx="423">
                  <c:v>2.2549999999999999</c:v>
                </c:pt>
                <c:pt idx="424">
                  <c:v>2.2639999999999998</c:v>
                </c:pt>
                <c:pt idx="425">
                  <c:v>2.274</c:v>
                </c:pt>
                <c:pt idx="426">
                  <c:v>2.2829999999999999</c:v>
                </c:pt>
                <c:pt idx="427">
                  <c:v>2.2919999999999998</c:v>
                </c:pt>
                <c:pt idx="428">
                  <c:v>2.3010000000000002</c:v>
                </c:pt>
                <c:pt idx="429">
                  <c:v>2.31</c:v>
                </c:pt>
                <c:pt idx="430">
                  <c:v>2.319</c:v>
                </c:pt>
                <c:pt idx="431">
                  <c:v>2.3279999999999998</c:v>
                </c:pt>
                <c:pt idx="432">
                  <c:v>2.3380000000000001</c:v>
                </c:pt>
                <c:pt idx="433">
                  <c:v>2.347</c:v>
                </c:pt>
                <c:pt idx="434">
                  <c:v>2.3559999999999999</c:v>
                </c:pt>
                <c:pt idx="435">
                  <c:v>2.3650000000000002</c:v>
                </c:pt>
                <c:pt idx="436">
                  <c:v>2.3740000000000001</c:v>
                </c:pt>
                <c:pt idx="437">
                  <c:v>2.383</c:v>
                </c:pt>
                <c:pt idx="438">
                  <c:v>2.3919999999999999</c:v>
                </c:pt>
                <c:pt idx="439">
                  <c:v>2.4020000000000001</c:v>
                </c:pt>
                <c:pt idx="440">
                  <c:v>2.411</c:v>
                </c:pt>
                <c:pt idx="441">
                  <c:v>2.42</c:v>
                </c:pt>
                <c:pt idx="442">
                  <c:v>2.4289999999999998</c:v>
                </c:pt>
                <c:pt idx="443">
                  <c:v>2.4390000000000001</c:v>
                </c:pt>
                <c:pt idx="444">
                  <c:v>2.448</c:v>
                </c:pt>
                <c:pt idx="445">
                  <c:v>2.4569999999999999</c:v>
                </c:pt>
                <c:pt idx="446">
                  <c:v>2.4660000000000002</c:v>
                </c:pt>
                <c:pt idx="447">
                  <c:v>2.4750000000000001</c:v>
                </c:pt>
                <c:pt idx="448">
                  <c:v>2.4849999999999999</c:v>
                </c:pt>
                <c:pt idx="449">
                  <c:v>2.4940000000000002</c:v>
                </c:pt>
                <c:pt idx="450">
                  <c:v>2.5030000000000001</c:v>
                </c:pt>
                <c:pt idx="451">
                  <c:v>2.512</c:v>
                </c:pt>
                <c:pt idx="452">
                  <c:v>2.5219999999999998</c:v>
                </c:pt>
                <c:pt idx="453">
                  <c:v>2.5310000000000001</c:v>
                </c:pt>
                <c:pt idx="454">
                  <c:v>2.54</c:v>
                </c:pt>
                <c:pt idx="455">
                  <c:v>2.5489999999999999</c:v>
                </c:pt>
                <c:pt idx="456">
                  <c:v>2.5590000000000002</c:v>
                </c:pt>
                <c:pt idx="457">
                  <c:v>2.5680000000000001</c:v>
                </c:pt>
                <c:pt idx="458">
                  <c:v>2.577</c:v>
                </c:pt>
                <c:pt idx="459">
                  <c:v>2.5859999999999999</c:v>
                </c:pt>
                <c:pt idx="460">
                  <c:v>2.5960000000000001</c:v>
                </c:pt>
                <c:pt idx="461">
                  <c:v>2.605</c:v>
                </c:pt>
                <c:pt idx="462">
                  <c:v>2.6139999999999999</c:v>
                </c:pt>
                <c:pt idx="463">
                  <c:v>2.6230000000000002</c:v>
                </c:pt>
                <c:pt idx="464">
                  <c:v>2.633</c:v>
                </c:pt>
                <c:pt idx="465">
                  <c:v>2.6419999999999999</c:v>
                </c:pt>
                <c:pt idx="466">
                  <c:v>2.6509999999999998</c:v>
                </c:pt>
                <c:pt idx="467">
                  <c:v>2.661</c:v>
                </c:pt>
                <c:pt idx="468">
                  <c:v>2.67</c:v>
                </c:pt>
                <c:pt idx="469">
                  <c:v>2.6789999999999998</c:v>
                </c:pt>
                <c:pt idx="470">
                  <c:v>2.6890000000000001</c:v>
                </c:pt>
                <c:pt idx="471">
                  <c:v>2.698</c:v>
                </c:pt>
                <c:pt idx="472">
                  <c:v>2.7069999999999999</c:v>
                </c:pt>
                <c:pt idx="473">
                  <c:v>2.7170000000000001</c:v>
                </c:pt>
                <c:pt idx="474">
                  <c:v>2.726</c:v>
                </c:pt>
                <c:pt idx="475">
                  <c:v>2.7349999999999999</c:v>
                </c:pt>
                <c:pt idx="476">
                  <c:v>2.7440000000000002</c:v>
                </c:pt>
                <c:pt idx="477">
                  <c:v>2.754</c:v>
                </c:pt>
                <c:pt idx="478">
                  <c:v>2.7629999999999999</c:v>
                </c:pt>
                <c:pt idx="479">
                  <c:v>2.7719999999999998</c:v>
                </c:pt>
                <c:pt idx="480">
                  <c:v>2.782</c:v>
                </c:pt>
                <c:pt idx="481">
                  <c:v>2.7909999999999999</c:v>
                </c:pt>
                <c:pt idx="482">
                  <c:v>2.8</c:v>
                </c:pt>
                <c:pt idx="483">
                  <c:v>2.81</c:v>
                </c:pt>
                <c:pt idx="484">
                  <c:v>2.819</c:v>
                </c:pt>
                <c:pt idx="485">
                  <c:v>2.8279999999999998</c:v>
                </c:pt>
                <c:pt idx="486">
                  <c:v>2.8380000000000001</c:v>
                </c:pt>
                <c:pt idx="487">
                  <c:v>2.847</c:v>
                </c:pt>
                <c:pt idx="488">
                  <c:v>2.8570000000000002</c:v>
                </c:pt>
                <c:pt idx="489">
                  <c:v>2.8660000000000001</c:v>
                </c:pt>
                <c:pt idx="490">
                  <c:v>2.875</c:v>
                </c:pt>
                <c:pt idx="491">
                  <c:v>2.8849999999999998</c:v>
                </c:pt>
                <c:pt idx="492">
                  <c:v>2.8940000000000001</c:v>
                </c:pt>
                <c:pt idx="493">
                  <c:v>2.903</c:v>
                </c:pt>
                <c:pt idx="494">
                  <c:v>2.9129999999999998</c:v>
                </c:pt>
                <c:pt idx="495">
                  <c:v>2.9220000000000002</c:v>
                </c:pt>
                <c:pt idx="496">
                  <c:v>2.931</c:v>
                </c:pt>
                <c:pt idx="497">
                  <c:v>2.9409999999999998</c:v>
                </c:pt>
                <c:pt idx="498">
                  <c:v>2.95</c:v>
                </c:pt>
                <c:pt idx="499">
                  <c:v>2.9590000000000001</c:v>
                </c:pt>
                <c:pt idx="500">
                  <c:v>2.9689999999999999</c:v>
                </c:pt>
                <c:pt idx="501">
                  <c:v>2.9780000000000002</c:v>
                </c:pt>
                <c:pt idx="502">
                  <c:v>2.988</c:v>
                </c:pt>
                <c:pt idx="503">
                  <c:v>2.9969999999999999</c:v>
                </c:pt>
                <c:pt idx="504">
                  <c:v>3.0070000000000001</c:v>
                </c:pt>
                <c:pt idx="505">
                  <c:v>3.016</c:v>
                </c:pt>
                <c:pt idx="506">
                  <c:v>3.0249999999999999</c:v>
                </c:pt>
                <c:pt idx="507">
                  <c:v>3.0350000000000001</c:v>
                </c:pt>
                <c:pt idx="508">
                  <c:v>3.044</c:v>
                </c:pt>
                <c:pt idx="509">
                  <c:v>3.0539999999999998</c:v>
                </c:pt>
                <c:pt idx="510">
                  <c:v>3.0630000000000002</c:v>
                </c:pt>
                <c:pt idx="511">
                  <c:v>3.0720000000000001</c:v>
                </c:pt>
                <c:pt idx="512">
                  <c:v>3.0819999999999999</c:v>
                </c:pt>
                <c:pt idx="513">
                  <c:v>3.0910000000000002</c:v>
                </c:pt>
                <c:pt idx="514">
                  <c:v>3.101</c:v>
                </c:pt>
                <c:pt idx="515">
                  <c:v>3.11</c:v>
                </c:pt>
                <c:pt idx="516">
                  <c:v>3.1190000000000002</c:v>
                </c:pt>
                <c:pt idx="517">
                  <c:v>3.129</c:v>
                </c:pt>
                <c:pt idx="518">
                  <c:v>3.1379999999999999</c:v>
                </c:pt>
                <c:pt idx="519">
                  <c:v>3.1480000000000001</c:v>
                </c:pt>
                <c:pt idx="520">
                  <c:v>3.157</c:v>
                </c:pt>
                <c:pt idx="521">
                  <c:v>3.1669999999999998</c:v>
                </c:pt>
                <c:pt idx="522">
                  <c:v>3.1760000000000002</c:v>
                </c:pt>
                <c:pt idx="523">
                  <c:v>3.1850000000000001</c:v>
                </c:pt>
                <c:pt idx="524">
                  <c:v>3.1949999999999998</c:v>
                </c:pt>
                <c:pt idx="525">
                  <c:v>3.2040000000000002</c:v>
                </c:pt>
                <c:pt idx="526">
                  <c:v>3.214</c:v>
                </c:pt>
                <c:pt idx="527">
                  <c:v>3.2229999999999999</c:v>
                </c:pt>
                <c:pt idx="528">
                  <c:v>3.2330000000000001</c:v>
                </c:pt>
                <c:pt idx="529">
                  <c:v>3.242</c:v>
                </c:pt>
                <c:pt idx="530">
                  <c:v>3.2519999999999998</c:v>
                </c:pt>
                <c:pt idx="531">
                  <c:v>3.2610000000000001</c:v>
                </c:pt>
                <c:pt idx="532">
                  <c:v>3.2709999999999999</c:v>
                </c:pt>
                <c:pt idx="533">
                  <c:v>3.28</c:v>
                </c:pt>
                <c:pt idx="534">
                  <c:v>3.29</c:v>
                </c:pt>
                <c:pt idx="535">
                  <c:v>3.2989999999999999</c:v>
                </c:pt>
                <c:pt idx="536">
                  <c:v>3.3090000000000002</c:v>
                </c:pt>
                <c:pt idx="537">
                  <c:v>3.3180000000000001</c:v>
                </c:pt>
                <c:pt idx="538">
                  <c:v>3.3279999999999998</c:v>
                </c:pt>
                <c:pt idx="539">
                  <c:v>3.3370000000000002</c:v>
                </c:pt>
                <c:pt idx="540">
                  <c:v>3.347</c:v>
                </c:pt>
                <c:pt idx="541">
                  <c:v>3.3559999999999999</c:v>
                </c:pt>
                <c:pt idx="542">
                  <c:v>3.3660000000000001</c:v>
                </c:pt>
                <c:pt idx="543">
                  <c:v>3.375</c:v>
                </c:pt>
                <c:pt idx="544">
                  <c:v>3.3849999999999998</c:v>
                </c:pt>
                <c:pt idx="545">
                  <c:v>3.3940000000000001</c:v>
                </c:pt>
                <c:pt idx="546">
                  <c:v>3.4039999999999999</c:v>
                </c:pt>
                <c:pt idx="547">
                  <c:v>3.4140000000000001</c:v>
                </c:pt>
                <c:pt idx="548">
                  <c:v>3.423</c:v>
                </c:pt>
                <c:pt idx="549">
                  <c:v>3.4329999999999998</c:v>
                </c:pt>
                <c:pt idx="550">
                  <c:v>3.4420000000000002</c:v>
                </c:pt>
                <c:pt idx="551">
                  <c:v>3.452</c:v>
                </c:pt>
                <c:pt idx="552">
                  <c:v>3.4609999999999999</c:v>
                </c:pt>
                <c:pt idx="553">
                  <c:v>3.4710000000000001</c:v>
                </c:pt>
                <c:pt idx="554">
                  <c:v>3.48</c:v>
                </c:pt>
                <c:pt idx="555">
                  <c:v>3.49</c:v>
                </c:pt>
                <c:pt idx="556">
                  <c:v>3.4990000000000001</c:v>
                </c:pt>
                <c:pt idx="557">
                  <c:v>3.5089999999999999</c:v>
                </c:pt>
                <c:pt idx="558">
                  <c:v>3.5190000000000001</c:v>
                </c:pt>
                <c:pt idx="559">
                  <c:v>3.528</c:v>
                </c:pt>
                <c:pt idx="560">
                  <c:v>3.5379999999999998</c:v>
                </c:pt>
                <c:pt idx="561">
                  <c:v>3.5470000000000002</c:v>
                </c:pt>
                <c:pt idx="562">
                  <c:v>3.5569999999999999</c:v>
                </c:pt>
                <c:pt idx="563">
                  <c:v>3.5670000000000002</c:v>
                </c:pt>
                <c:pt idx="564">
                  <c:v>3.5760000000000001</c:v>
                </c:pt>
                <c:pt idx="565">
                  <c:v>3.5859999999999999</c:v>
                </c:pt>
                <c:pt idx="566">
                  <c:v>3.5950000000000002</c:v>
                </c:pt>
                <c:pt idx="567">
                  <c:v>3.605</c:v>
                </c:pt>
                <c:pt idx="568">
                  <c:v>3.6150000000000002</c:v>
                </c:pt>
                <c:pt idx="569">
                  <c:v>3.6240000000000001</c:v>
                </c:pt>
                <c:pt idx="570">
                  <c:v>3.6339999999999999</c:v>
                </c:pt>
                <c:pt idx="571">
                  <c:v>3.6440000000000001</c:v>
                </c:pt>
                <c:pt idx="572">
                  <c:v>3.653</c:v>
                </c:pt>
                <c:pt idx="573">
                  <c:v>3.6629999999999998</c:v>
                </c:pt>
                <c:pt idx="574">
                  <c:v>3.673</c:v>
                </c:pt>
                <c:pt idx="575">
                  <c:v>3.6819999999999999</c:v>
                </c:pt>
                <c:pt idx="576">
                  <c:v>3.6920000000000002</c:v>
                </c:pt>
                <c:pt idx="577">
                  <c:v>3.702</c:v>
                </c:pt>
                <c:pt idx="578">
                  <c:v>3.7109999999999999</c:v>
                </c:pt>
                <c:pt idx="579">
                  <c:v>3.7210000000000001</c:v>
                </c:pt>
                <c:pt idx="580">
                  <c:v>3.7309999999999999</c:v>
                </c:pt>
                <c:pt idx="581">
                  <c:v>3.7410000000000001</c:v>
                </c:pt>
                <c:pt idx="582">
                  <c:v>3.75</c:v>
                </c:pt>
                <c:pt idx="583">
                  <c:v>3.76</c:v>
                </c:pt>
                <c:pt idx="584">
                  <c:v>3.7690000000000001</c:v>
                </c:pt>
                <c:pt idx="585">
                  <c:v>3.7789999999999999</c:v>
                </c:pt>
                <c:pt idx="586">
                  <c:v>3.7890000000000001</c:v>
                </c:pt>
                <c:pt idx="587">
                  <c:v>3.798</c:v>
                </c:pt>
                <c:pt idx="588">
                  <c:v>3.8079999999999998</c:v>
                </c:pt>
                <c:pt idx="589">
                  <c:v>3.8180000000000001</c:v>
                </c:pt>
                <c:pt idx="590">
                  <c:v>3.827</c:v>
                </c:pt>
                <c:pt idx="591">
                  <c:v>3.8370000000000002</c:v>
                </c:pt>
                <c:pt idx="592">
                  <c:v>3.847</c:v>
                </c:pt>
                <c:pt idx="593">
                  <c:v>3.8559999999999999</c:v>
                </c:pt>
                <c:pt idx="594">
                  <c:v>3.8660000000000001</c:v>
                </c:pt>
                <c:pt idx="595">
                  <c:v>3.875</c:v>
                </c:pt>
                <c:pt idx="596">
                  <c:v>3.8849999999999998</c:v>
                </c:pt>
                <c:pt idx="597">
                  <c:v>3.895</c:v>
                </c:pt>
                <c:pt idx="598">
                  <c:v>3.9039999999999999</c:v>
                </c:pt>
                <c:pt idx="599">
                  <c:v>3.9140000000000001</c:v>
                </c:pt>
                <c:pt idx="600">
                  <c:v>3.9239999999999999</c:v>
                </c:pt>
                <c:pt idx="601">
                  <c:v>3.9329999999999998</c:v>
                </c:pt>
                <c:pt idx="602">
                  <c:v>3.9430000000000001</c:v>
                </c:pt>
                <c:pt idx="603">
                  <c:v>3.952</c:v>
                </c:pt>
                <c:pt idx="604">
                  <c:v>3.9620000000000002</c:v>
                </c:pt>
                <c:pt idx="605">
                  <c:v>3.972</c:v>
                </c:pt>
                <c:pt idx="606">
                  <c:v>3.9820000000000002</c:v>
                </c:pt>
                <c:pt idx="607">
                  <c:v>3.9910000000000001</c:v>
                </c:pt>
                <c:pt idx="608">
                  <c:v>4.0010000000000003</c:v>
                </c:pt>
                <c:pt idx="609">
                  <c:v>4.0110000000000001</c:v>
                </c:pt>
                <c:pt idx="610">
                  <c:v>4.0199999999999996</c:v>
                </c:pt>
                <c:pt idx="611">
                  <c:v>4.03</c:v>
                </c:pt>
                <c:pt idx="612">
                  <c:v>4.04</c:v>
                </c:pt>
                <c:pt idx="613">
                  <c:v>4.0490000000000004</c:v>
                </c:pt>
                <c:pt idx="614">
                  <c:v>4.0590000000000002</c:v>
                </c:pt>
                <c:pt idx="615">
                  <c:v>4.069</c:v>
                </c:pt>
                <c:pt idx="616">
                  <c:v>4.0780000000000003</c:v>
                </c:pt>
                <c:pt idx="617">
                  <c:v>4.0880000000000001</c:v>
                </c:pt>
                <c:pt idx="618">
                  <c:v>4.0979999999999999</c:v>
                </c:pt>
                <c:pt idx="619">
                  <c:v>4.1079999999999997</c:v>
                </c:pt>
                <c:pt idx="620">
                  <c:v>4.1180000000000003</c:v>
                </c:pt>
                <c:pt idx="621">
                  <c:v>4.1269999999999998</c:v>
                </c:pt>
                <c:pt idx="622">
                  <c:v>4.1369999999999996</c:v>
                </c:pt>
                <c:pt idx="623">
                  <c:v>4.1470000000000002</c:v>
                </c:pt>
                <c:pt idx="624">
                  <c:v>4.157</c:v>
                </c:pt>
                <c:pt idx="625">
                  <c:v>4.1660000000000004</c:v>
                </c:pt>
                <c:pt idx="626">
                  <c:v>4.1760000000000002</c:v>
                </c:pt>
                <c:pt idx="627">
                  <c:v>4.1859999999999999</c:v>
                </c:pt>
                <c:pt idx="628">
                  <c:v>4.1959999999999997</c:v>
                </c:pt>
                <c:pt idx="629">
                  <c:v>4.2060000000000004</c:v>
                </c:pt>
                <c:pt idx="630">
                  <c:v>4.2149999999999999</c:v>
                </c:pt>
                <c:pt idx="631">
                  <c:v>4.2249999999999996</c:v>
                </c:pt>
                <c:pt idx="632">
                  <c:v>4.2350000000000003</c:v>
                </c:pt>
                <c:pt idx="633">
                  <c:v>4.2450000000000001</c:v>
                </c:pt>
                <c:pt idx="634">
                  <c:v>4.2549999999999999</c:v>
                </c:pt>
                <c:pt idx="635">
                  <c:v>4.2649999999999997</c:v>
                </c:pt>
                <c:pt idx="636">
                  <c:v>4.2750000000000004</c:v>
                </c:pt>
                <c:pt idx="637">
                  <c:v>4.2839999999999998</c:v>
                </c:pt>
                <c:pt idx="638">
                  <c:v>4.2939999999999996</c:v>
                </c:pt>
                <c:pt idx="639">
                  <c:v>4.3040000000000003</c:v>
                </c:pt>
                <c:pt idx="640">
                  <c:v>4.3140000000000001</c:v>
                </c:pt>
                <c:pt idx="641">
                  <c:v>4.3239999999999998</c:v>
                </c:pt>
                <c:pt idx="642">
                  <c:v>4.3339999999999996</c:v>
                </c:pt>
                <c:pt idx="643">
                  <c:v>4.3440000000000003</c:v>
                </c:pt>
                <c:pt idx="644">
                  <c:v>4.3540000000000001</c:v>
                </c:pt>
                <c:pt idx="645">
                  <c:v>4.3630000000000004</c:v>
                </c:pt>
                <c:pt idx="646">
                  <c:v>4.3730000000000002</c:v>
                </c:pt>
                <c:pt idx="647">
                  <c:v>4.383</c:v>
                </c:pt>
                <c:pt idx="648">
                  <c:v>4.3929999999999998</c:v>
                </c:pt>
                <c:pt idx="649">
                  <c:v>4.4029999999999996</c:v>
                </c:pt>
                <c:pt idx="650">
                  <c:v>4.4130000000000003</c:v>
                </c:pt>
                <c:pt idx="651">
                  <c:v>4.423</c:v>
                </c:pt>
                <c:pt idx="652">
                  <c:v>4.4329999999999998</c:v>
                </c:pt>
                <c:pt idx="653">
                  <c:v>4.4429999999999996</c:v>
                </c:pt>
                <c:pt idx="654">
                  <c:v>4.4530000000000003</c:v>
                </c:pt>
                <c:pt idx="655">
                  <c:v>4.4630000000000001</c:v>
                </c:pt>
                <c:pt idx="656">
                  <c:v>4.4729999999999999</c:v>
                </c:pt>
                <c:pt idx="657">
                  <c:v>4.4829999999999997</c:v>
                </c:pt>
                <c:pt idx="658">
                  <c:v>4.4930000000000003</c:v>
                </c:pt>
                <c:pt idx="659">
                  <c:v>4.5030000000000001</c:v>
                </c:pt>
                <c:pt idx="660">
                  <c:v>4.5129999999999999</c:v>
                </c:pt>
                <c:pt idx="661">
                  <c:v>4.5229999999999997</c:v>
                </c:pt>
                <c:pt idx="662">
                  <c:v>4.5330000000000004</c:v>
                </c:pt>
                <c:pt idx="663">
                  <c:v>4.5430000000000001</c:v>
                </c:pt>
                <c:pt idx="664">
                  <c:v>4.5529999999999999</c:v>
                </c:pt>
                <c:pt idx="665">
                  <c:v>4.5629999999999997</c:v>
                </c:pt>
                <c:pt idx="666">
                  <c:v>4.5730000000000004</c:v>
                </c:pt>
                <c:pt idx="667">
                  <c:v>4.5819999999999999</c:v>
                </c:pt>
                <c:pt idx="668">
                  <c:v>4.5919999999999996</c:v>
                </c:pt>
                <c:pt idx="669">
                  <c:v>4.6029999999999998</c:v>
                </c:pt>
                <c:pt idx="670">
                  <c:v>4.6130000000000004</c:v>
                </c:pt>
                <c:pt idx="671">
                  <c:v>4.6230000000000002</c:v>
                </c:pt>
                <c:pt idx="672">
                  <c:v>4.633</c:v>
                </c:pt>
                <c:pt idx="673">
                  <c:v>4.6429999999999998</c:v>
                </c:pt>
                <c:pt idx="674">
                  <c:v>4.6529999999999996</c:v>
                </c:pt>
                <c:pt idx="675">
                  <c:v>4.6630000000000003</c:v>
                </c:pt>
                <c:pt idx="676">
                  <c:v>4.673</c:v>
                </c:pt>
                <c:pt idx="677">
                  <c:v>4.6829999999999998</c:v>
                </c:pt>
                <c:pt idx="678">
                  <c:v>4.6929999999999996</c:v>
                </c:pt>
                <c:pt idx="679">
                  <c:v>4.7030000000000003</c:v>
                </c:pt>
                <c:pt idx="680">
                  <c:v>4.7130000000000001</c:v>
                </c:pt>
                <c:pt idx="681">
                  <c:v>4.7229999999999999</c:v>
                </c:pt>
                <c:pt idx="682">
                  <c:v>4.734</c:v>
                </c:pt>
                <c:pt idx="683">
                  <c:v>4.7439999999999998</c:v>
                </c:pt>
                <c:pt idx="684">
                  <c:v>4.7539999999999996</c:v>
                </c:pt>
                <c:pt idx="685">
                  <c:v>4.7640000000000002</c:v>
                </c:pt>
                <c:pt idx="686">
                  <c:v>4.774</c:v>
                </c:pt>
                <c:pt idx="687">
                  <c:v>4.7839999999999998</c:v>
                </c:pt>
                <c:pt idx="688">
                  <c:v>4.7939999999999996</c:v>
                </c:pt>
                <c:pt idx="689">
                  <c:v>4.8040000000000003</c:v>
                </c:pt>
                <c:pt idx="690">
                  <c:v>4.8140000000000001</c:v>
                </c:pt>
                <c:pt idx="691">
                  <c:v>4.8239999999999998</c:v>
                </c:pt>
                <c:pt idx="692">
                  <c:v>4.835</c:v>
                </c:pt>
                <c:pt idx="693">
                  <c:v>4.8449999999999998</c:v>
                </c:pt>
                <c:pt idx="694">
                  <c:v>4.8550000000000004</c:v>
                </c:pt>
                <c:pt idx="695">
                  <c:v>4.8650000000000002</c:v>
                </c:pt>
                <c:pt idx="696">
                  <c:v>4.875</c:v>
                </c:pt>
                <c:pt idx="697">
                  <c:v>4.8849999999999998</c:v>
                </c:pt>
                <c:pt idx="698">
                  <c:v>4.8949999999999996</c:v>
                </c:pt>
                <c:pt idx="699">
                  <c:v>4.9059999999999997</c:v>
                </c:pt>
                <c:pt idx="700">
                  <c:v>4.9160000000000004</c:v>
                </c:pt>
                <c:pt idx="701">
                  <c:v>4.9260000000000002</c:v>
                </c:pt>
                <c:pt idx="702">
                  <c:v>4.9359999999999999</c:v>
                </c:pt>
                <c:pt idx="703">
                  <c:v>4.9459999999999997</c:v>
                </c:pt>
                <c:pt idx="704">
                  <c:v>4.9560000000000004</c:v>
                </c:pt>
                <c:pt idx="705">
                  <c:v>4.9660000000000002</c:v>
                </c:pt>
                <c:pt idx="706">
                  <c:v>4.9770000000000003</c:v>
                </c:pt>
                <c:pt idx="707">
                  <c:v>4.9870000000000001</c:v>
                </c:pt>
                <c:pt idx="708">
                  <c:v>4.9969999999999999</c:v>
                </c:pt>
                <c:pt idx="709">
                  <c:v>5.0069999999999997</c:v>
                </c:pt>
                <c:pt idx="710">
                  <c:v>5.0170000000000003</c:v>
                </c:pt>
                <c:pt idx="711">
                  <c:v>5.0270000000000001</c:v>
                </c:pt>
                <c:pt idx="712">
                  <c:v>5.0380000000000003</c:v>
                </c:pt>
                <c:pt idx="713">
                  <c:v>5.048</c:v>
                </c:pt>
                <c:pt idx="714">
                  <c:v>5.0579999999999998</c:v>
                </c:pt>
                <c:pt idx="715">
                  <c:v>5.0679999999999996</c:v>
                </c:pt>
                <c:pt idx="716">
                  <c:v>5.0789999999999997</c:v>
                </c:pt>
                <c:pt idx="717">
                  <c:v>5.0890000000000004</c:v>
                </c:pt>
                <c:pt idx="718">
                  <c:v>5.0990000000000002</c:v>
                </c:pt>
                <c:pt idx="719">
                  <c:v>5.109</c:v>
                </c:pt>
                <c:pt idx="720">
                  <c:v>5.1189999999999998</c:v>
                </c:pt>
                <c:pt idx="721">
                  <c:v>5.13</c:v>
                </c:pt>
                <c:pt idx="722">
                  <c:v>5.14</c:v>
                </c:pt>
                <c:pt idx="723">
                  <c:v>5.15</c:v>
                </c:pt>
                <c:pt idx="724">
                  <c:v>5.16</c:v>
                </c:pt>
                <c:pt idx="725">
                  <c:v>5.1710000000000003</c:v>
                </c:pt>
                <c:pt idx="726">
                  <c:v>5.181</c:v>
                </c:pt>
                <c:pt idx="727">
                  <c:v>5.1909999999999998</c:v>
                </c:pt>
                <c:pt idx="728">
                  <c:v>5.2009999999999996</c:v>
                </c:pt>
                <c:pt idx="729">
                  <c:v>5.2119999999999997</c:v>
                </c:pt>
                <c:pt idx="730">
                  <c:v>5.2220000000000004</c:v>
                </c:pt>
                <c:pt idx="731">
                  <c:v>5.2320000000000002</c:v>
                </c:pt>
                <c:pt idx="732">
                  <c:v>5.242</c:v>
                </c:pt>
                <c:pt idx="733">
                  <c:v>5.2530000000000001</c:v>
                </c:pt>
                <c:pt idx="734">
                  <c:v>5.2629999999999999</c:v>
                </c:pt>
                <c:pt idx="735">
                  <c:v>5.2729999999999997</c:v>
                </c:pt>
                <c:pt idx="736">
                  <c:v>5.2839999999999998</c:v>
                </c:pt>
                <c:pt idx="737">
                  <c:v>5.2939999999999996</c:v>
                </c:pt>
                <c:pt idx="738">
                  <c:v>5.3040000000000003</c:v>
                </c:pt>
                <c:pt idx="739">
                  <c:v>5.3150000000000004</c:v>
                </c:pt>
                <c:pt idx="740">
                  <c:v>5.3250000000000002</c:v>
                </c:pt>
                <c:pt idx="741">
                  <c:v>5.335</c:v>
                </c:pt>
                <c:pt idx="742">
                  <c:v>5.3460000000000001</c:v>
                </c:pt>
                <c:pt idx="743">
                  <c:v>5.3559999999999999</c:v>
                </c:pt>
                <c:pt idx="744">
                  <c:v>5.3659999999999997</c:v>
                </c:pt>
                <c:pt idx="745">
                  <c:v>5.3769999999999998</c:v>
                </c:pt>
                <c:pt idx="746">
                  <c:v>5.3869999999999996</c:v>
                </c:pt>
                <c:pt idx="747">
                  <c:v>5.3970000000000002</c:v>
                </c:pt>
                <c:pt idx="748">
                  <c:v>5.4080000000000004</c:v>
                </c:pt>
                <c:pt idx="749">
                  <c:v>5.4180000000000001</c:v>
                </c:pt>
                <c:pt idx="750">
                  <c:v>5.4290000000000003</c:v>
                </c:pt>
                <c:pt idx="751">
                  <c:v>5.4390000000000001</c:v>
                </c:pt>
                <c:pt idx="752">
                  <c:v>5.4489999999999998</c:v>
                </c:pt>
                <c:pt idx="753">
                  <c:v>5.46</c:v>
                </c:pt>
                <c:pt idx="754">
                  <c:v>5.47</c:v>
                </c:pt>
                <c:pt idx="755">
                  <c:v>5.48</c:v>
                </c:pt>
                <c:pt idx="756">
                  <c:v>5.4909999999999997</c:v>
                </c:pt>
                <c:pt idx="757">
                  <c:v>5.5010000000000003</c:v>
                </c:pt>
                <c:pt idx="758">
                  <c:v>5.5119999999999996</c:v>
                </c:pt>
                <c:pt idx="759">
                  <c:v>5.5220000000000002</c:v>
                </c:pt>
                <c:pt idx="760">
                  <c:v>5.5330000000000004</c:v>
                </c:pt>
                <c:pt idx="761">
                  <c:v>5.5430000000000001</c:v>
                </c:pt>
                <c:pt idx="762">
                  <c:v>5.5529999999999999</c:v>
                </c:pt>
                <c:pt idx="763">
                  <c:v>5.5640000000000001</c:v>
                </c:pt>
                <c:pt idx="764">
                  <c:v>5.5739999999999998</c:v>
                </c:pt>
                <c:pt idx="765">
                  <c:v>5.585</c:v>
                </c:pt>
                <c:pt idx="766">
                  <c:v>5.5949999999999998</c:v>
                </c:pt>
                <c:pt idx="767">
                  <c:v>5.6059999999999999</c:v>
                </c:pt>
                <c:pt idx="768">
                  <c:v>5.6159999999999997</c:v>
                </c:pt>
                <c:pt idx="769">
                  <c:v>5.6269999999999998</c:v>
                </c:pt>
                <c:pt idx="770">
                  <c:v>5.6369999999999996</c:v>
                </c:pt>
                <c:pt idx="771">
                  <c:v>5.6479999999999997</c:v>
                </c:pt>
                <c:pt idx="772">
                  <c:v>5.6580000000000004</c:v>
                </c:pt>
                <c:pt idx="773">
                  <c:v>5.6689999999999996</c:v>
                </c:pt>
                <c:pt idx="774">
                  <c:v>5.6790000000000003</c:v>
                </c:pt>
                <c:pt idx="775">
                  <c:v>5.6890000000000001</c:v>
                </c:pt>
                <c:pt idx="776">
                  <c:v>5.7</c:v>
                </c:pt>
                <c:pt idx="777">
                  <c:v>5.71</c:v>
                </c:pt>
                <c:pt idx="778">
                  <c:v>5.7210000000000001</c:v>
                </c:pt>
                <c:pt idx="779">
                  <c:v>5.7309999999999999</c:v>
                </c:pt>
                <c:pt idx="780">
                  <c:v>5.742</c:v>
                </c:pt>
                <c:pt idx="781">
                  <c:v>5.7519999999999998</c:v>
                </c:pt>
                <c:pt idx="782">
                  <c:v>5.7629999999999999</c:v>
                </c:pt>
                <c:pt idx="783">
                  <c:v>5.7729999999999997</c:v>
                </c:pt>
                <c:pt idx="784">
                  <c:v>5.7839999999999998</c:v>
                </c:pt>
                <c:pt idx="785">
                  <c:v>5.7949999999999999</c:v>
                </c:pt>
                <c:pt idx="786">
                  <c:v>5.8049999999999997</c:v>
                </c:pt>
                <c:pt idx="787">
                  <c:v>5.8159999999999998</c:v>
                </c:pt>
                <c:pt idx="788">
                  <c:v>5.8259999999999996</c:v>
                </c:pt>
                <c:pt idx="789">
                  <c:v>5.8369999999999997</c:v>
                </c:pt>
                <c:pt idx="790">
                  <c:v>5.8470000000000004</c:v>
                </c:pt>
                <c:pt idx="791">
                  <c:v>5.8579999999999997</c:v>
                </c:pt>
                <c:pt idx="792">
                  <c:v>5.8680000000000003</c:v>
                </c:pt>
                <c:pt idx="793">
                  <c:v>5.8789999999999996</c:v>
                </c:pt>
                <c:pt idx="794">
                  <c:v>5.8890000000000002</c:v>
                </c:pt>
                <c:pt idx="795">
                  <c:v>5.9</c:v>
                </c:pt>
                <c:pt idx="796">
                  <c:v>5.9109999999999996</c:v>
                </c:pt>
                <c:pt idx="797">
                  <c:v>5.9210000000000003</c:v>
                </c:pt>
                <c:pt idx="798">
                  <c:v>5.9320000000000004</c:v>
                </c:pt>
                <c:pt idx="799">
                  <c:v>5.9420000000000002</c:v>
                </c:pt>
                <c:pt idx="800">
                  <c:v>5.9530000000000003</c:v>
                </c:pt>
                <c:pt idx="801">
                  <c:v>5.9640000000000004</c:v>
                </c:pt>
                <c:pt idx="802">
                  <c:v>5.9740000000000002</c:v>
                </c:pt>
                <c:pt idx="803">
                  <c:v>5.9850000000000003</c:v>
                </c:pt>
                <c:pt idx="804">
                  <c:v>5.9950000000000001</c:v>
                </c:pt>
                <c:pt idx="805">
                  <c:v>6.0060000000000002</c:v>
                </c:pt>
                <c:pt idx="806">
                  <c:v>6.0170000000000003</c:v>
                </c:pt>
                <c:pt idx="807">
                  <c:v>6.0270000000000001</c:v>
                </c:pt>
                <c:pt idx="808">
                  <c:v>6.0380000000000003</c:v>
                </c:pt>
                <c:pt idx="809">
                  <c:v>6.0490000000000004</c:v>
                </c:pt>
                <c:pt idx="810">
                  <c:v>6.0590000000000002</c:v>
                </c:pt>
                <c:pt idx="811">
                  <c:v>6.07</c:v>
                </c:pt>
                <c:pt idx="812">
                  <c:v>6.0810000000000004</c:v>
                </c:pt>
                <c:pt idx="813">
                  <c:v>6.0910000000000002</c:v>
                </c:pt>
                <c:pt idx="814">
                  <c:v>6.1020000000000003</c:v>
                </c:pt>
                <c:pt idx="815">
                  <c:v>6.1130000000000004</c:v>
                </c:pt>
                <c:pt idx="816">
                  <c:v>6.1230000000000002</c:v>
                </c:pt>
                <c:pt idx="817">
                  <c:v>6.1340000000000003</c:v>
                </c:pt>
                <c:pt idx="818">
                  <c:v>6.1449999999999996</c:v>
                </c:pt>
                <c:pt idx="819">
                  <c:v>6.1550000000000002</c:v>
                </c:pt>
                <c:pt idx="820">
                  <c:v>6.1660000000000004</c:v>
                </c:pt>
                <c:pt idx="821">
                  <c:v>6.1769999999999996</c:v>
                </c:pt>
                <c:pt idx="822">
                  <c:v>6.1879999999999997</c:v>
                </c:pt>
                <c:pt idx="823">
                  <c:v>6.1989999999999998</c:v>
                </c:pt>
                <c:pt idx="824">
                  <c:v>6.2089999999999996</c:v>
                </c:pt>
                <c:pt idx="825">
                  <c:v>6.22</c:v>
                </c:pt>
                <c:pt idx="826">
                  <c:v>6.2309999999999999</c:v>
                </c:pt>
                <c:pt idx="827">
                  <c:v>6.242</c:v>
                </c:pt>
                <c:pt idx="828">
                  <c:v>6.2519999999999998</c:v>
                </c:pt>
                <c:pt idx="829">
                  <c:v>6.2629999999999999</c:v>
                </c:pt>
                <c:pt idx="830">
                  <c:v>6.274</c:v>
                </c:pt>
                <c:pt idx="831">
                  <c:v>6.2850000000000001</c:v>
                </c:pt>
                <c:pt idx="832">
                  <c:v>6.2960000000000003</c:v>
                </c:pt>
                <c:pt idx="833">
                  <c:v>6.3070000000000004</c:v>
                </c:pt>
                <c:pt idx="834">
                  <c:v>6.3170000000000002</c:v>
                </c:pt>
                <c:pt idx="835">
                  <c:v>6.3280000000000003</c:v>
                </c:pt>
                <c:pt idx="836">
                  <c:v>6.3390000000000004</c:v>
                </c:pt>
                <c:pt idx="837">
                  <c:v>6.35</c:v>
                </c:pt>
                <c:pt idx="838">
                  <c:v>6.3609999999999998</c:v>
                </c:pt>
                <c:pt idx="839">
                  <c:v>6.3719999999999999</c:v>
                </c:pt>
                <c:pt idx="840">
                  <c:v>6.383</c:v>
                </c:pt>
                <c:pt idx="841">
                  <c:v>6.3940000000000001</c:v>
                </c:pt>
                <c:pt idx="842">
                  <c:v>6.4059999999999997</c:v>
                </c:pt>
                <c:pt idx="843">
                  <c:v>6.4169999999999998</c:v>
                </c:pt>
                <c:pt idx="844">
                  <c:v>6.4290000000000003</c:v>
                </c:pt>
                <c:pt idx="845">
                  <c:v>6.4420000000000002</c:v>
                </c:pt>
                <c:pt idx="846">
                  <c:v>6.4550000000000001</c:v>
                </c:pt>
                <c:pt idx="847">
                  <c:v>6.4690000000000003</c:v>
                </c:pt>
                <c:pt idx="848">
                  <c:v>6.4889999999999999</c:v>
                </c:pt>
                <c:pt idx="849">
                  <c:v>6.641</c:v>
                </c:pt>
                <c:pt idx="850">
                  <c:v>6.91</c:v>
                </c:pt>
                <c:pt idx="851">
                  <c:v>7.069</c:v>
                </c:pt>
                <c:pt idx="852">
                  <c:v>7.1120000000000001</c:v>
                </c:pt>
                <c:pt idx="853">
                  <c:v>7.1219999999999999</c:v>
                </c:pt>
                <c:pt idx="854">
                  <c:v>7.1319999999999997</c:v>
                </c:pt>
                <c:pt idx="855">
                  <c:v>7.1459999999999999</c:v>
                </c:pt>
                <c:pt idx="856">
                  <c:v>7.16</c:v>
                </c:pt>
                <c:pt idx="857">
                  <c:v>7.173</c:v>
                </c:pt>
                <c:pt idx="858">
                  <c:v>7.1879999999999997</c:v>
                </c:pt>
                <c:pt idx="859">
                  <c:v>7.2039999999999997</c:v>
                </c:pt>
                <c:pt idx="860">
                  <c:v>7.2229999999999999</c:v>
                </c:pt>
                <c:pt idx="861">
                  <c:v>7.2450000000000001</c:v>
                </c:pt>
                <c:pt idx="862">
                  <c:v>7.2839999999999998</c:v>
                </c:pt>
                <c:pt idx="863">
                  <c:v>7.3579999999999997</c:v>
                </c:pt>
                <c:pt idx="864">
                  <c:v>7.4260000000000002</c:v>
                </c:pt>
                <c:pt idx="865">
                  <c:v>7.4640000000000004</c:v>
                </c:pt>
                <c:pt idx="866">
                  <c:v>7.4870000000000001</c:v>
                </c:pt>
                <c:pt idx="867">
                  <c:v>7.5060000000000002</c:v>
                </c:pt>
                <c:pt idx="868">
                  <c:v>7.524</c:v>
                </c:pt>
                <c:pt idx="869">
                  <c:v>7.5419999999999998</c:v>
                </c:pt>
                <c:pt idx="870">
                  <c:v>7.56</c:v>
                </c:pt>
                <c:pt idx="871">
                  <c:v>7.5789999999999997</c:v>
                </c:pt>
                <c:pt idx="872">
                  <c:v>7.5990000000000002</c:v>
                </c:pt>
                <c:pt idx="873">
                  <c:v>7.6189999999999998</c:v>
                </c:pt>
                <c:pt idx="874">
                  <c:v>7.641</c:v>
                </c:pt>
                <c:pt idx="875">
                  <c:v>7.6619999999999999</c:v>
                </c:pt>
                <c:pt idx="876">
                  <c:v>7.681</c:v>
                </c:pt>
                <c:pt idx="877">
                  <c:v>7.7</c:v>
                </c:pt>
                <c:pt idx="878">
                  <c:v>7.718</c:v>
                </c:pt>
                <c:pt idx="879">
                  <c:v>7.7359999999999998</c:v>
                </c:pt>
                <c:pt idx="880">
                  <c:v>7.7539999999999996</c:v>
                </c:pt>
                <c:pt idx="881">
                  <c:v>7.7720000000000002</c:v>
                </c:pt>
                <c:pt idx="882">
                  <c:v>7.79</c:v>
                </c:pt>
                <c:pt idx="883">
                  <c:v>7.81</c:v>
                </c:pt>
                <c:pt idx="884">
                  <c:v>7.83</c:v>
                </c:pt>
                <c:pt idx="885">
                  <c:v>7.851</c:v>
                </c:pt>
                <c:pt idx="886">
                  <c:v>7.883</c:v>
                </c:pt>
                <c:pt idx="887">
                  <c:v>7.9459999999999997</c:v>
                </c:pt>
                <c:pt idx="888">
                  <c:v>8.0090000000000003</c:v>
                </c:pt>
                <c:pt idx="889">
                  <c:v>8.0470000000000006</c:v>
                </c:pt>
                <c:pt idx="890">
                  <c:v>8.0690000000000008</c:v>
                </c:pt>
                <c:pt idx="891">
                  <c:v>8.0860000000000003</c:v>
                </c:pt>
                <c:pt idx="892">
                  <c:v>8.1039999999999992</c:v>
                </c:pt>
                <c:pt idx="893">
                  <c:v>8.1240000000000006</c:v>
                </c:pt>
                <c:pt idx="894">
                  <c:v>8.1430000000000007</c:v>
                </c:pt>
                <c:pt idx="895">
                  <c:v>8.16</c:v>
                </c:pt>
                <c:pt idx="896">
                  <c:v>8.1709999999999994</c:v>
                </c:pt>
                <c:pt idx="897">
                  <c:v>8.1769999999999996</c:v>
                </c:pt>
                <c:pt idx="898">
                  <c:v>8.1809999999999992</c:v>
                </c:pt>
                <c:pt idx="899">
                  <c:v>8.1829999999999998</c:v>
                </c:pt>
                <c:pt idx="900">
                  <c:v>8.1850000000000005</c:v>
                </c:pt>
                <c:pt idx="901">
                  <c:v>8.1859999999999999</c:v>
                </c:pt>
                <c:pt idx="902">
                  <c:v>8.1880000000000006</c:v>
                </c:pt>
                <c:pt idx="903">
                  <c:v>8.1890000000000001</c:v>
                </c:pt>
                <c:pt idx="904">
                  <c:v>8.1890000000000001</c:v>
                </c:pt>
                <c:pt idx="905">
                  <c:v>8.19</c:v>
                </c:pt>
                <c:pt idx="906">
                  <c:v>8.1910000000000007</c:v>
                </c:pt>
                <c:pt idx="907">
                  <c:v>8.1910000000000007</c:v>
                </c:pt>
                <c:pt idx="908">
                  <c:v>8.1920000000000002</c:v>
                </c:pt>
                <c:pt idx="909">
                  <c:v>8.1920000000000002</c:v>
                </c:pt>
                <c:pt idx="910">
                  <c:v>8.1929999999999996</c:v>
                </c:pt>
                <c:pt idx="911">
                  <c:v>8.1929999999999996</c:v>
                </c:pt>
                <c:pt idx="912">
                  <c:v>8.1929999999999996</c:v>
                </c:pt>
                <c:pt idx="913">
                  <c:v>8.1940000000000008</c:v>
                </c:pt>
                <c:pt idx="914">
                  <c:v>8.1940000000000008</c:v>
                </c:pt>
                <c:pt idx="915">
                  <c:v>8.1940000000000008</c:v>
                </c:pt>
                <c:pt idx="916">
                  <c:v>8.1950000000000003</c:v>
                </c:pt>
                <c:pt idx="917">
                  <c:v>8.1950000000000003</c:v>
                </c:pt>
                <c:pt idx="918">
                  <c:v>8.1950000000000003</c:v>
                </c:pt>
                <c:pt idx="919">
                  <c:v>8.1950000000000003</c:v>
                </c:pt>
                <c:pt idx="920">
                  <c:v>8.1959999999999997</c:v>
                </c:pt>
                <c:pt idx="921">
                  <c:v>8.1959999999999997</c:v>
                </c:pt>
                <c:pt idx="922">
                  <c:v>8.1959999999999997</c:v>
                </c:pt>
                <c:pt idx="923">
                  <c:v>8.1959999999999997</c:v>
                </c:pt>
                <c:pt idx="924">
                  <c:v>8.1959999999999997</c:v>
                </c:pt>
                <c:pt idx="925">
                  <c:v>8.1969999999999992</c:v>
                </c:pt>
                <c:pt idx="926">
                  <c:v>8.1969999999999992</c:v>
                </c:pt>
                <c:pt idx="927">
                  <c:v>8.1969999999999992</c:v>
                </c:pt>
                <c:pt idx="928">
                  <c:v>8.1969999999999992</c:v>
                </c:pt>
                <c:pt idx="929">
                  <c:v>8.1969999999999992</c:v>
                </c:pt>
                <c:pt idx="930">
                  <c:v>8.1969999999999992</c:v>
                </c:pt>
                <c:pt idx="931">
                  <c:v>8.1969999999999992</c:v>
                </c:pt>
                <c:pt idx="932">
                  <c:v>8.1980000000000004</c:v>
                </c:pt>
                <c:pt idx="933">
                  <c:v>8.1980000000000004</c:v>
                </c:pt>
                <c:pt idx="934">
                  <c:v>8.1980000000000004</c:v>
                </c:pt>
                <c:pt idx="935">
                  <c:v>8.1980000000000004</c:v>
                </c:pt>
                <c:pt idx="936">
                  <c:v>8.1980000000000004</c:v>
                </c:pt>
                <c:pt idx="937">
                  <c:v>8.1980000000000004</c:v>
                </c:pt>
                <c:pt idx="938">
                  <c:v>8.1980000000000004</c:v>
                </c:pt>
                <c:pt idx="939">
                  <c:v>8.1980000000000004</c:v>
                </c:pt>
                <c:pt idx="940">
                  <c:v>8.1989999999999998</c:v>
                </c:pt>
                <c:pt idx="941">
                  <c:v>8.1989999999999998</c:v>
                </c:pt>
                <c:pt idx="942">
                  <c:v>8.1989999999999998</c:v>
                </c:pt>
                <c:pt idx="943">
                  <c:v>8.1989999999999998</c:v>
                </c:pt>
                <c:pt idx="944">
                  <c:v>8.1989999999999998</c:v>
                </c:pt>
                <c:pt idx="945">
                  <c:v>8.1989999999999998</c:v>
                </c:pt>
                <c:pt idx="946">
                  <c:v>8.1989999999999998</c:v>
                </c:pt>
                <c:pt idx="947">
                  <c:v>8.1989999999999998</c:v>
                </c:pt>
                <c:pt idx="948">
                  <c:v>8.1989999999999998</c:v>
                </c:pt>
                <c:pt idx="949">
                  <c:v>8.1989999999999998</c:v>
                </c:pt>
                <c:pt idx="950">
                  <c:v>8.1989999999999998</c:v>
                </c:pt>
                <c:pt idx="951">
                  <c:v>8.1999999999999993</c:v>
                </c:pt>
                <c:pt idx="952">
                  <c:v>8.1999999999999993</c:v>
                </c:pt>
                <c:pt idx="953">
                  <c:v>8.1999999999999993</c:v>
                </c:pt>
                <c:pt idx="954">
                  <c:v>8.1999999999999993</c:v>
                </c:pt>
                <c:pt idx="955">
                  <c:v>8.1999999999999993</c:v>
                </c:pt>
                <c:pt idx="956">
                  <c:v>8.1999999999999993</c:v>
                </c:pt>
                <c:pt idx="957">
                  <c:v>8.1999999999999993</c:v>
                </c:pt>
                <c:pt idx="958">
                  <c:v>8.1999999999999993</c:v>
                </c:pt>
                <c:pt idx="959">
                  <c:v>8.1999999999999993</c:v>
                </c:pt>
                <c:pt idx="960">
                  <c:v>8.1999999999999993</c:v>
                </c:pt>
                <c:pt idx="961">
                  <c:v>8.1999999999999993</c:v>
                </c:pt>
                <c:pt idx="962">
                  <c:v>8.1999999999999993</c:v>
                </c:pt>
                <c:pt idx="963">
                  <c:v>8.1999999999999993</c:v>
                </c:pt>
                <c:pt idx="964">
                  <c:v>8.2010000000000005</c:v>
                </c:pt>
                <c:pt idx="965">
                  <c:v>8.2010000000000005</c:v>
                </c:pt>
                <c:pt idx="966">
                  <c:v>8.2010000000000005</c:v>
                </c:pt>
                <c:pt idx="967">
                  <c:v>8.2010000000000005</c:v>
                </c:pt>
                <c:pt idx="968">
                  <c:v>8.2010000000000005</c:v>
                </c:pt>
                <c:pt idx="969">
                  <c:v>8.2010000000000005</c:v>
                </c:pt>
                <c:pt idx="970">
                  <c:v>8.2010000000000005</c:v>
                </c:pt>
                <c:pt idx="971">
                  <c:v>8.2010000000000005</c:v>
                </c:pt>
                <c:pt idx="972">
                  <c:v>8.2010000000000005</c:v>
                </c:pt>
                <c:pt idx="973">
                  <c:v>8.2010000000000005</c:v>
                </c:pt>
                <c:pt idx="974">
                  <c:v>8.2010000000000005</c:v>
                </c:pt>
                <c:pt idx="975">
                  <c:v>8.2010000000000005</c:v>
                </c:pt>
                <c:pt idx="976">
                  <c:v>8.2010000000000005</c:v>
                </c:pt>
                <c:pt idx="977">
                  <c:v>8.2010000000000005</c:v>
                </c:pt>
                <c:pt idx="978">
                  <c:v>8.2010000000000005</c:v>
                </c:pt>
                <c:pt idx="979">
                  <c:v>8.2010000000000005</c:v>
                </c:pt>
                <c:pt idx="980">
                  <c:v>8.2010000000000005</c:v>
                </c:pt>
                <c:pt idx="981">
                  <c:v>8.202</c:v>
                </c:pt>
                <c:pt idx="982">
                  <c:v>8.202</c:v>
                </c:pt>
                <c:pt idx="983">
                  <c:v>8.202</c:v>
                </c:pt>
                <c:pt idx="984">
                  <c:v>8.202</c:v>
                </c:pt>
                <c:pt idx="985">
                  <c:v>8.202</c:v>
                </c:pt>
                <c:pt idx="986">
                  <c:v>8.202</c:v>
                </c:pt>
                <c:pt idx="987">
                  <c:v>8.202</c:v>
                </c:pt>
                <c:pt idx="988">
                  <c:v>8.202</c:v>
                </c:pt>
                <c:pt idx="989">
                  <c:v>8.202</c:v>
                </c:pt>
                <c:pt idx="990">
                  <c:v>8.202</c:v>
                </c:pt>
                <c:pt idx="991">
                  <c:v>8.202</c:v>
                </c:pt>
                <c:pt idx="992">
                  <c:v>8.202</c:v>
                </c:pt>
                <c:pt idx="993">
                  <c:v>8.202</c:v>
                </c:pt>
                <c:pt idx="994">
                  <c:v>8.202</c:v>
                </c:pt>
                <c:pt idx="995">
                  <c:v>8.202</c:v>
                </c:pt>
                <c:pt idx="996">
                  <c:v>8.202</c:v>
                </c:pt>
                <c:pt idx="997">
                  <c:v>8.202</c:v>
                </c:pt>
                <c:pt idx="998">
                  <c:v>8.202</c:v>
                </c:pt>
                <c:pt idx="999">
                  <c:v>8.202</c:v>
                </c:pt>
                <c:pt idx="1000">
                  <c:v>8.202</c:v>
                </c:pt>
                <c:pt idx="1001">
                  <c:v>8.202</c:v>
                </c:pt>
                <c:pt idx="1002">
                  <c:v>8.2029999999999994</c:v>
                </c:pt>
                <c:pt idx="1003">
                  <c:v>8.2029999999999994</c:v>
                </c:pt>
                <c:pt idx="1004">
                  <c:v>8.2029999999999994</c:v>
                </c:pt>
                <c:pt idx="1005">
                  <c:v>8.2029999999999994</c:v>
                </c:pt>
                <c:pt idx="1006">
                  <c:v>8.2029999999999994</c:v>
                </c:pt>
                <c:pt idx="1007">
                  <c:v>8.2029999999999994</c:v>
                </c:pt>
                <c:pt idx="1008">
                  <c:v>8.2029999999999994</c:v>
                </c:pt>
                <c:pt idx="1009">
                  <c:v>8.2029999999999994</c:v>
                </c:pt>
                <c:pt idx="1010">
                  <c:v>8.2029999999999994</c:v>
                </c:pt>
                <c:pt idx="1011">
                  <c:v>8.2029999999999994</c:v>
                </c:pt>
                <c:pt idx="1012">
                  <c:v>8.2029999999999994</c:v>
                </c:pt>
                <c:pt idx="1013">
                  <c:v>8.2029999999999994</c:v>
                </c:pt>
                <c:pt idx="1014">
                  <c:v>8.2029999999999994</c:v>
                </c:pt>
                <c:pt idx="1015">
                  <c:v>8.2029999999999994</c:v>
                </c:pt>
                <c:pt idx="1016">
                  <c:v>8.2029999999999994</c:v>
                </c:pt>
                <c:pt idx="1017">
                  <c:v>8.2029999999999994</c:v>
                </c:pt>
                <c:pt idx="1018">
                  <c:v>8.2029999999999994</c:v>
                </c:pt>
                <c:pt idx="1019">
                  <c:v>8.2029999999999994</c:v>
                </c:pt>
                <c:pt idx="1020">
                  <c:v>8.2029999999999994</c:v>
                </c:pt>
                <c:pt idx="1021">
                  <c:v>8.2029999999999994</c:v>
                </c:pt>
                <c:pt idx="1022">
                  <c:v>8.2029999999999994</c:v>
                </c:pt>
                <c:pt idx="1023">
                  <c:v>8.2029999999999994</c:v>
                </c:pt>
                <c:pt idx="1024">
                  <c:v>8.2029999999999994</c:v>
                </c:pt>
                <c:pt idx="1025">
                  <c:v>8.2029999999999994</c:v>
                </c:pt>
                <c:pt idx="1026">
                  <c:v>8.2029999999999994</c:v>
                </c:pt>
                <c:pt idx="1027">
                  <c:v>8.2029999999999994</c:v>
                </c:pt>
                <c:pt idx="1028">
                  <c:v>8.2029999999999994</c:v>
                </c:pt>
                <c:pt idx="1029">
                  <c:v>8.2029999999999994</c:v>
                </c:pt>
                <c:pt idx="1030">
                  <c:v>8.2040000000000006</c:v>
                </c:pt>
                <c:pt idx="1031">
                  <c:v>8.2040000000000006</c:v>
                </c:pt>
                <c:pt idx="1032">
                  <c:v>8.2040000000000006</c:v>
                </c:pt>
                <c:pt idx="1033">
                  <c:v>8.2040000000000006</c:v>
                </c:pt>
                <c:pt idx="1034">
                  <c:v>8.2040000000000006</c:v>
                </c:pt>
                <c:pt idx="1035">
                  <c:v>8.2040000000000006</c:v>
                </c:pt>
                <c:pt idx="1036">
                  <c:v>8.2040000000000006</c:v>
                </c:pt>
                <c:pt idx="1037">
                  <c:v>8.2040000000000006</c:v>
                </c:pt>
                <c:pt idx="1038">
                  <c:v>8.2040000000000006</c:v>
                </c:pt>
                <c:pt idx="1039">
                  <c:v>8.2040000000000006</c:v>
                </c:pt>
                <c:pt idx="1040">
                  <c:v>8.2040000000000006</c:v>
                </c:pt>
                <c:pt idx="1041">
                  <c:v>8.2040000000000006</c:v>
                </c:pt>
                <c:pt idx="1042">
                  <c:v>8.2040000000000006</c:v>
                </c:pt>
                <c:pt idx="1043">
                  <c:v>8.2040000000000006</c:v>
                </c:pt>
                <c:pt idx="1044">
                  <c:v>8.2040000000000006</c:v>
                </c:pt>
              </c:numCache>
            </c:numRef>
          </c:xVal>
          <c:yVal>
            <c:numRef>
              <c:f>'S5'!$B$2:$B$1927</c:f>
              <c:numCache>
                <c:formatCode>General</c:formatCode>
                <c:ptCount val="1926"/>
                <c:pt idx="0">
                  <c:v>2.9100000000000001E-2</c:v>
                </c:pt>
                <c:pt idx="1">
                  <c:v>3.0759999999999999E-2</c:v>
                </c:pt>
                <c:pt idx="2">
                  <c:v>3.1220000000000001E-2</c:v>
                </c:pt>
                <c:pt idx="3">
                  <c:v>3.1E-2</c:v>
                </c:pt>
                <c:pt idx="4">
                  <c:v>3.0849999999999999E-2</c:v>
                </c:pt>
                <c:pt idx="5">
                  <c:v>3.2140000000000002E-2</c:v>
                </c:pt>
                <c:pt idx="6">
                  <c:v>3.356E-2</c:v>
                </c:pt>
                <c:pt idx="7">
                  <c:v>3.542E-2</c:v>
                </c:pt>
                <c:pt idx="8">
                  <c:v>3.6810000000000002E-2</c:v>
                </c:pt>
                <c:pt idx="9">
                  <c:v>3.8539999999999998E-2</c:v>
                </c:pt>
                <c:pt idx="10">
                  <c:v>3.9989999999999998E-2</c:v>
                </c:pt>
                <c:pt idx="11">
                  <c:v>4.1169999999999998E-2</c:v>
                </c:pt>
                <c:pt idx="12">
                  <c:v>4.215E-2</c:v>
                </c:pt>
                <c:pt idx="13">
                  <c:v>4.3270000000000003E-2</c:v>
                </c:pt>
                <c:pt idx="14">
                  <c:v>4.4699999999999997E-2</c:v>
                </c:pt>
                <c:pt idx="15">
                  <c:v>4.4819999999999999E-2</c:v>
                </c:pt>
                <c:pt idx="16">
                  <c:v>4.5019999999999998E-2</c:v>
                </c:pt>
                <c:pt idx="17">
                  <c:v>4.6550000000000001E-2</c:v>
                </c:pt>
                <c:pt idx="18">
                  <c:v>4.8489999999999998E-2</c:v>
                </c:pt>
                <c:pt idx="19">
                  <c:v>4.9700000000000001E-2</c:v>
                </c:pt>
                <c:pt idx="20">
                  <c:v>4.9369999999999997E-2</c:v>
                </c:pt>
                <c:pt idx="21">
                  <c:v>4.87E-2</c:v>
                </c:pt>
                <c:pt idx="22">
                  <c:v>4.9110000000000001E-2</c:v>
                </c:pt>
                <c:pt idx="23">
                  <c:v>5.0840000000000003E-2</c:v>
                </c:pt>
                <c:pt idx="24">
                  <c:v>5.296E-2</c:v>
                </c:pt>
                <c:pt idx="25">
                  <c:v>8.2799999999999999E-2</c:v>
                </c:pt>
                <c:pt idx="26">
                  <c:v>0.31680000000000003</c:v>
                </c:pt>
                <c:pt idx="27">
                  <c:v>0.92820000000000003</c:v>
                </c:pt>
                <c:pt idx="28">
                  <c:v>1.8</c:v>
                </c:pt>
                <c:pt idx="29">
                  <c:v>2.722</c:v>
                </c:pt>
                <c:pt idx="30">
                  <c:v>3.5880000000000001</c:v>
                </c:pt>
                <c:pt idx="31">
                  <c:v>4.3899999999999997</c:v>
                </c:pt>
                <c:pt idx="32">
                  <c:v>5.1470000000000002</c:v>
                </c:pt>
                <c:pt idx="33">
                  <c:v>5.8739999999999997</c:v>
                </c:pt>
                <c:pt idx="34">
                  <c:v>6.5739999999999998</c:v>
                </c:pt>
                <c:pt idx="35">
                  <c:v>7.2469999999999999</c:v>
                </c:pt>
                <c:pt idx="36">
                  <c:v>7.91</c:v>
                </c:pt>
                <c:pt idx="37">
                  <c:v>8.5790000000000006</c:v>
                </c:pt>
                <c:pt idx="38">
                  <c:v>9.2739999999999991</c:v>
                </c:pt>
                <c:pt idx="39">
                  <c:v>9.9890000000000008</c:v>
                </c:pt>
                <c:pt idx="40">
                  <c:v>10.71</c:v>
                </c:pt>
                <c:pt idx="41">
                  <c:v>11.42</c:v>
                </c:pt>
                <c:pt idx="42">
                  <c:v>12.14</c:v>
                </c:pt>
                <c:pt idx="43">
                  <c:v>12.86</c:v>
                </c:pt>
                <c:pt idx="44">
                  <c:v>13.6</c:v>
                </c:pt>
                <c:pt idx="45">
                  <c:v>14.34</c:v>
                </c:pt>
                <c:pt idx="46">
                  <c:v>15.1</c:v>
                </c:pt>
                <c:pt idx="47">
                  <c:v>15.87</c:v>
                </c:pt>
                <c:pt idx="48">
                  <c:v>16.64</c:v>
                </c:pt>
                <c:pt idx="49">
                  <c:v>17.43</c:v>
                </c:pt>
                <c:pt idx="50">
                  <c:v>18.239999999999998</c:v>
                </c:pt>
                <c:pt idx="51">
                  <c:v>19.05</c:v>
                </c:pt>
                <c:pt idx="52">
                  <c:v>19.87</c:v>
                </c:pt>
                <c:pt idx="53">
                  <c:v>20.69</c:v>
                </c:pt>
                <c:pt idx="54">
                  <c:v>21.53</c:v>
                </c:pt>
                <c:pt idx="55">
                  <c:v>22.37</c:v>
                </c:pt>
                <c:pt idx="56">
                  <c:v>23.23</c:v>
                </c:pt>
                <c:pt idx="57">
                  <c:v>24.09</c:v>
                </c:pt>
                <c:pt idx="58">
                  <c:v>24.97</c:v>
                </c:pt>
                <c:pt idx="59">
                  <c:v>25.85</c:v>
                </c:pt>
                <c:pt idx="60">
                  <c:v>26.73</c:v>
                </c:pt>
                <c:pt idx="61">
                  <c:v>27.63</c:v>
                </c:pt>
                <c:pt idx="62">
                  <c:v>28.53</c:v>
                </c:pt>
                <c:pt idx="63">
                  <c:v>29.44</c:v>
                </c:pt>
                <c:pt idx="64">
                  <c:v>30.35</c:v>
                </c:pt>
                <c:pt idx="65">
                  <c:v>31.27</c:v>
                </c:pt>
                <c:pt idx="66">
                  <c:v>32.200000000000003</c:v>
                </c:pt>
                <c:pt idx="67">
                  <c:v>33.130000000000003</c:v>
                </c:pt>
                <c:pt idx="68">
                  <c:v>34.06</c:v>
                </c:pt>
                <c:pt idx="69">
                  <c:v>34.99</c:v>
                </c:pt>
                <c:pt idx="70">
                  <c:v>35.93</c:v>
                </c:pt>
                <c:pt idx="71">
                  <c:v>36.869999999999997</c:v>
                </c:pt>
                <c:pt idx="72">
                  <c:v>37.82</c:v>
                </c:pt>
                <c:pt idx="73">
                  <c:v>38.770000000000003</c:v>
                </c:pt>
                <c:pt idx="74">
                  <c:v>39.72</c:v>
                </c:pt>
                <c:pt idx="75">
                  <c:v>40.67</c:v>
                </c:pt>
                <c:pt idx="76">
                  <c:v>41.62</c:v>
                </c:pt>
                <c:pt idx="77">
                  <c:v>42.58</c:v>
                </c:pt>
                <c:pt idx="78">
                  <c:v>43.55</c:v>
                </c:pt>
                <c:pt idx="79">
                  <c:v>44.51</c:v>
                </c:pt>
                <c:pt idx="80">
                  <c:v>45.48</c:v>
                </c:pt>
                <c:pt idx="81">
                  <c:v>46.44</c:v>
                </c:pt>
                <c:pt idx="82">
                  <c:v>47.41</c:v>
                </c:pt>
                <c:pt idx="83">
                  <c:v>48.38</c:v>
                </c:pt>
                <c:pt idx="84">
                  <c:v>49.36</c:v>
                </c:pt>
                <c:pt idx="85">
                  <c:v>50.34</c:v>
                </c:pt>
                <c:pt idx="86">
                  <c:v>51.32</c:v>
                </c:pt>
                <c:pt idx="87">
                  <c:v>52.3</c:v>
                </c:pt>
                <c:pt idx="88">
                  <c:v>53.28</c:v>
                </c:pt>
                <c:pt idx="89">
                  <c:v>54.27</c:v>
                </c:pt>
                <c:pt idx="90">
                  <c:v>55.25</c:v>
                </c:pt>
                <c:pt idx="91">
                  <c:v>56.24</c:v>
                </c:pt>
                <c:pt idx="92">
                  <c:v>57.24</c:v>
                </c:pt>
                <c:pt idx="93">
                  <c:v>58.23</c:v>
                </c:pt>
                <c:pt idx="94">
                  <c:v>59.22</c:v>
                </c:pt>
                <c:pt idx="95">
                  <c:v>60.21</c:v>
                </c:pt>
                <c:pt idx="96">
                  <c:v>61.2</c:v>
                </c:pt>
                <c:pt idx="97">
                  <c:v>62.19</c:v>
                </c:pt>
                <c:pt idx="98">
                  <c:v>63.18</c:v>
                </c:pt>
                <c:pt idx="99">
                  <c:v>64.180000000000007</c:v>
                </c:pt>
                <c:pt idx="100">
                  <c:v>65.17</c:v>
                </c:pt>
                <c:pt idx="101">
                  <c:v>66.16</c:v>
                </c:pt>
                <c:pt idx="102">
                  <c:v>67.150000000000006</c:v>
                </c:pt>
                <c:pt idx="103">
                  <c:v>68.14</c:v>
                </c:pt>
                <c:pt idx="104">
                  <c:v>69.13</c:v>
                </c:pt>
                <c:pt idx="105">
                  <c:v>70.11</c:v>
                </c:pt>
                <c:pt idx="106">
                  <c:v>71.099999999999994</c:v>
                </c:pt>
                <c:pt idx="107">
                  <c:v>72.08</c:v>
                </c:pt>
                <c:pt idx="108">
                  <c:v>73.06</c:v>
                </c:pt>
                <c:pt idx="109">
                  <c:v>74.040000000000006</c:v>
                </c:pt>
                <c:pt idx="110">
                  <c:v>75.010000000000005</c:v>
                </c:pt>
                <c:pt idx="111">
                  <c:v>75.989999999999995</c:v>
                </c:pt>
                <c:pt idx="112">
                  <c:v>76.959999999999994</c:v>
                </c:pt>
                <c:pt idx="113">
                  <c:v>77.930000000000007</c:v>
                </c:pt>
                <c:pt idx="114">
                  <c:v>78.900000000000006</c:v>
                </c:pt>
                <c:pt idx="115">
                  <c:v>79.86</c:v>
                </c:pt>
                <c:pt idx="116">
                  <c:v>80.83</c:v>
                </c:pt>
                <c:pt idx="117">
                  <c:v>81.790000000000006</c:v>
                </c:pt>
                <c:pt idx="118">
                  <c:v>82.75</c:v>
                </c:pt>
                <c:pt idx="119">
                  <c:v>83.71</c:v>
                </c:pt>
                <c:pt idx="120">
                  <c:v>84.66</c:v>
                </c:pt>
                <c:pt idx="121">
                  <c:v>85.62</c:v>
                </c:pt>
                <c:pt idx="122">
                  <c:v>86.57</c:v>
                </c:pt>
                <c:pt idx="123">
                  <c:v>87.52</c:v>
                </c:pt>
                <c:pt idx="124">
                  <c:v>88.47</c:v>
                </c:pt>
                <c:pt idx="125">
                  <c:v>89.42</c:v>
                </c:pt>
                <c:pt idx="126">
                  <c:v>90.38</c:v>
                </c:pt>
                <c:pt idx="127">
                  <c:v>91.32</c:v>
                </c:pt>
                <c:pt idx="128">
                  <c:v>92.27</c:v>
                </c:pt>
                <c:pt idx="129">
                  <c:v>93.22</c:v>
                </c:pt>
                <c:pt idx="130">
                  <c:v>94.16</c:v>
                </c:pt>
                <c:pt idx="131">
                  <c:v>95.11</c:v>
                </c:pt>
                <c:pt idx="132">
                  <c:v>96.05</c:v>
                </c:pt>
                <c:pt idx="133">
                  <c:v>96.99</c:v>
                </c:pt>
                <c:pt idx="134">
                  <c:v>97.93</c:v>
                </c:pt>
                <c:pt idx="135">
                  <c:v>98.86</c:v>
                </c:pt>
                <c:pt idx="136">
                  <c:v>99.8</c:v>
                </c:pt>
                <c:pt idx="137">
                  <c:v>100.73</c:v>
                </c:pt>
                <c:pt idx="138">
                  <c:v>101.67</c:v>
                </c:pt>
                <c:pt idx="139">
                  <c:v>102.6</c:v>
                </c:pt>
                <c:pt idx="140">
                  <c:v>103.53</c:v>
                </c:pt>
                <c:pt idx="141">
                  <c:v>104.46</c:v>
                </c:pt>
                <c:pt idx="142">
                  <c:v>105.38</c:v>
                </c:pt>
                <c:pt idx="143">
                  <c:v>106.3</c:v>
                </c:pt>
                <c:pt idx="144">
                  <c:v>107.22</c:v>
                </c:pt>
                <c:pt idx="145">
                  <c:v>108.14</c:v>
                </c:pt>
                <c:pt idx="146">
                  <c:v>109.06</c:v>
                </c:pt>
                <c:pt idx="147">
                  <c:v>109.98</c:v>
                </c:pt>
                <c:pt idx="148">
                  <c:v>110.9</c:v>
                </c:pt>
                <c:pt idx="149">
                  <c:v>111.82</c:v>
                </c:pt>
                <c:pt idx="150">
                  <c:v>112.73</c:v>
                </c:pt>
                <c:pt idx="151">
                  <c:v>113.64</c:v>
                </c:pt>
                <c:pt idx="152">
                  <c:v>114.56</c:v>
                </c:pt>
                <c:pt idx="153">
                  <c:v>115.46</c:v>
                </c:pt>
                <c:pt idx="154">
                  <c:v>116.37</c:v>
                </c:pt>
                <c:pt idx="155">
                  <c:v>117.27</c:v>
                </c:pt>
                <c:pt idx="156">
                  <c:v>118.18</c:v>
                </c:pt>
                <c:pt idx="157">
                  <c:v>119.07</c:v>
                </c:pt>
                <c:pt idx="158">
                  <c:v>119.96</c:v>
                </c:pt>
                <c:pt idx="159">
                  <c:v>120.84</c:v>
                </c:pt>
                <c:pt idx="160">
                  <c:v>121.73</c:v>
                </c:pt>
                <c:pt idx="161">
                  <c:v>122.61</c:v>
                </c:pt>
                <c:pt idx="162">
                  <c:v>123.49</c:v>
                </c:pt>
                <c:pt idx="163">
                  <c:v>124.35</c:v>
                </c:pt>
                <c:pt idx="164">
                  <c:v>125.21</c:v>
                </c:pt>
                <c:pt idx="165">
                  <c:v>126.05</c:v>
                </c:pt>
                <c:pt idx="166">
                  <c:v>126.88</c:v>
                </c:pt>
                <c:pt idx="167">
                  <c:v>127.69</c:v>
                </c:pt>
                <c:pt idx="168">
                  <c:v>128.49</c:v>
                </c:pt>
                <c:pt idx="169">
                  <c:v>129.29</c:v>
                </c:pt>
                <c:pt idx="170">
                  <c:v>130.06</c:v>
                </c:pt>
                <c:pt idx="171">
                  <c:v>130.82</c:v>
                </c:pt>
                <c:pt idx="172">
                  <c:v>131.57</c:v>
                </c:pt>
                <c:pt idx="173">
                  <c:v>132.32</c:v>
                </c:pt>
                <c:pt idx="174">
                  <c:v>133.05000000000001</c:v>
                </c:pt>
                <c:pt idx="175">
                  <c:v>133.78</c:v>
                </c:pt>
                <c:pt idx="176">
                  <c:v>134.47999999999999</c:v>
                </c:pt>
                <c:pt idx="177">
                  <c:v>135.18</c:v>
                </c:pt>
                <c:pt idx="178">
                  <c:v>135.87</c:v>
                </c:pt>
                <c:pt idx="179">
                  <c:v>136.55000000000001</c:v>
                </c:pt>
                <c:pt idx="180">
                  <c:v>137.22999999999999</c:v>
                </c:pt>
                <c:pt idx="181">
                  <c:v>137.9</c:v>
                </c:pt>
                <c:pt idx="182">
                  <c:v>138.55000000000001</c:v>
                </c:pt>
                <c:pt idx="183">
                  <c:v>139.19999999999999</c:v>
                </c:pt>
                <c:pt idx="184">
                  <c:v>139.83000000000001</c:v>
                </c:pt>
                <c:pt idx="185">
                  <c:v>140.46</c:v>
                </c:pt>
                <c:pt idx="186">
                  <c:v>141.07</c:v>
                </c:pt>
                <c:pt idx="187">
                  <c:v>141.66999999999999</c:v>
                </c:pt>
                <c:pt idx="188">
                  <c:v>142.26</c:v>
                </c:pt>
                <c:pt idx="189">
                  <c:v>142.82</c:v>
                </c:pt>
                <c:pt idx="190">
                  <c:v>143.37</c:v>
                </c:pt>
                <c:pt idx="191">
                  <c:v>143.88999999999999</c:v>
                </c:pt>
                <c:pt idx="192">
                  <c:v>144.38999999999999</c:v>
                </c:pt>
                <c:pt idx="193">
                  <c:v>144.87</c:v>
                </c:pt>
                <c:pt idx="194">
                  <c:v>145.34</c:v>
                </c:pt>
                <c:pt idx="195">
                  <c:v>145.80000000000001</c:v>
                </c:pt>
                <c:pt idx="196">
                  <c:v>146.25</c:v>
                </c:pt>
                <c:pt idx="197">
                  <c:v>146.69</c:v>
                </c:pt>
                <c:pt idx="198">
                  <c:v>147.12</c:v>
                </c:pt>
                <c:pt idx="199">
                  <c:v>147.53</c:v>
                </c:pt>
                <c:pt idx="200">
                  <c:v>147.91999999999999</c:v>
                </c:pt>
                <c:pt idx="201">
                  <c:v>148.30000000000001</c:v>
                </c:pt>
                <c:pt idx="202">
                  <c:v>148.68</c:v>
                </c:pt>
                <c:pt idx="203">
                  <c:v>149.06</c:v>
                </c:pt>
                <c:pt idx="204">
                  <c:v>149.43</c:v>
                </c:pt>
                <c:pt idx="205">
                  <c:v>149.81</c:v>
                </c:pt>
                <c:pt idx="206">
                  <c:v>150.18</c:v>
                </c:pt>
                <c:pt idx="207">
                  <c:v>150.54</c:v>
                </c:pt>
                <c:pt idx="208">
                  <c:v>150.9</c:v>
                </c:pt>
                <c:pt idx="209">
                  <c:v>151.27000000000001</c:v>
                </c:pt>
                <c:pt idx="210">
                  <c:v>151.63</c:v>
                </c:pt>
                <c:pt idx="211">
                  <c:v>151.99</c:v>
                </c:pt>
                <c:pt idx="212">
                  <c:v>152.35</c:v>
                </c:pt>
                <c:pt idx="213">
                  <c:v>152.71</c:v>
                </c:pt>
                <c:pt idx="214">
                  <c:v>153.05000000000001</c:v>
                </c:pt>
                <c:pt idx="215">
                  <c:v>153.4</c:v>
                </c:pt>
                <c:pt idx="216">
                  <c:v>153.72999999999999</c:v>
                </c:pt>
                <c:pt idx="217">
                  <c:v>154.07</c:v>
                </c:pt>
                <c:pt idx="218">
                  <c:v>154.38999999999999</c:v>
                </c:pt>
                <c:pt idx="219">
                  <c:v>154.71</c:v>
                </c:pt>
                <c:pt idx="220">
                  <c:v>155.01</c:v>
                </c:pt>
                <c:pt idx="221">
                  <c:v>155.30000000000001</c:v>
                </c:pt>
                <c:pt idx="222">
                  <c:v>155.59</c:v>
                </c:pt>
                <c:pt idx="223">
                  <c:v>155.87</c:v>
                </c:pt>
                <c:pt idx="224">
                  <c:v>156.15</c:v>
                </c:pt>
                <c:pt idx="225">
                  <c:v>156.43</c:v>
                </c:pt>
                <c:pt idx="226">
                  <c:v>156.72</c:v>
                </c:pt>
                <c:pt idx="227">
                  <c:v>157.02000000000001</c:v>
                </c:pt>
                <c:pt idx="228">
                  <c:v>157.31</c:v>
                </c:pt>
                <c:pt idx="229">
                  <c:v>157.61000000000001</c:v>
                </c:pt>
                <c:pt idx="230">
                  <c:v>157.9</c:v>
                </c:pt>
                <c:pt idx="231">
                  <c:v>158.18</c:v>
                </c:pt>
                <c:pt idx="232">
                  <c:v>158.44999999999999</c:v>
                </c:pt>
                <c:pt idx="233">
                  <c:v>158.72999999999999</c:v>
                </c:pt>
                <c:pt idx="234">
                  <c:v>159</c:v>
                </c:pt>
                <c:pt idx="235">
                  <c:v>159.28</c:v>
                </c:pt>
                <c:pt idx="236">
                  <c:v>159.56</c:v>
                </c:pt>
                <c:pt idx="237">
                  <c:v>159.85</c:v>
                </c:pt>
                <c:pt idx="238">
                  <c:v>160.13999999999999</c:v>
                </c:pt>
                <c:pt idx="239">
                  <c:v>160.41999999999999</c:v>
                </c:pt>
                <c:pt idx="240">
                  <c:v>160.69</c:v>
                </c:pt>
                <c:pt idx="241">
                  <c:v>160.97</c:v>
                </c:pt>
                <c:pt idx="242">
                  <c:v>161.26</c:v>
                </c:pt>
                <c:pt idx="243">
                  <c:v>161.55000000000001</c:v>
                </c:pt>
                <c:pt idx="244">
                  <c:v>161.84</c:v>
                </c:pt>
                <c:pt idx="245">
                  <c:v>162.13</c:v>
                </c:pt>
                <c:pt idx="246">
                  <c:v>162.43</c:v>
                </c:pt>
                <c:pt idx="247">
                  <c:v>162.72999999999999</c:v>
                </c:pt>
                <c:pt idx="248">
                  <c:v>163.02000000000001</c:v>
                </c:pt>
                <c:pt idx="249">
                  <c:v>163.32</c:v>
                </c:pt>
                <c:pt idx="250">
                  <c:v>163.62</c:v>
                </c:pt>
                <c:pt idx="251">
                  <c:v>163.91</c:v>
                </c:pt>
                <c:pt idx="252">
                  <c:v>164.2</c:v>
                </c:pt>
                <c:pt idx="253">
                  <c:v>164.48</c:v>
                </c:pt>
                <c:pt idx="254">
                  <c:v>164.77</c:v>
                </c:pt>
                <c:pt idx="255">
                  <c:v>165.04</c:v>
                </c:pt>
                <c:pt idx="256">
                  <c:v>165.3</c:v>
                </c:pt>
                <c:pt idx="257">
                  <c:v>165.57</c:v>
                </c:pt>
                <c:pt idx="258">
                  <c:v>165.84</c:v>
                </c:pt>
                <c:pt idx="259">
                  <c:v>166.12</c:v>
                </c:pt>
                <c:pt idx="260">
                  <c:v>166.4</c:v>
                </c:pt>
                <c:pt idx="261">
                  <c:v>166.68</c:v>
                </c:pt>
                <c:pt idx="262">
                  <c:v>166.95</c:v>
                </c:pt>
                <c:pt idx="263">
                  <c:v>167.23</c:v>
                </c:pt>
                <c:pt idx="264">
                  <c:v>167.5</c:v>
                </c:pt>
                <c:pt idx="265">
                  <c:v>167.77</c:v>
                </c:pt>
                <c:pt idx="266">
                  <c:v>168.04</c:v>
                </c:pt>
                <c:pt idx="267">
                  <c:v>168.3</c:v>
                </c:pt>
                <c:pt idx="268">
                  <c:v>168.56</c:v>
                </c:pt>
                <c:pt idx="269">
                  <c:v>168.82</c:v>
                </c:pt>
                <c:pt idx="270">
                  <c:v>169.09</c:v>
                </c:pt>
                <c:pt idx="271">
                  <c:v>169.35</c:v>
                </c:pt>
                <c:pt idx="272">
                  <c:v>169.6</c:v>
                </c:pt>
                <c:pt idx="273">
                  <c:v>169.86</c:v>
                </c:pt>
                <c:pt idx="274">
                  <c:v>170.11</c:v>
                </c:pt>
                <c:pt idx="275">
                  <c:v>170.37</c:v>
                </c:pt>
                <c:pt idx="276">
                  <c:v>170.62</c:v>
                </c:pt>
                <c:pt idx="277">
                  <c:v>170.87</c:v>
                </c:pt>
                <c:pt idx="278">
                  <c:v>171.11</c:v>
                </c:pt>
                <c:pt idx="279">
                  <c:v>171.35</c:v>
                </c:pt>
                <c:pt idx="280">
                  <c:v>171.6</c:v>
                </c:pt>
                <c:pt idx="281">
                  <c:v>171.85</c:v>
                </c:pt>
                <c:pt idx="282">
                  <c:v>172.09</c:v>
                </c:pt>
                <c:pt idx="283">
                  <c:v>172.33</c:v>
                </c:pt>
                <c:pt idx="284">
                  <c:v>172.57</c:v>
                </c:pt>
                <c:pt idx="285">
                  <c:v>172.81</c:v>
                </c:pt>
                <c:pt idx="286">
                  <c:v>173.06</c:v>
                </c:pt>
                <c:pt idx="287">
                  <c:v>173.31</c:v>
                </c:pt>
                <c:pt idx="288">
                  <c:v>173.55</c:v>
                </c:pt>
                <c:pt idx="289">
                  <c:v>173.79</c:v>
                </c:pt>
                <c:pt idx="290">
                  <c:v>174.02</c:v>
                </c:pt>
                <c:pt idx="291">
                  <c:v>174.24</c:v>
                </c:pt>
                <c:pt idx="292">
                  <c:v>174.46</c:v>
                </c:pt>
                <c:pt idx="293">
                  <c:v>174.7</c:v>
                </c:pt>
                <c:pt idx="294">
                  <c:v>174.93</c:v>
                </c:pt>
                <c:pt idx="295">
                  <c:v>175.16</c:v>
                </c:pt>
                <c:pt idx="296">
                  <c:v>175.38</c:v>
                </c:pt>
                <c:pt idx="297">
                  <c:v>175.61</c:v>
                </c:pt>
                <c:pt idx="298">
                  <c:v>175.84</c:v>
                </c:pt>
                <c:pt idx="299">
                  <c:v>176.07</c:v>
                </c:pt>
                <c:pt idx="300">
                  <c:v>176.29</c:v>
                </c:pt>
                <c:pt idx="301">
                  <c:v>176.5</c:v>
                </c:pt>
                <c:pt idx="302">
                  <c:v>176.71</c:v>
                </c:pt>
                <c:pt idx="303">
                  <c:v>176.92</c:v>
                </c:pt>
                <c:pt idx="304">
                  <c:v>177.14</c:v>
                </c:pt>
                <c:pt idx="305">
                  <c:v>177.36</c:v>
                </c:pt>
                <c:pt idx="306">
                  <c:v>177.58</c:v>
                </c:pt>
                <c:pt idx="307">
                  <c:v>177.79</c:v>
                </c:pt>
                <c:pt idx="308">
                  <c:v>178</c:v>
                </c:pt>
                <c:pt idx="309">
                  <c:v>178.21</c:v>
                </c:pt>
                <c:pt idx="310">
                  <c:v>178.41</c:v>
                </c:pt>
                <c:pt idx="311">
                  <c:v>178.62</c:v>
                </c:pt>
                <c:pt idx="312">
                  <c:v>178.83</c:v>
                </c:pt>
                <c:pt idx="313">
                  <c:v>179.04</c:v>
                </c:pt>
                <c:pt idx="314">
                  <c:v>179.24</c:v>
                </c:pt>
                <c:pt idx="315">
                  <c:v>179.44</c:v>
                </c:pt>
                <c:pt idx="316">
                  <c:v>179.64</c:v>
                </c:pt>
                <c:pt idx="317">
                  <c:v>179.83</c:v>
                </c:pt>
                <c:pt idx="318">
                  <c:v>180.04</c:v>
                </c:pt>
                <c:pt idx="319">
                  <c:v>180.24</c:v>
                </c:pt>
                <c:pt idx="320">
                  <c:v>180.43</c:v>
                </c:pt>
                <c:pt idx="321">
                  <c:v>180.63</c:v>
                </c:pt>
                <c:pt idx="322">
                  <c:v>180.82</c:v>
                </c:pt>
                <c:pt idx="323">
                  <c:v>181.01</c:v>
                </c:pt>
                <c:pt idx="324">
                  <c:v>181.2</c:v>
                </c:pt>
                <c:pt idx="325">
                  <c:v>181.38</c:v>
                </c:pt>
                <c:pt idx="326">
                  <c:v>181.56</c:v>
                </c:pt>
                <c:pt idx="327">
                  <c:v>181.73</c:v>
                </c:pt>
                <c:pt idx="328">
                  <c:v>181.91</c:v>
                </c:pt>
                <c:pt idx="329">
                  <c:v>182.1</c:v>
                </c:pt>
                <c:pt idx="330">
                  <c:v>182.28</c:v>
                </c:pt>
                <c:pt idx="331">
                  <c:v>182.47</c:v>
                </c:pt>
                <c:pt idx="332">
                  <c:v>182.65</c:v>
                </c:pt>
                <c:pt idx="333">
                  <c:v>182.82</c:v>
                </c:pt>
                <c:pt idx="334">
                  <c:v>182.99</c:v>
                </c:pt>
                <c:pt idx="335">
                  <c:v>183.17</c:v>
                </c:pt>
                <c:pt idx="336">
                  <c:v>183.34</c:v>
                </c:pt>
                <c:pt idx="337">
                  <c:v>183.51</c:v>
                </c:pt>
                <c:pt idx="338">
                  <c:v>183.69</c:v>
                </c:pt>
                <c:pt idx="339">
                  <c:v>183.86</c:v>
                </c:pt>
                <c:pt idx="340">
                  <c:v>184.04</c:v>
                </c:pt>
                <c:pt idx="341">
                  <c:v>184.21</c:v>
                </c:pt>
                <c:pt idx="342">
                  <c:v>184.38</c:v>
                </c:pt>
                <c:pt idx="343">
                  <c:v>184.55</c:v>
                </c:pt>
                <c:pt idx="344">
                  <c:v>184.72</c:v>
                </c:pt>
                <c:pt idx="345">
                  <c:v>184.89</c:v>
                </c:pt>
                <c:pt idx="346">
                  <c:v>185.06</c:v>
                </c:pt>
                <c:pt idx="347">
                  <c:v>185.22</c:v>
                </c:pt>
                <c:pt idx="348">
                  <c:v>185.38</c:v>
                </c:pt>
                <c:pt idx="349">
                  <c:v>185.54</c:v>
                </c:pt>
                <c:pt idx="350">
                  <c:v>185.7</c:v>
                </c:pt>
                <c:pt idx="351">
                  <c:v>185.86</c:v>
                </c:pt>
                <c:pt idx="352">
                  <c:v>186.02</c:v>
                </c:pt>
                <c:pt idx="353">
                  <c:v>186.18</c:v>
                </c:pt>
                <c:pt idx="354">
                  <c:v>186.35</c:v>
                </c:pt>
                <c:pt idx="355">
                  <c:v>186.51</c:v>
                </c:pt>
                <c:pt idx="356">
                  <c:v>186.67</c:v>
                </c:pt>
                <c:pt idx="357">
                  <c:v>186.83</c:v>
                </c:pt>
                <c:pt idx="358">
                  <c:v>186.98</c:v>
                </c:pt>
                <c:pt idx="359">
                  <c:v>187.13</c:v>
                </c:pt>
                <c:pt idx="360">
                  <c:v>187.29</c:v>
                </c:pt>
                <c:pt idx="361">
                  <c:v>187.44</c:v>
                </c:pt>
                <c:pt idx="362">
                  <c:v>187.6</c:v>
                </c:pt>
                <c:pt idx="363">
                  <c:v>187.75</c:v>
                </c:pt>
                <c:pt idx="364">
                  <c:v>187.9</c:v>
                </c:pt>
                <c:pt idx="365">
                  <c:v>188.05</c:v>
                </c:pt>
                <c:pt idx="366">
                  <c:v>188.2</c:v>
                </c:pt>
                <c:pt idx="367">
                  <c:v>188.34</c:v>
                </c:pt>
                <c:pt idx="368">
                  <c:v>188.49</c:v>
                </c:pt>
                <c:pt idx="369">
                  <c:v>188.63</c:v>
                </c:pt>
                <c:pt idx="370">
                  <c:v>188.78</c:v>
                </c:pt>
                <c:pt idx="371">
                  <c:v>188.93</c:v>
                </c:pt>
                <c:pt idx="372">
                  <c:v>189.07</c:v>
                </c:pt>
                <c:pt idx="373">
                  <c:v>189.22</c:v>
                </c:pt>
                <c:pt idx="374">
                  <c:v>189.35</c:v>
                </c:pt>
                <c:pt idx="375">
                  <c:v>189.49</c:v>
                </c:pt>
                <c:pt idx="376">
                  <c:v>189.62</c:v>
                </c:pt>
                <c:pt idx="377">
                  <c:v>189.75</c:v>
                </c:pt>
                <c:pt idx="378">
                  <c:v>189.89</c:v>
                </c:pt>
                <c:pt idx="379">
                  <c:v>190.03</c:v>
                </c:pt>
                <c:pt idx="380">
                  <c:v>190.17</c:v>
                </c:pt>
                <c:pt idx="381">
                  <c:v>190.31</c:v>
                </c:pt>
                <c:pt idx="382">
                  <c:v>190.44</c:v>
                </c:pt>
                <c:pt idx="383">
                  <c:v>190.57</c:v>
                </c:pt>
                <c:pt idx="384">
                  <c:v>190.7</c:v>
                </c:pt>
                <c:pt idx="385">
                  <c:v>190.84</c:v>
                </c:pt>
                <c:pt idx="386">
                  <c:v>190.97</c:v>
                </c:pt>
                <c:pt idx="387">
                  <c:v>191.1</c:v>
                </c:pt>
                <c:pt idx="388">
                  <c:v>191.24</c:v>
                </c:pt>
                <c:pt idx="389">
                  <c:v>191.36</c:v>
                </c:pt>
                <c:pt idx="390">
                  <c:v>191.49</c:v>
                </c:pt>
                <c:pt idx="391">
                  <c:v>191.62</c:v>
                </c:pt>
                <c:pt idx="392">
                  <c:v>191.75</c:v>
                </c:pt>
                <c:pt idx="393">
                  <c:v>191.88</c:v>
                </c:pt>
                <c:pt idx="394">
                  <c:v>192</c:v>
                </c:pt>
                <c:pt idx="395">
                  <c:v>192.13</c:v>
                </c:pt>
                <c:pt idx="396">
                  <c:v>192.25</c:v>
                </c:pt>
                <c:pt idx="397">
                  <c:v>192.37</c:v>
                </c:pt>
                <c:pt idx="398">
                  <c:v>192.48</c:v>
                </c:pt>
                <c:pt idx="399">
                  <c:v>192.6</c:v>
                </c:pt>
                <c:pt idx="400">
                  <c:v>192.72</c:v>
                </c:pt>
                <c:pt idx="401">
                  <c:v>192.84</c:v>
                </c:pt>
                <c:pt idx="402">
                  <c:v>192.97</c:v>
                </c:pt>
                <c:pt idx="403">
                  <c:v>193.09</c:v>
                </c:pt>
                <c:pt idx="404">
                  <c:v>193.21</c:v>
                </c:pt>
                <c:pt idx="405">
                  <c:v>193.33</c:v>
                </c:pt>
                <c:pt idx="406">
                  <c:v>193.45</c:v>
                </c:pt>
                <c:pt idx="407">
                  <c:v>193.57</c:v>
                </c:pt>
                <c:pt idx="408">
                  <c:v>193.69</c:v>
                </c:pt>
                <c:pt idx="409">
                  <c:v>193.8</c:v>
                </c:pt>
                <c:pt idx="410">
                  <c:v>193.91</c:v>
                </c:pt>
                <c:pt idx="411">
                  <c:v>194.03</c:v>
                </c:pt>
                <c:pt idx="412">
                  <c:v>194.14</c:v>
                </c:pt>
                <c:pt idx="413">
                  <c:v>194.26</c:v>
                </c:pt>
                <c:pt idx="414">
                  <c:v>194.37</c:v>
                </c:pt>
                <c:pt idx="415">
                  <c:v>194.48</c:v>
                </c:pt>
                <c:pt idx="416">
                  <c:v>194.58</c:v>
                </c:pt>
                <c:pt idx="417">
                  <c:v>194.69</c:v>
                </c:pt>
                <c:pt idx="418">
                  <c:v>194.8</c:v>
                </c:pt>
                <c:pt idx="419">
                  <c:v>194.91</c:v>
                </c:pt>
                <c:pt idx="420">
                  <c:v>195.01</c:v>
                </c:pt>
                <c:pt idx="421">
                  <c:v>195.12</c:v>
                </c:pt>
                <c:pt idx="422">
                  <c:v>195.23</c:v>
                </c:pt>
                <c:pt idx="423">
                  <c:v>195.34</c:v>
                </c:pt>
                <c:pt idx="424">
                  <c:v>195.44</c:v>
                </c:pt>
                <c:pt idx="425">
                  <c:v>195.54</c:v>
                </c:pt>
                <c:pt idx="426">
                  <c:v>195.64</c:v>
                </c:pt>
                <c:pt idx="427">
                  <c:v>195.74</c:v>
                </c:pt>
                <c:pt idx="428">
                  <c:v>195.84</c:v>
                </c:pt>
                <c:pt idx="429">
                  <c:v>195.94</c:v>
                </c:pt>
                <c:pt idx="430">
                  <c:v>196.04</c:v>
                </c:pt>
                <c:pt idx="431">
                  <c:v>196.14</c:v>
                </c:pt>
                <c:pt idx="432">
                  <c:v>196.24</c:v>
                </c:pt>
                <c:pt idx="433">
                  <c:v>196.35</c:v>
                </c:pt>
                <c:pt idx="434">
                  <c:v>196.45</c:v>
                </c:pt>
                <c:pt idx="435">
                  <c:v>196.55</c:v>
                </c:pt>
                <c:pt idx="436">
                  <c:v>196.65</c:v>
                </c:pt>
                <c:pt idx="437">
                  <c:v>196.75</c:v>
                </c:pt>
                <c:pt idx="438">
                  <c:v>196.85</c:v>
                </c:pt>
                <c:pt idx="439">
                  <c:v>196.95</c:v>
                </c:pt>
                <c:pt idx="440">
                  <c:v>197.04</c:v>
                </c:pt>
                <c:pt idx="441">
                  <c:v>197.14</c:v>
                </c:pt>
                <c:pt idx="442">
                  <c:v>197.24</c:v>
                </c:pt>
                <c:pt idx="443">
                  <c:v>197.33</c:v>
                </c:pt>
                <c:pt idx="444">
                  <c:v>197.42</c:v>
                </c:pt>
                <c:pt idx="445">
                  <c:v>197.51</c:v>
                </c:pt>
                <c:pt idx="446">
                  <c:v>197.61</c:v>
                </c:pt>
                <c:pt idx="447">
                  <c:v>197.7</c:v>
                </c:pt>
                <c:pt idx="448">
                  <c:v>197.79</c:v>
                </c:pt>
                <c:pt idx="449">
                  <c:v>197.88</c:v>
                </c:pt>
                <c:pt idx="450">
                  <c:v>197.97</c:v>
                </c:pt>
                <c:pt idx="451">
                  <c:v>198.05</c:v>
                </c:pt>
                <c:pt idx="452">
                  <c:v>198.14</c:v>
                </c:pt>
                <c:pt idx="453">
                  <c:v>198.23</c:v>
                </c:pt>
                <c:pt idx="454">
                  <c:v>198.31</c:v>
                </c:pt>
                <c:pt idx="455">
                  <c:v>198.4</c:v>
                </c:pt>
                <c:pt idx="456">
                  <c:v>198.48</c:v>
                </c:pt>
                <c:pt idx="457">
                  <c:v>198.57</c:v>
                </c:pt>
                <c:pt idx="458">
                  <c:v>198.65</c:v>
                </c:pt>
                <c:pt idx="459">
                  <c:v>198.74</c:v>
                </c:pt>
                <c:pt idx="460">
                  <c:v>198.82</c:v>
                </c:pt>
                <c:pt idx="461">
                  <c:v>198.91</c:v>
                </c:pt>
                <c:pt idx="462">
                  <c:v>198.99</c:v>
                </c:pt>
                <c:pt idx="463">
                  <c:v>199.07</c:v>
                </c:pt>
                <c:pt idx="464">
                  <c:v>199.15</c:v>
                </c:pt>
                <c:pt idx="465">
                  <c:v>199.23</c:v>
                </c:pt>
                <c:pt idx="466">
                  <c:v>199.31</c:v>
                </c:pt>
                <c:pt idx="467">
                  <c:v>199.39</c:v>
                </c:pt>
                <c:pt idx="468">
                  <c:v>199.47</c:v>
                </c:pt>
                <c:pt idx="469">
                  <c:v>199.55</c:v>
                </c:pt>
                <c:pt idx="470">
                  <c:v>199.63</c:v>
                </c:pt>
                <c:pt idx="471">
                  <c:v>199.71</c:v>
                </c:pt>
                <c:pt idx="472">
                  <c:v>199.79</c:v>
                </c:pt>
                <c:pt idx="473">
                  <c:v>199.86</c:v>
                </c:pt>
                <c:pt idx="474">
                  <c:v>199.94</c:v>
                </c:pt>
                <c:pt idx="475">
                  <c:v>200.01</c:v>
                </c:pt>
                <c:pt idx="476">
                  <c:v>200.09</c:v>
                </c:pt>
                <c:pt idx="477">
                  <c:v>200.16</c:v>
                </c:pt>
                <c:pt idx="478">
                  <c:v>200.24</c:v>
                </c:pt>
                <c:pt idx="479">
                  <c:v>200.32</c:v>
                </c:pt>
                <c:pt idx="480">
                  <c:v>200.39</c:v>
                </c:pt>
                <c:pt idx="481">
                  <c:v>200.46</c:v>
                </c:pt>
                <c:pt idx="482">
                  <c:v>200.54</c:v>
                </c:pt>
                <c:pt idx="483">
                  <c:v>200.61</c:v>
                </c:pt>
                <c:pt idx="484">
                  <c:v>200.68</c:v>
                </c:pt>
                <c:pt idx="485">
                  <c:v>200.75</c:v>
                </c:pt>
                <c:pt idx="486">
                  <c:v>200.82</c:v>
                </c:pt>
                <c:pt idx="487">
                  <c:v>200.89</c:v>
                </c:pt>
                <c:pt idx="488">
                  <c:v>200.96</c:v>
                </c:pt>
                <c:pt idx="489">
                  <c:v>201.03</c:v>
                </c:pt>
                <c:pt idx="490">
                  <c:v>201.09</c:v>
                </c:pt>
                <c:pt idx="491">
                  <c:v>201.16</c:v>
                </c:pt>
                <c:pt idx="492">
                  <c:v>201.23</c:v>
                </c:pt>
                <c:pt idx="493">
                  <c:v>201.29</c:v>
                </c:pt>
                <c:pt idx="494">
                  <c:v>201.35</c:v>
                </c:pt>
                <c:pt idx="495">
                  <c:v>201.42</c:v>
                </c:pt>
                <c:pt idx="496">
                  <c:v>201.49</c:v>
                </c:pt>
                <c:pt idx="497">
                  <c:v>201.55</c:v>
                </c:pt>
                <c:pt idx="498">
                  <c:v>201.62</c:v>
                </c:pt>
                <c:pt idx="499">
                  <c:v>201.68</c:v>
                </c:pt>
                <c:pt idx="500">
                  <c:v>201.75</c:v>
                </c:pt>
                <c:pt idx="501">
                  <c:v>201.81</c:v>
                </c:pt>
                <c:pt idx="502">
                  <c:v>201.87</c:v>
                </c:pt>
                <c:pt idx="503">
                  <c:v>201.93</c:v>
                </c:pt>
                <c:pt idx="504">
                  <c:v>201.99</c:v>
                </c:pt>
                <c:pt idx="505">
                  <c:v>202.05</c:v>
                </c:pt>
                <c:pt idx="506">
                  <c:v>202.11</c:v>
                </c:pt>
                <c:pt idx="507">
                  <c:v>202.17</c:v>
                </c:pt>
                <c:pt idx="508">
                  <c:v>202.23</c:v>
                </c:pt>
                <c:pt idx="509">
                  <c:v>202.29</c:v>
                </c:pt>
                <c:pt idx="510">
                  <c:v>202.35</c:v>
                </c:pt>
                <c:pt idx="511">
                  <c:v>202.41</c:v>
                </c:pt>
                <c:pt idx="512">
                  <c:v>202.46</c:v>
                </c:pt>
                <c:pt idx="513">
                  <c:v>202.52</c:v>
                </c:pt>
                <c:pt idx="514">
                  <c:v>202.58</c:v>
                </c:pt>
                <c:pt idx="515">
                  <c:v>202.63</c:v>
                </c:pt>
                <c:pt idx="516">
                  <c:v>202.68</c:v>
                </c:pt>
                <c:pt idx="517">
                  <c:v>202.73</c:v>
                </c:pt>
                <c:pt idx="518">
                  <c:v>202.79</c:v>
                </c:pt>
                <c:pt idx="519">
                  <c:v>202.84</c:v>
                </c:pt>
                <c:pt idx="520">
                  <c:v>202.89</c:v>
                </c:pt>
                <c:pt idx="521">
                  <c:v>202.94</c:v>
                </c:pt>
                <c:pt idx="522">
                  <c:v>202.99</c:v>
                </c:pt>
                <c:pt idx="523">
                  <c:v>203.04</c:v>
                </c:pt>
                <c:pt idx="524">
                  <c:v>203.09</c:v>
                </c:pt>
                <c:pt idx="525">
                  <c:v>203.15</c:v>
                </c:pt>
                <c:pt idx="526">
                  <c:v>203.2</c:v>
                </c:pt>
                <c:pt idx="527">
                  <c:v>203.25</c:v>
                </c:pt>
                <c:pt idx="528">
                  <c:v>203.3</c:v>
                </c:pt>
                <c:pt idx="529">
                  <c:v>203.35</c:v>
                </c:pt>
                <c:pt idx="530">
                  <c:v>203.4</c:v>
                </c:pt>
                <c:pt idx="531">
                  <c:v>203.44</c:v>
                </c:pt>
                <c:pt idx="532">
                  <c:v>203.49</c:v>
                </c:pt>
                <c:pt idx="533">
                  <c:v>203.54</c:v>
                </c:pt>
                <c:pt idx="534">
                  <c:v>203.59</c:v>
                </c:pt>
                <c:pt idx="535">
                  <c:v>203.63</c:v>
                </c:pt>
                <c:pt idx="536">
                  <c:v>203.68</c:v>
                </c:pt>
                <c:pt idx="537">
                  <c:v>203.73</c:v>
                </c:pt>
                <c:pt idx="538">
                  <c:v>203.77</c:v>
                </c:pt>
                <c:pt idx="539">
                  <c:v>203.82</c:v>
                </c:pt>
                <c:pt idx="540">
                  <c:v>203.86</c:v>
                </c:pt>
                <c:pt idx="541">
                  <c:v>203.9</c:v>
                </c:pt>
                <c:pt idx="542">
                  <c:v>203.95</c:v>
                </c:pt>
                <c:pt idx="543">
                  <c:v>203.99</c:v>
                </c:pt>
                <c:pt idx="544">
                  <c:v>204.03</c:v>
                </c:pt>
                <c:pt idx="545">
                  <c:v>204.07</c:v>
                </c:pt>
                <c:pt idx="546">
                  <c:v>204.11</c:v>
                </c:pt>
                <c:pt idx="547">
                  <c:v>204.15</c:v>
                </c:pt>
                <c:pt idx="548">
                  <c:v>204.19</c:v>
                </c:pt>
                <c:pt idx="549">
                  <c:v>204.23</c:v>
                </c:pt>
                <c:pt idx="550">
                  <c:v>204.27</c:v>
                </c:pt>
                <c:pt idx="551">
                  <c:v>204.31</c:v>
                </c:pt>
                <c:pt idx="552">
                  <c:v>204.35</c:v>
                </c:pt>
                <c:pt idx="553">
                  <c:v>204.39</c:v>
                </c:pt>
                <c:pt idx="554">
                  <c:v>204.43</c:v>
                </c:pt>
                <c:pt idx="555">
                  <c:v>204.47</c:v>
                </c:pt>
                <c:pt idx="556">
                  <c:v>204.5</c:v>
                </c:pt>
                <c:pt idx="557">
                  <c:v>204.54</c:v>
                </c:pt>
                <c:pt idx="558">
                  <c:v>204.57</c:v>
                </c:pt>
                <c:pt idx="559">
                  <c:v>204.6</c:v>
                </c:pt>
                <c:pt idx="560">
                  <c:v>204.64</c:v>
                </c:pt>
                <c:pt idx="561">
                  <c:v>204.67</c:v>
                </c:pt>
                <c:pt idx="562">
                  <c:v>204.71</c:v>
                </c:pt>
                <c:pt idx="563">
                  <c:v>204.74</c:v>
                </c:pt>
                <c:pt idx="564">
                  <c:v>204.77</c:v>
                </c:pt>
                <c:pt idx="565">
                  <c:v>204.8</c:v>
                </c:pt>
                <c:pt idx="566">
                  <c:v>204.83</c:v>
                </c:pt>
                <c:pt idx="567">
                  <c:v>204.86</c:v>
                </c:pt>
                <c:pt idx="568">
                  <c:v>204.88</c:v>
                </c:pt>
                <c:pt idx="569">
                  <c:v>204.91</c:v>
                </c:pt>
                <c:pt idx="570">
                  <c:v>204.94</c:v>
                </c:pt>
                <c:pt idx="571">
                  <c:v>204.96</c:v>
                </c:pt>
                <c:pt idx="572">
                  <c:v>204.99</c:v>
                </c:pt>
                <c:pt idx="573">
                  <c:v>205.02</c:v>
                </c:pt>
                <c:pt idx="574">
                  <c:v>205.05</c:v>
                </c:pt>
                <c:pt idx="575">
                  <c:v>205.08</c:v>
                </c:pt>
                <c:pt idx="576">
                  <c:v>205.11</c:v>
                </c:pt>
                <c:pt idx="577">
                  <c:v>205.14</c:v>
                </c:pt>
                <c:pt idx="578">
                  <c:v>205.16</c:v>
                </c:pt>
                <c:pt idx="579">
                  <c:v>205.18</c:v>
                </c:pt>
                <c:pt idx="580">
                  <c:v>205.21</c:v>
                </c:pt>
                <c:pt idx="581">
                  <c:v>205.23</c:v>
                </c:pt>
                <c:pt idx="582">
                  <c:v>205.24</c:v>
                </c:pt>
                <c:pt idx="583">
                  <c:v>205.26</c:v>
                </c:pt>
                <c:pt idx="584">
                  <c:v>205.29</c:v>
                </c:pt>
                <c:pt idx="585">
                  <c:v>205.31</c:v>
                </c:pt>
                <c:pt idx="586">
                  <c:v>205.33</c:v>
                </c:pt>
                <c:pt idx="587">
                  <c:v>205.35</c:v>
                </c:pt>
                <c:pt idx="588">
                  <c:v>205.37</c:v>
                </c:pt>
                <c:pt idx="589">
                  <c:v>205.38</c:v>
                </c:pt>
                <c:pt idx="590">
                  <c:v>205.4</c:v>
                </c:pt>
                <c:pt idx="591">
                  <c:v>205.41</c:v>
                </c:pt>
                <c:pt idx="592">
                  <c:v>205.43</c:v>
                </c:pt>
                <c:pt idx="593">
                  <c:v>205.44</c:v>
                </c:pt>
                <c:pt idx="594">
                  <c:v>205.46</c:v>
                </c:pt>
                <c:pt idx="595">
                  <c:v>205.48</c:v>
                </c:pt>
                <c:pt idx="596">
                  <c:v>205.5</c:v>
                </c:pt>
                <c:pt idx="597">
                  <c:v>205.52</c:v>
                </c:pt>
                <c:pt idx="598">
                  <c:v>205.54</c:v>
                </c:pt>
                <c:pt idx="599">
                  <c:v>205.55</c:v>
                </c:pt>
                <c:pt idx="600">
                  <c:v>205.56</c:v>
                </c:pt>
                <c:pt idx="601">
                  <c:v>205.57</c:v>
                </c:pt>
                <c:pt idx="602">
                  <c:v>205.59</c:v>
                </c:pt>
                <c:pt idx="603">
                  <c:v>205.6</c:v>
                </c:pt>
                <c:pt idx="604">
                  <c:v>205.62</c:v>
                </c:pt>
                <c:pt idx="605">
                  <c:v>205.63</c:v>
                </c:pt>
                <c:pt idx="606">
                  <c:v>205.64</c:v>
                </c:pt>
                <c:pt idx="607">
                  <c:v>205.64</c:v>
                </c:pt>
                <c:pt idx="608">
                  <c:v>205.65</c:v>
                </c:pt>
                <c:pt idx="609">
                  <c:v>205.65</c:v>
                </c:pt>
                <c:pt idx="610">
                  <c:v>205.66</c:v>
                </c:pt>
                <c:pt idx="611">
                  <c:v>205.67</c:v>
                </c:pt>
                <c:pt idx="612">
                  <c:v>205.68</c:v>
                </c:pt>
                <c:pt idx="613">
                  <c:v>205.69</c:v>
                </c:pt>
                <c:pt idx="614">
                  <c:v>205.7</c:v>
                </c:pt>
                <c:pt idx="615">
                  <c:v>205.71</c:v>
                </c:pt>
                <c:pt idx="616">
                  <c:v>205.72</c:v>
                </c:pt>
                <c:pt idx="617">
                  <c:v>205.72</c:v>
                </c:pt>
                <c:pt idx="618">
                  <c:v>205.73</c:v>
                </c:pt>
                <c:pt idx="619">
                  <c:v>205.73</c:v>
                </c:pt>
                <c:pt idx="620">
                  <c:v>205.73</c:v>
                </c:pt>
                <c:pt idx="621">
                  <c:v>205.74</c:v>
                </c:pt>
                <c:pt idx="622">
                  <c:v>205.74</c:v>
                </c:pt>
                <c:pt idx="623">
                  <c:v>205.74</c:v>
                </c:pt>
                <c:pt idx="624">
                  <c:v>205.75</c:v>
                </c:pt>
                <c:pt idx="625">
                  <c:v>205.75</c:v>
                </c:pt>
                <c:pt idx="626">
                  <c:v>205.75</c:v>
                </c:pt>
                <c:pt idx="627">
                  <c:v>205.74</c:v>
                </c:pt>
                <c:pt idx="628">
                  <c:v>205.74</c:v>
                </c:pt>
                <c:pt idx="629">
                  <c:v>205.74</c:v>
                </c:pt>
                <c:pt idx="630">
                  <c:v>205.73</c:v>
                </c:pt>
                <c:pt idx="631">
                  <c:v>205.73</c:v>
                </c:pt>
                <c:pt idx="632">
                  <c:v>205.72</c:v>
                </c:pt>
                <c:pt idx="633">
                  <c:v>205.72</c:v>
                </c:pt>
                <c:pt idx="634">
                  <c:v>205.71</c:v>
                </c:pt>
                <c:pt idx="635">
                  <c:v>205.71</c:v>
                </c:pt>
                <c:pt idx="636">
                  <c:v>205.71</c:v>
                </c:pt>
                <c:pt idx="637">
                  <c:v>205.7</c:v>
                </c:pt>
                <c:pt idx="638">
                  <c:v>205.69</c:v>
                </c:pt>
                <c:pt idx="639">
                  <c:v>205.68</c:v>
                </c:pt>
                <c:pt idx="640">
                  <c:v>205.67</c:v>
                </c:pt>
                <c:pt idx="641">
                  <c:v>205.66</c:v>
                </c:pt>
                <c:pt idx="642">
                  <c:v>205.65</c:v>
                </c:pt>
                <c:pt idx="643">
                  <c:v>205.64</c:v>
                </c:pt>
                <c:pt idx="644">
                  <c:v>205.63</c:v>
                </c:pt>
                <c:pt idx="645">
                  <c:v>205.62</c:v>
                </c:pt>
                <c:pt idx="646">
                  <c:v>205.6</c:v>
                </c:pt>
                <c:pt idx="647">
                  <c:v>205.59</c:v>
                </c:pt>
                <c:pt idx="648">
                  <c:v>205.58</c:v>
                </c:pt>
                <c:pt idx="649">
                  <c:v>205.56</c:v>
                </c:pt>
                <c:pt idx="650">
                  <c:v>205.55</c:v>
                </c:pt>
                <c:pt idx="651">
                  <c:v>205.53</c:v>
                </c:pt>
                <c:pt idx="652">
                  <c:v>205.51</c:v>
                </c:pt>
                <c:pt idx="653">
                  <c:v>205.49</c:v>
                </c:pt>
                <c:pt idx="654">
                  <c:v>205.47</c:v>
                </c:pt>
                <c:pt idx="655">
                  <c:v>205.46</c:v>
                </c:pt>
                <c:pt idx="656">
                  <c:v>205.44</c:v>
                </c:pt>
                <c:pt idx="657">
                  <c:v>205.42</c:v>
                </c:pt>
                <c:pt idx="658">
                  <c:v>205.4</c:v>
                </c:pt>
                <c:pt idx="659">
                  <c:v>205.37</c:v>
                </c:pt>
                <c:pt idx="660">
                  <c:v>205.35</c:v>
                </c:pt>
                <c:pt idx="661">
                  <c:v>205.32</c:v>
                </c:pt>
                <c:pt idx="662">
                  <c:v>205.3</c:v>
                </c:pt>
                <c:pt idx="663">
                  <c:v>205.27</c:v>
                </c:pt>
                <c:pt idx="664">
                  <c:v>205.25</c:v>
                </c:pt>
                <c:pt idx="665">
                  <c:v>205.22</c:v>
                </c:pt>
                <c:pt idx="666">
                  <c:v>205.19</c:v>
                </c:pt>
                <c:pt idx="667">
                  <c:v>205.16</c:v>
                </c:pt>
                <c:pt idx="668">
                  <c:v>205.14</c:v>
                </c:pt>
                <c:pt idx="669">
                  <c:v>205.11</c:v>
                </c:pt>
                <c:pt idx="670">
                  <c:v>205.08</c:v>
                </c:pt>
                <c:pt idx="671">
                  <c:v>205.05</c:v>
                </c:pt>
                <c:pt idx="672">
                  <c:v>205.01</c:v>
                </c:pt>
                <c:pt idx="673">
                  <c:v>204.98</c:v>
                </c:pt>
                <c:pt idx="674">
                  <c:v>204.95</c:v>
                </c:pt>
                <c:pt idx="675">
                  <c:v>204.91</c:v>
                </c:pt>
                <c:pt idx="676">
                  <c:v>204.87</c:v>
                </c:pt>
                <c:pt idx="677">
                  <c:v>204.84</c:v>
                </c:pt>
                <c:pt idx="678">
                  <c:v>204.8</c:v>
                </c:pt>
                <c:pt idx="679">
                  <c:v>204.76</c:v>
                </c:pt>
                <c:pt idx="680">
                  <c:v>204.72</c:v>
                </c:pt>
                <c:pt idx="681">
                  <c:v>204.68</c:v>
                </c:pt>
                <c:pt idx="682">
                  <c:v>204.64</c:v>
                </c:pt>
                <c:pt idx="683">
                  <c:v>204.59</c:v>
                </c:pt>
                <c:pt idx="684">
                  <c:v>204.55</c:v>
                </c:pt>
                <c:pt idx="685">
                  <c:v>204.51</c:v>
                </c:pt>
                <c:pt idx="686">
                  <c:v>204.46</c:v>
                </c:pt>
                <c:pt idx="687">
                  <c:v>204.42</c:v>
                </c:pt>
                <c:pt idx="688">
                  <c:v>204.38</c:v>
                </c:pt>
                <c:pt idx="689">
                  <c:v>204.33</c:v>
                </c:pt>
                <c:pt idx="690">
                  <c:v>204.28</c:v>
                </c:pt>
                <c:pt idx="691">
                  <c:v>204.23</c:v>
                </c:pt>
                <c:pt idx="692">
                  <c:v>204.18</c:v>
                </c:pt>
                <c:pt idx="693">
                  <c:v>204.13</c:v>
                </c:pt>
                <c:pt idx="694">
                  <c:v>204.08</c:v>
                </c:pt>
                <c:pt idx="695">
                  <c:v>204.02</c:v>
                </c:pt>
                <c:pt idx="696">
                  <c:v>203.97</c:v>
                </c:pt>
                <c:pt idx="697">
                  <c:v>203.92</c:v>
                </c:pt>
                <c:pt idx="698">
                  <c:v>203.86</c:v>
                </c:pt>
                <c:pt idx="699">
                  <c:v>203.81</c:v>
                </c:pt>
                <c:pt idx="700">
                  <c:v>203.75</c:v>
                </c:pt>
                <c:pt idx="701">
                  <c:v>203.69</c:v>
                </c:pt>
                <c:pt idx="702">
                  <c:v>203.63</c:v>
                </c:pt>
                <c:pt idx="703">
                  <c:v>203.57</c:v>
                </c:pt>
                <c:pt idx="704">
                  <c:v>203.51</c:v>
                </c:pt>
                <c:pt idx="705">
                  <c:v>203.45</c:v>
                </c:pt>
                <c:pt idx="706">
                  <c:v>203.39</c:v>
                </c:pt>
                <c:pt idx="707">
                  <c:v>203.32</c:v>
                </c:pt>
                <c:pt idx="708">
                  <c:v>203.26</c:v>
                </c:pt>
                <c:pt idx="709">
                  <c:v>203.19</c:v>
                </c:pt>
                <c:pt idx="710">
                  <c:v>203.13</c:v>
                </c:pt>
                <c:pt idx="711">
                  <c:v>203.06</c:v>
                </c:pt>
                <c:pt idx="712">
                  <c:v>203</c:v>
                </c:pt>
                <c:pt idx="713">
                  <c:v>202.93</c:v>
                </c:pt>
                <c:pt idx="714">
                  <c:v>202.86</c:v>
                </c:pt>
                <c:pt idx="715">
                  <c:v>202.79</c:v>
                </c:pt>
                <c:pt idx="716">
                  <c:v>202.72</c:v>
                </c:pt>
                <c:pt idx="717">
                  <c:v>202.64</c:v>
                </c:pt>
                <c:pt idx="718">
                  <c:v>202.57</c:v>
                </c:pt>
                <c:pt idx="719">
                  <c:v>202.49</c:v>
                </c:pt>
                <c:pt idx="720">
                  <c:v>202.41</c:v>
                </c:pt>
                <c:pt idx="721">
                  <c:v>202.34</c:v>
                </c:pt>
                <c:pt idx="722">
                  <c:v>202.26</c:v>
                </c:pt>
                <c:pt idx="723">
                  <c:v>202.18</c:v>
                </c:pt>
                <c:pt idx="724">
                  <c:v>202.1</c:v>
                </c:pt>
                <c:pt idx="725">
                  <c:v>202.02</c:v>
                </c:pt>
                <c:pt idx="726">
                  <c:v>201.94</c:v>
                </c:pt>
                <c:pt idx="727">
                  <c:v>201.86</c:v>
                </c:pt>
                <c:pt idx="728">
                  <c:v>201.78</c:v>
                </c:pt>
                <c:pt idx="729">
                  <c:v>201.69</c:v>
                </c:pt>
                <c:pt idx="730">
                  <c:v>201.61</c:v>
                </c:pt>
                <c:pt idx="731">
                  <c:v>201.52</c:v>
                </c:pt>
                <c:pt idx="732">
                  <c:v>201.43</c:v>
                </c:pt>
                <c:pt idx="733">
                  <c:v>201.34</c:v>
                </c:pt>
                <c:pt idx="734">
                  <c:v>201.26</c:v>
                </c:pt>
                <c:pt idx="735">
                  <c:v>201.17</c:v>
                </c:pt>
                <c:pt idx="736">
                  <c:v>201.07</c:v>
                </c:pt>
                <c:pt idx="737">
                  <c:v>200.98</c:v>
                </c:pt>
                <c:pt idx="738">
                  <c:v>200.89</c:v>
                </c:pt>
                <c:pt idx="739">
                  <c:v>200.79</c:v>
                </c:pt>
                <c:pt idx="740">
                  <c:v>200.7</c:v>
                </c:pt>
                <c:pt idx="741">
                  <c:v>200.6</c:v>
                </c:pt>
                <c:pt idx="742">
                  <c:v>200.51</c:v>
                </c:pt>
                <c:pt idx="743">
                  <c:v>200.41</c:v>
                </c:pt>
                <c:pt idx="744">
                  <c:v>200.31</c:v>
                </c:pt>
                <c:pt idx="745">
                  <c:v>200.21</c:v>
                </c:pt>
                <c:pt idx="746">
                  <c:v>200.1</c:v>
                </c:pt>
                <c:pt idx="747">
                  <c:v>200</c:v>
                </c:pt>
                <c:pt idx="748">
                  <c:v>199.89</c:v>
                </c:pt>
                <c:pt idx="749">
                  <c:v>199.79</c:v>
                </c:pt>
                <c:pt idx="750">
                  <c:v>199.68</c:v>
                </c:pt>
                <c:pt idx="751">
                  <c:v>199.57</c:v>
                </c:pt>
                <c:pt idx="752">
                  <c:v>199.47</c:v>
                </c:pt>
                <c:pt idx="753">
                  <c:v>199.35</c:v>
                </c:pt>
                <c:pt idx="754">
                  <c:v>199.24</c:v>
                </c:pt>
                <c:pt idx="755">
                  <c:v>199.13</c:v>
                </c:pt>
                <c:pt idx="756">
                  <c:v>199.02</c:v>
                </c:pt>
                <c:pt idx="757">
                  <c:v>198.91</c:v>
                </c:pt>
                <c:pt idx="758">
                  <c:v>198.79</c:v>
                </c:pt>
                <c:pt idx="759">
                  <c:v>198.68</c:v>
                </c:pt>
                <c:pt idx="760">
                  <c:v>198.56</c:v>
                </c:pt>
                <c:pt idx="761">
                  <c:v>198.44</c:v>
                </c:pt>
                <c:pt idx="762">
                  <c:v>198.32</c:v>
                </c:pt>
                <c:pt idx="763">
                  <c:v>198.2</c:v>
                </c:pt>
                <c:pt idx="764">
                  <c:v>198.08</c:v>
                </c:pt>
                <c:pt idx="765">
                  <c:v>197.95</c:v>
                </c:pt>
                <c:pt idx="766">
                  <c:v>197.83</c:v>
                </c:pt>
                <c:pt idx="767">
                  <c:v>197.7</c:v>
                </c:pt>
                <c:pt idx="768">
                  <c:v>197.57</c:v>
                </c:pt>
                <c:pt idx="769">
                  <c:v>197.44</c:v>
                </c:pt>
                <c:pt idx="770">
                  <c:v>197.31</c:v>
                </c:pt>
                <c:pt idx="771">
                  <c:v>197.19</c:v>
                </c:pt>
                <c:pt idx="772">
                  <c:v>197.05</c:v>
                </c:pt>
                <c:pt idx="773">
                  <c:v>196.92</c:v>
                </c:pt>
                <c:pt idx="774">
                  <c:v>196.78</c:v>
                </c:pt>
                <c:pt idx="775">
                  <c:v>196.65</c:v>
                </c:pt>
                <c:pt idx="776">
                  <c:v>196.51</c:v>
                </c:pt>
                <c:pt idx="777">
                  <c:v>196.38</c:v>
                </c:pt>
                <c:pt idx="778">
                  <c:v>196.24</c:v>
                </c:pt>
                <c:pt idx="779">
                  <c:v>196.1</c:v>
                </c:pt>
                <c:pt idx="780">
                  <c:v>195.95</c:v>
                </c:pt>
                <c:pt idx="781">
                  <c:v>195.81</c:v>
                </c:pt>
                <c:pt idx="782">
                  <c:v>195.67</c:v>
                </c:pt>
                <c:pt idx="783">
                  <c:v>195.52</c:v>
                </c:pt>
                <c:pt idx="784">
                  <c:v>195.38</c:v>
                </c:pt>
                <c:pt idx="785">
                  <c:v>195.23</c:v>
                </c:pt>
                <c:pt idx="786">
                  <c:v>195.08</c:v>
                </c:pt>
                <c:pt idx="787">
                  <c:v>194.93</c:v>
                </c:pt>
                <c:pt idx="788">
                  <c:v>194.78</c:v>
                </c:pt>
                <c:pt idx="789">
                  <c:v>194.62</c:v>
                </c:pt>
                <c:pt idx="790">
                  <c:v>194.47</c:v>
                </c:pt>
                <c:pt idx="791">
                  <c:v>194.31</c:v>
                </c:pt>
                <c:pt idx="792">
                  <c:v>194.16</c:v>
                </c:pt>
                <c:pt idx="793">
                  <c:v>194</c:v>
                </c:pt>
                <c:pt idx="794">
                  <c:v>193.83</c:v>
                </c:pt>
                <c:pt idx="795">
                  <c:v>193.67</c:v>
                </c:pt>
                <c:pt idx="796">
                  <c:v>193.51</c:v>
                </c:pt>
                <c:pt idx="797">
                  <c:v>193.35</c:v>
                </c:pt>
                <c:pt idx="798">
                  <c:v>193.18</c:v>
                </c:pt>
                <c:pt idx="799">
                  <c:v>193.02</c:v>
                </c:pt>
                <c:pt idx="800">
                  <c:v>192.85</c:v>
                </c:pt>
                <c:pt idx="801">
                  <c:v>192.68</c:v>
                </c:pt>
                <c:pt idx="802">
                  <c:v>192.5</c:v>
                </c:pt>
                <c:pt idx="803">
                  <c:v>192.33</c:v>
                </c:pt>
                <c:pt idx="804">
                  <c:v>192.16</c:v>
                </c:pt>
                <c:pt idx="805">
                  <c:v>191.98</c:v>
                </c:pt>
                <c:pt idx="806">
                  <c:v>191.81</c:v>
                </c:pt>
                <c:pt idx="807">
                  <c:v>191.63</c:v>
                </c:pt>
                <c:pt idx="808">
                  <c:v>191.45</c:v>
                </c:pt>
                <c:pt idx="809">
                  <c:v>191.26</c:v>
                </c:pt>
                <c:pt idx="810">
                  <c:v>191.08</c:v>
                </c:pt>
                <c:pt idx="811">
                  <c:v>190.9</c:v>
                </c:pt>
                <c:pt idx="812">
                  <c:v>190.71</c:v>
                </c:pt>
                <c:pt idx="813">
                  <c:v>190.52</c:v>
                </c:pt>
                <c:pt idx="814">
                  <c:v>190.33</c:v>
                </c:pt>
                <c:pt idx="815">
                  <c:v>190.14</c:v>
                </c:pt>
                <c:pt idx="816">
                  <c:v>189.95</c:v>
                </c:pt>
                <c:pt idx="817">
                  <c:v>189.75</c:v>
                </c:pt>
                <c:pt idx="818">
                  <c:v>189.56</c:v>
                </c:pt>
                <c:pt idx="819">
                  <c:v>189.36</c:v>
                </c:pt>
                <c:pt idx="820">
                  <c:v>189.15</c:v>
                </c:pt>
                <c:pt idx="821">
                  <c:v>188.95</c:v>
                </c:pt>
                <c:pt idx="822">
                  <c:v>188.75</c:v>
                </c:pt>
                <c:pt idx="823">
                  <c:v>188.54</c:v>
                </c:pt>
                <c:pt idx="824">
                  <c:v>188.33</c:v>
                </c:pt>
                <c:pt idx="825">
                  <c:v>188.11</c:v>
                </c:pt>
                <c:pt idx="826">
                  <c:v>187.9</c:v>
                </c:pt>
                <c:pt idx="827">
                  <c:v>187.68</c:v>
                </c:pt>
                <c:pt idx="828">
                  <c:v>187.46</c:v>
                </c:pt>
                <c:pt idx="829">
                  <c:v>187.23</c:v>
                </c:pt>
                <c:pt idx="830">
                  <c:v>187</c:v>
                </c:pt>
                <c:pt idx="831">
                  <c:v>186.78</c:v>
                </c:pt>
                <c:pt idx="832">
                  <c:v>186.55</c:v>
                </c:pt>
                <c:pt idx="833">
                  <c:v>186.31</c:v>
                </c:pt>
                <c:pt idx="834">
                  <c:v>186.07</c:v>
                </c:pt>
                <c:pt idx="835">
                  <c:v>185.82</c:v>
                </c:pt>
                <c:pt idx="836">
                  <c:v>185.57</c:v>
                </c:pt>
                <c:pt idx="837">
                  <c:v>185.3</c:v>
                </c:pt>
                <c:pt idx="838">
                  <c:v>185.02</c:v>
                </c:pt>
                <c:pt idx="839">
                  <c:v>184.74</c:v>
                </c:pt>
                <c:pt idx="840">
                  <c:v>184.45</c:v>
                </c:pt>
                <c:pt idx="841">
                  <c:v>184.13</c:v>
                </c:pt>
                <c:pt idx="842">
                  <c:v>183.78</c:v>
                </c:pt>
                <c:pt idx="843">
                  <c:v>183.38</c:v>
                </c:pt>
                <c:pt idx="844">
                  <c:v>182.85</c:v>
                </c:pt>
                <c:pt idx="845">
                  <c:v>182.13</c:v>
                </c:pt>
                <c:pt idx="846">
                  <c:v>181.18</c:v>
                </c:pt>
                <c:pt idx="847">
                  <c:v>179.95</c:v>
                </c:pt>
                <c:pt idx="848">
                  <c:v>177.56</c:v>
                </c:pt>
                <c:pt idx="849">
                  <c:v>150.21</c:v>
                </c:pt>
                <c:pt idx="850">
                  <c:v>101.9</c:v>
                </c:pt>
                <c:pt idx="851">
                  <c:v>74.819999999999993</c:v>
                </c:pt>
                <c:pt idx="852">
                  <c:v>68.92</c:v>
                </c:pt>
                <c:pt idx="853">
                  <c:v>69.13</c:v>
                </c:pt>
                <c:pt idx="854">
                  <c:v>69.069999999999993</c:v>
                </c:pt>
                <c:pt idx="855">
                  <c:v>68.459999999999994</c:v>
                </c:pt>
                <c:pt idx="856">
                  <c:v>67.819999999999993</c:v>
                </c:pt>
                <c:pt idx="857">
                  <c:v>67.150000000000006</c:v>
                </c:pt>
                <c:pt idx="858">
                  <c:v>66.319999999999993</c:v>
                </c:pt>
                <c:pt idx="859">
                  <c:v>65.23</c:v>
                </c:pt>
                <c:pt idx="860">
                  <c:v>63.76</c:v>
                </c:pt>
                <c:pt idx="861">
                  <c:v>61.84</c:v>
                </c:pt>
                <c:pt idx="862">
                  <c:v>57.98</c:v>
                </c:pt>
                <c:pt idx="863">
                  <c:v>50.49</c:v>
                </c:pt>
                <c:pt idx="864">
                  <c:v>44.41</c:v>
                </c:pt>
                <c:pt idx="865">
                  <c:v>41.6</c:v>
                </c:pt>
                <c:pt idx="866">
                  <c:v>40.380000000000003</c:v>
                </c:pt>
                <c:pt idx="867">
                  <c:v>39.46</c:v>
                </c:pt>
                <c:pt idx="868">
                  <c:v>38.57</c:v>
                </c:pt>
                <c:pt idx="869">
                  <c:v>37.71</c:v>
                </c:pt>
                <c:pt idx="870">
                  <c:v>36.83</c:v>
                </c:pt>
                <c:pt idx="871">
                  <c:v>35.869999999999997</c:v>
                </c:pt>
                <c:pt idx="872">
                  <c:v>34.869999999999997</c:v>
                </c:pt>
                <c:pt idx="873">
                  <c:v>33.83</c:v>
                </c:pt>
                <c:pt idx="874">
                  <c:v>32.78</c:v>
                </c:pt>
                <c:pt idx="875">
                  <c:v>31.78</c:v>
                </c:pt>
                <c:pt idx="876">
                  <c:v>30.91</c:v>
                </c:pt>
                <c:pt idx="877">
                  <c:v>30.15</c:v>
                </c:pt>
                <c:pt idx="878">
                  <c:v>29.42</c:v>
                </c:pt>
                <c:pt idx="879">
                  <c:v>28.71</c:v>
                </c:pt>
                <c:pt idx="880">
                  <c:v>28.03</c:v>
                </c:pt>
                <c:pt idx="881">
                  <c:v>27.33</c:v>
                </c:pt>
                <c:pt idx="882">
                  <c:v>26.56</c:v>
                </c:pt>
                <c:pt idx="883">
                  <c:v>25.69</c:v>
                </c:pt>
                <c:pt idx="884">
                  <c:v>24.77</c:v>
                </c:pt>
                <c:pt idx="885">
                  <c:v>23.66</c:v>
                </c:pt>
                <c:pt idx="886">
                  <c:v>21.45</c:v>
                </c:pt>
                <c:pt idx="887">
                  <c:v>17.46</c:v>
                </c:pt>
                <c:pt idx="888">
                  <c:v>14.24</c:v>
                </c:pt>
                <c:pt idx="889">
                  <c:v>12.83</c:v>
                </c:pt>
                <c:pt idx="890">
                  <c:v>12.29</c:v>
                </c:pt>
                <c:pt idx="891">
                  <c:v>11.91</c:v>
                </c:pt>
                <c:pt idx="892">
                  <c:v>11.49</c:v>
                </c:pt>
                <c:pt idx="893">
                  <c:v>11.01</c:v>
                </c:pt>
                <c:pt idx="894">
                  <c:v>10.55</c:v>
                </c:pt>
                <c:pt idx="895">
                  <c:v>10.15</c:v>
                </c:pt>
                <c:pt idx="896">
                  <c:v>9.8249999999999993</c:v>
                </c:pt>
                <c:pt idx="897">
                  <c:v>9.6180000000000003</c:v>
                </c:pt>
                <c:pt idx="898">
                  <c:v>9.5</c:v>
                </c:pt>
                <c:pt idx="899">
                  <c:v>9.4260000000000002</c:v>
                </c:pt>
                <c:pt idx="900">
                  <c:v>9.3719999999999999</c:v>
                </c:pt>
                <c:pt idx="901">
                  <c:v>9.3279999999999994</c:v>
                </c:pt>
                <c:pt idx="902">
                  <c:v>9.2889999999999997</c:v>
                </c:pt>
                <c:pt idx="903">
                  <c:v>9.2579999999999991</c:v>
                </c:pt>
                <c:pt idx="904">
                  <c:v>9.23</c:v>
                </c:pt>
                <c:pt idx="905">
                  <c:v>9.2050000000000001</c:v>
                </c:pt>
                <c:pt idx="906">
                  <c:v>9.1829999999999998</c:v>
                </c:pt>
                <c:pt idx="907">
                  <c:v>9.1630000000000003</c:v>
                </c:pt>
                <c:pt idx="908">
                  <c:v>9.1440000000000001</c:v>
                </c:pt>
                <c:pt idx="909">
                  <c:v>9.1280000000000001</c:v>
                </c:pt>
                <c:pt idx="910">
                  <c:v>9.1140000000000008</c:v>
                </c:pt>
                <c:pt idx="911">
                  <c:v>9.1010000000000009</c:v>
                </c:pt>
                <c:pt idx="912">
                  <c:v>9.0890000000000004</c:v>
                </c:pt>
                <c:pt idx="913">
                  <c:v>9.08</c:v>
                </c:pt>
                <c:pt idx="914">
                  <c:v>9.0690000000000008</c:v>
                </c:pt>
                <c:pt idx="915">
                  <c:v>9.06</c:v>
                </c:pt>
                <c:pt idx="916">
                  <c:v>9.0510000000000002</c:v>
                </c:pt>
                <c:pt idx="917">
                  <c:v>9.0419999999999998</c:v>
                </c:pt>
                <c:pt idx="918">
                  <c:v>9.0329999999999995</c:v>
                </c:pt>
                <c:pt idx="919">
                  <c:v>9.0259999999999998</c:v>
                </c:pt>
                <c:pt idx="920">
                  <c:v>9.0190000000000001</c:v>
                </c:pt>
                <c:pt idx="921">
                  <c:v>9.0109999999999992</c:v>
                </c:pt>
                <c:pt idx="922">
                  <c:v>9.0030000000000001</c:v>
                </c:pt>
                <c:pt idx="923">
                  <c:v>8.9949999999999992</c:v>
                </c:pt>
                <c:pt idx="924">
                  <c:v>8.9890000000000008</c:v>
                </c:pt>
                <c:pt idx="925">
                  <c:v>8.9830000000000005</c:v>
                </c:pt>
                <c:pt idx="926">
                  <c:v>8.9760000000000009</c:v>
                </c:pt>
                <c:pt idx="927">
                  <c:v>8.9700000000000006</c:v>
                </c:pt>
                <c:pt idx="928">
                  <c:v>8.9640000000000004</c:v>
                </c:pt>
                <c:pt idx="929">
                  <c:v>8.9580000000000002</c:v>
                </c:pt>
                <c:pt idx="930">
                  <c:v>8.952</c:v>
                </c:pt>
                <c:pt idx="931">
                  <c:v>8.9480000000000004</c:v>
                </c:pt>
                <c:pt idx="932">
                  <c:v>8.9440000000000008</c:v>
                </c:pt>
                <c:pt idx="933">
                  <c:v>8.9390000000000001</c:v>
                </c:pt>
                <c:pt idx="934">
                  <c:v>8.9329999999999998</c:v>
                </c:pt>
                <c:pt idx="935">
                  <c:v>8.9269999999999996</c:v>
                </c:pt>
                <c:pt idx="936">
                  <c:v>8.9220000000000006</c:v>
                </c:pt>
                <c:pt idx="937">
                  <c:v>8.9179999999999993</c:v>
                </c:pt>
                <c:pt idx="938">
                  <c:v>8.9130000000000003</c:v>
                </c:pt>
                <c:pt idx="939">
                  <c:v>8.91</c:v>
                </c:pt>
                <c:pt idx="940">
                  <c:v>8.907</c:v>
                </c:pt>
                <c:pt idx="941">
                  <c:v>8.9039999999999999</c:v>
                </c:pt>
                <c:pt idx="942">
                  <c:v>8.9</c:v>
                </c:pt>
                <c:pt idx="943">
                  <c:v>8.8960000000000008</c:v>
                </c:pt>
                <c:pt idx="944">
                  <c:v>8.8930000000000007</c:v>
                </c:pt>
                <c:pt idx="945">
                  <c:v>8.8889999999999993</c:v>
                </c:pt>
                <c:pt idx="946">
                  <c:v>8.8849999999999998</c:v>
                </c:pt>
                <c:pt idx="947">
                  <c:v>8.8810000000000002</c:v>
                </c:pt>
                <c:pt idx="948">
                  <c:v>8.8770000000000007</c:v>
                </c:pt>
                <c:pt idx="949">
                  <c:v>8.8740000000000006</c:v>
                </c:pt>
                <c:pt idx="950">
                  <c:v>8.8710000000000004</c:v>
                </c:pt>
                <c:pt idx="951">
                  <c:v>8.8680000000000003</c:v>
                </c:pt>
                <c:pt idx="952">
                  <c:v>8.8640000000000008</c:v>
                </c:pt>
                <c:pt idx="953">
                  <c:v>8.86</c:v>
                </c:pt>
                <c:pt idx="954">
                  <c:v>8.8559999999999999</c:v>
                </c:pt>
                <c:pt idx="955">
                  <c:v>8.8529999999999998</c:v>
                </c:pt>
                <c:pt idx="956">
                  <c:v>8.8490000000000002</c:v>
                </c:pt>
                <c:pt idx="957">
                  <c:v>8.8450000000000006</c:v>
                </c:pt>
                <c:pt idx="958">
                  <c:v>8.843</c:v>
                </c:pt>
                <c:pt idx="959">
                  <c:v>8.84</c:v>
                </c:pt>
                <c:pt idx="960">
                  <c:v>8.8379999999999992</c:v>
                </c:pt>
                <c:pt idx="961">
                  <c:v>8.8360000000000003</c:v>
                </c:pt>
                <c:pt idx="962">
                  <c:v>8.8330000000000002</c:v>
                </c:pt>
                <c:pt idx="963">
                  <c:v>8.8290000000000006</c:v>
                </c:pt>
                <c:pt idx="964">
                  <c:v>8.8260000000000005</c:v>
                </c:pt>
                <c:pt idx="965">
                  <c:v>8.8219999999999992</c:v>
                </c:pt>
                <c:pt idx="966">
                  <c:v>8.8190000000000008</c:v>
                </c:pt>
                <c:pt idx="967">
                  <c:v>8.8160000000000007</c:v>
                </c:pt>
                <c:pt idx="968">
                  <c:v>8.8140000000000001</c:v>
                </c:pt>
                <c:pt idx="969">
                  <c:v>8.8140000000000001</c:v>
                </c:pt>
                <c:pt idx="970">
                  <c:v>8.8130000000000006</c:v>
                </c:pt>
                <c:pt idx="971">
                  <c:v>8.81</c:v>
                </c:pt>
                <c:pt idx="972">
                  <c:v>8.8070000000000004</c:v>
                </c:pt>
                <c:pt idx="973">
                  <c:v>8.8040000000000003</c:v>
                </c:pt>
                <c:pt idx="974">
                  <c:v>8.8019999999999996</c:v>
                </c:pt>
                <c:pt idx="975">
                  <c:v>8.8000000000000007</c:v>
                </c:pt>
                <c:pt idx="976">
                  <c:v>8.7970000000000006</c:v>
                </c:pt>
                <c:pt idx="977">
                  <c:v>8.7929999999999993</c:v>
                </c:pt>
                <c:pt idx="978">
                  <c:v>8.7899999999999991</c:v>
                </c:pt>
                <c:pt idx="979">
                  <c:v>8.7880000000000003</c:v>
                </c:pt>
                <c:pt idx="980">
                  <c:v>8.7859999999999996</c:v>
                </c:pt>
                <c:pt idx="981">
                  <c:v>8.7850000000000001</c:v>
                </c:pt>
                <c:pt idx="982">
                  <c:v>8.7840000000000007</c:v>
                </c:pt>
                <c:pt idx="983">
                  <c:v>8.782</c:v>
                </c:pt>
                <c:pt idx="984">
                  <c:v>8.7780000000000005</c:v>
                </c:pt>
                <c:pt idx="985">
                  <c:v>8.7739999999999991</c:v>
                </c:pt>
                <c:pt idx="986">
                  <c:v>8.7710000000000008</c:v>
                </c:pt>
                <c:pt idx="987">
                  <c:v>8.7690000000000001</c:v>
                </c:pt>
                <c:pt idx="988">
                  <c:v>8.7680000000000007</c:v>
                </c:pt>
                <c:pt idx="989">
                  <c:v>8.766</c:v>
                </c:pt>
                <c:pt idx="990">
                  <c:v>8.7620000000000005</c:v>
                </c:pt>
                <c:pt idx="991">
                  <c:v>8.7609999999999992</c:v>
                </c:pt>
                <c:pt idx="992">
                  <c:v>8.7609999999999992</c:v>
                </c:pt>
                <c:pt idx="993">
                  <c:v>8.76</c:v>
                </c:pt>
                <c:pt idx="994">
                  <c:v>8.7569999999999997</c:v>
                </c:pt>
                <c:pt idx="995">
                  <c:v>8.7550000000000008</c:v>
                </c:pt>
                <c:pt idx="996">
                  <c:v>8.7539999999999996</c:v>
                </c:pt>
                <c:pt idx="997">
                  <c:v>8.7530000000000001</c:v>
                </c:pt>
                <c:pt idx="998">
                  <c:v>8.7520000000000007</c:v>
                </c:pt>
                <c:pt idx="999">
                  <c:v>8.75</c:v>
                </c:pt>
                <c:pt idx="1000">
                  <c:v>8.7469999999999999</c:v>
                </c:pt>
                <c:pt idx="1001">
                  <c:v>8.7460000000000004</c:v>
                </c:pt>
                <c:pt idx="1002">
                  <c:v>8.7439999999999998</c:v>
                </c:pt>
                <c:pt idx="1003">
                  <c:v>8.7409999999999997</c:v>
                </c:pt>
                <c:pt idx="1004">
                  <c:v>8.7409999999999997</c:v>
                </c:pt>
                <c:pt idx="1005">
                  <c:v>8.7390000000000008</c:v>
                </c:pt>
                <c:pt idx="1006">
                  <c:v>8.7370000000000001</c:v>
                </c:pt>
                <c:pt idx="1007">
                  <c:v>8.7349999999999994</c:v>
                </c:pt>
                <c:pt idx="1008">
                  <c:v>8.7330000000000005</c:v>
                </c:pt>
                <c:pt idx="1009">
                  <c:v>8.7309999999999999</c:v>
                </c:pt>
                <c:pt idx="1010">
                  <c:v>8.73</c:v>
                </c:pt>
                <c:pt idx="1011">
                  <c:v>8.7279999999999998</c:v>
                </c:pt>
                <c:pt idx="1012">
                  <c:v>8.7260000000000009</c:v>
                </c:pt>
                <c:pt idx="1013">
                  <c:v>8.7230000000000008</c:v>
                </c:pt>
                <c:pt idx="1014">
                  <c:v>8.7219999999999995</c:v>
                </c:pt>
                <c:pt idx="1015">
                  <c:v>8.7200000000000006</c:v>
                </c:pt>
                <c:pt idx="1016">
                  <c:v>8.7189999999999994</c:v>
                </c:pt>
                <c:pt idx="1017">
                  <c:v>8.718</c:v>
                </c:pt>
                <c:pt idx="1018">
                  <c:v>8.7159999999999993</c:v>
                </c:pt>
                <c:pt idx="1019">
                  <c:v>8.7140000000000004</c:v>
                </c:pt>
                <c:pt idx="1020">
                  <c:v>8.7129999999999992</c:v>
                </c:pt>
                <c:pt idx="1021">
                  <c:v>8.7119999999999997</c:v>
                </c:pt>
                <c:pt idx="1022">
                  <c:v>8.7100000000000009</c:v>
                </c:pt>
                <c:pt idx="1023">
                  <c:v>8.7089999999999996</c:v>
                </c:pt>
                <c:pt idx="1024">
                  <c:v>8.7070000000000007</c:v>
                </c:pt>
                <c:pt idx="1025">
                  <c:v>8.7050000000000001</c:v>
                </c:pt>
                <c:pt idx="1026">
                  <c:v>8.7040000000000006</c:v>
                </c:pt>
                <c:pt idx="1027">
                  <c:v>8.7010000000000005</c:v>
                </c:pt>
                <c:pt idx="1028">
                  <c:v>8.6980000000000004</c:v>
                </c:pt>
                <c:pt idx="1029">
                  <c:v>8.6969999999999992</c:v>
                </c:pt>
                <c:pt idx="1030">
                  <c:v>8.6950000000000003</c:v>
                </c:pt>
                <c:pt idx="1031">
                  <c:v>8.6940000000000008</c:v>
                </c:pt>
                <c:pt idx="1032">
                  <c:v>8.6929999999999996</c:v>
                </c:pt>
                <c:pt idx="1033">
                  <c:v>8.6910000000000007</c:v>
                </c:pt>
                <c:pt idx="1034">
                  <c:v>8.69</c:v>
                </c:pt>
                <c:pt idx="1035">
                  <c:v>8.6890000000000001</c:v>
                </c:pt>
                <c:pt idx="1036">
                  <c:v>8.6869999999999994</c:v>
                </c:pt>
                <c:pt idx="1037">
                  <c:v>8.6850000000000005</c:v>
                </c:pt>
                <c:pt idx="1038">
                  <c:v>8.6839999999999993</c:v>
                </c:pt>
                <c:pt idx="1039">
                  <c:v>8.6839999999999993</c:v>
                </c:pt>
                <c:pt idx="1040">
                  <c:v>8.6820000000000004</c:v>
                </c:pt>
                <c:pt idx="1041">
                  <c:v>8.6809999999999992</c:v>
                </c:pt>
                <c:pt idx="1042">
                  <c:v>8.6790000000000003</c:v>
                </c:pt>
                <c:pt idx="1043">
                  <c:v>8.6769999999999996</c:v>
                </c:pt>
                <c:pt idx="1044">
                  <c:v>8.6760000000000002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DCFC-4335-A86C-4638E15F8F72}"/>
            </c:ext>
          </c:extLst>
        </c:ser>
        <c:ser>
          <c:idx val="6"/>
          <c:order val="5"/>
          <c:tx>
            <c:strRef>
              <c:f>'S6'!$G$1</c:f>
              <c:strCache>
                <c:ptCount val="1"/>
                <c:pt idx="0">
                  <c:v>S6</c:v>
                </c:pt>
              </c:strCache>
            </c:strRef>
          </c:tx>
          <c:spPr>
            <a:ln w="25400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'S6'!$E$2:$E$1927</c:f>
              <c:numCache>
                <c:formatCode>General</c:formatCode>
                <c:ptCount val="1926"/>
                <c:pt idx="0">
                  <c:v>1.1E-4</c:v>
                </c:pt>
                <c:pt idx="1">
                  <c:v>1.2999999999999999E-4</c:v>
                </c:pt>
                <c:pt idx="2">
                  <c:v>1.7000000000000001E-4</c:v>
                </c:pt>
                <c:pt idx="3">
                  <c:v>1.6000000000000001E-4</c:v>
                </c:pt>
                <c:pt idx="4">
                  <c:v>1.6000000000000001E-4</c:v>
                </c:pt>
                <c:pt idx="5">
                  <c:v>1.6000000000000001E-4</c:v>
                </c:pt>
                <c:pt idx="6">
                  <c:v>1.6000000000000001E-4</c:v>
                </c:pt>
                <c:pt idx="7">
                  <c:v>1.4999999999999999E-4</c:v>
                </c:pt>
                <c:pt idx="8">
                  <c:v>1.4999999999999999E-4</c:v>
                </c:pt>
                <c:pt idx="9">
                  <c:v>1.6000000000000001E-4</c:v>
                </c:pt>
                <c:pt idx="10">
                  <c:v>2.3000000000000001E-4</c:v>
                </c:pt>
                <c:pt idx="11">
                  <c:v>7.9000000000000001E-4</c:v>
                </c:pt>
                <c:pt idx="12">
                  <c:v>2.2399999999999998E-3</c:v>
                </c:pt>
                <c:pt idx="13">
                  <c:v>4.28E-3</c:v>
                </c:pt>
                <c:pt idx="14">
                  <c:v>6.4099999999999999E-3</c:v>
                </c:pt>
                <c:pt idx="15">
                  <c:v>8.43E-3</c:v>
                </c:pt>
                <c:pt idx="16">
                  <c:v>1.025E-2</c:v>
                </c:pt>
                <c:pt idx="17">
                  <c:v>1.1860000000000001E-2</c:v>
                </c:pt>
                <c:pt idx="18">
                  <c:v>1.3310000000000001E-2</c:v>
                </c:pt>
                <c:pt idx="19">
                  <c:v>1.464E-2</c:v>
                </c:pt>
                <c:pt idx="20">
                  <c:v>1.5910000000000001E-2</c:v>
                </c:pt>
                <c:pt idx="21">
                  <c:v>1.7139999999999999E-2</c:v>
                </c:pt>
                <c:pt idx="22">
                  <c:v>1.8370000000000001E-2</c:v>
                </c:pt>
                <c:pt idx="23">
                  <c:v>1.959E-2</c:v>
                </c:pt>
                <c:pt idx="24">
                  <c:v>2.0830000000000001E-2</c:v>
                </c:pt>
                <c:pt idx="25">
                  <c:v>2.2100000000000002E-2</c:v>
                </c:pt>
                <c:pt idx="26">
                  <c:v>2.3380000000000001E-2</c:v>
                </c:pt>
                <c:pt idx="27">
                  <c:v>2.4680000000000001E-2</c:v>
                </c:pt>
                <c:pt idx="28">
                  <c:v>2.6009999999999998E-2</c:v>
                </c:pt>
                <c:pt idx="29">
                  <c:v>2.7380000000000002E-2</c:v>
                </c:pt>
                <c:pt idx="30">
                  <c:v>2.878E-2</c:v>
                </c:pt>
                <c:pt idx="31">
                  <c:v>3.0179999999999998E-2</c:v>
                </c:pt>
                <c:pt idx="32">
                  <c:v>3.1620000000000002E-2</c:v>
                </c:pt>
                <c:pt idx="33">
                  <c:v>3.313E-2</c:v>
                </c:pt>
                <c:pt idx="34">
                  <c:v>3.4669999999999999E-2</c:v>
                </c:pt>
                <c:pt idx="35">
                  <c:v>3.6240000000000001E-2</c:v>
                </c:pt>
                <c:pt idx="36">
                  <c:v>3.7839999999999999E-2</c:v>
                </c:pt>
                <c:pt idx="37">
                  <c:v>3.9440000000000003E-2</c:v>
                </c:pt>
                <c:pt idx="38">
                  <c:v>4.1029999999999997E-2</c:v>
                </c:pt>
                <c:pt idx="39">
                  <c:v>4.265E-2</c:v>
                </c:pt>
                <c:pt idx="40">
                  <c:v>4.4299999999999999E-2</c:v>
                </c:pt>
                <c:pt idx="41">
                  <c:v>4.5949999999999998E-2</c:v>
                </c:pt>
                <c:pt idx="42">
                  <c:v>4.761E-2</c:v>
                </c:pt>
                <c:pt idx="43">
                  <c:v>4.931E-2</c:v>
                </c:pt>
                <c:pt idx="44">
                  <c:v>5.1020000000000003E-2</c:v>
                </c:pt>
                <c:pt idx="45">
                  <c:v>5.2729999999999999E-2</c:v>
                </c:pt>
                <c:pt idx="46">
                  <c:v>5.4480000000000001E-2</c:v>
                </c:pt>
                <c:pt idx="47">
                  <c:v>5.6250000000000001E-2</c:v>
                </c:pt>
                <c:pt idx="48">
                  <c:v>5.8029999999999998E-2</c:v>
                </c:pt>
                <c:pt idx="49">
                  <c:v>5.9830000000000001E-2</c:v>
                </c:pt>
                <c:pt idx="50">
                  <c:v>6.166E-2</c:v>
                </c:pt>
                <c:pt idx="51">
                  <c:v>6.3500000000000001E-2</c:v>
                </c:pt>
                <c:pt idx="52">
                  <c:v>6.5360000000000001E-2</c:v>
                </c:pt>
                <c:pt idx="53">
                  <c:v>6.7180000000000004E-2</c:v>
                </c:pt>
                <c:pt idx="54">
                  <c:v>6.9019999999999998E-2</c:v>
                </c:pt>
                <c:pt idx="55">
                  <c:v>7.0879999999999999E-2</c:v>
                </c:pt>
                <c:pt idx="56">
                  <c:v>7.2749999999999995E-2</c:v>
                </c:pt>
                <c:pt idx="57">
                  <c:v>7.4620000000000006E-2</c:v>
                </c:pt>
                <c:pt idx="58">
                  <c:v>7.6490000000000002E-2</c:v>
                </c:pt>
                <c:pt idx="59">
                  <c:v>7.8350000000000003E-2</c:v>
                </c:pt>
                <c:pt idx="60">
                  <c:v>8.0240000000000006E-2</c:v>
                </c:pt>
                <c:pt idx="61">
                  <c:v>8.2140000000000005E-2</c:v>
                </c:pt>
                <c:pt idx="62">
                  <c:v>8.4040000000000004E-2</c:v>
                </c:pt>
                <c:pt idx="63">
                  <c:v>8.5930000000000006E-2</c:v>
                </c:pt>
                <c:pt idx="64">
                  <c:v>8.7809999999999999E-2</c:v>
                </c:pt>
                <c:pt idx="65">
                  <c:v>8.9679999999999996E-2</c:v>
                </c:pt>
                <c:pt idx="66">
                  <c:v>9.1579999999999995E-2</c:v>
                </c:pt>
                <c:pt idx="67">
                  <c:v>9.35E-2</c:v>
                </c:pt>
                <c:pt idx="68">
                  <c:v>9.5399999999999999E-2</c:v>
                </c:pt>
                <c:pt idx="69">
                  <c:v>9.7269999999999995E-2</c:v>
                </c:pt>
                <c:pt idx="70">
                  <c:v>9.9150000000000002E-2</c:v>
                </c:pt>
                <c:pt idx="71">
                  <c:v>0.1011</c:v>
                </c:pt>
                <c:pt idx="72">
                  <c:v>0.10299999999999999</c:v>
                </c:pt>
                <c:pt idx="73">
                  <c:v>0.10489999999999999</c:v>
                </c:pt>
                <c:pt idx="74">
                  <c:v>0.10680000000000001</c:v>
                </c:pt>
                <c:pt idx="75">
                  <c:v>0.10879999999999999</c:v>
                </c:pt>
                <c:pt idx="76">
                  <c:v>0.11070000000000001</c:v>
                </c:pt>
                <c:pt idx="77">
                  <c:v>0.11269999999999999</c:v>
                </c:pt>
                <c:pt idx="78">
                  <c:v>0.11459999999999999</c:v>
                </c:pt>
                <c:pt idx="79">
                  <c:v>0.1166</c:v>
                </c:pt>
                <c:pt idx="80">
                  <c:v>0.1186</c:v>
                </c:pt>
                <c:pt idx="81">
                  <c:v>0.1205</c:v>
                </c:pt>
                <c:pt idx="82">
                  <c:v>0.12239999999999999</c:v>
                </c:pt>
                <c:pt idx="83">
                  <c:v>0.1244</c:v>
                </c:pt>
                <c:pt idx="84">
                  <c:v>0.1263</c:v>
                </c:pt>
                <c:pt idx="85">
                  <c:v>0.1283</c:v>
                </c:pt>
                <c:pt idx="86">
                  <c:v>0.1303</c:v>
                </c:pt>
                <c:pt idx="87">
                  <c:v>0.1323</c:v>
                </c:pt>
                <c:pt idx="88">
                  <c:v>0.13420000000000001</c:v>
                </c:pt>
                <c:pt idx="89">
                  <c:v>0.13619999999999999</c:v>
                </c:pt>
                <c:pt idx="90">
                  <c:v>0.1381</c:v>
                </c:pt>
                <c:pt idx="91">
                  <c:v>0.1401</c:v>
                </c:pt>
                <c:pt idx="92">
                  <c:v>0.1421</c:v>
                </c:pt>
                <c:pt idx="93">
                  <c:v>0.14399999999999999</c:v>
                </c:pt>
                <c:pt idx="94">
                  <c:v>0.14599999999999999</c:v>
                </c:pt>
                <c:pt idx="95">
                  <c:v>0.14799999999999999</c:v>
                </c:pt>
                <c:pt idx="96">
                  <c:v>0.15</c:v>
                </c:pt>
                <c:pt idx="97">
                  <c:v>0.15190000000000001</c:v>
                </c:pt>
                <c:pt idx="98">
                  <c:v>0.15390000000000001</c:v>
                </c:pt>
                <c:pt idx="99">
                  <c:v>0.15590000000000001</c:v>
                </c:pt>
                <c:pt idx="100">
                  <c:v>0.15790000000000001</c:v>
                </c:pt>
                <c:pt idx="101">
                  <c:v>0.15989999999999999</c:v>
                </c:pt>
                <c:pt idx="102">
                  <c:v>0.16189999999999999</c:v>
                </c:pt>
                <c:pt idx="103">
                  <c:v>0.1638</c:v>
                </c:pt>
                <c:pt idx="104">
                  <c:v>0.1658</c:v>
                </c:pt>
                <c:pt idx="105">
                  <c:v>0.1678</c:v>
                </c:pt>
                <c:pt idx="106">
                  <c:v>0.16980000000000001</c:v>
                </c:pt>
                <c:pt idx="107">
                  <c:v>0.17169999999999999</c:v>
                </c:pt>
                <c:pt idx="108">
                  <c:v>0.17369999999999999</c:v>
                </c:pt>
                <c:pt idx="109">
                  <c:v>0.1757</c:v>
                </c:pt>
                <c:pt idx="110">
                  <c:v>0.1777</c:v>
                </c:pt>
                <c:pt idx="111">
                  <c:v>0.1797</c:v>
                </c:pt>
                <c:pt idx="112">
                  <c:v>0.1817</c:v>
                </c:pt>
                <c:pt idx="113">
                  <c:v>0.1837</c:v>
                </c:pt>
                <c:pt idx="114">
                  <c:v>0.1857</c:v>
                </c:pt>
                <c:pt idx="115">
                  <c:v>0.18770000000000001</c:v>
                </c:pt>
                <c:pt idx="116">
                  <c:v>0.18970000000000001</c:v>
                </c:pt>
                <c:pt idx="117">
                  <c:v>0.19170000000000001</c:v>
                </c:pt>
                <c:pt idx="118">
                  <c:v>0.19359999999999999</c:v>
                </c:pt>
                <c:pt idx="119">
                  <c:v>0.19570000000000001</c:v>
                </c:pt>
                <c:pt idx="120">
                  <c:v>0.19769999999999999</c:v>
                </c:pt>
                <c:pt idx="121">
                  <c:v>0.19969999999999999</c:v>
                </c:pt>
                <c:pt idx="122">
                  <c:v>0.20169999999999999</c:v>
                </c:pt>
                <c:pt idx="123">
                  <c:v>0.20369999999999999</c:v>
                </c:pt>
                <c:pt idx="124">
                  <c:v>0.20569999999999999</c:v>
                </c:pt>
                <c:pt idx="125">
                  <c:v>0.20780000000000001</c:v>
                </c:pt>
                <c:pt idx="126">
                  <c:v>0.2099</c:v>
                </c:pt>
                <c:pt idx="127">
                  <c:v>0.21190000000000001</c:v>
                </c:pt>
                <c:pt idx="128">
                  <c:v>0.21390000000000001</c:v>
                </c:pt>
                <c:pt idx="129">
                  <c:v>0.21590000000000001</c:v>
                </c:pt>
                <c:pt idx="130">
                  <c:v>0.218</c:v>
                </c:pt>
                <c:pt idx="131">
                  <c:v>0.22009999999999999</c:v>
                </c:pt>
                <c:pt idx="132">
                  <c:v>0.22209999999999999</c:v>
                </c:pt>
                <c:pt idx="133">
                  <c:v>0.22420000000000001</c:v>
                </c:pt>
                <c:pt idx="134">
                  <c:v>0.2263</c:v>
                </c:pt>
                <c:pt idx="135">
                  <c:v>0.22839999999999999</c:v>
                </c:pt>
                <c:pt idx="136">
                  <c:v>0.23050000000000001</c:v>
                </c:pt>
                <c:pt idx="137">
                  <c:v>0.2326</c:v>
                </c:pt>
                <c:pt idx="138">
                  <c:v>0.23469999999999999</c:v>
                </c:pt>
                <c:pt idx="139">
                  <c:v>0.23680000000000001</c:v>
                </c:pt>
                <c:pt idx="140">
                  <c:v>0.23899999999999999</c:v>
                </c:pt>
                <c:pt idx="141">
                  <c:v>0.24110000000000001</c:v>
                </c:pt>
                <c:pt idx="142">
                  <c:v>0.24329999999999999</c:v>
                </c:pt>
                <c:pt idx="143">
                  <c:v>0.2455</c:v>
                </c:pt>
                <c:pt idx="144">
                  <c:v>0.24779999999999999</c:v>
                </c:pt>
                <c:pt idx="145">
                  <c:v>0.25009999999999999</c:v>
                </c:pt>
                <c:pt idx="146">
                  <c:v>0.25230000000000002</c:v>
                </c:pt>
                <c:pt idx="147">
                  <c:v>0.25459999999999999</c:v>
                </c:pt>
                <c:pt idx="148">
                  <c:v>0.25690000000000002</c:v>
                </c:pt>
                <c:pt idx="149">
                  <c:v>0.25929999999999997</c:v>
                </c:pt>
                <c:pt idx="150">
                  <c:v>0.2616</c:v>
                </c:pt>
                <c:pt idx="151">
                  <c:v>0.2641</c:v>
                </c:pt>
                <c:pt idx="152">
                  <c:v>0.2666</c:v>
                </c:pt>
                <c:pt idx="153">
                  <c:v>0.26919999999999999</c:v>
                </c:pt>
                <c:pt idx="154">
                  <c:v>0.27189999999999998</c:v>
                </c:pt>
                <c:pt idx="155">
                  <c:v>0.27460000000000001</c:v>
                </c:pt>
                <c:pt idx="156">
                  <c:v>0.27739999999999998</c:v>
                </c:pt>
                <c:pt idx="157">
                  <c:v>0.28039999999999998</c:v>
                </c:pt>
                <c:pt idx="158">
                  <c:v>0.28370000000000001</c:v>
                </c:pt>
                <c:pt idx="159">
                  <c:v>0.28699999999999998</c:v>
                </c:pt>
                <c:pt idx="160">
                  <c:v>0.29049999999999998</c:v>
                </c:pt>
                <c:pt idx="161">
                  <c:v>0.29409999999999997</c:v>
                </c:pt>
                <c:pt idx="162">
                  <c:v>0.2979</c:v>
                </c:pt>
                <c:pt idx="163">
                  <c:v>0.30180000000000001</c:v>
                </c:pt>
                <c:pt idx="164">
                  <c:v>0.30570000000000003</c:v>
                </c:pt>
                <c:pt idx="165">
                  <c:v>0.30980000000000002</c:v>
                </c:pt>
                <c:pt idx="166">
                  <c:v>0.314</c:v>
                </c:pt>
                <c:pt idx="167">
                  <c:v>0.31830000000000003</c:v>
                </c:pt>
                <c:pt idx="168">
                  <c:v>0.32279999999999998</c:v>
                </c:pt>
                <c:pt idx="169">
                  <c:v>0.32740000000000002</c:v>
                </c:pt>
                <c:pt idx="170">
                  <c:v>0.33200000000000002</c:v>
                </c:pt>
                <c:pt idx="171">
                  <c:v>0.33679999999999999</c:v>
                </c:pt>
                <c:pt idx="172">
                  <c:v>0.34160000000000001</c:v>
                </c:pt>
                <c:pt idx="173">
                  <c:v>0.34660000000000002</c:v>
                </c:pt>
                <c:pt idx="174">
                  <c:v>0.35170000000000001</c:v>
                </c:pt>
                <c:pt idx="175">
                  <c:v>0.35699999999999998</c:v>
                </c:pt>
                <c:pt idx="176">
                  <c:v>0.36249999999999999</c:v>
                </c:pt>
                <c:pt idx="177">
                  <c:v>0.36809999999999998</c:v>
                </c:pt>
                <c:pt idx="178">
                  <c:v>0.37369999999999998</c:v>
                </c:pt>
                <c:pt idx="179">
                  <c:v>0.37940000000000002</c:v>
                </c:pt>
                <c:pt idx="180">
                  <c:v>0.38529999999999998</c:v>
                </c:pt>
                <c:pt idx="181">
                  <c:v>0.39129999999999998</c:v>
                </c:pt>
                <c:pt idx="182">
                  <c:v>0.39739999999999998</c:v>
                </c:pt>
                <c:pt idx="183">
                  <c:v>0.40360000000000001</c:v>
                </c:pt>
                <c:pt idx="184">
                  <c:v>0.41</c:v>
                </c:pt>
                <c:pt idx="185">
                  <c:v>0.41639999999999999</c:v>
                </c:pt>
                <c:pt idx="186">
                  <c:v>0.42299999999999999</c:v>
                </c:pt>
                <c:pt idx="187">
                  <c:v>0.42970000000000003</c:v>
                </c:pt>
                <c:pt idx="188">
                  <c:v>0.43640000000000001</c:v>
                </c:pt>
                <c:pt idx="189">
                  <c:v>0.44319999999999998</c:v>
                </c:pt>
                <c:pt idx="190">
                  <c:v>0.44990000000000002</c:v>
                </c:pt>
                <c:pt idx="191">
                  <c:v>0.45669999999999999</c:v>
                </c:pt>
                <c:pt idx="192">
                  <c:v>0.46360000000000001</c:v>
                </c:pt>
                <c:pt idx="193">
                  <c:v>0.47049999999999997</c:v>
                </c:pt>
                <c:pt idx="194">
                  <c:v>0.47749999999999998</c:v>
                </c:pt>
                <c:pt idx="195">
                  <c:v>0.48449999999999999</c:v>
                </c:pt>
                <c:pt idx="196">
                  <c:v>0.49159999999999998</c:v>
                </c:pt>
                <c:pt idx="197">
                  <c:v>0.49859999999999999</c:v>
                </c:pt>
                <c:pt idx="198">
                  <c:v>0.50570000000000004</c:v>
                </c:pt>
                <c:pt idx="199">
                  <c:v>0.51290000000000002</c:v>
                </c:pt>
                <c:pt idx="200">
                  <c:v>0.52010000000000001</c:v>
                </c:pt>
                <c:pt idx="201">
                  <c:v>0.52729999999999999</c:v>
                </c:pt>
                <c:pt idx="202">
                  <c:v>0.53459999999999996</c:v>
                </c:pt>
                <c:pt idx="203">
                  <c:v>0.54200000000000004</c:v>
                </c:pt>
                <c:pt idx="204">
                  <c:v>0.5494</c:v>
                </c:pt>
                <c:pt idx="205">
                  <c:v>0.55679999999999996</c:v>
                </c:pt>
                <c:pt idx="206">
                  <c:v>0.56430000000000002</c:v>
                </c:pt>
                <c:pt idx="207">
                  <c:v>0.57169999999999999</c:v>
                </c:pt>
                <c:pt idx="208">
                  <c:v>0.57920000000000005</c:v>
                </c:pt>
                <c:pt idx="209">
                  <c:v>0.58679999999999999</c:v>
                </c:pt>
                <c:pt idx="210">
                  <c:v>0.59430000000000005</c:v>
                </c:pt>
                <c:pt idx="211">
                  <c:v>0.60189999999999999</c:v>
                </c:pt>
                <c:pt idx="212">
                  <c:v>0.60950000000000004</c:v>
                </c:pt>
                <c:pt idx="213">
                  <c:v>0.61719999999999997</c:v>
                </c:pt>
                <c:pt idx="214">
                  <c:v>0.62480000000000002</c:v>
                </c:pt>
                <c:pt idx="215">
                  <c:v>0.63229999999999997</c:v>
                </c:pt>
                <c:pt idx="216">
                  <c:v>0.63990000000000002</c:v>
                </c:pt>
                <c:pt idx="217">
                  <c:v>0.64749999999999996</c:v>
                </c:pt>
                <c:pt idx="218">
                  <c:v>0.65510000000000002</c:v>
                </c:pt>
                <c:pt idx="219">
                  <c:v>0.66279999999999994</c:v>
                </c:pt>
                <c:pt idx="220">
                  <c:v>0.6704</c:v>
                </c:pt>
                <c:pt idx="221">
                  <c:v>0.67800000000000005</c:v>
                </c:pt>
                <c:pt idx="222">
                  <c:v>0.68559999999999999</c:v>
                </c:pt>
                <c:pt idx="223">
                  <c:v>0.69330000000000003</c:v>
                </c:pt>
                <c:pt idx="224">
                  <c:v>0.70099999999999996</c:v>
                </c:pt>
                <c:pt idx="225">
                  <c:v>0.7087</c:v>
                </c:pt>
                <c:pt idx="226">
                  <c:v>0.71640000000000004</c:v>
                </c:pt>
                <c:pt idx="227">
                  <c:v>0.72419999999999995</c:v>
                </c:pt>
                <c:pt idx="228">
                  <c:v>0.7319</c:v>
                </c:pt>
                <c:pt idx="229">
                  <c:v>0.73960000000000004</c:v>
                </c:pt>
                <c:pt idx="230">
                  <c:v>0.74729999999999996</c:v>
                </c:pt>
                <c:pt idx="231">
                  <c:v>0.755</c:v>
                </c:pt>
                <c:pt idx="232">
                  <c:v>0.76270000000000004</c:v>
                </c:pt>
                <c:pt idx="233">
                  <c:v>0.77039999999999997</c:v>
                </c:pt>
                <c:pt idx="234">
                  <c:v>0.7782</c:v>
                </c:pt>
                <c:pt idx="235">
                  <c:v>0.78590000000000004</c:v>
                </c:pt>
                <c:pt idx="236">
                  <c:v>0.79369999999999996</c:v>
                </c:pt>
                <c:pt idx="237">
                  <c:v>0.80149999999999999</c:v>
                </c:pt>
                <c:pt idx="238">
                  <c:v>0.80920000000000003</c:v>
                </c:pt>
                <c:pt idx="239">
                  <c:v>0.81710000000000005</c:v>
                </c:pt>
                <c:pt idx="240">
                  <c:v>0.82489999999999997</c:v>
                </c:pt>
                <c:pt idx="241">
                  <c:v>0.8327</c:v>
                </c:pt>
                <c:pt idx="242">
                  <c:v>0.84050000000000002</c:v>
                </c:pt>
                <c:pt idx="243">
                  <c:v>0.84819999999999995</c:v>
                </c:pt>
                <c:pt idx="244">
                  <c:v>0.85599999999999998</c:v>
                </c:pt>
                <c:pt idx="245">
                  <c:v>0.86380000000000001</c:v>
                </c:pt>
                <c:pt idx="246">
                  <c:v>0.87160000000000004</c:v>
                </c:pt>
                <c:pt idx="247">
                  <c:v>0.87929999999999997</c:v>
                </c:pt>
                <c:pt idx="248">
                  <c:v>0.8871</c:v>
                </c:pt>
                <c:pt idx="249">
                  <c:v>0.89490000000000003</c:v>
                </c:pt>
                <c:pt idx="250">
                  <c:v>0.90269999999999995</c:v>
                </c:pt>
                <c:pt idx="251">
                  <c:v>0.91049999999999998</c:v>
                </c:pt>
                <c:pt idx="252">
                  <c:v>0.91830000000000001</c:v>
                </c:pt>
                <c:pt idx="253">
                  <c:v>0.92620000000000002</c:v>
                </c:pt>
                <c:pt idx="254">
                  <c:v>0.93400000000000005</c:v>
                </c:pt>
                <c:pt idx="255">
                  <c:v>0.94189999999999996</c:v>
                </c:pt>
                <c:pt idx="256">
                  <c:v>0.94979999999999998</c:v>
                </c:pt>
                <c:pt idx="257">
                  <c:v>0.9577</c:v>
                </c:pt>
                <c:pt idx="258">
                  <c:v>0.96560000000000001</c:v>
                </c:pt>
                <c:pt idx="259">
                  <c:v>0.97350000000000003</c:v>
                </c:pt>
                <c:pt idx="260">
                  <c:v>0.98140000000000005</c:v>
                </c:pt>
                <c:pt idx="261">
                  <c:v>0.98929999999999996</c:v>
                </c:pt>
                <c:pt idx="262">
                  <c:v>0.99719999999999998</c:v>
                </c:pt>
                <c:pt idx="263">
                  <c:v>1.0049999999999999</c:v>
                </c:pt>
                <c:pt idx="264">
                  <c:v>1.0129999999999999</c:v>
                </c:pt>
                <c:pt idx="265">
                  <c:v>1.0209999999999999</c:v>
                </c:pt>
                <c:pt idx="266">
                  <c:v>1.0289999999999999</c:v>
                </c:pt>
                <c:pt idx="267">
                  <c:v>1.0369999999999999</c:v>
                </c:pt>
                <c:pt idx="268">
                  <c:v>1.0449999999999999</c:v>
                </c:pt>
                <c:pt idx="269">
                  <c:v>1.0529999999999999</c:v>
                </c:pt>
                <c:pt idx="270">
                  <c:v>1.0609999999999999</c:v>
                </c:pt>
                <c:pt idx="271">
                  <c:v>1.069</c:v>
                </c:pt>
                <c:pt idx="272">
                  <c:v>1.077</c:v>
                </c:pt>
                <c:pt idx="273">
                  <c:v>1.085</c:v>
                </c:pt>
                <c:pt idx="274">
                  <c:v>1.093</c:v>
                </c:pt>
                <c:pt idx="275">
                  <c:v>1.101</c:v>
                </c:pt>
                <c:pt idx="276">
                  <c:v>1.109</c:v>
                </c:pt>
                <c:pt idx="277">
                  <c:v>1.117</c:v>
                </c:pt>
                <c:pt idx="278">
                  <c:v>1.125</c:v>
                </c:pt>
                <c:pt idx="279">
                  <c:v>1.1339999999999999</c:v>
                </c:pt>
                <c:pt idx="280">
                  <c:v>1.1419999999999999</c:v>
                </c:pt>
                <c:pt idx="281">
                  <c:v>1.1499999999999999</c:v>
                </c:pt>
                <c:pt idx="282">
                  <c:v>1.1579999999999999</c:v>
                </c:pt>
                <c:pt idx="283">
                  <c:v>1.1659999999999999</c:v>
                </c:pt>
                <c:pt idx="284">
                  <c:v>1.1739999999999999</c:v>
                </c:pt>
                <c:pt idx="285">
                  <c:v>1.1819999999999999</c:v>
                </c:pt>
                <c:pt idx="286">
                  <c:v>1.1910000000000001</c:v>
                </c:pt>
                <c:pt idx="287">
                  <c:v>1.1990000000000001</c:v>
                </c:pt>
                <c:pt idx="288">
                  <c:v>1.2070000000000001</c:v>
                </c:pt>
                <c:pt idx="289">
                  <c:v>1.2150000000000001</c:v>
                </c:pt>
                <c:pt idx="290">
                  <c:v>1.2230000000000001</c:v>
                </c:pt>
                <c:pt idx="291">
                  <c:v>1.232</c:v>
                </c:pt>
                <c:pt idx="292">
                  <c:v>1.24</c:v>
                </c:pt>
                <c:pt idx="293">
                  <c:v>1.248</c:v>
                </c:pt>
                <c:pt idx="294">
                  <c:v>1.256</c:v>
                </c:pt>
                <c:pt idx="295">
                  <c:v>1.2649999999999999</c:v>
                </c:pt>
                <c:pt idx="296">
                  <c:v>1.2729999999999999</c:v>
                </c:pt>
                <c:pt idx="297">
                  <c:v>1.2809999999999999</c:v>
                </c:pt>
                <c:pt idx="298">
                  <c:v>1.2889999999999999</c:v>
                </c:pt>
                <c:pt idx="299">
                  <c:v>1.298</c:v>
                </c:pt>
                <c:pt idx="300">
                  <c:v>1.306</c:v>
                </c:pt>
                <c:pt idx="301">
                  <c:v>1.3140000000000001</c:v>
                </c:pt>
                <c:pt idx="302">
                  <c:v>1.323</c:v>
                </c:pt>
                <c:pt idx="303">
                  <c:v>1.331</c:v>
                </c:pt>
                <c:pt idx="304">
                  <c:v>1.339</c:v>
                </c:pt>
                <c:pt idx="305">
                  <c:v>1.3480000000000001</c:v>
                </c:pt>
                <c:pt idx="306">
                  <c:v>1.3560000000000001</c:v>
                </c:pt>
                <c:pt idx="307">
                  <c:v>1.365</c:v>
                </c:pt>
                <c:pt idx="308">
                  <c:v>1.373</c:v>
                </c:pt>
                <c:pt idx="309">
                  <c:v>1.381</c:v>
                </c:pt>
                <c:pt idx="310">
                  <c:v>1.39</c:v>
                </c:pt>
                <c:pt idx="311">
                  <c:v>1.3979999999999999</c:v>
                </c:pt>
                <c:pt idx="312">
                  <c:v>1.407</c:v>
                </c:pt>
                <c:pt idx="313">
                  <c:v>1.415</c:v>
                </c:pt>
                <c:pt idx="314">
                  <c:v>1.423</c:v>
                </c:pt>
                <c:pt idx="315">
                  <c:v>1.4319999999999999</c:v>
                </c:pt>
                <c:pt idx="316">
                  <c:v>1.44</c:v>
                </c:pt>
                <c:pt idx="317">
                  <c:v>1.4490000000000001</c:v>
                </c:pt>
                <c:pt idx="318">
                  <c:v>1.4570000000000001</c:v>
                </c:pt>
                <c:pt idx="319">
                  <c:v>1.466</c:v>
                </c:pt>
                <c:pt idx="320">
                  <c:v>1.474</c:v>
                </c:pt>
                <c:pt idx="321">
                  <c:v>1.4830000000000001</c:v>
                </c:pt>
                <c:pt idx="322">
                  <c:v>1.4910000000000001</c:v>
                </c:pt>
                <c:pt idx="323">
                  <c:v>1.5</c:v>
                </c:pt>
                <c:pt idx="324">
                  <c:v>1.5089999999999999</c:v>
                </c:pt>
                <c:pt idx="325">
                  <c:v>1.5169999999999999</c:v>
                </c:pt>
                <c:pt idx="326">
                  <c:v>1.526</c:v>
                </c:pt>
                <c:pt idx="327">
                  <c:v>1.534</c:v>
                </c:pt>
                <c:pt idx="328">
                  <c:v>1.5429999999999999</c:v>
                </c:pt>
                <c:pt idx="329">
                  <c:v>1.5509999999999999</c:v>
                </c:pt>
                <c:pt idx="330">
                  <c:v>1.56</c:v>
                </c:pt>
                <c:pt idx="331">
                  <c:v>1.569</c:v>
                </c:pt>
                <c:pt idx="332">
                  <c:v>1.577</c:v>
                </c:pt>
                <c:pt idx="333">
                  <c:v>1.5860000000000001</c:v>
                </c:pt>
                <c:pt idx="334">
                  <c:v>1.595</c:v>
                </c:pt>
                <c:pt idx="335">
                  <c:v>1.603</c:v>
                </c:pt>
                <c:pt idx="336">
                  <c:v>1.6120000000000001</c:v>
                </c:pt>
                <c:pt idx="337">
                  <c:v>1.621</c:v>
                </c:pt>
                <c:pt idx="338">
                  <c:v>1.629</c:v>
                </c:pt>
                <c:pt idx="339">
                  <c:v>1.6379999999999999</c:v>
                </c:pt>
                <c:pt idx="340">
                  <c:v>1.647</c:v>
                </c:pt>
                <c:pt idx="341">
                  <c:v>1.655</c:v>
                </c:pt>
                <c:pt idx="342">
                  <c:v>1.6639999999999999</c:v>
                </c:pt>
                <c:pt idx="343">
                  <c:v>1.673</c:v>
                </c:pt>
                <c:pt idx="344">
                  <c:v>1.681</c:v>
                </c:pt>
                <c:pt idx="345">
                  <c:v>1.69</c:v>
                </c:pt>
                <c:pt idx="346">
                  <c:v>1.6990000000000001</c:v>
                </c:pt>
                <c:pt idx="347">
                  <c:v>1.708</c:v>
                </c:pt>
                <c:pt idx="348">
                  <c:v>1.716</c:v>
                </c:pt>
                <c:pt idx="349">
                  <c:v>1.7250000000000001</c:v>
                </c:pt>
                <c:pt idx="350">
                  <c:v>1.734</c:v>
                </c:pt>
                <c:pt idx="351">
                  <c:v>1.7430000000000001</c:v>
                </c:pt>
                <c:pt idx="352">
                  <c:v>1.752</c:v>
                </c:pt>
                <c:pt idx="353">
                  <c:v>1.76</c:v>
                </c:pt>
                <c:pt idx="354">
                  <c:v>1.7689999999999999</c:v>
                </c:pt>
                <c:pt idx="355">
                  <c:v>1.778</c:v>
                </c:pt>
                <c:pt idx="356">
                  <c:v>1.7869999999999999</c:v>
                </c:pt>
                <c:pt idx="357">
                  <c:v>1.796</c:v>
                </c:pt>
                <c:pt idx="358">
                  <c:v>1.804</c:v>
                </c:pt>
                <c:pt idx="359">
                  <c:v>1.8129999999999999</c:v>
                </c:pt>
                <c:pt idx="360">
                  <c:v>1.8220000000000001</c:v>
                </c:pt>
                <c:pt idx="361">
                  <c:v>1.831</c:v>
                </c:pt>
                <c:pt idx="362">
                  <c:v>1.84</c:v>
                </c:pt>
                <c:pt idx="363">
                  <c:v>1.849</c:v>
                </c:pt>
                <c:pt idx="364">
                  <c:v>1.8580000000000001</c:v>
                </c:pt>
                <c:pt idx="365">
                  <c:v>1.867</c:v>
                </c:pt>
                <c:pt idx="366">
                  <c:v>1.8759999999999999</c:v>
                </c:pt>
                <c:pt idx="367">
                  <c:v>1.885</c:v>
                </c:pt>
                <c:pt idx="368">
                  <c:v>1.8939999999999999</c:v>
                </c:pt>
                <c:pt idx="369">
                  <c:v>1.903</c:v>
                </c:pt>
                <c:pt idx="370">
                  <c:v>1.9119999999999999</c:v>
                </c:pt>
                <c:pt idx="371">
                  <c:v>1.921</c:v>
                </c:pt>
                <c:pt idx="372">
                  <c:v>1.93</c:v>
                </c:pt>
                <c:pt idx="373">
                  <c:v>1.9390000000000001</c:v>
                </c:pt>
                <c:pt idx="374">
                  <c:v>1.948</c:v>
                </c:pt>
                <c:pt idx="375">
                  <c:v>1.9570000000000001</c:v>
                </c:pt>
                <c:pt idx="376">
                  <c:v>1.966</c:v>
                </c:pt>
                <c:pt idx="377">
                  <c:v>1.9750000000000001</c:v>
                </c:pt>
                <c:pt idx="378">
                  <c:v>1.9830000000000001</c:v>
                </c:pt>
                <c:pt idx="379">
                  <c:v>1.992</c:v>
                </c:pt>
                <c:pt idx="380">
                  <c:v>2.0009999999999999</c:v>
                </c:pt>
                <c:pt idx="381">
                  <c:v>2.0099999999999998</c:v>
                </c:pt>
                <c:pt idx="382">
                  <c:v>2.02</c:v>
                </c:pt>
                <c:pt idx="383">
                  <c:v>2.0289999999999999</c:v>
                </c:pt>
                <c:pt idx="384">
                  <c:v>2.0379999999999998</c:v>
                </c:pt>
                <c:pt idx="385">
                  <c:v>2.0470000000000002</c:v>
                </c:pt>
                <c:pt idx="386">
                  <c:v>2.056</c:v>
                </c:pt>
                <c:pt idx="387">
                  <c:v>2.0649999999999999</c:v>
                </c:pt>
                <c:pt idx="388">
                  <c:v>2.0739999999999998</c:v>
                </c:pt>
                <c:pt idx="389">
                  <c:v>2.0830000000000002</c:v>
                </c:pt>
                <c:pt idx="390">
                  <c:v>2.0920000000000001</c:v>
                </c:pt>
                <c:pt idx="391">
                  <c:v>2.101</c:v>
                </c:pt>
                <c:pt idx="392">
                  <c:v>2.11</c:v>
                </c:pt>
                <c:pt idx="393">
                  <c:v>2.1190000000000002</c:v>
                </c:pt>
                <c:pt idx="394">
                  <c:v>2.1280000000000001</c:v>
                </c:pt>
                <c:pt idx="395">
                  <c:v>2.137</c:v>
                </c:pt>
                <c:pt idx="396">
                  <c:v>2.1459999999999999</c:v>
                </c:pt>
                <c:pt idx="397">
                  <c:v>2.1560000000000001</c:v>
                </c:pt>
                <c:pt idx="398">
                  <c:v>2.165</c:v>
                </c:pt>
                <c:pt idx="399">
                  <c:v>2.1739999999999999</c:v>
                </c:pt>
                <c:pt idx="400">
                  <c:v>2.1829999999999998</c:v>
                </c:pt>
                <c:pt idx="401">
                  <c:v>2.1920000000000002</c:v>
                </c:pt>
                <c:pt idx="402">
                  <c:v>2.2010000000000001</c:v>
                </c:pt>
                <c:pt idx="403">
                  <c:v>2.21</c:v>
                </c:pt>
                <c:pt idx="404">
                  <c:v>2.2200000000000002</c:v>
                </c:pt>
                <c:pt idx="405">
                  <c:v>2.2290000000000001</c:v>
                </c:pt>
                <c:pt idx="406">
                  <c:v>2.238</c:v>
                </c:pt>
                <c:pt idx="407">
                  <c:v>2.2469999999999999</c:v>
                </c:pt>
                <c:pt idx="408">
                  <c:v>2.2559999999999998</c:v>
                </c:pt>
                <c:pt idx="409">
                  <c:v>2.266</c:v>
                </c:pt>
                <c:pt idx="410">
                  <c:v>2.2749999999999999</c:v>
                </c:pt>
                <c:pt idx="411">
                  <c:v>2.2839999999999998</c:v>
                </c:pt>
                <c:pt idx="412">
                  <c:v>2.2930000000000001</c:v>
                </c:pt>
                <c:pt idx="413">
                  <c:v>2.302</c:v>
                </c:pt>
                <c:pt idx="414">
                  <c:v>2.3119999999999998</c:v>
                </c:pt>
                <c:pt idx="415">
                  <c:v>2.3210000000000002</c:v>
                </c:pt>
                <c:pt idx="416">
                  <c:v>2.33</c:v>
                </c:pt>
                <c:pt idx="417">
                  <c:v>2.339</c:v>
                </c:pt>
                <c:pt idx="418">
                  <c:v>2.3479999999999999</c:v>
                </c:pt>
                <c:pt idx="419">
                  <c:v>2.3580000000000001</c:v>
                </c:pt>
                <c:pt idx="420">
                  <c:v>2.367</c:v>
                </c:pt>
                <c:pt idx="421">
                  <c:v>2.3759999999999999</c:v>
                </c:pt>
                <c:pt idx="422">
                  <c:v>2.3849999999999998</c:v>
                </c:pt>
                <c:pt idx="423">
                  <c:v>2.395</c:v>
                </c:pt>
                <c:pt idx="424">
                  <c:v>2.4039999999999999</c:v>
                </c:pt>
                <c:pt idx="425">
                  <c:v>2.4129999999999998</c:v>
                </c:pt>
                <c:pt idx="426">
                  <c:v>2.4220000000000002</c:v>
                </c:pt>
                <c:pt idx="427">
                  <c:v>2.431</c:v>
                </c:pt>
                <c:pt idx="428">
                  <c:v>2.4409999999999998</c:v>
                </c:pt>
                <c:pt idx="429">
                  <c:v>2.4500000000000002</c:v>
                </c:pt>
                <c:pt idx="430">
                  <c:v>2.4590000000000001</c:v>
                </c:pt>
                <c:pt idx="431">
                  <c:v>2.4689999999999999</c:v>
                </c:pt>
                <c:pt idx="432">
                  <c:v>2.4780000000000002</c:v>
                </c:pt>
                <c:pt idx="433">
                  <c:v>2.4870000000000001</c:v>
                </c:pt>
                <c:pt idx="434">
                  <c:v>2.4969999999999999</c:v>
                </c:pt>
                <c:pt idx="435">
                  <c:v>2.5059999999999998</c:v>
                </c:pt>
                <c:pt idx="436">
                  <c:v>2.5150000000000001</c:v>
                </c:pt>
                <c:pt idx="437">
                  <c:v>2.5249999999999999</c:v>
                </c:pt>
                <c:pt idx="438">
                  <c:v>2.5339999999999998</c:v>
                </c:pt>
                <c:pt idx="439">
                  <c:v>2.5430000000000001</c:v>
                </c:pt>
                <c:pt idx="440">
                  <c:v>2.5529999999999999</c:v>
                </c:pt>
                <c:pt idx="441">
                  <c:v>2.5619999999999998</c:v>
                </c:pt>
                <c:pt idx="442">
                  <c:v>2.5710000000000002</c:v>
                </c:pt>
                <c:pt idx="443">
                  <c:v>2.581</c:v>
                </c:pt>
                <c:pt idx="444">
                  <c:v>2.59</c:v>
                </c:pt>
                <c:pt idx="445">
                  <c:v>2.5990000000000002</c:v>
                </c:pt>
                <c:pt idx="446">
                  <c:v>2.609</c:v>
                </c:pt>
                <c:pt idx="447">
                  <c:v>2.6179999999999999</c:v>
                </c:pt>
                <c:pt idx="448">
                  <c:v>2.6269999999999998</c:v>
                </c:pt>
                <c:pt idx="449">
                  <c:v>2.637</c:v>
                </c:pt>
                <c:pt idx="450">
                  <c:v>2.6459999999999999</c:v>
                </c:pt>
                <c:pt idx="451">
                  <c:v>2.6549999999999998</c:v>
                </c:pt>
                <c:pt idx="452">
                  <c:v>2.665</c:v>
                </c:pt>
                <c:pt idx="453">
                  <c:v>2.6739999999999999</c:v>
                </c:pt>
                <c:pt idx="454">
                  <c:v>2.6840000000000002</c:v>
                </c:pt>
                <c:pt idx="455">
                  <c:v>2.6930000000000001</c:v>
                </c:pt>
                <c:pt idx="456">
                  <c:v>2.702</c:v>
                </c:pt>
                <c:pt idx="457">
                  <c:v>2.7120000000000002</c:v>
                </c:pt>
                <c:pt idx="458">
                  <c:v>2.7210000000000001</c:v>
                </c:pt>
                <c:pt idx="459">
                  <c:v>2.7309999999999999</c:v>
                </c:pt>
                <c:pt idx="460">
                  <c:v>2.74</c:v>
                </c:pt>
                <c:pt idx="461">
                  <c:v>2.75</c:v>
                </c:pt>
                <c:pt idx="462">
                  <c:v>2.7589999999999999</c:v>
                </c:pt>
                <c:pt idx="463">
                  <c:v>2.7679999999999998</c:v>
                </c:pt>
                <c:pt idx="464">
                  <c:v>2.778</c:v>
                </c:pt>
                <c:pt idx="465">
                  <c:v>2.7869999999999999</c:v>
                </c:pt>
                <c:pt idx="466">
                  <c:v>2.7970000000000002</c:v>
                </c:pt>
                <c:pt idx="467">
                  <c:v>2.806</c:v>
                </c:pt>
                <c:pt idx="468">
                  <c:v>2.8159999999999998</c:v>
                </c:pt>
                <c:pt idx="469">
                  <c:v>2.8250000000000002</c:v>
                </c:pt>
                <c:pt idx="470">
                  <c:v>2.835</c:v>
                </c:pt>
                <c:pt idx="471">
                  <c:v>2.8439999999999999</c:v>
                </c:pt>
                <c:pt idx="472">
                  <c:v>2.8540000000000001</c:v>
                </c:pt>
                <c:pt idx="473">
                  <c:v>2.863</c:v>
                </c:pt>
                <c:pt idx="474">
                  <c:v>2.8730000000000002</c:v>
                </c:pt>
                <c:pt idx="475">
                  <c:v>2.8820000000000001</c:v>
                </c:pt>
                <c:pt idx="476">
                  <c:v>2.8919999999999999</c:v>
                </c:pt>
                <c:pt idx="477">
                  <c:v>2.9009999999999998</c:v>
                </c:pt>
                <c:pt idx="478">
                  <c:v>2.911</c:v>
                </c:pt>
                <c:pt idx="479">
                  <c:v>2.92</c:v>
                </c:pt>
                <c:pt idx="480">
                  <c:v>2.93</c:v>
                </c:pt>
                <c:pt idx="481">
                  <c:v>2.94</c:v>
                </c:pt>
                <c:pt idx="482">
                  <c:v>2.9489999999999998</c:v>
                </c:pt>
                <c:pt idx="483">
                  <c:v>2.9590000000000001</c:v>
                </c:pt>
                <c:pt idx="484">
                  <c:v>2.968</c:v>
                </c:pt>
                <c:pt idx="485">
                  <c:v>2.9780000000000002</c:v>
                </c:pt>
                <c:pt idx="486">
                  <c:v>2.9870000000000001</c:v>
                </c:pt>
                <c:pt idx="487">
                  <c:v>2.9969999999999999</c:v>
                </c:pt>
                <c:pt idx="488">
                  <c:v>3.0059999999999998</c:v>
                </c:pt>
                <c:pt idx="489">
                  <c:v>3.016</c:v>
                </c:pt>
                <c:pt idx="490">
                  <c:v>3.0249999999999999</c:v>
                </c:pt>
                <c:pt idx="491">
                  <c:v>3.0350000000000001</c:v>
                </c:pt>
                <c:pt idx="492">
                  <c:v>3.0449999999999999</c:v>
                </c:pt>
                <c:pt idx="493">
                  <c:v>3.0539999999999998</c:v>
                </c:pt>
                <c:pt idx="494">
                  <c:v>3.0640000000000001</c:v>
                </c:pt>
                <c:pt idx="495">
                  <c:v>3.073</c:v>
                </c:pt>
                <c:pt idx="496">
                  <c:v>3.0830000000000002</c:v>
                </c:pt>
                <c:pt idx="497">
                  <c:v>3.093</c:v>
                </c:pt>
                <c:pt idx="498">
                  <c:v>3.1019999999999999</c:v>
                </c:pt>
                <c:pt idx="499">
                  <c:v>3.1120000000000001</c:v>
                </c:pt>
                <c:pt idx="500">
                  <c:v>3.121</c:v>
                </c:pt>
                <c:pt idx="501">
                  <c:v>3.1309999999999998</c:v>
                </c:pt>
                <c:pt idx="502">
                  <c:v>3.141</c:v>
                </c:pt>
                <c:pt idx="503">
                  <c:v>3.15</c:v>
                </c:pt>
                <c:pt idx="504">
                  <c:v>3.16</c:v>
                </c:pt>
                <c:pt idx="505">
                  <c:v>3.17</c:v>
                </c:pt>
                <c:pt idx="506">
                  <c:v>3.1789999999999998</c:v>
                </c:pt>
                <c:pt idx="507">
                  <c:v>3.1890000000000001</c:v>
                </c:pt>
                <c:pt idx="508">
                  <c:v>3.198</c:v>
                </c:pt>
                <c:pt idx="509">
                  <c:v>3.2080000000000002</c:v>
                </c:pt>
                <c:pt idx="510">
                  <c:v>3.218</c:v>
                </c:pt>
                <c:pt idx="511">
                  <c:v>3.2269999999999999</c:v>
                </c:pt>
                <c:pt idx="512">
                  <c:v>3.2370000000000001</c:v>
                </c:pt>
                <c:pt idx="513">
                  <c:v>3.2469999999999999</c:v>
                </c:pt>
                <c:pt idx="514">
                  <c:v>3.2559999999999998</c:v>
                </c:pt>
                <c:pt idx="515">
                  <c:v>3.266</c:v>
                </c:pt>
                <c:pt idx="516">
                  <c:v>3.2759999999999998</c:v>
                </c:pt>
                <c:pt idx="517">
                  <c:v>3.2850000000000001</c:v>
                </c:pt>
                <c:pt idx="518">
                  <c:v>3.2949999999999999</c:v>
                </c:pt>
                <c:pt idx="519">
                  <c:v>3.3050000000000002</c:v>
                </c:pt>
                <c:pt idx="520">
                  <c:v>3.3140000000000001</c:v>
                </c:pt>
                <c:pt idx="521">
                  <c:v>3.3239999999999998</c:v>
                </c:pt>
                <c:pt idx="522">
                  <c:v>3.3340000000000001</c:v>
                </c:pt>
                <c:pt idx="523">
                  <c:v>3.343</c:v>
                </c:pt>
                <c:pt idx="524">
                  <c:v>3.3530000000000002</c:v>
                </c:pt>
                <c:pt idx="525">
                  <c:v>3.363</c:v>
                </c:pt>
                <c:pt idx="526">
                  <c:v>3.3719999999999999</c:v>
                </c:pt>
                <c:pt idx="527">
                  <c:v>3.3820000000000001</c:v>
                </c:pt>
                <c:pt idx="528">
                  <c:v>3.3919999999999999</c:v>
                </c:pt>
                <c:pt idx="529">
                  <c:v>3.4009999999999998</c:v>
                </c:pt>
                <c:pt idx="530">
                  <c:v>3.411</c:v>
                </c:pt>
                <c:pt idx="531">
                  <c:v>3.4209999999999998</c:v>
                </c:pt>
                <c:pt idx="532">
                  <c:v>3.431</c:v>
                </c:pt>
                <c:pt idx="533">
                  <c:v>3.44</c:v>
                </c:pt>
                <c:pt idx="534">
                  <c:v>3.45</c:v>
                </c:pt>
                <c:pt idx="535">
                  <c:v>3.46</c:v>
                </c:pt>
                <c:pt idx="536">
                  <c:v>3.4689999999999999</c:v>
                </c:pt>
                <c:pt idx="537">
                  <c:v>3.4790000000000001</c:v>
                </c:pt>
                <c:pt idx="538">
                  <c:v>3.4889999999999999</c:v>
                </c:pt>
                <c:pt idx="539">
                  <c:v>3.4990000000000001</c:v>
                </c:pt>
                <c:pt idx="540">
                  <c:v>3.508</c:v>
                </c:pt>
                <c:pt idx="541">
                  <c:v>3.5179999999999998</c:v>
                </c:pt>
                <c:pt idx="542">
                  <c:v>3.528</c:v>
                </c:pt>
                <c:pt idx="543">
                  <c:v>3.5379999999999998</c:v>
                </c:pt>
                <c:pt idx="544">
                  <c:v>3.5470000000000002</c:v>
                </c:pt>
                <c:pt idx="545">
                  <c:v>3.5569999999999999</c:v>
                </c:pt>
                <c:pt idx="546">
                  <c:v>3.5670000000000002</c:v>
                </c:pt>
                <c:pt idx="547">
                  <c:v>3.577</c:v>
                </c:pt>
                <c:pt idx="548">
                  <c:v>3.5859999999999999</c:v>
                </c:pt>
                <c:pt idx="549">
                  <c:v>3.5960000000000001</c:v>
                </c:pt>
                <c:pt idx="550">
                  <c:v>3.6059999999999999</c:v>
                </c:pt>
                <c:pt idx="551">
                  <c:v>3.6160000000000001</c:v>
                </c:pt>
                <c:pt idx="552">
                  <c:v>3.625</c:v>
                </c:pt>
                <c:pt idx="553">
                  <c:v>3.6349999999999998</c:v>
                </c:pt>
                <c:pt idx="554">
                  <c:v>3.645</c:v>
                </c:pt>
                <c:pt idx="555">
                  <c:v>3.6549999999999998</c:v>
                </c:pt>
                <c:pt idx="556">
                  <c:v>3.665</c:v>
                </c:pt>
                <c:pt idx="557">
                  <c:v>3.6739999999999999</c:v>
                </c:pt>
                <c:pt idx="558">
                  <c:v>3.6840000000000002</c:v>
                </c:pt>
                <c:pt idx="559">
                  <c:v>3.694</c:v>
                </c:pt>
                <c:pt idx="560">
                  <c:v>3.7040000000000002</c:v>
                </c:pt>
                <c:pt idx="561">
                  <c:v>3.714</c:v>
                </c:pt>
                <c:pt idx="562">
                  <c:v>3.7229999999999999</c:v>
                </c:pt>
                <c:pt idx="563">
                  <c:v>3.7330000000000001</c:v>
                </c:pt>
                <c:pt idx="564">
                  <c:v>3.7429999999999999</c:v>
                </c:pt>
                <c:pt idx="565">
                  <c:v>3.7530000000000001</c:v>
                </c:pt>
                <c:pt idx="566">
                  <c:v>3.7629999999999999</c:v>
                </c:pt>
                <c:pt idx="567">
                  <c:v>3.7719999999999998</c:v>
                </c:pt>
                <c:pt idx="568">
                  <c:v>3.782</c:v>
                </c:pt>
                <c:pt idx="569">
                  <c:v>3.7919999999999998</c:v>
                </c:pt>
                <c:pt idx="570">
                  <c:v>3.802</c:v>
                </c:pt>
                <c:pt idx="571">
                  <c:v>3.8119999999999998</c:v>
                </c:pt>
                <c:pt idx="572">
                  <c:v>3.8220000000000001</c:v>
                </c:pt>
                <c:pt idx="573">
                  <c:v>3.8319999999999999</c:v>
                </c:pt>
                <c:pt idx="574">
                  <c:v>3.8410000000000002</c:v>
                </c:pt>
                <c:pt idx="575">
                  <c:v>3.851</c:v>
                </c:pt>
                <c:pt idx="576">
                  <c:v>3.8610000000000002</c:v>
                </c:pt>
                <c:pt idx="577">
                  <c:v>3.871</c:v>
                </c:pt>
                <c:pt idx="578">
                  <c:v>3.8809999999999998</c:v>
                </c:pt>
                <c:pt idx="579">
                  <c:v>3.891</c:v>
                </c:pt>
                <c:pt idx="580">
                  <c:v>3.9009999999999998</c:v>
                </c:pt>
                <c:pt idx="581">
                  <c:v>3.91</c:v>
                </c:pt>
                <c:pt idx="582">
                  <c:v>3.92</c:v>
                </c:pt>
                <c:pt idx="583">
                  <c:v>3.93</c:v>
                </c:pt>
                <c:pt idx="584">
                  <c:v>3.94</c:v>
                </c:pt>
                <c:pt idx="585">
                  <c:v>3.95</c:v>
                </c:pt>
                <c:pt idx="586">
                  <c:v>3.96</c:v>
                </c:pt>
                <c:pt idx="587">
                  <c:v>3.97</c:v>
                </c:pt>
                <c:pt idx="588">
                  <c:v>3.98</c:v>
                </c:pt>
                <c:pt idx="589">
                  <c:v>3.99</c:v>
                </c:pt>
                <c:pt idx="590">
                  <c:v>4</c:v>
                </c:pt>
                <c:pt idx="591">
                  <c:v>4.01</c:v>
                </c:pt>
                <c:pt idx="592">
                  <c:v>4.0199999999999996</c:v>
                </c:pt>
                <c:pt idx="593">
                  <c:v>4.03</c:v>
                </c:pt>
                <c:pt idx="594">
                  <c:v>4.0389999999999997</c:v>
                </c:pt>
                <c:pt idx="595">
                  <c:v>4.0490000000000004</c:v>
                </c:pt>
                <c:pt idx="596">
                  <c:v>4.0590000000000002</c:v>
                </c:pt>
                <c:pt idx="597">
                  <c:v>4.069</c:v>
                </c:pt>
                <c:pt idx="598">
                  <c:v>4.0789999999999997</c:v>
                </c:pt>
                <c:pt idx="599">
                  <c:v>4.0890000000000004</c:v>
                </c:pt>
                <c:pt idx="600">
                  <c:v>4.0990000000000002</c:v>
                </c:pt>
                <c:pt idx="601">
                  <c:v>4.109</c:v>
                </c:pt>
                <c:pt idx="602">
                  <c:v>4.1189999999999998</c:v>
                </c:pt>
                <c:pt idx="603">
                  <c:v>4.1289999999999996</c:v>
                </c:pt>
                <c:pt idx="604">
                  <c:v>4.1390000000000002</c:v>
                </c:pt>
                <c:pt idx="605">
                  <c:v>4.149</c:v>
                </c:pt>
                <c:pt idx="606">
                  <c:v>4.1589999999999998</c:v>
                </c:pt>
                <c:pt idx="607">
                  <c:v>4.1689999999999996</c:v>
                </c:pt>
                <c:pt idx="608">
                  <c:v>4.1790000000000003</c:v>
                </c:pt>
                <c:pt idx="609">
                  <c:v>4.1890000000000001</c:v>
                </c:pt>
                <c:pt idx="610">
                  <c:v>4.1989999999999998</c:v>
                </c:pt>
                <c:pt idx="611">
                  <c:v>4.2089999999999996</c:v>
                </c:pt>
                <c:pt idx="612">
                  <c:v>4.2190000000000003</c:v>
                </c:pt>
                <c:pt idx="613">
                  <c:v>4.2290000000000001</c:v>
                </c:pt>
                <c:pt idx="614">
                  <c:v>4.2389999999999999</c:v>
                </c:pt>
                <c:pt idx="615">
                  <c:v>4.2489999999999997</c:v>
                </c:pt>
                <c:pt idx="616">
                  <c:v>4.2590000000000003</c:v>
                </c:pt>
                <c:pt idx="617">
                  <c:v>4.2690000000000001</c:v>
                </c:pt>
                <c:pt idx="618">
                  <c:v>4.2789999999999999</c:v>
                </c:pt>
                <c:pt idx="619">
                  <c:v>4.2889999999999997</c:v>
                </c:pt>
                <c:pt idx="620">
                  <c:v>4.2990000000000004</c:v>
                </c:pt>
                <c:pt idx="621">
                  <c:v>4.3090000000000002</c:v>
                </c:pt>
                <c:pt idx="622">
                  <c:v>4.32</c:v>
                </c:pt>
                <c:pt idx="623">
                  <c:v>4.33</c:v>
                </c:pt>
                <c:pt idx="624">
                  <c:v>4.34</c:v>
                </c:pt>
                <c:pt idx="625">
                  <c:v>4.3499999999999996</c:v>
                </c:pt>
                <c:pt idx="626">
                  <c:v>4.3600000000000003</c:v>
                </c:pt>
                <c:pt idx="627">
                  <c:v>4.37</c:v>
                </c:pt>
                <c:pt idx="628">
                  <c:v>4.38</c:v>
                </c:pt>
                <c:pt idx="629">
                  <c:v>4.3899999999999997</c:v>
                </c:pt>
                <c:pt idx="630">
                  <c:v>4.4000000000000004</c:v>
                </c:pt>
                <c:pt idx="631">
                  <c:v>4.41</c:v>
                </c:pt>
                <c:pt idx="632">
                  <c:v>4.42</c:v>
                </c:pt>
                <c:pt idx="633">
                  <c:v>4.43</c:v>
                </c:pt>
                <c:pt idx="634">
                  <c:v>4.4400000000000004</c:v>
                </c:pt>
                <c:pt idx="635">
                  <c:v>4.45</c:v>
                </c:pt>
                <c:pt idx="636">
                  <c:v>4.46</c:v>
                </c:pt>
                <c:pt idx="637">
                  <c:v>4.47</c:v>
                </c:pt>
                <c:pt idx="638">
                  <c:v>4.4809999999999999</c:v>
                </c:pt>
                <c:pt idx="639">
                  <c:v>4.4909999999999997</c:v>
                </c:pt>
                <c:pt idx="640">
                  <c:v>4.5010000000000003</c:v>
                </c:pt>
                <c:pt idx="641">
                  <c:v>4.5110000000000001</c:v>
                </c:pt>
                <c:pt idx="642">
                  <c:v>4.5209999999999999</c:v>
                </c:pt>
                <c:pt idx="643">
                  <c:v>4.5309999999999997</c:v>
                </c:pt>
                <c:pt idx="644">
                  <c:v>4.5410000000000004</c:v>
                </c:pt>
                <c:pt idx="645">
                  <c:v>4.5510000000000002</c:v>
                </c:pt>
                <c:pt idx="646">
                  <c:v>4.5609999999999999</c:v>
                </c:pt>
                <c:pt idx="647">
                  <c:v>4.5709999999999997</c:v>
                </c:pt>
                <c:pt idx="648">
                  <c:v>4.5819999999999999</c:v>
                </c:pt>
                <c:pt idx="649">
                  <c:v>4.5919999999999996</c:v>
                </c:pt>
                <c:pt idx="650">
                  <c:v>4.6020000000000003</c:v>
                </c:pt>
                <c:pt idx="651">
                  <c:v>4.6120000000000001</c:v>
                </c:pt>
                <c:pt idx="652">
                  <c:v>4.6219999999999999</c:v>
                </c:pt>
                <c:pt idx="653">
                  <c:v>4.6319999999999997</c:v>
                </c:pt>
                <c:pt idx="654">
                  <c:v>4.6420000000000003</c:v>
                </c:pt>
                <c:pt idx="655">
                  <c:v>4.6529999999999996</c:v>
                </c:pt>
                <c:pt idx="656">
                  <c:v>4.6630000000000003</c:v>
                </c:pt>
                <c:pt idx="657">
                  <c:v>4.673</c:v>
                </c:pt>
                <c:pt idx="658">
                  <c:v>4.6829999999999998</c:v>
                </c:pt>
                <c:pt idx="659">
                  <c:v>4.6929999999999996</c:v>
                </c:pt>
                <c:pt idx="660">
                  <c:v>4.7030000000000003</c:v>
                </c:pt>
                <c:pt idx="661">
                  <c:v>4.7140000000000004</c:v>
                </c:pt>
                <c:pt idx="662">
                  <c:v>4.7240000000000002</c:v>
                </c:pt>
                <c:pt idx="663">
                  <c:v>4.734</c:v>
                </c:pt>
                <c:pt idx="664">
                  <c:v>4.7439999999999998</c:v>
                </c:pt>
                <c:pt idx="665">
                  <c:v>4.7539999999999996</c:v>
                </c:pt>
                <c:pt idx="666">
                  <c:v>4.7649999999999997</c:v>
                </c:pt>
                <c:pt idx="667">
                  <c:v>4.7750000000000004</c:v>
                </c:pt>
                <c:pt idx="668">
                  <c:v>4.7850000000000001</c:v>
                </c:pt>
                <c:pt idx="669">
                  <c:v>4.7949999999999999</c:v>
                </c:pt>
                <c:pt idx="670">
                  <c:v>4.8049999999999997</c:v>
                </c:pt>
                <c:pt idx="671">
                  <c:v>4.8159999999999998</c:v>
                </c:pt>
                <c:pt idx="672">
                  <c:v>4.8259999999999996</c:v>
                </c:pt>
                <c:pt idx="673">
                  <c:v>4.8360000000000003</c:v>
                </c:pt>
                <c:pt idx="674">
                  <c:v>4.8460000000000001</c:v>
                </c:pt>
                <c:pt idx="675">
                  <c:v>4.8570000000000002</c:v>
                </c:pt>
                <c:pt idx="676">
                  <c:v>4.867</c:v>
                </c:pt>
                <c:pt idx="677">
                  <c:v>4.8769999999999998</c:v>
                </c:pt>
                <c:pt idx="678">
                  <c:v>4.8869999999999996</c:v>
                </c:pt>
                <c:pt idx="679">
                  <c:v>4.8970000000000002</c:v>
                </c:pt>
                <c:pt idx="680">
                  <c:v>4.9080000000000004</c:v>
                </c:pt>
                <c:pt idx="681">
                  <c:v>4.9180000000000001</c:v>
                </c:pt>
                <c:pt idx="682">
                  <c:v>4.9279999999999999</c:v>
                </c:pt>
                <c:pt idx="683">
                  <c:v>4.9379999999999997</c:v>
                </c:pt>
                <c:pt idx="684">
                  <c:v>4.9489999999999998</c:v>
                </c:pt>
                <c:pt idx="685">
                  <c:v>4.9589999999999996</c:v>
                </c:pt>
                <c:pt idx="686">
                  <c:v>4.9690000000000003</c:v>
                </c:pt>
                <c:pt idx="687">
                  <c:v>4.9790000000000001</c:v>
                </c:pt>
                <c:pt idx="688">
                  <c:v>4.99</c:v>
                </c:pt>
                <c:pt idx="689">
                  <c:v>5</c:v>
                </c:pt>
                <c:pt idx="690">
                  <c:v>5.01</c:v>
                </c:pt>
                <c:pt idx="691">
                  <c:v>5.0209999999999999</c:v>
                </c:pt>
                <c:pt idx="692">
                  <c:v>5.0309999999999997</c:v>
                </c:pt>
                <c:pt idx="693">
                  <c:v>5.0410000000000004</c:v>
                </c:pt>
                <c:pt idx="694">
                  <c:v>5.0510000000000002</c:v>
                </c:pt>
                <c:pt idx="695">
                  <c:v>5.0620000000000003</c:v>
                </c:pt>
                <c:pt idx="696">
                  <c:v>5.0720000000000001</c:v>
                </c:pt>
                <c:pt idx="697">
                  <c:v>5.0819999999999999</c:v>
                </c:pt>
                <c:pt idx="698">
                  <c:v>5.093</c:v>
                </c:pt>
                <c:pt idx="699">
                  <c:v>5.1029999999999998</c:v>
                </c:pt>
                <c:pt idx="700">
                  <c:v>5.1130000000000004</c:v>
                </c:pt>
                <c:pt idx="701">
                  <c:v>5.1239999999999997</c:v>
                </c:pt>
                <c:pt idx="702">
                  <c:v>5.1340000000000003</c:v>
                </c:pt>
                <c:pt idx="703">
                  <c:v>5.1440000000000001</c:v>
                </c:pt>
                <c:pt idx="704">
                  <c:v>5.1550000000000002</c:v>
                </c:pt>
                <c:pt idx="705">
                  <c:v>5.165</c:v>
                </c:pt>
                <c:pt idx="706">
                  <c:v>5.1760000000000002</c:v>
                </c:pt>
                <c:pt idx="707">
                  <c:v>5.1859999999999999</c:v>
                </c:pt>
                <c:pt idx="708">
                  <c:v>5.1959999999999997</c:v>
                </c:pt>
                <c:pt idx="709">
                  <c:v>5.2069999999999999</c:v>
                </c:pt>
                <c:pt idx="710">
                  <c:v>5.2169999999999996</c:v>
                </c:pt>
                <c:pt idx="711">
                  <c:v>5.2270000000000003</c:v>
                </c:pt>
                <c:pt idx="712">
                  <c:v>5.2380000000000004</c:v>
                </c:pt>
                <c:pt idx="713">
                  <c:v>5.2480000000000002</c:v>
                </c:pt>
                <c:pt idx="714">
                  <c:v>5.2590000000000003</c:v>
                </c:pt>
                <c:pt idx="715">
                  <c:v>5.2690000000000001</c:v>
                </c:pt>
                <c:pt idx="716">
                  <c:v>5.28</c:v>
                </c:pt>
                <c:pt idx="717">
                  <c:v>5.29</c:v>
                </c:pt>
                <c:pt idx="718">
                  <c:v>5.3</c:v>
                </c:pt>
                <c:pt idx="719">
                  <c:v>5.3109999999999999</c:v>
                </c:pt>
                <c:pt idx="720">
                  <c:v>5.3209999999999997</c:v>
                </c:pt>
                <c:pt idx="721">
                  <c:v>5.3319999999999999</c:v>
                </c:pt>
                <c:pt idx="722">
                  <c:v>5.3419999999999996</c:v>
                </c:pt>
                <c:pt idx="723">
                  <c:v>5.3520000000000003</c:v>
                </c:pt>
                <c:pt idx="724">
                  <c:v>5.3630000000000004</c:v>
                </c:pt>
                <c:pt idx="725">
                  <c:v>5.3730000000000002</c:v>
                </c:pt>
                <c:pt idx="726">
                  <c:v>5.3840000000000003</c:v>
                </c:pt>
                <c:pt idx="727">
                  <c:v>5.3940000000000001</c:v>
                </c:pt>
                <c:pt idx="728">
                  <c:v>5.4050000000000002</c:v>
                </c:pt>
                <c:pt idx="729">
                  <c:v>5.415</c:v>
                </c:pt>
                <c:pt idx="730">
                  <c:v>5.4260000000000002</c:v>
                </c:pt>
                <c:pt idx="731">
                  <c:v>5.4359999999999999</c:v>
                </c:pt>
                <c:pt idx="732">
                  <c:v>5.4470000000000001</c:v>
                </c:pt>
                <c:pt idx="733">
                  <c:v>5.4569999999999999</c:v>
                </c:pt>
                <c:pt idx="734">
                  <c:v>5.4669999999999996</c:v>
                </c:pt>
                <c:pt idx="735">
                  <c:v>5.4779999999999998</c:v>
                </c:pt>
                <c:pt idx="736">
                  <c:v>5.4880000000000004</c:v>
                </c:pt>
                <c:pt idx="737">
                  <c:v>5.4989999999999997</c:v>
                </c:pt>
                <c:pt idx="738">
                  <c:v>5.5090000000000003</c:v>
                </c:pt>
                <c:pt idx="739">
                  <c:v>5.52</c:v>
                </c:pt>
                <c:pt idx="740">
                  <c:v>5.53</c:v>
                </c:pt>
                <c:pt idx="741">
                  <c:v>5.5410000000000004</c:v>
                </c:pt>
                <c:pt idx="742">
                  <c:v>5.5510000000000002</c:v>
                </c:pt>
                <c:pt idx="743">
                  <c:v>5.5620000000000003</c:v>
                </c:pt>
                <c:pt idx="744">
                  <c:v>5.5720000000000001</c:v>
                </c:pt>
                <c:pt idx="745">
                  <c:v>5.5830000000000002</c:v>
                </c:pt>
                <c:pt idx="746">
                  <c:v>5.593</c:v>
                </c:pt>
                <c:pt idx="747">
                  <c:v>5.6040000000000001</c:v>
                </c:pt>
                <c:pt idx="748">
                  <c:v>5.6139999999999999</c:v>
                </c:pt>
                <c:pt idx="749">
                  <c:v>5.625</c:v>
                </c:pt>
                <c:pt idx="750">
                  <c:v>5.6349999999999998</c:v>
                </c:pt>
                <c:pt idx="751">
                  <c:v>5.6459999999999999</c:v>
                </c:pt>
                <c:pt idx="752">
                  <c:v>5.6559999999999997</c:v>
                </c:pt>
                <c:pt idx="753">
                  <c:v>5.6669999999999998</c:v>
                </c:pt>
                <c:pt idx="754">
                  <c:v>5.6779999999999999</c:v>
                </c:pt>
                <c:pt idx="755">
                  <c:v>5.6879999999999997</c:v>
                </c:pt>
                <c:pt idx="756">
                  <c:v>5.6989999999999998</c:v>
                </c:pt>
                <c:pt idx="757">
                  <c:v>5.7089999999999996</c:v>
                </c:pt>
                <c:pt idx="758">
                  <c:v>5.72</c:v>
                </c:pt>
                <c:pt idx="759">
                  <c:v>5.73</c:v>
                </c:pt>
                <c:pt idx="760">
                  <c:v>5.7409999999999997</c:v>
                </c:pt>
                <c:pt idx="761">
                  <c:v>5.7510000000000003</c:v>
                </c:pt>
                <c:pt idx="762">
                  <c:v>5.7619999999999996</c:v>
                </c:pt>
                <c:pt idx="763">
                  <c:v>5.7729999999999997</c:v>
                </c:pt>
                <c:pt idx="764">
                  <c:v>5.7830000000000004</c:v>
                </c:pt>
                <c:pt idx="765">
                  <c:v>5.7939999999999996</c:v>
                </c:pt>
                <c:pt idx="766">
                  <c:v>5.8040000000000003</c:v>
                </c:pt>
                <c:pt idx="767">
                  <c:v>5.8150000000000004</c:v>
                </c:pt>
                <c:pt idx="768">
                  <c:v>5.8259999999999996</c:v>
                </c:pt>
                <c:pt idx="769">
                  <c:v>5.8360000000000003</c:v>
                </c:pt>
                <c:pt idx="770">
                  <c:v>5.8470000000000004</c:v>
                </c:pt>
                <c:pt idx="771">
                  <c:v>5.8570000000000002</c:v>
                </c:pt>
                <c:pt idx="772">
                  <c:v>5.8680000000000003</c:v>
                </c:pt>
                <c:pt idx="773">
                  <c:v>5.8789999999999996</c:v>
                </c:pt>
                <c:pt idx="774">
                  <c:v>5.8890000000000002</c:v>
                </c:pt>
                <c:pt idx="775">
                  <c:v>5.9</c:v>
                </c:pt>
                <c:pt idx="776">
                  <c:v>5.9109999999999996</c:v>
                </c:pt>
                <c:pt idx="777">
                  <c:v>5.9210000000000003</c:v>
                </c:pt>
                <c:pt idx="778">
                  <c:v>5.9320000000000004</c:v>
                </c:pt>
                <c:pt idx="779">
                  <c:v>5.9429999999999996</c:v>
                </c:pt>
                <c:pt idx="780">
                  <c:v>5.9530000000000003</c:v>
                </c:pt>
                <c:pt idx="781">
                  <c:v>5.9640000000000004</c:v>
                </c:pt>
                <c:pt idx="782">
                  <c:v>5.9749999999999996</c:v>
                </c:pt>
                <c:pt idx="783">
                  <c:v>5.9850000000000003</c:v>
                </c:pt>
                <c:pt idx="784">
                  <c:v>5.9960000000000004</c:v>
                </c:pt>
                <c:pt idx="785">
                  <c:v>6.0069999999999997</c:v>
                </c:pt>
                <c:pt idx="786">
                  <c:v>6.0179999999999998</c:v>
                </c:pt>
                <c:pt idx="787">
                  <c:v>6.0279999999999996</c:v>
                </c:pt>
                <c:pt idx="788">
                  <c:v>6.0389999999999997</c:v>
                </c:pt>
                <c:pt idx="789">
                  <c:v>6.05</c:v>
                </c:pt>
                <c:pt idx="790">
                  <c:v>6.0609999999999999</c:v>
                </c:pt>
                <c:pt idx="791">
                  <c:v>6.0720000000000001</c:v>
                </c:pt>
                <c:pt idx="792">
                  <c:v>6.0819999999999999</c:v>
                </c:pt>
                <c:pt idx="793">
                  <c:v>6.093</c:v>
                </c:pt>
                <c:pt idx="794">
                  <c:v>6.1040000000000001</c:v>
                </c:pt>
                <c:pt idx="795">
                  <c:v>6.1150000000000002</c:v>
                </c:pt>
                <c:pt idx="796">
                  <c:v>6.1269999999999998</c:v>
                </c:pt>
                <c:pt idx="797">
                  <c:v>6.1379999999999999</c:v>
                </c:pt>
                <c:pt idx="798">
                  <c:v>6.15</c:v>
                </c:pt>
                <c:pt idx="799">
                  <c:v>6.1619999999999999</c:v>
                </c:pt>
                <c:pt idx="800">
                  <c:v>6.1749999999999998</c:v>
                </c:pt>
                <c:pt idx="801">
                  <c:v>6.1879999999999997</c:v>
                </c:pt>
                <c:pt idx="802">
                  <c:v>6.2009999999999996</c:v>
                </c:pt>
                <c:pt idx="803">
                  <c:v>6.2149999999999999</c:v>
                </c:pt>
                <c:pt idx="804">
                  <c:v>6.23</c:v>
                </c:pt>
                <c:pt idx="805">
                  <c:v>6.2460000000000004</c:v>
                </c:pt>
                <c:pt idx="806">
                  <c:v>6.2640000000000002</c:v>
                </c:pt>
                <c:pt idx="807">
                  <c:v>6.2850000000000001</c:v>
                </c:pt>
                <c:pt idx="808">
                  <c:v>6.3170000000000002</c:v>
                </c:pt>
                <c:pt idx="809">
                  <c:v>6.36</c:v>
                </c:pt>
                <c:pt idx="810">
                  <c:v>6.4189999999999996</c:v>
                </c:pt>
                <c:pt idx="811">
                  <c:v>6.5659999999999998</c:v>
                </c:pt>
                <c:pt idx="812">
                  <c:v>6.7050000000000001</c:v>
                </c:pt>
                <c:pt idx="813">
                  <c:v>6.766</c:v>
                </c:pt>
                <c:pt idx="814">
                  <c:v>6.7830000000000004</c:v>
                </c:pt>
                <c:pt idx="815">
                  <c:v>6.7930000000000001</c:v>
                </c:pt>
                <c:pt idx="816">
                  <c:v>6.8040000000000003</c:v>
                </c:pt>
                <c:pt idx="817">
                  <c:v>6.8150000000000004</c:v>
                </c:pt>
                <c:pt idx="818">
                  <c:v>6.8259999999999996</c:v>
                </c:pt>
                <c:pt idx="819">
                  <c:v>6.8369999999999997</c:v>
                </c:pt>
                <c:pt idx="820">
                  <c:v>6.8479999999999999</c:v>
                </c:pt>
                <c:pt idx="821">
                  <c:v>6.859</c:v>
                </c:pt>
                <c:pt idx="822">
                  <c:v>6.87</c:v>
                </c:pt>
                <c:pt idx="823">
                  <c:v>6.8810000000000002</c:v>
                </c:pt>
                <c:pt idx="824">
                  <c:v>6.8920000000000003</c:v>
                </c:pt>
                <c:pt idx="825">
                  <c:v>6.9029999999999996</c:v>
                </c:pt>
                <c:pt idx="826">
                  <c:v>6.9139999999999997</c:v>
                </c:pt>
                <c:pt idx="827">
                  <c:v>6.9249999999999998</c:v>
                </c:pt>
                <c:pt idx="828">
                  <c:v>6.9359999999999999</c:v>
                </c:pt>
                <c:pt idx="829">
                  <c:v>6.9480000000000004</c:v>
                </c:pt>
                <c:pt idx="830">
                  <c:v>6.96</c:v>
                </c:pt>
                <c:pt idx="831">
                  <c:v>6.9729999999999999</c:v>
                </c:pt>
                <c:pt idx="832">
                  <c:v>6.9889999999999999</c:v>
                </c:pt>
                <c:pt idx="833">
                  <c:v>7.016</c:v>
                </c:pt>
                <c:pt idx="834">
                  <c:v>7.0570000000000004</c:v>
                </c:pt>
                <c:pt idx="835">
                  <c:v>7.1050000000000004</c:v>
                </c:pt>
                <c:pt idx="836">
                  <c:v>7.149</c:v>
                </c:pt>
                <c:pt idx="837">
                  <c:v>7.1840000000000002</c:v>
                </c:pt>
                <c:pt idx="838">
                  <c:v>7.2140000000000004</c:v>
                </c:pt>
                <c:pt idx="839">
                  <c:v>7.2439999999999998</c:v>
                </c:pt>
                <c:pt idx="840">
                  <c:v>7.274</c:v>
                </c:pt>
                <c:pt idx="841">
                  <c:v>7.3010000000000002</c:v>
                </c:pt>
                <c:pt idx="842">
                  <c:v>7.3259999999999996</c:v>
                </c:pt>
                <c:pt idx="843">
                  <c:v>7.3479999999999999</c:v>
                </c:pt>
                <c:pt idx="844">
                  <c:v>7.3680000000000003</c:v>
                </c:pt>
                <c:pt idx="845">
                  <c:v>7.3890000000000002</c:v>
                </c:pt>
                <c:pt idx="846">
                  <c:v>7.4089999999999998</c:v>
                </c:pt>
                <c:pt idx="847">
                  <c:v>7.4290000000000003</c:v>
                </c:pt>
                <c:pt idx="848">
                  <c:v>7.4480000000000004</c:v>
                </c:pt>
                <c:pt idx="849">
                  <c:v>7.468</c:v>
                </c:pt>
                <c:pt idx="850">
                  <c:v>7.4880000000000004</c:v>
                </c:pt>
                <c:pt idx="851">
                  <c:v>7.5069999999999997</c:v>
                </c:pt>
                <c:pt idx="852">
                  <c:v>7.5270000000000001</c:v>
                </c:pt>
                <c:pt idx="853">
                  <c:v>7.5469999999999997</c:v>
                </c:pt>
                <c:pt idx="854">
                  <c:v>7.569</c:v>
                </c:pt>
                <c:pt idx="855">
                  <c:v>7.593</c:v>
                </c:pt>
                <c:pt idx="856">
                  <c:v>7.6180000000000003</c:v>
                </c:pt>
                <c:pt idx="857">
                  <c:v>7.6429999999999998</c:v>
                </c:pt>
                <c:pt idx="858">
                  <c:v>7.6669999999999998</c:v>
                </c:pt>
                <c:pt idx="859">
                  <c:v>7.69</c:v>
                </c:pt>
                <c:pt idx="860">
                  <c:v>7.7110000000000003</c:v>
                </c:pt>
                <c:pt idx="861">
                  <c:v>7.7320000000000002</c:v>
                </c:pt>
                <c:pt idx="862">
                  <c:v>7.7530000000000001</c:v>
                </c:pt>
                <c:pt idx="863">
                  <c:v>7.7750000000000004</c:v>
                </c:pt>
                <c:pt idx="864">
                  <c:v>7.798</c:v>
                </c:pt>
                <c:pt idx="865">
                  <c:v>7.8250000000000002</c:v>
                </c:pt>
                <c:pt idx="866">
                  <c:v>7.9160000000000004</c:v>
                </c:pt>
                <c:pt idx="867">
                  <c:v>8.048</c:v>
                </c:pt>
                <c:pt idx="868">
                  <c:v>8.1229999999999993</c:v>
                </c:pt>
                <c:pt idx="869">
                  <c:v>8.15</c:v>
                </c:pt>
                <c:pt idx="870">
                  <c:v>8.1630000000000003</c:v>
                </c:pt>
                <c:pt idx="871">
                  <c:v>8.1760000000000002</c:v>
                </c:pt>
                <c:pt idx="872">
                  <c:v>8.1910000000000007</c:v>
                </c:pt>
                <c:pt idx="873">
                  <c:v>8.2059999999999995</c:v>
                </c:pt>
                <c:pt idx="874">
                  <c:v>8.2210000000000001</c:v>
                </c:pt>
                <c:pt idx="875">
                  <c:v>8.2360000000000007</c:v>
                </c:pt>
                <c:pt idx="876">
                  <c:v>8.2509999999999994</c:v>
                </c:pt>
                <c:pt idx="877">
                  <c:v>8.2650000000000006</c:v>
                </c:pt>
                <c:pt idx="878">
                  <c:v>8.2739999999999991</c:v>
                </c:pt>
                <c:pt idx="879">
                  <c:v>8.2780000000000005</c:v>
                </c:pt>
                <c:pt idx="880">
                  <c:v>8.2810000000000006</c:v>
                </c:pt>
                <c:pt idx="881">
                  <c:v>8.2829999999999995</c:v>
                </c:pt>
                <c:pt idx="882">
                  <c:v>8.2840000000000007</c:v>
                </c:pt>
                <c:pt idx="883">
                  <c:v>8.2859999999999996</c:v>
                </c:pt>
                <c:pt idx="884">
                  <c:v>8.2870000000000008</c:v>
                </c:pt>
                <c:pt idx="885">
                  <c:v>8.2870000000000008</c:v>
                </c:pt>
                <c:pt idx="886">
                  <c:v>8.2880000000000003</c:v>
                </c:pt>
                <c:pt idx="887">
                  <c:v>8.2889999999999997</c:v>
                </c:pt>
                <c:pt idx="888">
                  <c:v>8.2889999999999997</c:v>
                </c:pt>
                <c:pt idx="889">
                  <c:v>8.2899999999999991</c:v>
                </c:pt>
                <c:pt idx="890">
                  <c:v>8.2899999999999991</c:v>
                </c:pt>
                <c:pt idx="891">
                  <c:v>8.2910000000000004</c:v>
                </c:pt>
                <c:pt idx="892">
                  <c:v>8.2910000000000004</c:v>
                </c:pt>
                <c:pt idx="893">
                  <c:v>8.2919999999999998</c:v>
                </c:pt>
                <c:pt idx="894">
                  <c:v>8.2919999999999998</c:v>
                </c:pt>
                <c:pt idx="895">
                  <c:v>8.2919999999999998</c:v>
                </c:pt>
              </c:numCache>
            </c:numRef>
          </c:xVal>
          <c:yVal>
            <c:numRef>
              <c:f>'S6'!$B$2:$B$1927</c:f>
              <c:numCache>
                <c:formatCode>General</c:formatCode>
                <c:ptCount val="1926"/>
                <c:pt idx="0">
                  <c:v>1.0359999999999999E-2</c:v>
                </c:pt>
                <c:pt idx="1">
                  <c:v>1.099E-2</c:v>
                </c:pt>
                <c:pt idx="2">
                  <c:v>1.166E-2</c:v>
                </c:pt>
                <c:pt idx="3">
                  <c:v>1.2489999999999999E-2</c:v>
                </c:pt>
                <c:pt idx="4">
                  <c:v>1.2239999999999999E-2</c:v>
                </c:pt>
                <c:pt idx="5">
                  <c:v>1.1140000000000001E-2</c:v>
                </c:pt>
                <c:pt idx="6">
                  <c:v>1.064E-2</c:v>
                </c:pt>
                <c:pt idx="7">
                  <c:v>1.213E-2</c:v>
                </c:pt>
                <c:pt idx="8">
                  <c:v>1.388E-2</c:v>
                </c:pt>
                <c:pt idx="9">
                  <c:v>1.5339999999999999E-2</c:v>
                </c:pt>
                <c:pt idx="10">
                  <c:v>3.6130000000000002E-2</c:v>
                </c:pt>
                <c:pt idx="11">
                  <c:v>0.2442</c:v>
                </c:pt>
                <c:pt idx="12">
                  <c:v>0.82520000000000004</c:v>
                </c:pt>
                <c:pt idx="13">
                  <c:v>1.65</c:v>
                </c:pt>
                <c:pt idx="14">
                  <c:v>2.516</c:v>
                </c:pt>
                <c:pt idx="15">
                  <c:v>3.3290000000000002</c:v>
                </c:pt>
                <c:pt idx="16">
                  <c:v>4.0720000000000001</c:v>
                </c:pt>
                <c:pt idx="17">
                  <c:v>4.7729999999999997</c:v>
                </c:pt>
                <c:pt idx="18">
                  <c:v>5.4630000000000001</c:v>
                </c:pt>
                <c:pt idx="19">
                  <c:v>6.1459999999999999</c:v>
                </c:pt>
                <c:pt idx="20">
                  <c:v>6.8179999999999996</c:v>
                </c:pt>
                <c:pt idx="21">
                  <c:v>7.4850000000000003</c:v>
                </c:pt>
                <c:pt idx="22">
                  <c:v>8.1519999999999992</c:v>
                </c:pt>
                <c:pt idx="23">
                  <c:v>8.8230000000000004</c:v>
                </c:pt>
                <c:pt idx="24">
                  <c:v>9.5060000000000002</c:v>
                </c:pt>
                <c:pt idx="25">
                  <c:v>10.199999999999999</c:v>
                </c:pt>
                <c:pt idx="26">
                  <c:v>10.91</c:v>
                </c:pt>
                <c:pt idx="27">
                  <c:v>11.62</c:v>
                </c:pt>
                <c:pt idx="28">
                  <c:v>12.35</c:v>
                </c:pt>
                <c:pt idx="29">
                  <c:v>13.08</c:v>
                </c:pt>
                <c:pt idx="30">
                  <c:v>13.83</c:v>
                </c:pt>
                <c:pt idx="31">
                  <c:v>14.59</c:v>
                </c:pt>
                <c:pt idx="32">
                  <c:v>15.37</c:v>
                </c:pt>
                <c:pt idx="33">
                  <c:v>16.16</c:v>
                </c:pt>
                <c:pt idx="34">
                  <c:v>16.96</c:v>
                </c:pt>
                <c:pt idx="35">
                  <c:v>17.77</c:v>
                </c:pt>
                <c:pt idx="36">
                  <c:v>18.579999999999998</c:v>
                </c:pt>
                <c:pt idx="37">
                  <c:v>19.399999999999999</c:v>
                </c:pt>
                <c:pt idx="38">
                  <c:v>20.23</c:v>
                </c:pt>
                <c:pt idx="39">
                  <c:v>21.06</c:v>
                </c:pt>
                <c:pt idx="40">
                  <c:v>21.91</c:v>
                </c:pt>
                <c:pt idx="41">
                  <c:v>22.76</c:v>
                </c:pt>
                <c:pt idx="42">
                  <c:v>23.62</c:v>
                </c:pt>
                <c:pt idx="43">
                  <c:v>24.49</c:v>
                </c:pt>
                <c:pt idx="44">
                  <c:v>25.37</c:v>
                </c:pt>
                <c:pt idx="45">
                  <c:v>26.25</c:v>
                </c:pt>
                <c:pt idx="46">
                  <c:v>27.15</c:v>
                </c:pt>
                <c:pt idx="47">
                  <c:v>28.05</c:v>
                </c:pt>
                <c:pt idx="48">
                  <c:v>28.96</c:v>
                </c:pt>
                <c:pt idx="49">
                  <c:v>29.87</c:v>
                </c:pt>
                <c:pt idx="50">
                  <c:v>30.79</c:v>
                </c:pt>
                <c:pt idx="51">
                  <c:v>31.73</c:v>
                </c:pt>
                <c:pt idx="52">
                  <c:v>32.659999999999997</c:v>
                </c:pt>
                <c:pt idx="53">
                  <c:v>33.6</c:v>
                </c:pt>
                <c:pt idx="54">
                  <c:v>34.54</c:v>
                </c:pt>
                <c:pt idx="55">
                  <c:v>35.49</c:v>
                </c:pt>
                <c:pt idx="56">
                  <c:v>36.44</c:v>
                </c:pt>
                <c:pt idx="57">
                  <c:v>37.39</c:v>
                </c:pt>
                <c:pt idx="58">
                  <c:v>38.35</c:v>
                </c:pt>
                <c:pt idx="59">
                  <c:v>39.31</c:v>
                </c:pt>
                <c:pt idx="60">
                  <c:v>40.270000000000003</c:v>
                </c:pt>
                <c:pt idx="61">
                  <c:v>41.24</c:v>
                </c:pt>
                <c:pt idx="62">
                  <c:v>42.2</c:v>
                </c:pt>
                <c:pt idx="63">
                  <c:v>43.17</c:v>
                </c:pt>
                <c:pt idx="64">
                  <c:v>44.14</c:v>
                </c:pt>
                <c:pt idx="65">
                  <c:v>45.12</c:v>
                </c:pt>
                <c:pt idx="66">
                  <c:v>46.09</c:v>
                </c:pt>
                <c:pt idx="67">
                  <c:v>47.07</c:v>
                </c:pt>
                <c:pt idx="68">
                  <c:v>48.04</c:v>
                </c:pt>
                <c:pt idx="69">
                  <c:v>49.02</c:v>
                </c:pt>
                <c:pt idx="70">
                  <c:v>50</c:v>
                </c:pt>
                <c:pt idx="71">
                  <c:v>50.98</c:v>
                </c:pt>
                <c:pt idx="72">
                  <c:v>51.96</c:v>
                </c:pt>
                <c:pt idx="73">
                  <c:v>52.94</c:v>
                </c:pt>
                <c:pt idx="74">
                  <c:v>53.92</c:v>
                </c:pt>
                <c:pt idx="75">
                  <c:v>54.91</c:v>
                </c:pt>
                <c:pt idx="76">
                  <c:v>55.89</c:v>
                </c:pt>
                <c:pt idx="77">
                  <c:v>56.88</c:v>
                </c:pt>
                <c:pt idx="78">
                  <c:v>57.87</c:v>
                </c:pt>
                <c:pt idx="79">
                  <c:v>58.85</c:v>
                </c:pt>
                <c:pt idx="80">
                  <c:v>59.84</c:v>
                </c:pt>
                <c:pt idx="81">
                  <c:v>60.82</c:v>
                </c:pt>
                <c:pt idx="82">
                  <c:v>61.81</c:v>
                </c:pt>
                <c:pt idx="83">
                  <c:v>62.8</c:v>
                </c:pt>
                <c:pt idx="84">
                  <c:v>63.78</c:v>
                </c:pt>
                <c:pt idx="85">
                  <c:v>64.77</c:v>
                </c:pt>
                <c:pt idx="86">
                  <c:v>65.75</c:v>
                </c:pt>
                <c:pt idx="87">
                  <c:v>66.739999999999995</c:v>
                </c:pt>
                <c:pt idx="88">
                  <c:v>67.72</c:v>
                </c:pt>
                <c:pt idx="89">
                  <c:v>68.7</c:v>
                </c:pt>
                <c:pt idx="90">
                  <c:v>69.680000000000007</c:v>
                </c:pt>
                <c:pt idx="91">
                  <c:v>70.66</c:v>
                </c:pt>
                <c:pt idx="92">
                  <c:v>71.64</c:v>
                </c:pt>
                <c:pt idx="93">
                  <c:v>72.62</c:v>
                </c:pt>
                <c:pt idx="94">
                  <c:v>73.599999999999994</c:v>
                </c:pt>
                <c:pt idx="95">
                  <c:v>74.58</c:v>
                </c:pt>
                <c:pt idx="96">
                  <c:v>75.55</c:v>
                </c:pt>
                <c:pt idx="97">
                  <c:v>76.53</c:v>
                </c:pt>
                <c:pt idx="98">
                  <c:v>77.5</c:v>
                </c:pt>
                <c:pt idx="99">
                  <c:v>78.47</c:v>
                </c:pt>
                <c:pt idx="100">
                  <c:v>79.44</c:v>
                </c:pt>
                <c:pt idx="101">
                  <c:v>80.41</c:v>
                </c:pt>
                <c:pt idx="102">
                  <c:v>81.38</c:v>
                </c:pt>
                <c:pt idx="103">
                  <c:v>82.34</c:v>
                </c:pt>
                <c:pt idx="104">
                  <c:v>83.31</c:v>
                </c:pt>
                <c:pt idx="105">
                  <c:v>84.26</c:v>
                </c:pt>
                <c:pt idx="106">
                  <c:v>85.22</c:v>
                </c:pt>
                <c:pt idx="107">
                  <c:v>86.18</c:v>
                </c:pt>
                <c:pt idx="108">
                  <c:v>87.14</c:v>
                </c:pt>
                <c:pt idx="109">
                  <c:v>88.09</c:v>
                </c:pt>
                <c:pt idx="110">
                  <c:v>89.04</c:v>
                </c:pt>
                <c:pt idx="111">
                  <c:v>89.99</c:v>
                </c:pt>
                <c:pt idx="112">
                  <c:v>90.94</c:v>
                </c:pt>
                <c:pt idx="113">
                  <c:v>91.89</c:v>
                </c:pt>
                <c:pt idx="114">
                  <c:v>92.84</c:v>
                </c:pt>
                <c:pt idx="115">
                  <c:v>93.78</c:v>
                </c:pt>
                <c:pt idx="116">
                  <c:v>94.73</c:v>
                </c:pt>
                <c:pt idx="117">
                  <c:v>95.67</c:v>
                </c:pt>
                <c:pt idx="118">
                  <c:v>96.61</c:v>
                </c:pt>
                <c:pt idx="119">
                  <c:v>97.55</c:v>
                </c:pt>
                <c:pt idx="120">
                  <c:v>98.5</c:v>
                </c:pt>
                <c:pt idx="121">
                  <c:v>99.44</c:v>
                </c:pt>
                <c:pt idx="122">
                  <c:v>100.37</c:v>
                </c:pt>
                <c:pt idx="123">
                  <c:v>101.31</c:v>
                </c:pt>
                <c:pt idx="124">
                  <c:v>102.24</c:v>
                </c:pt>
                <c:pt idx="125">
                  <c:v>103.17</c:v>
                </c:pt>
                <c:pt idx="126">
                  <c:v>104.1</c:v>
                </c:pt>
                <c:pt idx="127">
                  <c:v>105.03</c:v>
                </c:pt>
                <c:pt idx="128">
                  <c:v>105.95</c:v>
                </c:pt>
                <c:pt idx="129">
                  <c:v>106.87</c:v>
                </c:pt>
                <c:pt idx="130">
                  <c:v>107.79</c:v>
                </c:pt>
                <c:pt idx="131">
                  <c:v>108.71</c:v>
                </c:pt>
                <c:pt idx="132">
                  <c:v>109.62</c:v>
                </c:pt>
                <c:pt idx="133">
                  <c:v>110.53</c:v>
                </c:pt>
                <c:pt idx="134">
                  <c:v>111.44</c:v>
                </c:pt>
                <c:pt idx="135">
                  <c:v>112.35</c:v>
                </c:pt>
                <c:pt idx="136">
                  <c:v>113.26</c:v>
                </c:pt>
                <c:pt idx="137">
                  <c:v>114.17</c:v>
                </c:pt>
                <c:pt idx="138">
                  <c:v>115.08</c:v>
                </c:pt>
                <c:pt idx="139">
                  <c:v>115.98</c:v>
                </c:pt>
                <c:pt idx="140">
                  <c:v>116.88</c:v>
                </c:pt>
                <c:pt idx="141">
                  <c:v>117.79</c:v>
                </c:pt>
                <c:pt idx="142">
                  <c:v>118.69</c:v>
                </c:pt>
                <c:pt idx="143">
                  <c:v>119.59</c:v>
                </c:pt>
                <c:pt idx="144">
                  <c:v>120.48</c:v>
                </c:pt>
                <c:pt idx="145">
                  <c:v>121.38</c:v>
                </c:pt>
                <c:pt idx="146">
                  <c:v>122.28</c:v>
                </c:pt>
                <c:pt idx="147">
                  <c:v>123.17</c:v>
                </c:pt>
                <c:pt idx="148">
                  <c:v>124.07</c:v>
                </c:pt>
                <c:pt idx="149">
                  <c:v>124.96</c:v>
                </c:pt>
                <c:pt idx="150">
                  <c:v>125.86</c:v>
                </c:pt>
                <c:pt idx="151">
                  <c:v>126.73</c:v>
                </c:pt>
                <c:pt idx="152">
                  <c:v>127.6</c:v>
                </c:pt>
                <c:pt idx="153">
                  <c:v>128.46</c:v>
                </c:pt>
                <c:pt idx="154">
                  <c:v>129.32</c:v>
                </c:pt>
                <c:pt idx="155">
                  <c:v>130.16999999999999</c:v>
                </c:pt>
                <c:pt idx="156">
                  <c:v>131</c:v>
                </c:pt>
                <c:pt idx="157">
                  <c:v>131.81</c:v>
                </c:pt>
                <c:pt idx="158">
                  <c:v>132.61000000000001</c:v>
                </c:pt>
                <c:pt idx="159">
                  <c:v>133.38999999999999</c:v>
                </c:pt>
                <c:pt idx="160">
                  <c:v>134.16</c:v>
                </c:pt>
                <c:pt idx="161">
                  <c:v>134.91</c:v>
                </c:pt>
                <c:pt idx="162">
                  <c:v>135.63</c:v>
                </c:pt>
                <c:pt idx="163">
                  <c:v>136.34</c:v>
                </c:pt>
                <c:pt idx="164">
                  <c:v>137.06</c:v>
                </c:pt>
                <c:pt idx="165">
                  <c:v>137.76</c:v>
                </c:pt>
                <c:pt idx="166">
                  <c:v>138.44999999999999</c:v>
                </c:pt>
                <c:pt idx="167">
                  <c:v>139.13</c:v>
                </c:pt>
                <c:pt idx="168">
                  <c:v>139.79</c:v>
                </c:pt>
                <c:pt idx="169">
                  <c:v>140.44</c:v>
                </c:pt>
                <c:pt idx="170">
                  <c:v>141.08000000000001</c:v>
                </c:pt>
                <c:pt idx="171">
                  <c:v>141.69999999999999</c:v>
                </c:pt>
                <c:pt idx="172">
                  <c:v>142.31</c:v>
                </c:pt>
                <c:pt idx="173">
                  <c:v>142.9</c:v>
                </c:pt>
                <c:pt idx="174">
                  <c:v>143.47999999999999</c:v>
                </c:pt>
                <c:pt idx="175">
                  <c:v>144.03</c:v>
                </c:pt>
                <c:pt idx="176">
                  <c:v>144.56</c:v>
                </c:pt>
                <c:pt idx="177">
                  <c:v>145.08000000000001</c:v>
                </c:pt>
                <c:pt idx="178">
                  <c:v>145.59</c:v>
                </c:pt>
                <c:pt idx="179">
                  <c:v>146.09</c:v>
                </c:pt>
                <c:pt idx="180">
                  <c:v>146.56</c:v>
                </c:pt>
                <c:pt idx="181">
                  <c:v>147.03</c:v>
                </c:pt>
                <c:pt idx="182">
                  <c:v>147.49</c:v>
                </c:pt>
                <c:pt idx="183">
                  <c:v>147.93</c:v>
                </c:pt>
                <c:pt idx="184">
                  <c:v>148.34</c:v>
                </c:pt>
                <c:pt idx="185">
                  <c:v>148.74</c:v>
                </c:pt>
                <c:pt idx="186">
                  <c:v>149.13999999999999</c:v>
                </c:pt>
                <c:pt idx="187">
                  <c:v>149.52000000000001</c:v>
                </c:pt>
                <c:pt idx="188">
                  <c:v>149.9</c:v>
                </c:pt>
                <c:pt idx="189">
                  <c:v>150.27000000000001</c:v>
                </c:pt>
                <c:pt idx="190">
                  <c:v>150.63999999999999</c:v>
                </c:pt>
                <c:pt idx="191">
                  <c:v>151.01</c:v>
                </c:pt>
                <c:pt idx="192">
                  <c:v>151.38</c:v>
                </c:pt>
                <c:pt idx="193">
                  <c:v>151.72999999999999</c:v>
                </c:pt>
                <c:pt idx="194">
                  <c:v>152.07</c:v>
                </c:pt>
                <c:pt idx="195">
                  <c:v>152.41</c:v>
                </c:pt>
                <c:pt idx="196">
                  <c:v>152.76</c:v>
                </c:pt>
                <c:pt idx="197">
                  <c:v>153.12</c:v>
                </c:pt>
                <c:pt idx="198">
                  <c:v>153.47</c:v>
                </c:pt>
                <c:pt idx="199">
                  <c:v>153.81</c:v>
                </c:pt>
                <c:pt idx="200">
                  <c:v>154.13</c:v>
                </c:pt>
                <c:pt idx="201">
                  <c:v>154.46</c:v>
                </c:pt>
                <c:pt idx="202">
                  <c:v>154.78</c:v>
                </c:pt>
                <c:pt idx="203">
                  <c:v>155.1</c:v>
                </c:pt>
                <c:pt idx="204">
                  <c:v>155.41999999999999</c:v>
                </c:pt>
                <c:pt idx="205">
                  <c:v>155.72999999999999</c:v>
                </c:pt>
                <c:pt idx="206">
                  <c:v>156.04</c:v>
                </c:pt>
                <c:pt idx="207">
                  <c:v>156.35</c:v>
                </c:pt>
                <c:pt idx="208">
                  <c:v>156.63999999999999</c:v>
                </c:pt>
                <c:pt idx="209">
                  <c:v>156.94</c:v>
                </c:pt>
                <c:pt idx="210">
                  <c:v>157.24</c:v>
                </c:pt>
                <c:pt idx="211">
                  <c:v>157.54</c:v>
                </c:pt>
                <c:pt idx="212">
                  <c:v>157.84</c:v>
                </c:pt>
                <c:pt idx="213">
                  <c:v>158.13</c:v>
                </c:pt>
                <c:pt idx="214">
                  <c:v>158.43</c:v>
                </c:pt>
                <c:pt idx="215">
                  <c:v>158.74</c:v>
                </c:pt>
                <c:pt idx="216">
                  <c:v>159.04</c:v>
                </c:pt>
                <c:pt idx="217">
                  <c:v>159.33000000000001</c:v>
                </c:pt>
                <c:pt idx="218">
                  <c:v>159.62</c:v>
                </c:pt>
                <c:pt idx="219">
                  <c:v>159.91</c:v>
                </c:pt>
                <c:pt idx="220">
                  <c:v>160.22</c:v>
                </c:pt>
                <c:pt idx="221">
                  <c:v>160.52000000000001</c:v>
                </c:pt>
                <c:pt idx="222">
                  <c:v>160.80000000000001</c:v>
                </c:pt>
                <c:pt idx="223">
                  <c:v>161.09</c:v>
                </c:pt>
                <c:pt idx="224">
                  <c:v>161.37</c:v>
                </c:pt>
                <c:pt idx="225">
                  <c:v>161.66</c:v>
                </c:pt>
                <c:pt idx="226">
                  <c:v>161.94999999999999</c:v>
                </c:pt>
                <c:pt idx="227">
                  <c:v>162.22999999999999</c:v>
                </c:pt>
                <c:pt idx="228">
                  <c:v>162.51</c:v>
                </c:pt>
                <c:pt idx="229">
                  <c:v>162.81</c:v>
                </c:pt>
                <c:pt idx="230">
                  <c:v>163.1</c:v>
                </c:pt>
                <c:pt idx="231">
                  <c:v>163.38999999999999</c:v>
                </c:pt>
                <c:pt idx="232">
                  <c:v>163.68</c:v>
                </c:pt>
                <c:pt idx="233">
                  <c:v>163.97</c:v>
                </c:pt>
                <c:pt idx="234">
                  <c:v>164.25</c:v>
                </c:pt>
                <c:pt idx="235">
                  <c:v>164.53</c:v>
                </c:pt>
                <c:pt idx="236">
                  <c:v>164.8</c:v>
                </c:pt>
                <c:pt idx="237">
                  <c:v>165.09</c:v>
                </c:pt>
                <c:pt idx="238">
                  <c:v>165.37</c:v>
                </c:pt>
                <c:pt idx="239">
                  <c:v>165.64</c:v>
                </c:pt>
                <c:pt idx="240">
                  <c:v>165.92</c:v>
                </c:pt>
                <c:pt idx="241">
                  <c:v>166.19</c:v>
                </c:pt>
                <c:pt idx="242">
                  <c:v>166.47</c:v>
                </c:pt>
                <c:pt idx="243">
                  <c:v>166.75</c:v>
                </c:pt>
                <c:pt idx="244">
                  <c:v>167.03</c:v>
                </c:pt>
                <c:pt idx="245">
                  <c:v>167.31</c:v>
                </c:pt>
                <c:pt idx="246">
                  <c:v>167.58</c:v>
                </c:pt>
                <c:pt idx="247">
                  <c:v>167.86</c:v>
                </c:pt>
                <c:pt idx="248">
                  <c:v>168.14</c:v>
                </c:pt>
                <c:pt idx="249">
                  <c:v>168.42</c:v>
                </c:pt>
                <c:pt idx="250">
                  <c:v>168.7</c:v>
                </c:pt>
                <c:pt idx="251">
                  <c:v>168.97</c:v>
                </c:pt>
                <c:pt idx="252">
                  <c:v>169.24</c:v>
                </c:pt>
                <c:pt idx="253">
                  <c:v>169.5</c:v>
                </c:pt>
                <c:pt idx="254">
                  <c:v>169.76</c:v>
                </c:pt>
                <c:pt idx="255">
                  <c:v>170.03</c:v>
                </c:pt>
                <c:pt idx="256">
                  <c:v>170.29</c:v>
                </c:pt>
                <c:pt idx="257">
                  <c:v>170.55</c:v>
                </c:pt>
                <c:pt idx="258">
                  <c:v>170.81</c:v>
                </c:pt>
                <c:pt idx="259">
                  <c:v>171.07</c:v>
                </c:pt>
                <c:pt idx="260">
                  <c:v>171.33</c:v>
                </c:pt>
                <c:pt idx="261">
                  <c:v>171.59</c:v>
                </c:pt>
                <c:pt idx="262">
                  <c:v>171.85</c:v>
                </c:pt>
                <c:pt idx="263">
                  <c:v>172.1</c:v>
                </c:pt>
                <c:pt idx="264">
                  <c:v>172.35</c:v>
                </c:pt>
                <c:pt idx="265">
                  <c:v>172.6</c:v>
                </c:pt>
                <c:pt idx="266">
                  <c:v>172.86</c:v>
                </c:pt>
                <c:pt idx="267">
                  <c:v>173.12</c:v>
                </c:pt>
                <c:pt idx="268">
                  <c:v>173.37</c:v>
                </c:pt>
                <c:pt idx="269">
                  <c:v>173.62</c:v>
                </c:pt>
                <c:pt idx="270">
                  <c:v>173.88</c:v>
                </c:pt>
                <c:pt idx="271">
                  <c:v>174.13</c:v>
                </c:pt>
                <c:pt idx="272">
                  <c:v>174.36</c:v>
                </c:pt>
                <c:pt idx="273">
                  <c:v>174.6</c:v>
                </c:pt>
                <c:pt idx="274">
                  <c:v>174.82</c:v>
                </c:pt>
                <c:pt idx="275">
                  <c:v>175.05</c:v>
                </c:pt>
                <c:pt idx="276">
                  <c:v>175.28</c:v>
                </c:pt>
                <c:pt idx="277">
                  <c:v>175.52</c:v>
                </c:pt>
                <c:pt idx="278">
                  <c:v>175.76</c:v>
                </c:pt>
                <c:pt idx="279">
                  <c:v>175.99</c:v>
                </c:pt>
                <c:pt idx="280">
                  <c:v>176.22</c:v>
                </c:pt>
                <c:pt idx="281">
                  <c:v>176.45</c:v>
                </c:pt>
                <c:pt idx="282">
                  <c:v>176.68</c:v>
                </c:pt>
                <c:pt idx="283">
                  <c:v>176.91</c:v>
                </c:pt>
                <c:pt idx="284">
                  <c:v>177.14</c:v>
                </c:pt>
                <c:pt idx="285">
                  <c:v>177.36</c:v>
                </c:pt>
                <c:pt idx="286">
                  <c:v>177.59</c:v>
                </c:pt>
                <c:pt idx="287">
                  <c:v>177.81</c:v>
                </c:pt>
                <c:pt idx="288">
                  <c:v>178.04</c:v>
                </c:pt>
                <c:pt idx="289">
                  <c:v>178.25</c:v>
                </c:pt>
                <c:pt idx="290">
                  <c:v>178.47</c:v>
                </c:pt>
                <c:pt idx="291">
                  <c:v>178.69</c:v>
                </c:pt>
                <c:pt idx="292">
                  <c:v>178.91</c:v>
                </c:pt>
                <c:pt idx="293">
                  <c:v>179.12</c:v>
                </c:pt>
                <c:pt idx="294">
                  <c:v>179.33</c:v>
                </c:pt>
                <c:pt idx="295">
                  <c:v>179.55</c:v>
                </c:pt>
                <c:pt idx="296">
                  <c:v>179.76</c:v>
                </c:pt>
                <c:pt idx="297">
                  <c:v>179.97</c:v>
                </c:pt>
                <c:pt idx="298">
                  <c:v>180.18</c:v>
                </c:pt>
                <c:pt idx="299">
                  <c:v>180.39</c:v>
                </c:pt>
                <c:pt idx="300">
                  <c:v>180.6</c:v>
                </c:pt>
                <c:pt idx="301">
                  <c:v>180.81</c:v>
                </c:pt>
                <c:pt idx="302">
                  <c:v>181.01</c:v>
                </c:pt>
                <c:pt idx="303">
                  <c:v>181.21</c:v>
                </c:pt>
                <c:pt idx="304">
                  <c:v>181.4</c:v>
                </c:pt>
                <c:pt idx="305">
                  <c:v>181.59</c:v>
                </c:pt>
                <c:pt idx="306">
                  <c:v>181.78</c:v>
                </c:pt>
                <c:pt idx="307">
                  <c:v>181.99</c:v>
                </c:pt>
                <c:pt idx="308">
                  <c:v>182.19</c:v>
                </c:pt>
                <c:pt idx="309">
                  <c:v>182.39</c:v>
                </c:pt>
                <c:pt idx="310">
                  <c:v>182.6</c:v>
                </c:pt>
                <c:pt idx="311">
                  <c:v>182.79</c:v>
                </c:pt>
                <c:pt idx="312">
                  <c:v>182.98</c:v>
                </c:pt>
                <c:pt idx="313">
                  <c:v>183.17</c:v>
                </c:pt>
                <c:pt idx="314">
                  <c:v>183.34</c:v>
                </c:pt>
                <c:pt idx="315">
                  <c:v>183.52</c:v>
                </c:pt>
                <c:pt idx="316">
                  <c:v>183.71</c:v>
                </c:pt>
                <c:pt idx="317">
                  <c:v>183.9</c:v>
                </c:pt>
                <c:pt idx="318">
                  <c:v>184.09</c:v>
                </c:pt>
                <c:pt idx="319">
                  <c:v>184.28</c:v>
                </c:pt>
                <c:pt idx="320">
                  <c:v>184.47</c:v>
                </c:pt>
                <c:pt idx="321">
                  <c:v>184.66</c:v>
                </c:pt>
                <c:pt idx="322">
                  <c:v>184.84</c:v>
                </c:pt>
                <c:pt idx="323">
                  <c:v>185.02</c:v>
                </c:pt>
                <c:pt idx="324">
                  <c:v>185.2</c:v>
                </c:pt>
                <c:pt idx="325">
                  <c:v>185.38</c:v>
                </c:pt>
                <c:pt idx="326">
                  <c:v>185.55</c:v>
                </c:pt>
                <c:pt idx="327">
                  <c:v>185.72</c:v>
                </c:pt>
                <c:pt idx="328">
                  <c:v>185.89</c:v>
                </c:pt>
                <c:pt idx="329">
                  <c:v>186.06</c:v>
                </c:pt>
                <c:pt idx="330">
                  <c:v>186.23</c:v>
                </c:pt>
                <c:pt idx="331">
                  <c:v>186.4</c:v>
                </c:pt>
                <c:pt idx="332">
                  <c:v>186.57</c:v>
                </c:pt>
                <c:pt idx="333">
                  <c:v>186.74</c:v>
                </c:pt>
                <c:pt idx="334">
                  <c:v>186.92</c:v>
                </c:pt>
                <c:pt idx="335">
                  <c:v>187.09</c:v>
                </c:pt>
                <c:pt idx="336">
                  <c:v>187.26</c:v>
                </c:pt>
                <c:pt idx="337">
                  <c:v>187.42</c:v>
                </c:pt>
                <c:pt idx="338">
                  <c:v>187.58</c:v>
                </c:pt>
                <c:pt idx="339">
                  <c:v>187.74</c:v>
                </c:pt>
                <c:pt idx="340">
                  <c:v>187.9</c:v>
                </c:pt>
                <c:pt idx="341">
                  <c:v>188.06</c:v>
                </c:pt>
                <c:pt idx="342">
                  <c:v>188.23</c:v>
                </c:pt>
                <c:pt idx="343">
                  <c:v>188.4</c:v>
                </c:pt>
                <c:pt idx="344">
                  <c:v>188.56</c:v>
                </c:pt>
                <c:pt idx="345">
                  <c:v>188.71</c:v>
                </c:pt>
                <c:pt idx="346">
                  <c:v>188.87</c:v>
                </c:pt>
                <c:pt idx="347">
                  <c:v>189.02</c:v>
                </c:pt>
                <c:pt idx="348">
                  <c:v>189.17</c:v>
                </c:pt>
                <c:pt idx="349">
                  <c:v>189.33</c:v>
                </c:pt>
                <c:pt idx="350">
                  <c:v>189.47</c:v>
                </c:pt>
                <c:pt idx="351">
                  <c:v>189.62</c:v>
                </c:pt>
                <c:pt idx="352">
                  <c:v>189.77</c:v>
                </c:pt>
                <c:pt idx="353">
                  <c:v>189.91</c:v>
                </c:pt>
                <c:pt idx="354">
                  <c:v>190.06</c:v>
                </c:pt>
                <c:pt idx="355">
                  <c:v>190.2</c:v>
                </c:pt>
                <c:pt idx="356">
                  <c:v>190.35</c:v>
                </c:pt>
                <c:pt idx="357">
                  <c:v>190.5</c:v>
                </c:pt>
                <c:pt idx="358">
                  <c:v>190.65</c:v>
                </c:pt>
                <c:pt idx="359">
                  <c:v>190.8</c:v>
                </c:pt>
                <c:pt idx="360">
                  <c:v>190.94</c:v>
                </c:pt>
                <c:pt idx="361">
                  <c:v>191.09</c:v>
                </c:pt>
                <c:pt idx="362">
                  <c:v>191.23</c:v>
                </c:pt>
                <c:pt idx="363">
                  <c:v>191.38</c:v>
                </c:pt>
                <c:pt idx="364">
                  <c:v>191.52</c:v>
                </c:pt>
                <c:pt idx="365">
                  <c:v>191.65</c:v>
                </c:pt>
                <c:pt idx="366">
                  <c:v>191.79</c:v>
                </c:pt>
                <c:pt idx="367">
                  <c:v>191.93</c:v>
                </c:pt>
                <c:pt idx="368">
                  <c:v>192.08</c:v>
                </c:pt>
                <c:pt idx="369">
                  <c:v>192.22</c:v>
                </c:pt>
                <c:pt idx="370">
                  <c:v>192.36</c:v>
                </c:pt>
                <c:pt idx="371">
                  <c:v>192.49</c:v>
                </c:pt>
                <c:pt idx="372">
                  <c:v>192.62</c:v>
                </c:pt>
                <c:pt idx="373">
                  <c:v>192.75</c:v>
                </c:pt>
                <c:pt idx="374">
                  <c:v>192.87</c:v>
                </c:pt>
                <c:pt idx="375">
                  <c:v>193</c:v>
                </c:pt>
                <c:pt idx="376">
                  <c:v>193.14</c:v>
                </c:pt>
                <c:pt idx="377">
                  <c:v>193.27</c:v>
                </c:pt>
                <c:pt idx="378">
                  <c:v>193.41</c:v>
                </c:pt>
                <c:pt idx="379">
                  <c:v>193.54</c:v>
                </c:pt>
                <c:pt idx="380">
                  <c:v>193.67</c:v>
                </c:pt>
                <c:pt idx="381">
                  <c:v>193.8</c:v>
                </c:pt>
                <c:pt idx="382">
                  <c:v>193.92</c:v>
                </c:pt>
                <c:pt idx="383">
                  <c:v>194.05</c:v>
                </c:pt>
                <c:pt idx="384">
                  <c:v>194.17</c:v>
                </c:pt>
                <c:pt idx="385">
                  <c:v>194.28</c:v>
                </c:pt>
                <c:pt idx="386">
                  <c:v>194.41</c:v>
                </c:pt>
                <c:pt idx="387">
                  <c:v>194.54</c:v>
                </c:pt>
                <c:pt idx="388">
                  <c:v>194.67</c:v>
                </c:pt>
                <c:pt idx="389">
                  <c:v>194.79</c:v>
                </c:pt>
                <c:pt idx="390">
                  <c:v>194.91</c:v>
                </c:pt>
                <c:pt idx="391">
                  <c:v>195.04</c:v>
                </c:pt>
                <c:pt idx="392">
                  <c:v>195.16</c:v>
                </c:pt>
                <c:pt idx="393">
                  <c:v>195.28</c:v>
                </c:pt>
                <c:pt idx="394">
                  <c:v>195.4</c:v>
                </c:pt>
                <c:pt idx="395">
                  <c:v>195.52</c:v>
                </c:pt>
                <c:pt idx="396">
                  <c:v>195.64</c:v>
                </c:pt>
                <c:pt idx="397">
                  <c:v>195.75</c:v>
                </c:pt>
                <c:pt idx="398">
                  <c:v>195.87</c:v>
                </c:pt>
                <c:pt idx="399">
                  <c:v>195.98</c:v>
                </c:pt>
                <c:pt idx="400">
                  <c:v>196.09</c:v>
                </c:pt>
                <c:pt idx="401">
                  <c:v>196.2</c:v>
                </c:pt>
                <c:pt idx="402">
                  <c:v>196.31</c:v>
                </c:pt>
                <c:pt idx="403">
                  <c:v>196.42</c:v>
                </c:pt>
                <c:pt idx="404">
                  <c:v>196.53</c:v>
                </c:pt>
                <c:pt idx="405">
                  <c:v>196.63</c:v>
                </c:pt>
                <c:pt idx="406">
                  <c:v>196.74</c:v>
                </c:pt>
                <c:pt idx="407">
                  <c:v>196.85</c:v>
                </c:pt>
                <c:pt idx="408">
                  <c:v>196.96</c:v>
                </c:pt>
                <c:pt idx="409">
                  <c:v>197.07</c:v>
                </c:pt>
                <c:pt idx="410">
                  <c:v>197.18</c:v>
                </c:pt>
                <c:pt idx="411">
                  <c:v>197.28</c:v>
                </c:pt>
                <c:pt idx="412">
                  <c:v>197.39</c:v>
                </c:pt>
                <c:pt idx="413">
                  <c:v>197.49</c:v>
                </c:pt>
                <c:pt idx="414">
                  <c:v>197.6</c:v>
                </c:pt>
                <c:pt idx="415">
                  <c:v>197.7</c:v>
                </c:pt>
                <c:pt idx="416">
                  <c:v>197.81</c:v>
                </c:pt>
                <c:pt idx="417">
                  <c:v>197.92</c:v>
                </c:pt>
                <c:pt idx="418">
                  <c:v>198.02</c:v>
                </c:pt>
                <c:pt idx="419">
                  <c:v>198.12</c:v>
                </c:pt>
                <c:pt idx="420">
                  <c:v>198.22</c:v>
                </c:pt>
                <c:pt idx="421">
                  <c:v>198.32</c:v>
                </c:pt>
                <c:pt idx="422">
                  <c:v>198.42</c:v>
                </c:pt>
                <c:pt idx="423">
                  <c:v>198.52</c:v>
                </c:pt>
                <c:pt idx="424">
                  <c:v>198.62</c:v>
                </c:pt>
                <c:pt idx="425">
                  <c:v>198.71</c:v>
                </c:pt>
                <c:pt idx="426">
                  <c:v>198.81</c:v>
                </c:pt>
                <c:pt idx="427">
                  <c:v>198.91</c:v>
                </c:pt>
                <c:pt idx="428">
                  <c:v>199.01</c:v>
                </c:pt>
                <c:pt idx="429">
                  <c:v>199.11</c:v>
                </c:pt>
                <c:pt idx="430">
                  <c:v>199.2</c:v>
                </c:pt>
                <c:pt idx="431">
                  <c:v>199.29</c:v>
                </c:pt>
                <c:pt idx="432">
                  <c:v>199.39</c:v>
                </c:pt>
                <c:pt idx="433">
                  <c:v>199.48</c:v>
                </c:pt>
                <c:pt idx="434">
                  <c:v>199.57</c:v>
                </c:pt>
                <c:pt idx="435">
                  <c:v>199.65</c:v>
                </c:pt>
                <c:pt idx="436">
                  <c:v>199.74</c:v>
                </c:pt>
                <c:pt idx="437">
                  <c:v>199.83</c:v>
                </c:pt>
                <c:pt idx="438">
                  <c:v>199.91</c:v>
                </c:pt>
                <c:pt idx="439">
                  <c:v>200.01</c:v>
                </c:pt>
                <c:pt idx="440">
                  <c:v>200.1</c:v>
                </c:pt>
                <c:pt idx="441">
                  <c:v>200.19</c:v>
                </c:pt>
                <c:pt idx="442">
                  <c:v>200.29</c:v>
                </c:pt>
                <c:pt idx="443">
                  <c:v>200.38</c:v>
                </c:pt>
                <c:pt idx="444">
                  <c:v>200.47</c:v>
                </c:pt>
                <c:pt idx="445">
                  <c:v>200.55</c:v>
                </c:pt>
                <c:pt idx="446">
                  <c:v>200.64</c:v>
                </c:pt>
                <c:pt idx="447">
                  <c:v>200.73</c:v>
                </c:pt>
                <c:pt idx="448">
                  <c:v>200.81</c:v>
                </c:pt>
                <c:pt idx="449">
                  <c:v>200.9</c:v>
                </c:pt>
                <c:pt idx="450">
                  <c:v>200.98</c:v>
                </c:pt>
                <c:pt idx="451">
                  <c:v>201.07</c:v>
                </c:pt>
                <c:pt idx="452">
                  <c:v>201.15</c:v>
                </c:pt>
                <c:pt idx="453">
                  <c:v>201.24</c:v>
                </c:pt>
                <c:pt idx="454">
                  <c:v>201.32</c:v>
                </c:pt>
                <c:pt idx="455">
                  <c:v>201.41</c:v>
                </c:pt>
                <c:pt idx="456">
                  <c:v>201.49</c:v>
                </c:pt>
                <c:pt idx="457">
                  <c:v>201.56</c:v>
                </c:pt>
                <c:pt idx="458">
                  <c:v>201.65</c:v>
                </c:pt>
                <c:pt idx="459">
                  <c:v>201.73</c:v>
                </c:pt>
                <c:pt idx="460">
                  <c:v>201.8</c:v>
                </c:pt>
                <c:pt idx="461">
                  <c:v>201.88</c:v>
                </c:pt>
                <c:pt idx="462">
                  <c:v>201.96</c:v>
                </c:pt>
                <c:pt idx="463">
                  <c:v>202.04</c:v>
                </c:pt>
                <c:pt idx="464">
                  <c:v>202.11</c:v>
                </c:pt>
                <c:pt idx="465">
                  <c:v>202.18</c:v>
                </c:pt>
                <c:pt idx="466">
                  <c:v>202.26</c:v>
                </c:pt>
                <c:pt idx="467">
                  <c:v>202.34</c:v>
                </c:pt>
                <c:pt idx="468">
                  <c:v>202.41</c:v>
                </c:pt>
                <c:pt idx="469">
                  <c:v>202.49</c:v>
                </c:pt>
                <c:pt idx="470">
                  <c:v>202.57</c:v>
                </c:pt>
                <c:pt idx="471">
                  <c:v>202.64</c:v>
                </c:pt>
                <c:pt idx="472">
                  <c:v>202.71</c:v>
                </c:pt>
                <c:pt idx="473">
                  <c:v>202.79</c:v>
                </c:pt>
                <c:pt idx="474">
                  <c:v>202.86</c:v>
                </c:pt>
                <c:pt idx="475">
                  <c:v>202.93</c:v>
                </c:pt>
                <c:pt idx="476">
                  <c:v>203</c:v>
                </c:pt>
                <c:pt idx="477">
                  <c:v>203.08</c:v>
                </c:pt>
                <c:pt idx="478">
                  <c:v>203.15</c:v>
                </c:pt>
                <c:pt idx="479">
                  <c:v>203.22</c:v>
                </c:pt>
                <c:pt idx="480">
                  <c:v>203.29</c:v>
                </c:pt>
                <c:pt idx="481">
                  <c:v>203.35</c:v>
                </c:pt>
                <c:pt idx="482">
                  <c:v>203.42</c:v>
                </c:pt>
                <c:pt idx="483">
                  <c:v>203.49</c:v>
                </c:pt>
                <c:pt idx="484">
                  <c:v>203.55</c:v>
                </c:pt>
                <c:pt idx="485">
                  <c:v>203.62</c:v>
                </c:pt>
                <c:pt idx="486">
                  <c:v>203.68</c:v>
                </c:pt>
                <c:pt idx="487">
                  <c:v>203.74</c:v>
                </c:pt>
                <c:pt idx="488">
                  <c:v>203.81</c:v>
                </c:pt>
                <c:pt idx="489">
                  <c:v>203.87</c:v>
                </c:pt>
                <c:pt idx="490">
                  <c:v>203.94</c:v>
                </c:pt>
                <c:pt idx="491">
                  <c:v>204</c:v>
                </c:pt>
                <c:pt idx="492">
                  <c:v>204.06</c:v>
                </c:pt>
                <c:pt idx="493">
                  <c:v>204.13</c:v>
                </c:pt>
                <c:pt idx="494">
                  <c:v>204.19</c:v>
                </c:pt>
                <c:pt idx="495">
                  <c:v>204.25</c:v>
                </c:pt>
                <c:pt idx="496">
                  <c:v>204.31</c:v>
                </c:pt>
                <c:pt idx="497">
                  <c:v>204.37</c:v>
                </c:pt>
                <c:pt idx="498">
                  <c:v>204.43</c:v>
                </c:pt>
                <c:pt idx="499">
                  <c:v>204.48</c:v>
                </c:pt>
                <c:pt idx="500">
                  <c:v>204.54</c:v>
                </c:pt>
                <c:pt idx="501">
                  <c:v>204.6</c:v>
                </c:pt>
                <c:pt idx="502">
                  <c:v>204.66</c:v>
                </c:pt>
                <c:pt idx="503">
                  <c:v>204.71</c:v>
                </c:pt>
                <c:pt idx="504">
                  <c:v>204.77</c:v>
                </c:pt>
                <c:pt idx="505">
                  <c:v>204.83</c:v>
                </c:pt>
                <c:pt idx="506">
                  <c:v>204.88</c:v>
                </c:pt>
                <c:pt idx="507">
                  <c:v>204.94</c:v>
                </c:pt>
                <c:pt idx="508">
                  <c:v>204.99</c:v>
                </c:pt>
                <c:pt idx="509">
                  <c:v>205.05</c:v>
                </c:pt>
                <c:pt idx="510">
                  <c:v>205.1</c:v>
                </c:pt>
                <c:pt idx="511">
                  <c:v>205.15</c:v>
                </c:pt>
                <c:pt idx="512">
                  <c:v>205.21</c:v>
                </c:pt>
                <c:pt idx="513">
                  <c:v>205.26</c:v>
                </c:pt>
                <c:pt idx="514">
                  <c:v>205.32</c:v>
                </c:pt>
                <c:pt idx="515">
                  <c:v>205.37</c:v>
                </c:pt>
                <c:pt idx="516">
                  <c:v>205.42</c:v>
                </c:pt>
                <c:pt idx="517">
                  <c:v>205.47</c:v>
                </c:pt>
                <c:pt idx="518">
                  <c:v>205.52</c:v>
                </c:pt>
                <c:pt idx="519">
                  <c:v>205.56</c:v>
                </c:pt>
                <c:pt idx="520">
                  <c:v>205.61</c:v>
                </c:pt>
                <c:pt idx="521">
                  <c:v>205.66</c:v>
                </c:pt>
                <c:pt idx="522">
                  <c:v>205.7</c:v>
                </c:pt>
                <c:pt idx="523">
                  <c:v>205.75</c:v>
                </c:pt>
                <c:pt idx="524">
                  <c:v>205.8</c:v>
                </c:pt>
                <c:pt idx="525">
                  <c:v>205.85</c:v>
                </c:pt>
                <c:pt idx="526">
                  <c:v>205.9</c:v>
                </c:pt>
                <c:pt idx="527">
                  <c:v>205.94</c:v>
                </c:pt>
                <c:pt idx="528">
                  <c:v>205.99</c:v>
                </c:pt>
                <c:pt idx="529">
                  <c:v>206.04</c:v>
                </c:pt>
                <c:pt idx="530">
                  <c:v>206.08</c:v>
                </c:pt>
                <c:pt idx="531">
                  <c:v>206.13</c:v>
                </c:pt>
                <c:pt idx="532">
                  <c:v>206.17</c:v>
                </c:pt>
                <c:pt idx="533">
                  <c:v>206.21</c:v>
                </c:pt>
                <c:pt idx="534">
                  <c:v>206.25</c:v>
                </c:pt>
                <c:pt idx="535">
                  <c:v>206.29</c:v>
                </c:pt>
                <c:pt idx="536">
                  <c:v>206.34</c:v>
                </c:pt>
                <c:pt idx="537">
                  <c:v>206.38</c:v>
                </c:pt>
                <c:pt idx="538">
                  <c:v>206.42</c:v>
                </c:pt>
                <c:pt idx="539">
                  <c:v>206.46</c:v>
                </c:pt>
                <c:pt idx="540">
                  <c:v>206.5</c:v>
                </c:pt>
                <c:pt idx="541">
                  <c:v>206.54</c:v>
                </c:pt>
                <c:pt idx="542">
                  <c:v>206.58</c:v>
                </c:pt>
                <c:pt idx="543">
                  <c:v>206.62</c:v>
                </c:pt>
                <c:pt idx="544">
                  <c:v>206.65</c:v>
                </c:pt>
                <c:pt idx="545">
                  <c:v>206.69</c:v>
                </c:pt>
                <c:pt idx="546">
                  <c:v>206.72</c:v>
                </c:pt>
                <c:pt idx="547">
                  <c:v>206.76</c:v>
                </c:pt>
                <c:pt idx="548">
                  <c:v>206.79</c:v>
                </c:pt>
                <c:pt idx="549">
                  <c:v>206.83</c:v>
                </c:pt>
                <c:pt idx="550">
                  <c:v>206.87</c:v>
                </c:pt>
                <c:pt idx="551">
                  <c:v>206.9</c:v>
                </c:pt>
                <c:pt idx="552">
                  <c:v>206.94</c:v>
                </c:pt>
                <c:pt idx="553">
                  <c:v>206.97</c:v>
                </c:pt>
                <c:pt idx="554">
                  <c:v>207</c:v>
                </c:pt>
                <c:pt idx="555">
                  <c:v>207.03</c:v>
                </c:pt>
                <c:pt idx="556">
                  <c:v>207.06</c:v>
                </c:pt>
                <c:pt idx="557">
                  <c:v>207.09</c:v>
                </c:pt>
                <c:pt idx="558">
                  <c:v>207.12</c:v>
                </c:pt>
                <c:pt idx="559">
                  <c:v>207.15</c:v>
                </c:pt>
                <c:pt idx="560">
                  <c:v>207.18</c:v>
                </c:pt>
                <c:pt idx="561">
                  <c:v>207.21</c:v>
                </c:pt>
                <c:pt idx="562">
                  <c:v>207.24</c:v>
                </c:pt>
                <c:pt idx="563">
                  <c:v>207.27</c:v>
                </c:pt>
                <c:pt idx="564">
                  <c:v>207.3</c:v>
                </c:pt>
                <c:pt idx="565">
                  <c:v>207.33</c:v>
                </c:pt>
                <c:pt idx="566">
                  <c:v>207.35</c:v>
                </c:pt>
                <c:pt idx="567">
                  <c:v>207.38</c:v>
                </c:pt>
                <c:pt idx="568">
                  <c:v>207.4</c:v>
                </c:pt>
                <c:pt idx="569">
                  <c:v>207.43</c:v>
                </c:pt>
                <c:pt idx="570">
                  <c:v>207.46</c:v>
                </c:pt>
                <c:pt idx="571">
                  <c:v>207.48</c:v>
                </c:pt>
                <c:pt idx="572">
                  <c:v>207.5</c:v>
                </c:pt>
                <c:pt idx="573">
                  <c:v>207.52</c:v>
                </c:pt>
                <c:pt idx="574">
                  <c:v>207.55</c:v>
                </c:pt>
                <c:pt idx="575">
                  <c:v>207.57</c:v>
                </c:pt>
                <c:pt idx="576">
                  <c:v>207.59</c:v>
                </c:pt>
                <c:pt idx="577">
                  <c:v>207.61</c:v>
                </c:pt>
                <c:pt idx="578">
                  <c:v>207.63</c:v>
                </c:pt>
                <c:pt idx="579">
                  <c:v>207.66</c:v>
                </c:pt>
                <c:pt idx="580">
                  <c:v>207.68</c:v>
                </c:pt>
                <c:pt idx="581">
                  <c:v>207.69</c:v>
                </c:pt>
                <c:pt idx="582">
                  <c:v>207.71</c:v>
                </c:pt>
                <c:pt idx="583">
                  <c:v>207.72</c:v>
                </c:pt>
                <c:pt idx="584">
                  <c:v>207.75</c:v>
                </c:pt>
                <c:pt idx="585">
                  <c:v>207.76</c:v>
                </c:pt>
                <c:pt idx="586">
                  <c:v>207.78</c:v>
                </c:pt>
                <c:pt idx="587">
                  <c:v>207.8</c:v>
                </c:pt>
                <c:pt idx="588">
                  <c:v>207.82</c:v>
                </c:pt>
                <c:pt idx="589">
                  <c:v>207.83</c:v>
                </c:pt>
                <c:pt idx="590">
                  <c:v>207.85</c:v>
                </c:pt>
                <c:pt idx="591">
                  <c:v>207.87</c:v>
                </c:pt>
                <c:pt idx="592">
                  <c:v>207.88</c:v>
                </c:pt>
                <c:pt idx="593">
                  <c:v>207.89</c:v>
                </c:pt>
                <c:pt idx="594">
                  <c:v>207.9</c:v>
                </c:pt>
                <c:pt idx="595">
                  <c:v>207.91</c:v>
                </c:pt>
                <c:pt idx="596">
                  <c:v>207.92</c:v>
                </c:pt>
                <c:pt idx="597">
                  <c:v>207.93</c:v>
                </c:pt>
                <c:pt idx="598">
                  <c:v>207.94</c:v>
                </c:pt>
                <c:pt idx="599">
                  <c:v>207.95</c:v>
                </c:pt>
                <c:pt idx="600">
                  <c:v>207.96</c:v>
                </c:pt>
                <c:pt idx="601">
                  <c:v>207.97</c:v>
                </c:pt>
                <c:pt idx="602">
                  <c:v>207.97</c:v>
                </c:pt>
                <c:pt idx="603">
                  <c:v>207.98</c:v>
                </c:pt>
                <c:pt idx="604">
                  <c:v>207.98</c:v>
                </c:pt>
                <c:pt idx="605">
                  <c:v>207.99</c:v>
                </c:pt>
                <c:pt idx="606">
                  <c:v>207.99</c:v>
                </c:pt>
                <c:pt idx="607">
                  <c:v>208</c:v>
                </c:pt>
                <c:pt idx="608">
                  <c:v>208</c:v>
                </c:pt>
                <c:pt idx="609">
                  <c:v>208</c:v>
                </c:pt>
                <c:pt idx="610">
                  <c:v>208</c:v>
                </c:pt>
                <c:pt idx="611">
                  <c:v>208.01</c:v>
                </c:pt>
                <c:pt idx="612">
                  <c:v>208.01</c:v>
                </c:pt>
                <c:pt idx="613">
                  <c:v>208.02</c:v>
                </c:pt>
                <c:pt idx="614">
                  <c:v>208.02</c:v>
                </c:pt>
                <c:pt idx="615">
                  <c:v>208.02</c:v>
                </c:pt>
                <c:pt idx="616">
                  <c:v>208.02</c:v>
                </c:pt>
                <c:pt idx="617">
                  <c:v>208.01</c:v>
                </c:pt>
                <c:pt idx="618">
                  <c:v>208.01</c:v>
                </c:pt>
                <c:pt idx="619">
                  <c:v>208.01</c:v>
                </c:pt>
                <c:pt idx="620">
                  <c:v>208</c:v>
                </c:pt>
                <c:pt idx="621">
                  <c:v>208</c:v>
                </c:pt>
                <c:pt idx="622">
                  <c:v>207.99</c:v>
                </c:pt>
                <c:pt idx="623">
                  <c:v>207.99</c:v>
                </c:pt>
                <c:pt idx="624">
                  <c:v>207.98</c:v>
                </c:pt>
                <c:pt idx="625">
                  <c:v>207.98</c:v>
                </c:pt>
                <c:pt idx="626">
                  <c:v>207.97</c:v>
                </c:pt>
                <c:pt idx="627">
                  <c:v>207.96</c:v>
                </c:pt>
                <c:pt idx="628">
                  <c:v>207.95</c:v>
                </c:pt>
                <c:pt idx="629">
                  <c:v>207.93</c:v>
                </c:pt>
                <c:pt idx="630">
                  <c:v>207.92</c:v>
                </c:pt>
                <c:pt idx="631">
                  <c:v>207.9</c:v>
                </c:pt>
                <c:pt idx="632">
                  <c:v>207.89</c:v>
                </c:pt>
                <c:pt idx="633">
                  <c:v>207.88</c:v>
                </c:pt>
                <c:pt idx="634">
                  <c:v>207.87</c:v>
                </c:pt>
                <c:pt idx="635">
                  <c:v>207.85</c:v>
                </c:pt>
                <c:pt idx="636">
                  <c:v>207.84</c:v>
                </c:pt>
                <c:pt idx="637">
                  <c:v>207.82</c:v>
                </c:pt>
                <c:pt idx="638">
                  <c:v>207.81</c:v>
                </c:pt>
                <c:pt idx="639">
                  <c:v>207.79</c:v>
                </c:pt>
                <c:pt idx="640">
                  <c:v>207.77</c:v>
                </c:pt>
                <c:pt idx="641">
                  <c:v>207.75</c:v>
                </c:pt>
                <c:pt idx="642">
                  <c:v>207.73</c:v>
                </c:pt>
                <c:pt idx="643">
                  <c:v>207.71</c:v>
                </c:pt>
                <c:pt idx="644">
                  <c:v>207.69</c:v>
                </c:pt>
                <c:pt idx="645">
                  <c:v>207.67</c:v>
                </c:pt>
                <c:pt idx="646">
                  <c:v>207.65</c:v>
                </c:pt>
                <c:pt idx="647">
                  <c:v>207.63</c:v>
                </c:pt>
                <c:pt idx="648">
                  <c:v>207.61</c:v>
                </c:pt>
                <c:pt idx="649">
                  <c:v>207.58</c:v>
                </c:pt>
                <c:pt idx="650">
                  <c:v>207.56</c:v>
                </c:pt>
                <c:pt idx="651">
                  <c:v>207.53</c:v>
                </c:pt>
                <c:pt idx="652">
                  <c:v>207.5</c:v>
                </c:pt>
                <c:pt idx="653">
                  <c:v>207.48</c:v>
                </c:pt>
                <c:pt idx="654">
                  <c:v>207.45</c:v>
                </c:pt>
                <c:pt idx="655">
                  <c:v>207.42</c:v>
                </c:pt>
                <c:pt idx="656">
                  <c:v>207.38</c:v>
                </c:pt>
                <c:pt idx="657">
                  <c:v>207.35</c:v>
                </c:pt>
                <c:pt idx="658">
                  <c:v>207.32</c:v>
                </c:pt>
                <c:pt idx="659">
                  <c:v>207.29</c:v>
                </c:pt>
                <c:pt idx="660">
                  <c:v>207.25</c:v>
                </c:pt>
                <c:pt idx="661">
                  <c:v>207.22</c:v>
                </c:pt>
                <c:pt idx="662">
                  <c:v>207.18</c:v>
                </c:pt>
                <c:pt idx="663">
                  <c:v>207.15</c:v>
                </c:pt>
                <c:pt idx="664">
                  <c:v>207.11</c:v>
                </c:pt>
                <c:pt idx="665">
                  <c:v>207.07</c:v>
                </c:pt>
                <c:pt idx="666">
                  <c:v>207.03</c:v>
                </c:pt>
                <c:pt idx="667">
                  <c:v>207</c:v>
                </c:pt>
                <c:pt idx="668">
                  <c:v>206.95</c:v>
                </c:pt>
                <c:pt idx="669">
                  <c:v>206.91</c:v>
                </c:pt>
                <c:pt idx="670">
                  <c:v>206.87</c:v>
                </c:pt>
                <c:pt idx="671">
                  <c:v>206.82</c:v>
                </c:pt>
                <c:pt idx="672">
                  <c:v>206.78</c:v>
                </c:pt>
                <c:pt idx="673">
                  <c:v>206.73</c:v>
                </c:pt>
                <c:pt idx="674">
                  <c:v>206.69</c:v>
                </c:pt>
                <c:pt idx="675">
                  <c:v>206.64</c:v>
                </c:pt>
                <c:pt idx="676">
                  <c:v>206.59</c:v>
                </c:pt>
                <c:pt idx="677">
                  <c:v>206.54</c:v>
                </c:pt>
                <c:pt idx="678">
                  <c:v>206.49</c:v>
                </c:pt>
                <c:pt idx="679">
                  <c:v>206.44</c:v>
                </c:pt>
                <c:pt idx="680">
                  <c:v>206.39</c:v>
                </c:pt>
                <c:pt idx="681">
                  <c:v>206.34</c:v>
                </c:pt>
                <c:pt idx="682">
                  <c:v>206.28</c:v>
                </c:pt>
                <c:pt idx="683">
                  <c:v>206.23</c:v>
                </c:pt>
                <c:pt idx="684">
                  <c:v>206.18</c:v>
                </c:pt>
                <c:pt idx="685">
                  <c:v>206.12</c:v>
                </c:pt>
                <c:pt idx="686">
                  <c:v>206.06</c:v>
                </c:pt>
                <c:pt idx="687">
                  <c:v>206</c:v>
                </c:pt>
                <c:pt idx="688">
                  <c:v>205.94</c:v>
                </c:pt>
                <c:pt idx="689">
                  <c:v>205.89</c:v>
                </c:pt>
                <c:pt idx="690">
                  <c:v>205.82</c:v>
                </c:pt>
                <c:pt idx="691">
                  <c:v>205.76</c:v>
                </c:pt>
                <c:pt idx="692">
                  <c:v>205.7</c:v>
                </c:pt>
                <c:pt idx="693">
                  <c:v>205.63</c:v>
                </c:pt>
                <c:pt idx="694">
                  <c:v>205.57</c:v>
                </c:pt>
                <c:pt idx="695">
                  <c:v>205.5</c:v>
                </c:pt>
                <c:pt idx="696">
                  <c:v>205.44</c:v>
                </c:pt>
                <c:pt idx="697">
                  <c:v>205.37</c:v>
                </c:pt>
                <c:pt idx="698">
                  <c:v>205.3</c:v>
                </c:pt>
                <c:pt idx="699">
                  <c:v>205.23</c:v>
                </c:pt>
                <c:pt idx="700">
                  <c:v>205.16</c:v>
                </c:pt>
                <c:pt idx="701">
                  <c:v>205.09</c:v>
                </c:pt>
                <c:pt idx="702">
                  <c:v>205.01</c:v>
                </c:pt>
                <c:pt idx="703">
                  <c:v>204.94</c:v>
                </c:pt>
                <c:pt idx="704">
                  <c:v>204.87</c:v>
                </c:pt>
                <c:pt idx="705">
                  <c:v>204.79</c:v>
                </c:pt>
                <c:pt idx="706">
                  <c:v>204.71</c:v>
                </c:pt>
                <c:pt idx="707">
                  <c:v>204.63</c:v>
                </c:pt>
                <c:pt idx="708">
                  <c:v>204.56</c:v>
                </c:pt>
                <c:pt idx="709">
                  <c:v>204.48</c:v>
                </c:pt>
                <c:pt idx="710">
                  <c:v>204.4</c:v>
                </c:pt>
                <c:pt idx="711">
                  <c:v>204.31</c:v>
                </c:pt>
                <c:pt idx="712">
                  <c:v>204.23</c:v>
                </c:pt>
                <c:pt idx="713">
                  <c:v>204.15</c:v>
                </c:pt>
                <c:pt idx="714">
                  <c:v>204.06</c:v>
                </c:pt>
                <c:pt idx="715">
                  <c:v>203.98</c:v>
                </c:pt>
                <c:pt idx="716">
                  <c:v>203.89</c:v>
                </c:pt>
                <c:pt idx="717">
                  <c:v>203.8</c:v>
                </c:pt>
                <c:pt idx="718">
                  <c:v>203.7</c:v>
                </c:pt>
                <c:pt idx="719">
                  <c:v>203.61</c:v>
                </c:pt>
                <c:pt idx="720">
                  <c:v>203.52</c:v>
                </c:pt>
                <c:pt idx="721">
                  <c:v>203.43</c:v>
                </c:pt>
                <c:pt idx="722">
                  <c:v>203.34</c:v>
                </c:pt>
                <c:pt idx="723">
                  <c:v>203.25</c:v>
                </c:pt>
                <c:pt idx="724">
                  <c:v>203.15</c:v>
                </c:pt>
                <c:pt idx="725">
                  <c:v>203.05</c:v>
                </c:pt>
                <c:pt idx="726">
                  <c:v>202.95</c:v>
                </c:pt>
                <c:pt idx="727">
                  <c:v>202.85</c:v>
                </c:pt>
                <c:pt idx="728">
                  <c:v>202.75</c:v>
                </c:pt>
                <c:pt idx="729">
                  <c:v>202.65</c:v>
                </c:pt>
                <c:pt idx="730">
                  <c:v>202.55</c:v>
                </c:pt>
                <c:pt idx="731">
                  <c:v>202.44</c:v>
                </c:pt>
                <c:pt idx="732">
                  <c:v>202.34</c:v>
                </c:pt>
                <c:pt idx="733">
                  <c:v>202.23</c:v>
                </c:pt>
                <c:pt idx="734">
                  <c:v>202.13</c:v>
                </c:pt>
                <c:pt idx="735">
                  <c:v>202.02</c:v>
                </c:pt>
                <c:pt idx="736">
                  <c:v>201.91</c:v>
                </c:pt>
                <c:pt idx="737">
                  <c:v>201.8</c:v>
                </c:pt>
                <c:pt idx="738">
                  <c:v>201.68</c:v>
                </c:pt>
                <c:pt idx="739">
                  <c:v>201.57</c:v>
                </c:pt>
                <c:pt idx="740">
                  <c:v>201.45</c:v>
                </c:pt>
                <c:pt idx="741">
                  <c:v>201.34</c:v>
                </c:pt>
                <c:pt idx="742">
                  <c:v>201.22</c:v>
                </c:pt>
                <c:pt idx="743">
                  <c:v>201.1</c:v>
                </c:pt>
                <c:pt idx="744">
                  <c:v>200.99</c:v>
                </c:pt>
                <c:pt idx="745">
                  <c:v>200.87</c:v>
                </c:pt>
                <c:pt idx="746">
                  <c:v>200.74</c:v>
                </c:pt>
                <c:pt idx="747">
                  <c:v>200.62</c:v>
                </c:pt>
                <c:pt idx="748">
                  <c:v>200.5</c:v>
                </c:pt>
                <c:pt idx="749">
                  <c:v>200.37</c:v>
                </c:pt>
                <c:pt idx="750">
                  <c:v>200.25</c:v>
                </c:pt>
                <c:pt idx="751">
                  <c:v>200.12</c:v>
                </c:pt>
                <c:pt idx="752">
                  <c:v>199.99</c:v>
                </c:pt>
                <c:pt idx="753">
                  <c:v>199.86</c:v>
                </c:pt>
                <c:pt idx="754">
                  <c:v>199.73</c:v>
                </c:pt>
                <c:pt idx="755">
                  <c:v>199.6</c:v>
                </c:pt>
                <c:pt idx="756">
                  <c:v>199.46</c:v>
                </c:pt>
                <c:pt idx="757">
                  <c:v>199.33</c:v>
                </c:pt>
                <c:pt idx="758">
                  <c:v>199.2</c:v>
                </c:pt>
                <c:pt idx="759">
                  <c:v>199.06</c:v>
                </c:pt>
                <c:pt idx="760">
                  <c:v>198.92</c:v>
                </c:pt>
                <c:pt idx="761">
                  <c:v>198.78</c:v>
                </c:pt>
                <c:pt idx="762">
                  <c:v>198.63</c:v>
                </c:pt>
                <c:pt idx="763">
                  <c:v>198.49</c:v>
                </c:pt>
                <c:pt idx="764">
                  <c:v>198.35</c:v>
                </c:pt>
                <c:pt idx="765">
                  <c:v>198.2</c:v>
                </c:pt>
                <c:pt idx="766">
                  <c:v>198.05</c:v>
                </c:pt>
                <c:pt idx="767">
                  <c:v>197.9</c:v>
                </c:pt>
                <c:pt idx="768">
                  <c:v>197.75</c:v>
                </c:pt>
                <c:pt idx="769">
                  <c:v>197.6</c:v>
                </c:pt>
                <c:pt idx="770">
                  <c:v>197.44</c:v>
                </c:pt>
                <c:pt idx="771">
                  <c:v>197.29</c:v>
                </c:pt>
                <c:pt idx="772">
                  <c:v>197.13</c:v>
                </c:pt>
                <c:pt idx="773">
                  <c:v>196.97</c:v>
                </c:pt>
                <c:pt idx="774">
                  <c:v>196.81</c:v>
                </c:pt>
                <c:pt idx="775">
                  <c:v>196.64</c:v>
                </c:pt>
                <c:pt idx="776">
                  <c:v>196.48</c:v>
                </c:pt>
                <c:pt idx="777">
                  <c:v>196.31</c:v>
                </c:pt>
                <c:pt idx="778">
                  <c:v>196.14</c:v>
                </c:pt>
                <c:pt idx="779">
                  <c:v>195.97</c:v>
                </c:pt>
                <c:pt idx="780">
                  <c:v>195.8</c:v>
                </c:pt>
                <c:pt idx="781">
                  <c:v>195.62</c:v>
                </c:pt>
                <c:pt idx="782">
                  <c:v>195.44</c:v>
                </c:pt>
                <c:pt idx="783">
                  <c:v>195.26</c:v>
                </c:pt>
                <c:pt idx="784">
                  <c:v>195.08</c:v>
                </c:pt>
                <c:pt idx="785">
                  <c:v>194.9</c:v>
                </c:pt>
                <c:pt idx="786">
                  <c:v>194.71</c:v>
                </c:pt>
                <c:pt idx="787">
                  <c:v>194.51</c:v>
                </c:pt>
                <c:pt idx="788">
                  <c:v>194.32</c:v>
                </c:pt>
                <c:pt idx="789">
                  <c:v>194.11</c:v>
                </c:pt>
                <c:pt idx="790">
                  <c:v>193.9</c:v>
                </c:pt>
                <c:pt idx="791">
                  <c:v>193.69</c:v>
                </c:pt>
                <c:pt idx="792">
                  <c:v>193.46</c:v>
                </c:pt>
                <c:pt idx="793">
                  <c:v>193.22</c:v>
                </c:pt>
                <c:pt idx="794">
                  <c:v>192.96</c:v>
                </c:pt>
                <c:pt idx="795">
                  <c:v>192.68</c:v>
                </c:pt>
                <c:pt idx="796">
                  <c:v>192.36</c:v>
                </c:pt>
                <c:pt idx="797">
                  <c:v>191.98</c:v>
                </c:pt>
                <c:pt idx="798">
                  <c:v>191.51</c:v>
                </c:pt>
                <c:pt idx="799">
                  <c:v>190.93</c:v>
                </c:pt>
                <c:pt idx="800">
                  <c:v>190.22</c:v>
                </c:pt>
                <c:pt idx="801">
                  <c:v>189.38</c:v>
                </c:pt>
                <c:pt idx="802">
                  <c:v>188.45</c:v>
                </c:pt>
                <c:pt idx="803">
                  <c:v>187.38</c:v>
                </c:pt>
                <c:pt idx="804">
                  <c:v>186.1</c:v>
                </c:pt>
                <c:pt idx="805">
                  <c:v>184.49</c:v>
                </c:pt>
                <c:pt idx="806">
                  <c:v>182.42</c:v>
                </c:pt>
                <c:pt idx="807">
                  <c:v>179.35</c:v>
                </c:pt>
                <c:pt idx="808">
                  <c:v>173.55</c:v>
                </c:pt>
                <c:pt idx="809">
                  <c:v>165.1</c:v>
                </c:pt>
                <c:pt idx="810">
                  <c:v>153.83000000000001</c:v>
                </c:pt>
                <c:pt idx="811">
                  <c:v>126.6</c:v>
                </c:pt>
                <c:pt idx="812">
                  <c:v>102.14</c:v>
                </c:pt>
                <c:pt idx="813">
                  <c:v>92.98</c:v>
                </c:pt>
                <c:pt idx="814">
                  <c:v>91.94</c:v>
                </c:pt>
                <c:pt idx="815">
                  <c:v>92.2</c:v>
                </c:pt>
                <c:pt idx="816">
                  <c:v>92.12</c:v>
                </c:pt>
                <c:pt idx="817">
                  <c:v>91.91</c:v>
                </c:pt>
                <c:pt idx="818">
                  <c:v>91.74</c:v>
                </c:pt>
                <c:pt idx="819">
                  <c:v>91.62</c:v>
                </c:pt>
                <c:pt idx="820">
                  <c:v>91.49</c:v>
                </c:pt>
                <c:pt idx="821">
                  <c:v>91.35</c:v>
                </c:pt>
                <c:pt idx="822">
                  <c:v>91.21</c:v>
                </c:pt>
                <c:pt idx="823">
                  <c:v>91.05</c:v>
                </c:pt>
                <c:pt idx="824">
                  <c:v>90.89</c:v>
                </c:pt>
                <c:pt idx="825">
                  <c:v>90.71</c:v>
                </c:pt>
                <c:pt idx="826">
                  <c:v>90.52</c:v>
                </c:pt>
                <c:pt idx="827">
                  <c:v>90.31</c:v>
                </c:pt>
                <c:pt idx="828">
                  <c:v>90.08</c:v>
                </c:pt>
                <c:pt idx="829">
                  <c:v>89.79</c:v>
                </c:pt>
                <c:pt idx="830">
                  <c:v>89.4</c:v>
                </c:pt>
                <c:pt idx="831">
                  <c:v>88.79</c:v>
                </c:pt>
                <c:pt idx="832">
                  <c:v>87.35</c:v>
                </c:pt>
                <c:pt idx="833">
                  <c:v>83.65</c:v>
                </c:pt>
                <c:pt idx="834">
                  <c:v>78.08</c:v>
                </c:pt>
                <c:pt idx="835">
                  <c:v>71.989999999999995</c:v>
                </c:pt>
                <c:pt idx="836">
                  <c:v>67.2</c:v>
                </c:pt>
                <c:pt idx="837">
                  <c:v>64.12</c:v>
                </c:pt>
                <c:pt idx="838">
                  <c:v>61.63</c:v>
                </c:pt>
                <c:pt idx="839">
                  <c:v>59.07</c:v>
                </c:pt>
                <c:pt idx="840">
                  <c:v>56.72</c:v>
                </c:pt>
                <c:pt idx="841">
                  <c:v>54.78</c:v>
                </c:pt>
                <c:pt idx="842">
                  <c:v>53.23</c:v>
                </c:pt>
                <c:pt idx="843">
                  <c:v>51.93</c:v>
                </c:pt>
                <c:pt idx="844">
                  <c:v>50.71</c:v>
                </c:pt>
                <c:pt idx="845">
                  <c:v>49.52</c:v>
                </c:pt>
                <c:pt idx="846">
                  <c:v>48.36</c:v>
                </c:pt>
                <c:pt idx="847">
                  <c:v>47.28</c:v>
                </c:pt>
                <c:pt idx="848">
                  <c:v>46.25</c:v>
                </c:pt>
                <c:pt idx="849">
                  <c:v>45.2</c:v>
                </c:pt>
                <c:pt idx="850">
                  <c:v>44.14</c:v>
                </c:pt>
                <c:pt idx="851">
                  <c:v>43.13</c:v>
                </c:pt>
                <c:pt idx="852">
                  <c:v>42.12</c:v>
                </c:pt>
                <c:pt idx="853">
                  <c:v>41.01</c:v>
                </c:pt>
                <c:pt idx="854">
                  <c:v>39.700000000000003</c:v>
                </c:pt>
                <c:pt idx="855">
                  <c:v>38.21</c:v>
                </c:pt>
                <c:pt idx="856">
                  <c:v>36.659999999999997</c:v>
                </c:pt>
                <c:pt idx="857">
                  <c:v>35.22</c:v>
                </c:pt>
                <c:pt idx="858">
                  <c:v>33.94</c:v>
                </c:pt>
                <c:pt idx="859">
                  <c:v>32.799999999999997</c:v>
                </c:pt>
                <c:pt idx="860">
                  <c:v>31.78</c:v>
                </c:pt>
                <c:pt idx="861">
                  <c:v>30.78</c:v>
                </c:pt>
                <c:pt idx="862">
                  <c:v>29.7</c:v>
                </c:pt>
                <c:pt idx="863">
                  <c:v>28.54</c:v>
                </c:pt>
                <c:pt idx="864">
                  <c:v>27.33</c:v>
                </c:pt>
                <c:pt idx="865">
                  <c:v>25.93</c:v>
                </c:pt>
                <c:pt idx="866">
                  <c:v>21.76</c:v>
                </c:pt>
                <c:pt idx="867">
                  <c:v>16.420000000000002</c:v>
                </c:pt>
                <c:pt idx="868">
                  <c:v>13.65</c:v>
                </c:pt>
                <c:pt idx="869">
                  <c:v>12.89</c:v>
                </c:pt>
                <c:pt idx="870">
                  <c:v>12.62</c:v>
                </c:pt>
                <c:pt idx="871">
                  <c:v>12.31</c:v>
                </c:pt>
                <c:pt idx="872">
                  <c:v>11.98</c:v>
                </c:pt>
                <c:pt idx="873">
                  <c:v>11.66</c:v>
                </c:pt>
                <c:pt idx="874">
                  <c:v>11.35</c:v>
                </c:pt>
                <c:pt idx="875">
                  <c:v>11.02</c:v>
                </c:pt>
                <c:pt idx="876">
                  <c:v>10.68</c:v>
                </c:pt>
                <c:pt idx="877">
                  <c:v>10.35</c:v>
                </c:pt>
                <c:pt idx="878">
                  <c:v>10.08</c:v>
                </c:pt>
                <c:pt idx="879">
                  <c:v>9.9209999999999994</c:v>
                </c:pt>
                <c:pt idx="880">
                  <c:v>9.8239999999999998</c:v>
                </c:pt>
                <c:pt idx="881">
                  <c:v>9.7550000000000008</c:v>
                </c:pt>
                <c:pt idx="882">
                  <c:v>9.6980000000000004</c:v>
                </c:pt>
                <c:pt idx="883">
                  <c:v>9.6489999999999991</c:v>
                </c:pt>
                <c:pt idx="884">
                  <c:v>9.6069999999999993</c:v>
                </c:pt>
                <c:pt idx="885">
                  <c:v>9.5709999999999997</c:v>
                </c:pt>
                <c:pt idx="886">
                  <c:v>9.5389999999999997</c:v>
                </c:pt>
                <c:pt idx="887">
                  <c:v>9.5109999999999992</c:v>
                </c:pt>
                <c:pt idx="888">
                  <c:v>9.4860000000000007</c:v>
                </c:pt>
                <c:pt idx="889">
                  <c:v>9.4629999999999992</c:v>
                </c:pt>
                <c:pt idx="890">
                  <c:v>9.4420000000000002</c:v>
                </c:pt>
                <c:pt idx="891">
                  <c:v>9.4239999999999995</c:v>
                </c:pt>
                <c:pt idx="892">
                  <c:v>9.4079999999999995</c:v>
                </c:pt>
                <c:pt idx="893">
                  <c:v>9.3919999999999995</c:v>
                </c:pt>
                <c:pt idx="894">
                  <c:v>9.3789999999999996</c:v>
                </c:pt>
                <c:pt idx="895">
                  <c:v>9.3670000000000009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DCFC-4335-A86C-4638E15F8F72}"/>
            </c:ext>
          </c:extLst>
        </c:ser>
        <c:ser>
          <c:idx val="7"/>
          <c:order val="6"/>
          <c:tx>
            <c:strRef>
              <c:f>'S7'!$G$1</c:f>
              <c:strCache>
                <c:ptCount val="1"/>
                <c:pt idx="0">
                  <c:v>S7</c:v>
                </c:pt>
              </c:strCache>
            </c:strRef>
          </c:tx>
          <c:spPr>
            <a:ln w="25400" cap="rnd">
              <a:solidFill>
                <a:srgbClr val="00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'S7'!$E$2:$E$1927</c:f>
              <c:numCache>
                <c:formatCode>General</c:formatCode>
                <c:ptCount val="1926"/>
                <c:pt idx="0">
                  <c:v>2.7999999999999998E-4</c:v>
                </c:pt>
                <c:pt idx="1">
                  <c:v>2.7E-4</c:v>
                </c:pt>
                <c:pt idx="2">
                  <c:v>2.9E-4</c:v>
                </c:pt>
                <c:pt idx="3">
                  <c:v>3.4000000000000002E-4</c:v>
                </c:pt>
                <c:pt idx="4">
                  <c:v>3.6999999999999999E-4</c:v>
                </c:pt>
                <c:pt idx="5">
                  <c:v>3.8000000000000002E-4</c:v>
                </c:pt>
                <c:pt idx="6">
                  <c:v>4.0000000000000002E-4</c:v>
                </c:pt>
                <c:pt idx="7">
                  <c:v>4.0999999999999999E-4</c:v>
                </c:pt>
                <c:pt idx="8">
                  <c:v>4.0000000000000002E-4</c:v>
                </c:pt>
                <c:pt idx="9">
                  <c:v>4.0000000000000002E-4</c:v>
                </c:pt>
                <c:pt idx="10">
                  <c:v>4.0000000000000002E-4</c:v>
                </c:pt>
                <c:pt idx="11">
                  <c:v>4.0999999999999999E-4</c:v>
                </c:pt>
                <c:pt idx="12">
                  <c:v>4.8000000000000001E-4</c:v>
                </c:pt>
                <c:pt idx="13">
                  <c:v>1.16E-3</c:v>
                </c:pt>
                <c:pt idx="14">
                  <c:v>2.8500000000000001E-3</c:v>
                </c:pt>
                <c:pt idx="15">
                  <c:v>5.13E-3</c:v>
                </c:pt>
                <c:pt idx="16">
                  <c:v>7.4200000000000004E-3</c:v>
                </c:pt>
                <c:pt idx="17">
                  <c:v>9.5099999999999994E-3</c:v>
                </c:pt>
                <c:pt idx="18">
                  <c:v>1.1429999999999999E-2</c:v>
                </c:pt>
                <c:pt idx="19">
                  <c:v>1.324E-2</c:v>
                </c:pt>
                <c:pt idx="20">
                  <c:v>1.4959999999999999E-2</c:v>
                </c:pt>
                <c:pt idx="21">
                  <c:v>1.6590000000000001E-2</c:v>
                </c:pt>
                <c:pt idx="22">
                  <c:v>1.8089999999999998E-2</c:v>
                </c:pt>
                <c:pt idx="23">
                  <c:v>1.941E-2</c:v>
                </c:pt>
                <c:pt idx="24">
                  <c:v>2.06E-2</c:v>
                </c:pt>
                <c:pt idx="25">
                  <c:v>2.1749999999999999E-2</c:v>
                </c:pt>
                <c:pt idx="26">
                  <c:v>2.2870000000000001E-2</c:v>
                </c:pt>
                <c:pt idx="27">
                  <c:v>2.3980000000000001E-2</c:v>
                </c:pt>
                <c:pt idx="28">
                  <c:v>2.5080000000000002E-2</c:v>
                </c:pt>
                <c:pt idx="29">
                  <c:v>2.6200000000000001E-2</c:v>
                </c:pt>
                <c:pt idx="30">
                  <c:v>2.716E-2</c:v>
                </c:pt>
                <c:pt idx="31">
                  <c:v>2.7730000000000001E-2</c:v>
                </c:pt>
                <c:pt idx="32">
                  <c:v>2.7869999999999999E-2</c:v>
                </c:pt>
                <c:pt idx="33">
                  <c:v>2.7720000000000002E-2</c:v>
                </c:pt>
                <c:pt idx="34">
                  <c:v>2.7439999999999999E-2</c:v>
                </c:pt>
                <c:pt idx="35">
                  <c:v>2.7060000000000001E-2</c:v>
                </c:pt>
                <c:pt idx="36">
                  <c:v>2.6620000000000001E-2</c:v>
                </c:pt>
                <c:pt idx="37">
                  <c:v>2.6100000000000002E-2</c:v>
                </c:pt>
                <c:pt idx="38">
                  <c:v>2.5530000000000001E-2</c:v>
                </c:pt>
                <c:pt idx="39">
                  <c:v>2.4920000000000001E-2</c:v>
                </c:pt>
                <c:pt idx="40">
                  <c:v>2.4230000000000002E-2</c:v>
                </c:pt>
                <c:pt idx="41">
                  <c:v>2.3529999999999999E-2</c:v>
                </c:pt>
                <c:pt idx="42">
                  <c:v>2.281E-2</c:v>
                </c:pt>
                <c:pt idx="43">
                  <c:v>2.1850000000000001E-2</c:v>
                </c:pt>
                <c:pt idx="44">
                  <c:v>2.0750000000000001E-2</c:v>
                </c:pt>
                <c:pt idx="45">
                  <c:v>1.9630000000000002E-2</c:v>
                </c:pt>
                <c:pt idx="46">
                  <c:v>1.8509999999999999E-2</c:v>
                </c:pt>
                <c:pt idx="47">
                  <c:v>1.7340000000000001E-2</c:v>
                </c:pt>
                <c:pt idx="48">
                  <c:v>1.6150000000000001E-2</c:v>
                </c:pt>
                <c:pt idx="49">
                  <c:v>1.491E-2</c:v>
                </c:pt>
                <c:pt idx="50">
                  <c:v>1.3650000000000001E-2</c:v>
                </c:pt>
                <c:pt idx="51">
                  <c:v>1.2370000000000001E-2</c:v>
                </c:pt>
                <c:pt idx="52">
                  <c:v>1.111E-2</c:v>
                </c:pt>
                <c:pt idx="53">
                  <c:v>9.9100000000000004E-3</c:v>
                </c:pt>
                <c:pt idx="54">
                  <c:v>8.7200000000000003E-3</c:v>
                </c:pt>
                <c:pt idx="55">
                  <c:v>7.5700000000000003E-3</c:v>
                </c:pt>
                <c:pt idx="56">
                  <c:v>6.4799999999999996E-3</c:v>
                </c:pt>
                <c:pt idx="57">
                  <c:v>5.45E-3</c:v>
                </c:pt>
                <c:pt idx="58">
                  <c:v>4.5399999999999998E-3</c:v>
                </c:pt>
                <c:pt idx="59">
                  <c:v>3.7299999999999998E-3</c:v>
                </c:pt>
                <c:pt idx="60">
                  <c:v>2.98E-3</c:v>
                </c:pt>
                <c:pt idx="61">
                  <c:v>2.32E-3</c:v>
                </c:pt>
                <c:pt idx="62">
                  <c:v>1.7899999999999999E-3</c:v>
                </c:pt>
                <c:pt idx="63">
                  <c:v>1.39E-3</c:v>
                </c:pt>
                <c:pt idx="64">
                  <c:v>1.1000000000000001E-3</c:v>
                </c:pt>
                <c:pt idx="65">
                  <c:v>8.7000000000000001E-4</c:v>
                </c:pt>
                <c:pt idx="66">
                  <c:v>7.6000000000000004E-4</c:v>
                </c:pt>
                <c:pt idx="67">
                  <c:v>7.7999999999999999E-4</c:v>
                </c:pt>
                <c:pt idx="68">
                  <c:v>8.8999999999999995E-4</c:v>
                </c:pt>
                <c:pt idx="69">
                  <c:v>1.0499999999999999E-3</c:v>
                </c:pt>
                <c:pt idx="70">
                  <c:v>1.31E-3</c:v>
                </c:pt>
                <c:pt idx="71">
                  <c:v>1.67E-3</c:v>
                </c:pt>
                <c:pt idx="72">
                  <c:v>2.1299999999999999E-3</c:v>
                </c:pt>
                <c:pt idx="73">
                  <c:v>2.6900000000000001E-3</c:v>
                </c:pt>
                <c:pt idx="74">
                  <c:v>3.3300000000000001E-3</c:v>
                </c:pt>
                <c:pt idx="75">
                  <c:v>4.0699999999999998E-3</c:v>
                </c:pt>
                <c:pt idx="76">
                  <c:v>4.8500000000000001E-3</c:v>
                </c:pt>
                <c:pt idx="77">
                  <c:v>5.7200000000000003E-3</c:v>
                </c:pt>
                <c:pt idx="78">
                  <c:v>6.6699999999999997E-3</c:v>
                </c:pt>
                <c:pt idx="79">
                  <c:v>7.6800000000000002E-3</c:v>
                </c:pt>
                <c:pt idx="80">
                  <c:v>8.7500000000000008E-3</c:v>
                </c:pt>
                <c:pt idx="81">
                  <c:v>9.8899999999999995E-3</c:v>
                </c:pt>
                <c:pt idx="82">
                  <c:v>1.1089999999999999E-2</c:v>
                </c:pt>
                <c:pt idx="83">
                  <c:v>1.238E-2</c:v>
                </c:pt>
                <c:pt idx="84">
                  <c:v>1.372E-2</c:v>
                </c:pt>
                <c:pt idx="85">
                  <c:v>1.5140000000000001E-2</c:v>
                </c:pt>
                <c:pt idx="86">
                  <c:v>1.661E-2</c:v>
                </c:pt>
                <c:pt idx="87">
                  <c:v>1.8159999999999999E-2</c:v>
                </c:pt>
                <c:pt idx="88">
                  <c:v>1.975E-2</c:v>
                </c:pt>
                <c:pt idx="89">
                  <c:v>2.138E-2</c:v>
                </c:pt>
                <c:pt idx="90">
                  <c:v>2.307E-2</c:v>
                </c:pt>
                <c:pt idx="91">
                  <c:v>2.479E-2</c:v>
                </c:pt>
                <c:pt idx="92">
                  <c:v>2.6589999999999999E-2</c:v>
                </c:pt>
                <c:pt idx="93">
                  <c:v>2.843E-2</c:v>
                </c:pt>
                <c:pt idx="94">
                  <c:v>3.0280000000000001E-2</c:v>
                </c:pt>
                <c:pt idx="95">
                  <c:v>3.2190000000000003E-2</c:v>
                </c:pt>
                <c:pt idx="96">
                  <c:v>3.415E-2</c:v>
                </c:pt>
                <c:pt idx="97">
                  <c:v>3.6179999999999997E-2</c:v>
                </c:pt>
                <c:pt idx="98">
                  <c:v>3.8249999999999999E-2</c:v>
                </c:pt>
                <c:pt idx="99">
                  <c:v>4.0379999999999999E-2</c:v>
                </c:pt>
                <c:pt idx="100">
                  <c:v>4.2529999999999998E-2</c:v>
                </c:pt>
                <c:pt idx="101">
                  <c:v>4.4690000000000001E-2</c:v>
                </c:pt>
                <c:pt idx="102">
                  <c:v>4.6879999999999998E-2</c:v>
                </c:pt>
                <c:pt idx="103">
                  <c:v>4.9099999999999998E-2</c:v>
                </c:pt>
                <c:pt idx="104">
                  <c:v>5.135E-2</c:v>
                </c:pt>
                <c:pt idx="105">
                  <c:v>5.3609999999999998E-2</c:v>
                </c:pt>
                <c:pt idx="106">
                  <c:v>5.5919999999999997E-2</c:v>
                </c:pt>
                <c:pt idx="107">
                  <c:v>5.8299999999999998E-2</c:v>
                </c:pt>
                <c:pt idx="108">
                  <c:v>6.071E-2</c:v>
                </c:pt>
                <c:pt idx="109">
                  <c:v>6.3170000000000004E-2</c:v>
                </c:pt>
                <c:pt idx="110">
                  <c:v>6.5699999999999995E-2</c:v>
                </c:pt>
                <c:pt idx="111">
                  <c:v>6.8250000000000005E-2</c:v>
                </c:pt>
                <c:pt idx="112">
                  <c:v>7.0879999999999999E-2</c:v>
                </c:pt>
                <c:pt idx="113">
                  <c:v>7.356E-2</c:v>
                </c:pt>
                <c:pt idx="114">
                  <c:v>7.6340000000000005E-2</c:v>
                </c:pt>
                <c:pt idx="115">
                  <c:v>7.9240000000000005E-2</c:v>
                </c:pt>
                <c:pt idx="116">
                  <c:v>8.2210000000000005E-2</c:v>
                </c:pt>
                <c:pt idx="117">
                  <c:v>8.5239999999999996E-2</c:v>
                </c:pt>
                <c:pt idx="118">
                  <c:v>8.831E-2</c:v>
                </c:pt>
                <c:pt idx="119">
                  <c:v>9.1480000000000006E-2</c:v>
                </c:pt>
                <c:pt idx="120">
                  <c:v>9.4700000000000006E-2</c:v>
                </c:pt>
                <c:pt idx="121">
                  <c:v>9.7979999999999998E-2</c:v>
                </c:pt>
                <c:pt idx="122">
                  <c:v>0.1013</c:v>
                </c:pt>
                <c:pt idx="123">
                  <c:v>0.1047</c:v>
                </c:pt>
                <c:pt idx="124">
                  <c:v>0.10829999999999999</c:v>
                </c:pt>
                <c:pt idx="125">
                  <c:v>0.112</c:v>
                </c:pt>
                <c:pt idx="126">
                  <c:v>0.1158</c:v>
                </c:pt>
                <c:pt idx="127">
                  <c:v>0.1197</c:v>
                </c:pt>
                <c:pt idx="128">
                  <c:v>0.1237</c:v>
                </c:pt>
                <c:pt idx="129">
                  <c:v>0.1275</c:v>
                </c:pt>
                <c:pt idx="130">
                  <c:v>0.13150000000000001</c:v>
                </c:pt>
                <c:pt idx="131">
                  <c:v>0.13550000000000001</c:v>
                </c:pt>
                <c:pt idx="132">
                  <c:v>0.13950000000000001</c:v>
                </c:pt>
                <c:pt idx="133">
                  <c:v>0.14369999999999999</c:v>
                </c:pt>
                <c:pt idx="134">
                  <c:v>0.14829999999999999</c:v>
                </c:pt>
                <c:pt idx="135">
                  <c:v>0.1532</c:v>
                </c:pt>
                <c:pt idx="136">
                  <c:v>0.15859999999999999</c:v>
                </c:pt>
                <c:pt idx="137">
                  <c:v>0.16439999999999999</c:v>
                </c:pt>
                <c:pt idx="138">
                  <c:v>0.17069999999999999</c:v>
                </c:pt>
                <c:pt idx="139">
                  <c:v>0.17730000000000001</c:v>
                </c:pt>
                <c:pt idx="140">
                  <c:v>0.1842</c:v>
                </c:pt>
                <c:pt idx="141">
                  <c:v>0.1913</c:v>
                </c:pt>
                <c:pt idx="142">
                  <c:v>0.1986</c:v>
                </c:pt>
                <c:pt idx="143">
                  <c:v>0.20599999999999999</c:v>
                </c:pt>
                <c:pt idx="144">
                  <c:v>0.21340000000000001</c:v>
                </c:pt>
                <c:pt idx="145">
                  <c:v>0.22070000000000001</c:v>
                </c:pt>
                <c:pt idx="146">
                  <c:v>0.22789999999999999</c:v>
                </c:pt>
                <c:pt idx="147">
                  <c:v>0.2351</c:v>
                </c:pt>
                <c:pt idx="148">
                  <c:v>0.2422</c:v>
                </c:pt>
                <c:pt idx="149">
                  <c:v>0.24940000000000001</c:v>
                </c:pt>
                <c:pt idx="150">
                  <c:v>0.25669999999999998</c:v>
                </c:pt>
                <c:pt idx="151">
                  <c:v>0.2641</c:v>
                </c:pt>
                <c:pt idx="152">
                  <c:v>0.27150000000000002</c:v>
                </c:pt>
                <c:pt idx="153">
                  <c:v>0.27900000000000003</c:v>
                </c:pt>
                <c:pt idx="154">
                  <c:v>0.2868</c:v>
                </c:pt>
                <c:pt idx="155">
                  <c:v>0.29480000000000001</c:v>
                </c:pt>
                <c:pt idx="156">
                  <c:v>0.30280000000000001</c:v>
                </c:pt>
                <c:pt idx="157">
                  <c:v>0.311</c:v>
                </c:pt>
                <c:pt idx="158">
                  <c:v>0.31900000000000001</c:v>
                </c:pt>
                <c:pt idx="159">
                  <c:v>0.32700000000000001</c:v>
                </c:pt>
                <c:pt idx="160">
                  <c:v>0.33500000000000002</c:v>
                </c:pt>
                <c:pt idx="161">
                  <c:v>0.34310000000000002</c:v>
                </c:pt>
                <c:pt idx="162">
                  <c:v>0.3513</c:v>
                </c:pt>
                <c:pt idx="163">
                  <c:v>0.35959999999999998</c:v>
                </c:pt>
                <c:pt idx="164">
                  <c:v>0.3679</c:v>
                </c:pt>
                <c:pt idx="165">
                  <c:v>0.37609999999999999</c:v>
                </c:pt>
                <c:pt idx="166">
                  <c:v>0.38450000000000001</c:v>
                </c:pt>
                <c:pt idx="167">
                  <c:v>0.39279999999999998</c:v>
                </c:pt>
                <c:pt idx="168">
                  <c:v>0.4012</c:v>
                </c:pt>
                <c:pt idx="169">
                  <c:v>0.40939999999999999</c:v>
                </c:pt>
                <c:pt idx="170">
                  <c:v>0.41760000000000003</c:v>
                </c:pt>
                <c:pt idx="171">
                  <c:v>0.42570000000000002</c:v>
                </c:pt>
                <c:pt idx="172">
                  <c:v>0.43369999999999997</c:v>
                </c:pt>
                <c:pt idx="173">
                  <c:v>0.44159999999999999</c:v>
                </c:pt>
                <c:pt idx="174">
                  <c:v>0.44950000000000001</c:v>
                </c:pt>
                <c:pt idx="175">
                  <c:v>0.45739999999999997</c:v>
                </c:pt>
                <c:pt idx="176">
                  <c:v>0.46529999999999999</c:v>
                </c:pt>
                <c:pt idx="177">
                  <c:v>0.47310000000000002</c:v>
                </c:pt>
                <c:pt idx="178">
                  <c:v>0.48099999999999998</c:v>
                </c:pt>
                <c:pt idx="179">
                  <c:v>0.48880000000000001</c:v>
                </c:pt>
                <c:pt idx="180">
                  <c:v>0.49669999999999997</c:v>
                </c:pt>
                <c:pt idx="181">
                  <c:v>0.50449999999999995</c:v>
                </c:pt>
                <c:pt idx="182">
                  <c:v>0.51229999999999998</c:v>
                </c:pt>
                <c:pt idx="183">
                  <c:v>0.52010000000000001</c:v>
                </c:pt>
                <c:pt idx="184">
                  <c:v>0.52790000000000004</c:v>
                </c:pt>
                <c:pt idx="185">
                  <c:v>0.53580000000000005</c:v>
                </c:pt>
                <c:pt idx="186">
                  <c:v>0.54369999999999996</c:v>
                </c:pt>
                <c:pt idx="187">
                  <c:v>0.55169999999999997</c:v>
                </c:pt>
                <c:pt idx="188">
                  <c:v>0.55969999999999998</c:v>
                </c:pt>
                <c:pt idx="189">
                  <c:v>0.56769999999999998</c:v>
                </c:pt>
                <c:pt idx="190">
                  <c:v>0.57569999999999999</c:v>
                </c:pt>
                <c:pt idx="191">
                  <c:v>0.58389999999999997</c:v>
                </c:pt>
                <c:pt idx="192">
                  <c:v>0.59199999999999997</c:v>
                </c:pt>
                <c:pt idx="193">
                  <c:v>0.6</c:v>
                </c:pt>
                <c:pt idx="194">
                  <c:v>0.6079</c:v>
                </c:pt>
                <c:pt idx="195">
                  <c:v>0.6159</c:v>
                </c:pt>
                <c:pt idx="196">
                  <c:v>0.62380000000000002</c:v>
                </c:pt>
                <c:pt idx="197">
                  <c:v>0.63180000000000003</c:v>
                </c:pt>
                <c:pt idx="198">
                  <c:v>0.63980000000000004</c:v>
                </c:pt>
                <c:pt idx="199">
                  <c:v>0.64780000000000004</c:v>
                </c:pt>
                <c:pt idx="200">
                  <c:v>0.65580000000000005</c:v>
                </c:pt>
                <c:pt idx="201">
                  <c:v>0.66390000000000005</c:v>
                </c:pt>
                <c:pt idx="202">
                  <c:v>0.67190000000000005</c:v>
                </c:pt>
                <c:pt idx="203">
                  <c:v>0.67989999999999995</c:v>
                </c:pt>
                <c:pt idx="204">
                  <c:v>0.68799999999999994</c:v>
                </c:pt>
                <c:pt idx="205">
                  <c:v>0.69589999999999996</c:v>
                </c:pt>
                <c:pt idx="206">
                  <c:v>0.70389999999999997</c:v>
                </c:pt>
                <c:pt idx="207">
                  <c:v>0.71199999999999997</c:v>
                </c:pt>
                <c:pt idx="208">
                  <c:v>0.72</c:v>
                </c:pt>
                <c:pt idx="209">
                  <c:v>0.72799999999999998</c:v>
                </c:pt>
                <c:pt idx="210">
                  <c:v>0.73609999999999998</c:v>
                </c:pt>
                <c:pt idx="211">
                  <c:v>0.74429999999999996</c:v>
                </c:pt>
                <c:pt idx="212">
                  <c:v>0.75239999999999996</c:v>
                </c:pt>
                <c:pt idx="213">
                  <c:v>0.76019999999999999</c:v>
                </c:pt>
                <c:pt idx="214">
                  <c:v>0.7681</c:v>
                </c:pt>
                <c:pt idx="215">
                  <c:v>0.77610000000000001</c:v>
                </c:pt>
                <c:pt idx="216">
                  <c:v>0.7843</c:v>
                </c:pt>
                <c:pt idx="217">
                  <c:v>0.79249999999999998</c:v>
                </c:pt>
                <c:pt idx="218">
                  <c:v>0.80069999999999997</c:v>
                </c:pt>
                <c:pt idx="219">
                  <c:v>0.80889999999999995</c:v>
                </c:pt>
                <c:pt idx="220">
                  <c:v>0.81710000000000005</c:v>
                </c:pt>
                <c:pt idx="221">
                  <c:v>0.82530000000000003</c:v>
                </c:pt>
                <c:pt idx="222">
                  <c:v>0.8337</c:v>
                </c:pt>
                <c:pt idx="223">
                  <c:v>0.84209999999999996</c:v>
                </c:pt>
                <c:pt idx="224">
                  <c:v>0.85060000000000002</c:v>
                </c:pt>
                <c:pt idx="225">
                  <c:v>0.85899999999999999</c:v>
                </c:pt>
                <c:pt idx="226">
                  <c:v>0.86739999999999995</c:v>
                </c:pt>
                <c:pt idx="227">
                  <c:v>0.87580000000000002</c:v>
                </c:pt>
                <c:pt idx="228">
                  <c:v>0.88429999999999997</c:v>
                </c:pt>
                <c:pt idx="229">
                  <c:v>0.89270000000000005</c:v>
                </c:pt>
                <c:pt idx="230">
                  <c:v>0.90110000000000001</c:v>
                </c:pt>
                <c:pt idx="231">
                  <c:v>0.90949999999999998</c:v>
                </c:pt>
                <c:pt idx="232">
                  <c:v>0.91800000000000004</c:v>
                </c:pt>
                <c:pt idx="233">
                  <c:v>0.92649999999999999</c:v>
                </c:pt>
                <c:pt idx="234">
                  <c:v>0.93510000000000004</c:v>
                </c:pt>
                <c:pt idx="235">
                  <c:v>0.94359999999999999</c:v>
                </c:pt>
                <c:pt idx="236">
                  <c:v>0.95209999999999995</c:v>
                </c:pt>
                <c:pt idx="237">
                  <c:v>0.96079999999999999</c:v>
                </c:pt>
                <c:pt idx="238">
                  <c:v>0.96960000000000002</c:v>
                </c:pt>
                <c:pt idx="239">
                  <c:v>0.97840000000000005</c:v>
                </c:pt>
                <c:pt idx="240">
                  <c:v>0.98729999999999996</c:v>
                </c:pt>
                <c:pt idx="241">
                  <c:v>0.99609999999999999</c:v>
                </c:pt>
                <c:pt idx="242">
                  <c:v>1.0049999999999999</c:v>
                </c:pt>
                <c:pt idx="243">
                  <c:v>1.014</c:v>
                </c:pt>
                <c:pt idx="244">
                  <c:v>1.022</c:v>
                </c:pt>
                <c:pt idx="245">
                  <c:v>1.0309999999999999</c:v>
                </c:pt>
                <c:pt idx="246">
                  <c:v>1.04</c:v>
                </c:pt>
                <c:pt idx="247">
                  <c:v>1.0489999999999999</c:v>
                </c:pt>
                <c:pt idx="248">
                  <c:v>1.0569999999999999</c:v>
                </c:pt>
                <c:pt idx="249">
                  <c:v>1.0660000000000001</c:v>
                </c:pt>
                <c:pt idx="250">
                  <c:v>1.075</c:v>
                </c:pt>
                <c:pt idx="251">
                  <c:v>1.083</c:v>
                </c:pt>
                <c:pt idx="252">
                  <c:v>1.0920000000000001</c:v>
                </c:pt>
                <c:pt idx="253">
                  <c:v>1.101</c:v>
                </c:pt>
                <c:pt idx="254">
                  <c:v>1.1100000000000001</c:v>
                </c:pt>
                <c:pt idx="255">
                  <c:v>1.1180000000000001</c:v>
                </c:pt>
                <c:pt idx="256">
                  <c:v>1.127</c:v>
                </c:pt>
                <c:pt idx="257">
                  <c:v>1.1359999999999999</c:v>
                </c:pt>
                <c:pt idx="258">
                  <c:v>1.145</c:v>
                </c:pt>
                <c:pt idx="259">
                  <c:v>1.153</c:v>
                </c:pt>
                <c:pt idx="260">
                  <c:v>1.1619999999999999</c:v>
                </c:pt>
                <c:pt idx="261">
                  <c:v>1.171</c:v>
                </c:pt>
                <c:pt idx="262">
                  <c:v>1.18</c:v>
                </c:pt>
                <c:pt idx="263">
                  <c:v>1.1890000000000001</c:v>
                </c:pt>
                <c:pt idx="264">
                  <c:v>1.198</c:v>
                </c:pt>
                <c:pt idx="265">
                  <c:v>1.2070000000000001</c:v>
                </c:pt>
                <c:pt idx="266">
                  <c:v>1.216</c:v>
                </c:pt>
                <c:pt idx="267">
                  <c:v>1.2250000000000001</c:v>
                </c:pt>
                <c:pt idx="268">
                  <c:v>1.234</c:v>
                </c:pt>
                <c:pt idx="269">
                  <c:v>1.2430000000000001</c:v>
                </c:pt>
                <c:pt idx="270">
                  <c:v>1.252</c:v>
                </c:pt>
                <c:pt idx="271">
                  <c:v>1.2609999999999999</c:v>
                </c:pt>
                <c:pt idx="272">
                  <c:v>1.27</c:v>
                </c:pt>
                <c:pt idx="273">
                  <c:v>1.2789999999999999</c:v>
                </c:pt>
                <c:pt idx="274">
                  <c:v>1.288</c:v>
                </c:pt>
                <c:pt idx="275">
                  <c:v>1.2969999999999999</c:v>
                </c:pt>
                <c:pt idx="276">
                  <c:v>1.306</c:v>
                </c:pt>
                <c:pt idx="277">
                  <c:v>1.3140000000000001</c:v>
                </c:pt>
                <c:pt idx="278">
                  <c:v>1.323</c:v>
                </c:pt>
                <c:pt idx="279">
                  <c:v>1.3320000000000001</c:v>
                </c:pt>
                <c:pt idx="280">
                  <c:v>1.341</c:v>
                </c:pt>
                <c:pt idx="281">
                  <c:v>1.351</c:v>
                </c:pt>
                <c:pt idx="282">
                  <c:v>1.36</c:v>
                </c:pt>
                <c:pt idx="283">
                  <c:v>1.369</c:v>
                </c:pt>
                <c:pt idx="284">
                  <c:v>1.3779999999999999</c:v>
                </c:pt>
                <c:pt idx="285">
                  <c:v>1.387</c:v>
                </c:pt>
                <c:pt idx="286">
                  <c:v>1.3959999999999999</c:v>
                </c:pt>
                <c:pt idx="287">
                  <c:v>1.405</c:v>
                </c:pt>
                <c:pt idx="288">
                  <c:v>1.4139999999999999</c:v>
                </c:pt>
                <c:pt idx="289">
                  <c:v>1.423</c:v>
                </c:pt>
                <c:pt idx="290">
                  <c:v>1.4330000000000001</c:v>
                </c:pt>
                <c:pt idx="291">
                  <c:v>1.4419999999999999</c:v>
                </c:pt>
                <c:pt idx="292">
                  <c:v>1.4510000000000001</c:v>
                </c:pt>
                <c:pt idx="293">
                  <c:v>1.46</c:v>
                </c:pt>
                <c:pt idx="294">
                  <c:v>1.47</c:v>
                </c:pt>
                <c:pt idx="295">
                  <c:v>1.48</c:v>
                </c:pt>
                <c:pt idx="296">
                  <c:v>1.4890000000000001</c:v>
                </c:pt>
                <c:pt idx="297">
                  <c:v>1.4990000000000001</c:v>
                </c:pt>
                <c:pt idx="298">
                  <c:v>1.5089999999999999</c:v>
                </c:pt>
                <c:pt idx="299">
                  <c:v>1.5189999999999999</c:v>
                </c:pt>
                <c:pt idx="300">
                  <c:v>1.5289999999999999</c:v>
                </c:pt>
                <c:pt idx="301">
                  <c:v>1.538</c:v>
                </c:pt>
                <c:pt idx="302">
                  <c:v>1.548</c:v>
                </c:pt>
                <c:pt idx="303">
                  <c:v>1.5569999999999999</c:v>
                </c:pt>
                <c:pt idx="304">
                  <c:v>1.5669999999999999</c:v>
                </c:pt>
                <c:pt idx="305">
                  <c:v>1.5760000000000001</c:v>
                </c:pt>
                <c:pt idx="306">
                  <c:v>1.585</c:v>
                </c:pt>
                <c:pt idx="307">
                  <c:v>1.5940000000000001</c:v>
                </c:pt>
                <c:pt idx="308">
                  <c:v>1.603</c:v>
                </c:pt>
                <c:pt idx="309">
                  <c:v>1.6120000000000001</c:v>
                </c:pt>
                <c:pt idx="310">
                  <c:v>1.621</c:v>
                </c:pt>
                <c:pt idx="311">
                  <c:v>1.63</c:v>
                </c:pt>
                <c:pt idx="312">
                  <c:v>1.639</c:v>
                </c:pt>
                <c:pt idx="313">
                  <c:v>1.6479999999999999</c:v>
                </c:pt>
                <c:pt idx="314">
                  <c:v>1.657</c:v>
                </c:pt>
                <c:pt idx="315">
                  <c:v>1.6659999999999999</c:v>
                </c:pt>
                <c:pt idx="316">
                  <c:v>1.6759999999999999</c:v>
                </c:pt>
                <c:pt idx="317">
                  <c:v>1.6850000000000001</c:v>
                </c:pt>
                <c:pt idx="318">
                  <c:v>1.694</c:v>
                </c:pt>
                <c:pt idx="319">
                  <c:v>1.7030000000000001</c:v>
                </c:pt>
                <c:pt idx="320">
                  <c:v>1.712</c:v>
                </c:pt>
                <c:pt idx="321">
                  <c:v>1.7210000000000001</c:v>
                </c:pt>
                <c:pt idx="322">
                  <c:v>1.73</c:v>
                </c:pt>
                <c:pt idx="323">
                  <c:v>1.7390000000000001</c:v>
                </c:pt>
                <c:pt idx="324">
                  <c:v>1.748</c:v>
                </c:pt>
                <c:pt idx="325">
                  <c:v>1.7569999999999999</c:v>
                </c:pt>
                <c:pt idx="326">
                  <c:v>1.766</c:v>
                </c:pt>
                <c:pt idx="327">
                  <c:v>1.7749999999999999</c:v>
                </c:pt>
                <c:pt idx="328">
                  <c:v>1.784</c:v>
                </c:pt>
                <c:pt idx="329">
                  <c:v>1.794</c:v>
                </c:pt>
                <c:pt idx="330">
                  <c:v>1.8029999999999999</c:v>
                </c:pt>
                <c:pt idx="331">
                  <c:v>1.8120000000000001</c:v>
                </c:pt>
                <c:pt idx="332">
                  <c:v>1.821</c:v>
                </c:pt>
                <c:pt idx="333">
                  <c:v>1.83</c:v>
                </c:pt>
                <c:pt idx="334">
                  <c:v>1.839</c:v>
                </c:pt>
                <c:pt idx="335">
                  <c:v>1.8480000000000001</c:v>
                </c:pt>
                <c:pt idx="336">
                  <c:v>1.8580000000000001</c:v>
                </c:pt>
                <c:pt idx="337">
                  <c:v>1.867</c:v>
                </c:pt>
                <c:pt idx="338">
                  <c:v>1.8759999999999999</c:v>
                </c:pt>
                <c:pt idx="339">
                  <c:v>1.8859999999999999</c:v>
                </c:pt>
                <c:pt idx="340">
                  <c:v>1.895</c:v>
                </c:pt>
                <c:pt idx="341">
                  <c:v>1.9039999999999999</c:v>
                </c:pt>
                <c:pt idx="342">
                  <c:v>1.913</c:v>
                </c:pt>
                <c:pt idx="343">
                  <c:v>1.923</c:v>
                </c:pt>
                <c:pt idx="344">
                  <c:v>1.9319999999999999</c:v>
                </c:pt>
                <c:pt idx="345">
                  <c:v>1.9410000000000001</c:v>
                </c:pt>
                <c:pt idx="346">
                  <c:v>1.9510000000000001</c:v>
                </c:pt>
                <c:pt idx="347">
                  <c:v>1.96</c:v>
                </c:pt>
                <c:pt idx="348">
                  <c:v>1.97</c:v>
                </c:pt>
                <c:pt idx="349">
                  <c:v>1.9790000000000001</c:v>
                </c:pt>
                <c:pt idx="350">
                  <c:v>1.9890000000000001</c:v>
                </c:pt>
                <c:pt idx="351">
                  <c:v>1.9990000000000001</c:v>
                </c:pt>
                <c:pt idx="352">
                  <c:v>2.0089999999999999</c:v>
                </c:pt>
                <c:pt idx="353">
                  <c:v>2.0179999999999998</c:v>
                </c:pt>
                <c:pt idx="354">
                  <c:v>2.028</c:v>
                </c:pt>
                <c:pt idx="355">
                  <c:v>2.0379999999999998</c:v>
                </c:pt>
                <c:pt idx="356">
                  <c:v>2.048</c:v>
                </c:pt>
                <c:pt idx="357">
                  <c:v>2.0579999999999998</c:v>
                </c:pt>
                <c:pt idx="358">
                  <c:v>2.0680000000000001</c:v>
                </c:pt>
                <c:pt idx="359">
                  <c:v>2.0779999999999998</c:v>
                </c:pt>
                <c:pt idx="360">
                  <c:v>2.0880000000000001</c:v>
                </c:pt>
                <c:pt idx="361">
                  <c:v>2.0979999999999999</c:v>
                </c:pt>
                <c:pt idx="362">
                  <c:v>2.1080000000000001</c:v>
                </c:pt>
                <c:pt idx="363">
                  <c:v>2.1179999999999999</c:v>
                </c:pt>
                <c:pt idx="364">
                  <c:v>2.1269999999999998</c:v>
                </c:pt>
                <c:pt idx="365">
                  <c:v>2.137</c:v>
                </c:pt>
                <c:pt idx="366">
                  <c:v>2.1459999999999999</c:v>
                </c:pt>
                <c:pt idx="367">
                  <c:v>2.1549999999999998</c:v>
                </c:pt>
                <c:pt idx="368">
                  <c:v>2.165</c:v>
                </c:pt>
                <c:pt idx="369">
                  <c:v>2.1739999999999999</c:v>
                </c:pt>
                <c:pt idx="370">
                  <c:v>2.1829999999999998</c:v>
                </c:pt>
                <c:pt idx="371">
                  <c:v>2.1920000000000002</c:v>
                </c:pt>
                <c:pt idx="372">
                  <c:v>2.202</c:v>
                </c:pt>
                <c:pt idx="373">
                  <c:v>2.2109999999999999</c:v>
                </c:pt>
                <c:pt idx="374">
                  <c:v>2.2200000000000002</c:v>
                </c:pt>
                <c:pt idx="375">
                  <c:v>2.2290000000000001</c:v>
                </c:pt>
                <c:pt idx="376">
                  <c:v>2.2389999999999999</c:v>
                </c:pt>
                <c:pt idx="377">
                  <c:v>2.2480000000000002</c:v>
                </c:pt>
                <c:pt idx="378">
                  <c:v>2.2570000000000001</c:v>
                </c:pt>
                <c:pt idx="379">
                  <c:v>2.266</c:v>
                </c:pt>
                <c:pt idx="380">
                  <c:v>2.2749999999999999</c:v>
                </c:pt>
                <c:pt idx="381">
                  <c:v>2.2839999999999998</c:v>
                </c:pt>
                <c:pt idx="382">
                  <c:v>2.2930000000000001</c:v>
                </c:pt>
                <c:pt idx="383">
                  <c:v>2.3029999999999999</c:v>
                </c:pt>
                <c:pt idx="384">
                  <c:v>2.3119999999999998</c:v>
                </c:pt>
                <c:pt idx="385">
                  <c:v>2.3210000000000002</c:v>
                </c:pt>
                <c:pt idx="386">
                  <c:v>2.33</c:v>
                </c:pt>
                <c:pt idx="387">
                  <c:v>2.339</c:v>
                </c:pt>
                <c:pt idx="388">
                  <c:v>2.3479999999999999</c:v>
                </c:pt>
                <c:pt idx="389">
                  <c:v>2.3570000000000002</c:v>
                </c:pt>
                <c:pt idx="390">
                  <c:v>2.367</c:v>
                </c:pt>
                <c:pt idx="391">
                  <c:v>2.3759999999999999</c:v>
                </c:pt>
                <c:pt idx="392">
                  <c:v>2.3849999999999998</c:v>
                </c:pt>
                <c:pt idx="393">
                  <c:v>2.3940000000000001</c:v>
                </c:pt>
                <c:pt idx="394">
                  <c:v>2.403</c:v>
                </c:pt>
                <c:pt idx="395">
                  <c:v>2.4129999999999998</c:v>
                </c:pt>
                <c:pt idx="396">
                  <c:v>2.4220000000000002</c:v>
                </c:pt>
                <c:pt idx="397">
                  <c:v>2.431</c:v>
                </c:pt>
                <c:pt idx="398">
                  <c:v>2.44</c:v>
                </c:pt>
                <c:pt idx="399">
                  <c:v>2.4500000000000002</c:v>
                </c:pt>
                <c:pt idx="400">
                  <c:v>2.4590000000000001</c:v>
                </c:pt>
                <c:pt idx="401">
                  <c:v>2.468</c:v>
                </c:pt>
                <c:pt idx="402">
                  <c:v>2.4769999999999999</c:v>
                </c:pt>
                <c:pt idx="403">
                  <c:v>2.4860000000000002</c:v>
                </c:pt>
                <c:pt idx="404">
                  <c:v>2.496</c:v>
                </c:pt>
                <c:pt idx="405">
                  <c:v>2.5049999999999999</c:v>
                </c:pt>
                <c:pt idx="406">
                  <c:v>2.5139999999999998</c:v>
                </c:pt>
                <c:pt idx="407">
                  <c:v>2.5230000000000001</c:v>
                </c:pt>
                <c:pt idx="408">
                  <c:v>2.5329999999999999</c:v>
                </c:pt>
                <c:pt idx="409">
                  <c:v>2.5419999999999998</c:v>
                </c:pt>
                <c:pt idx="410">
                  <c:v>2.5510000000000002</c:v>
                </c:pt>
                <c:pt idx="411">
                  <c:v>2.5609999999999999</c:v>
                </c:pt>
                <c:pt idx="412">
                  <c:v>2.57</c:v>
                </c:pt>
                <c:pt idx="413">
                  <c:v>2.5790000000000002</c:v>
                </c:pt>
                <c:pt idx="414">
                  <c:v>2.5880000000000001</c:v>
                </c:pt>
                <c:pt idx="415">
                  <c:v>2.5979999999999999</c:v>
                </c:pt>
                <c:pt idx="416">
                  <c:v>2.6070000000000002</c:v>
                </c:pt>
                <c:pt idx="417">
                  <c:v>2.6160000000000001</c:v>
                </c:pt>
                <c:pt idx="418">
                  <c:v>2.6259999999999999</c:v>
                </c:pt>
                <c:pt idx="419">
                  <c:v>2.6349999999999998</c:v>
                </c:pt>
                <c:pt idx="420">
                  <c:v>2.645</c:v>
                </c:pt>
                <c:pt idx="421">
                  <c:v>2.6539999999999999</c:v>
                </c:pt>
                <c:pt idx="422">
                  <c:v>2.6629999999999998</c:v>
                </c:pt>
                <c:pt idx="423">
                  <c:v>2.673</c:v>
                </c:pt>
                <c:pt idx="424">
                  <c:v>2.6819999999999999</c:v>
                </c:pt>
                <c:pt idx="425">
                  <c:v>2.6909999999999998</c:v>
                </c:pt>
                <c:pt idx="426">
                  <c:v>2.7010000000000001</c:v>
                </c:pt>
                <c:pt idx="427">
                  <c:v>2.71</c:v>
                </c:pt>
                <c:pt idx="428">
                  <c:v>2.7189999999999999</c:v>
                </c:pt>
                <c:pt idx="429">
                  <c:v>2.7290000000000001</c:v>
                </c:pt>
                <c:pt idx="430">
                  <c:v>2.738</c:v>
                </c:pt>
                <c:pt idx="431">
                  <c:v>2.7469999999999999</c:v>
                </c:pt>
                <c:pt idx="432">
                  <c:v>2.7570000000000001</c:v>
                </c:pt>
                <c:pt idx="433">
                  <c:v>2.766</c:v>
                </c:pt>
                <c:pt idx="434">
                  <c:v>2.7749999999999999</c:v>
                </c:pt>
                <c:pt idx="435">
                  <c:v>2.7839999999999998</c:v>
                </c:pt>
                <c:pt idx="436">
                  <c:v>2.794</c:v>
                </c:pt>
                <c:pt idx="437">
                  <c:v>2.8029999999999999</c:v>
                </c:pt>
                <c:pt idx="438">
                  <c:v>2.8119999999999998</c:v>
                </c:pt>
                <c:pt idx="439">
                  <c:v>2.8220000000000001</c:v>
                </c:pt>
                <c:pt idx="440">
                  <c:v>2.831</c:v>
                </c:pt>
                <c:pt idx="441">
                  <c:v>2.84</c:v>
                </c:pt>
                <c:pt idx="442">
                  <c:v>2.85</c:v>
                </c:pt>
                <c:pt idx="443">
                  <c:v>2.859</c:v>
                </c:pt>
                <c:pt idx="444">
                  <c:v>2.8679999999999999</c:v>
                </c:pt>
                <c:pt idx="445">
                  <c:v>2.8780000000000001</c:v>
                </c:pt>
                <c:pt idx="446">
                  <c:v>2.887</c:v>
                </c:pt>
                <c:pt idx="447">
                  <c:v>2.8959999999999999</c:v>
                </c:pt>
                <c:pt idx="448">
                  <c:v>2.9060000000000001</c:v>
                </c:pt>
                <c:pt idx="449">
                  <c:v>2.915</c:v>
                </c:pt>
                <c:pt idx="450">
                  <c:v>2.9239999999999999</c:v>
                </c:pt>
                <c:pt idx="451">
                  <c:v>2.9329999999999998</c:v>
                </c:pt>
                <c:pt idx="452">
                  <c:v>2.9430000000000001</c:v>
                </c:pt>
                <c:pt idx="453">
                  <c:v>2.952</c:v>
                </c:pt>
                <c:pt idx="454">
                  <c:v>2.9609999999999999</c:v>
                </c:pt>
                <c:pt idx="455">
                  <c:v>2.9710000000000001</c:v>
                </c:pt>
                <c:pt idx="456">
                  <c:v>2.98</c:v>
                </c:pt>
                <c:pt idx="457">
                  <c:v>2.9889999999999999</c:v>
                </c:pt>
                <c:pt idx="458">
                  <c:v>2.9990000000000001</c:v>
                </c:pt>
                <c:pt idx="459">
                  <c:v>3.008</c:v>
                </c:pt>
                <c:pt idx="460">
                  <c:v>3.0169999999999999</c:v>
                </c:pt>
                <c:pt idx="461">
                  <c:v>3.0270000000000001</c:v>
                </c:pt>
                <c:pt idx="462">
                  <c:v>3.036</c:v>
                </c:pt>
                <c:pt idx="463">
                  <c:v>3.0449999999999999</c:v>
                </c:pt>
                <c:pt idx="464">
                  <c:v>3.0550000000000002</c:v>
                </c:pt>
                <c:pt idx="465">
                  <c:v>3.0640000000000001</c:v>
                </c:pt>
                <c:pt idx="466">
                  <c:v>3.073</c:v>
                </c:pt>
                <c:pt idx="467">
                  <c:v>3.0830000000000002</c:v>
                </c:pt>
                <c:pt idx="468">
                  <c:v>3.0920000000000001</c:v>
                </c:pt>
                <c:pt idx="469">
                  <c:v>3.101</c:v>
                </c:pt>
                <c:pt idx="470">
                  <c:v>3.1110000000000002</c:v>
                </c:pt>
                <c:pt idx="471">
                  <c:v>3.12</c:v>
                </c:pt>
                <c:pt idx="472">
                  <c:v>3.129</c:v>
                </c:pt>
                <c:pt idx="473">
                  <c:v>3.1389999999999998</c:v>
                </c:pt>
                <c:pt idx="474">
                  <c:v>3.1480000000000001</c:v>
                </c:pt>
                <c:pt idx="475">
                  <c:v>3.157</c:v>
                </c:pt>
                <c:pt idx="476">
                  <c:v>3.1669999999999998</c:v>
                </c:pt>
                <c:pt idx="477">
                  <c:v>3.1760000000000002</c:v>
                </c:pt>
                <c:pt idx="478">
                  <c:v>3.1859999999999999</c:v>
                </c:pt>
                <c:pt idx="479">
                  <c:v>3.1949999999999998</c:v>
                </c:pt>
                <c:pt idx="480">
                  <c:v>3.2040000000000002</c:v>
                </c:pt>
                <c:pt idx="481">
                  <c:v>3.214</c:v>
                </c:pt>
                <c:pt idx="482">
                  <c:v>3.2229999999999999</c:v>
                </c:pt>
                <c:pt idx="483">
                  <c:v>3.2330000000000001</c:v>
                </c:pt>
                <c:pt idx="484">
                  <c:v>3.242</c:v>
                </c:pt>
                <c:pt idx="485">
                  <c:v>3.2509999999999999</c:v>
                </c:pt>
                <c:pt idx="486">
                  <c:v>3.2610000000000001</c:v>
                </c:pt>
                <c:pt idx="487">
                  <c:v>3.27</c:v>
                </c:pt>
                <c:pt idx="488">
                  <c:v>3.28</c:v>
                </c:pt>
                <c:pt idx="489">
                  <c:v>3.2890000000000001</c:v>
                </c:pt>
                <c:pt idx="490">
                  <c:v>3.298</c:v>
                </c:pt>
                <c:pt idx="491">
                  <c:v>3.3079999999999998</c:v>
                </c:pt>
                <c:pt idx="492">
                  <c:v>3.3170000000000002</c:v>
                </c:pt>
                <c:pt idx="493">
                  <c:v>3.327</c:v>
                </c:pt>
                <c:pt idx="494">
                  <c:v>3.3359999999999999</c:v>
                </c:pt>
                <c:pt idx="495">
                  <c:v>3.3450000000000002</c:v>
                </c:pt>
                <c:pt idx="496">
                  <c:v>3.355</c:v>
                </c:pt>
                <c:pt idx="497">
                  <c:v>3.3639999999999999</c:v>
                </c:pt>
                <c:pt idx="498">
                  <c:v>3.3730000000000002</c:v>
                </c:pt>
                <c:pt idx="499">
                  <c:v>3.383</c:v>
                </c:pt>
                <c:pt idx="500">
                  <c:v>3.3919999999999999</c:v>
                </c:pt>
                <c:pt idx="501">
                  <c:v>3.4020000000000001</c:v>
                </c:pt>
                <c:pt idx="502">
                  <c:v>3.411</c:v>
                </c:pt>
                <c:pt idx="503">
                  <c:v>3.4209999999999998</c:v>
                </c:pt>
                <c:pt idx="504">
                  <c:v>3.43</c:v>
                </c:pt>
                <c:pt idx="505">
                  <c:v>3.4390000000000001</c:v>
                </c:pt>
                <c:pt idx="506">
                  <c:v>3.4489999999999998</c:v>
                </c:pt>
                <c:pt idx="507">
                  <c:v>3.4580000000000002</c:v>
                </c:pt>
                <c:pt idx="508">
                  <c:v>3.468</c:v>
                </c:pt>
                <c:pt idx="509">
                  <c:v>3.4769999999999999</c:v>
                </c:pt>
                <c:pt idx="510">
                  <c:v>3.4860000000000002</c:v>
                </c:pt>
                <c:pt idx="511">
                  <c:v>3.496</c:v>
                </c:pt>
                <c:pt idx="512">
                  <c:v>3.5049999999999999</c:v>
                </c:pt>
                <c:pt idx="513">
                  <c:v>3.5150000000000001</c:v>
                </c:pt>
                <c:pt idx="514">
                  <c:v>3.524</c:v>
                </c:pt>
                <c:pt idx="515">
                  <c:v>3.5339999999999998</c:v>
                </c:pt>
                <c:pt idx="516">
                  <c:v>3.5430000000000001</c:v>
                </c:pt>
                <c:pt idx="517">
                  <c:v>3.5529999999999999</c:v>
                </c:pt>
                <c:pt idx="518">
                  <c:v>3.5619999999999998</c:v>
                </c:pt>
                <c:pt idx="519">
                  <c:v>3.5710000000000002</c:v>
                </c:pt>
                <c:pt idx="520">
                  <c:v>3.581</c:v>
                </c:pt>
                <c:pt idx="521">
                  <c:v>3.59</c:v>
                </c:pt>
                <c:pt idx="522">
                  <c:v>3.6</c:v>
                </c:pt>
                <c:pt idx="523">
                  <c:v>3.609</c:v>
                </c:pt>
                <c:pt idx="524">
                  <c:v>3.6190000000000002</c:v>
                </c:pt>
                <c:pt idx="525">
                  <c:v>3.6280000000000001</c:v>
                </c:pt>
                <c:pt idx="526">
                  <c:v>3.6379999999999999</c:v>
                </c:pt>
                <c:pt idx="527">
                  <c:v>3.6469999999999998</c:v>
                </c:pt>
                <c:pt idx="528">
                  <c:v>3.657</c:v>
                </c:pt>
                <c:pt idx="529">
                  <c:v>3.6659999999999999</c:v>
                </c:pt>
                <c:pt idx="530">
                  <c:v>3.6760000000000002</c:v>
                </c:pt>
                <c:pt idx="531">
                  <c:v>3.6850000000000001</c:v>
                </c:pt>
                <c:pt idx="532">
                  <c:v>3.6949999999999998</c:v>
                </c:pt>
                <c:pt idx="533">
                  <c:v>3.7040000000000002</c:v>
                </c:pt>
                <c:pt idx="534">
                  <c:v>3.714</c:v>
                </c:pt>
                <c:pt idx="535">
                  <c:v>3.7229999999999999</c:v>
                </c:pt>
                <c:pt idx="536">
                  <c:v>3.7330000000000001</c:v>
                </c:pt>
                <c:pt idx="537">
                  <c:v>3.742</c:v>
                </c:pt>
                <c:pt idx="538">
                  <c:v>3.7519999999999998</c:v>
                </c:pt>
                <c:pt idx="539">
                  <c:v>3.7610000000000001</c:v>
                </c:pt>
                <c:pt idx="540">
                  <c:v>3.7709999999999999</c:v>
                </c:pt>
                <c:pt idx="541">
                  <c:v>3.78</c:v>
                </c:pt>
                <c:pt idx="542">
                  <c:v>3.79</c:v>
                </c:pt>
                <c:pt idx="543">
                  <c:v>3.7989999999999999</c:v>
                </c:pt>
                <c:pt idx="544">
                  <c:v>3.8090000000000002</c:v>
                </c:pt>
                <c:pt idx="545">
                  <c:v>3.8180000000000001</c:v>
                </c:pt>
                <c:pt idx="546">
                  <c:v>3.8279999999999998</c:v>
                </c:pt>
                <c:pt idx="547">
                  <c:v>3.8370000000000002</c:v>
                </c:pt>
                <c:pt idx="548">
                  <c:v>3.847</c:v>
                </c:pt>
                <c:pt idx="549">
                  <c:v>3.8559999999999999</c:v>
                </c:pt>
                <c:pt idx="550">
                  <c:v>3.8660000000000001</c:v>
                </c:pt>
                <c:pt idx="551">
                  <c:v>3.875</c:v>
                </c:pt>
                <c:pt idx="552">
                  <c:v>3.8849999999999998</c:v>
                </c:pt>
                <c:pt idx="553">
                  <c:v>3.8940000000000001</c:v>
                </c:pt>
                <c:pt idx="554">
                  <c:v>3.9039999999999999</c:v>
                </c:pt>
                <c:pt idx="555">
                  <c:v>3.9129999999999998</c:v>
                </c:pt>
                <c:pt idx="556">
                  <c:v>3.923</c:v>
                </c:pt>
                <c:pt idx="557">
                  <c:v>3.9319999999999999</c:v>
                </c:pt>
                <c:pt idx="558">
                  <c:v>3.9420000000000002</c:v>
                </c:pt>
                <c:pt idx="559">
                  <c:v>3.9510000000000001</c:v>
                </c:pt>
                <c:pt idx="560">
                  <c:v>3.9609999999999999</c:v>
                </c:pt>
                <c:pt idx="561">
                  <c:v>3.97</c:v>
                </c:pt>
                <c:pt idx="562">
                  <c:v>3.98</c:v>
                </c:pt>
                <c:pt idx="563">
                  <c:v>3.9889999999999999</c:v>
                </c:pt>
                <c:pt idx="564">
                  <c:v>3.9990000000000001</c:v>
                </c:pt>
                <c:pt idx="565">
                  <c:v>4.008</c:v>
                </c:pt>
                <c:pt idx="566">
                  <c:v>4.0179999999999998</c:v>
                </c:pt>
                <c:pt idx="567">
                  <c:v>4.0270000000000001</c:v>
                </c:pt>
                <c:pt idx="568">
                  <c:v>4.0369999999999999</c:v>
                </c:pt>
                <c:pt idx="569">
                  <c:v>4.0460000000000003</c:v>
                </c:pt>
                <c:pt idx="570">
                  <c:v>4.056</c:v>
                </c:pt>
                <c:pt idx="571">
                  <c:v>4.0650000000000004</c:v>
                </c:pt>
                <c:pt idx="572">
                  <c:v>4.0750000000000002</c:v>
                </c:pt>
                <c:pt idx="573">
                  <c:v>4.0839999999999996</c:v>
                </c:pt>
                <c:pt idx="574">
                  <c:v>4.0940000000000003</c:v>
                </c:pt>
                <c:pt idx="575">
                  <c:v>4.1029999999999998</c:v>
                </c:pt>
                <c:pt idx="576">
                  <c:v>4.1130000000000004</c:v>
                </c:pt>
                <c:pt idx="577">
                  <c:v>4.1230000000000002</c:v>
                </c:pt>
                <c:pt idx="578">
                  <c:v>4.1319999999999997</c:v>
                </c:pt>
                <c:pt idx="579">
                  <c:v>4.1420000000000003</c:v>
                </c:pt>
                <c:pt idx="580">
                  <c:v>4.1509999999999998</c:v>
                </c:pt>
                <c:pt idx="581">
                  <c:v>4.1609999999999996</c:v>
                </c:pt>
                <c:pt idx="582">
                  <c:v>4.17</c:v>
                </c:pt>
                <c:pt idx="583">
                  <c:v>4.18</c:v>
                </c:pt>
                <c:pt idx="584">
                  <c:v>4.1890000000000001</c:v>
                </c:pt>
                <c:pt idx="585">
                  <c:v>4.1989999999999998</c:v>
                </c:pt>
                <c:pt idx="586">
                  <c:v>4.2080000000000002</c:v>
                </c:pt>
                <c:pt idx="587">
                  <c:v>4.218</c:v>
                </c:pt>
                <c:pt idx="588">
                  <c:v>4.2270000000000003</c:v>
                </c:pt>
                <c:pt idx="589">
                  <c:v>4.2370000000000001</c:v>
                </c:pt>
                <c:pt idx="590">
                  <c:v>4.2460000000000004</c:v>
                </c:pt>
                <c:pt idx="591">
                  <c:v>4.2560000000000002</c:v>
                </c:pt>
                <c:pt idx="592">
                  <c:v>4.2649999999999997</c:v>
                </c:pt>
                <c:pt idx="593">
                  <c:v>4.2750000000000004</c:v>
                </c:pt>
                <c:pt idx="594">
                  <c:v>4.2850000000000001</c:v>
                </c:pt>
                <c:pt idx="595">
                  <c:v>4.2939999999999996</c:v>
                </c:pt>
                <c:pt idx="596">
                  <c:v>4.3040000000000003</c:v>
                </c:pt>
                <c:pt idx="597">
                  <c:v>4.3129999999999997</c:v>
                </c:pt>
                <c:pt idx="598">
                  <c:v>4.3230000000000004</c:v>
                </c:pt>
                <c:pt idx="599">
                  <c:v>4.3319999999999999</c:v>
                </c:pt>
                <c:pt idx="600">
                  <c:v>4.3419999999999996</c:v>
                </c:pt>
                <c:pt idx="601">
                  <c:v>4.351</c:v>
                </c:pt>
                <c:pt idx="602">
                  <c:v>4.3609999999999998</c:v>
                </c:pt>
                <c:pt idx="603">
                  <c:v>4.37</c:v>
                </c:pt>
                <c:pt idx="604">
                  <c:v>4.38</c:v>
                </c:pt>
                <c:pt idx="605">
                  <c:v>4.3890000000000002</c:v>
                </c:pt>
                <c:pt idx="606">
                  <c:v>4.399</c:v>
                </c:pt>
                <c:pt idx="607">
                  <c:v>4.4080000000000004</c:v>
                </c:pt>
                <c:pt idx="608">
                  <c:v>4.4180000000000001</c:v>
                </c:pt>
                <c:pt idx="609">
                  <c:v>4.4269999999999996</c:v>
                </c:pt>
                <c:pt idx="610">
                  <c:v>4.4370000000000003</c:v>
                </c:pt>
                <c:pt idx="611">
                  <c:v>4.4470000000000001</c:v>
                </c:pt>
                <c:pt idx="612">
                  <c:v>4.4560000000000004</c:v>
                </c:pt>
                <c:pt idx="613">
                  <c:v>4.4660000000000002</c:v>
                </c:pt>
                <c:pt idx="614">
                  <c:v>4.4749999999999996</c:v>
                </c:pt>
                <c:pt idx="615">
                  <c:v>4.4850000000000003</c:v>
                </c:pt>
                <c:pt idx="616">
                  <c:v>4.4939999999999998</c:v>
                </c:pt>
                <c:pt idx="617">
                  <c:v>4.5039999999999996</c:v>
                </c:pt>
                <c:pt idx="618">
                  <c:v>4.5129999999999999</c:v>
                </c:pt>
                <c:pt idx="619">
                  <c:v>4.5229999999999997</c:v>
                </c:pt>
                <c:pt idx="620">
                  <c:v>4.532</c:v>
                </c:pt>
                <c:pt idx="621">
                  <c:v>4.5419999999999998</c:v>
                </c:pt>
                <c:pt idx="622">
                  <c:v>4.5510000000000002</c:v>
                </c:pt>
                <c:pt idx="623">
                  <c:v>4.5609999999999999</c:v>
                </c:pt>
                <c:pt idx="624">
                  <c:v>4.57</c:v>
                </c:pt>
                <c:pt idx="625">
                  <c:v>4.58</c:v>
                </c:pt>
                <c:pt idx="626">
                  <c:v>4.5890000000000004</c:v>
                </c:pt>
                <c:pt idx="627">
                  <c:v>4.5990000000000002</c:v>
                </c:pt>
                <c:pt idx="628">
                  <c:v>4.6079999999999997</c:v>
                </c:pt>
                <c:pt idx="629">
                  <c:v>4.6180000000000003</c:v>
                </c:pt>
                <c:pt idx="630">
                  <c:v>4.6269999999999998</c:v>
                </c:pt>
                <c:pt idx="631">
                  <c:v>4.6369999999999996</c:v>
                </c:pt>
                <c:pt idx="632">
                  <c:v>4.6470000000000002</c:v>
                </c:pt>
                <c:pt idx="633">
                  <c:v>4.6559999999999997</c:v>
                </c:pt>
                <c:pt idx="634">
                  <c:v>4.6660000000000004</c:v>
                </c:pt>
                <c:pt idx="635">
                  <c:v>4.6749999999999998</c:v>
                </c:pt>
                <c:pt idx="636">
                  <c:v>4.6849999999999996</c:v>
                </c:pt>
                <c:pt idx="637">
                  <c:v>4.694</c:v>
                </c:pt>
                <c:pt idx="638">
                  <c:v>4.7039999999999997</c:v>
                </c:pt>
                <c:pt idx="639">
                  <c:v>4.7130000000000001</c:v>
                </c:pt>
                <c:pt idx="640">
                  <c:v>4.7229999999999999</c:v>
                </c:pt>
                <c:pt idx="641">
                  <c:v>4.7320000000000002</c:v>
                </c:pt>
                <c:pt idx="642">
                  <c:v>4.742</c:v>
                </c:pt>
                <c:pt idx="643">
                  <c:v>4.7510000000000003</c:v>
                </c:pt>
                <c:pt idx="644">
                  <c:v>4.7610000000000001</c:v>
                </c:pt>
                <c:pt idx="645">
                  <c:v>4.7699999999999996</c:v>
                </c:pt>
                <c:pt idx="646">
                  <c:v>4.78</c:v>
                </c:pt>
                <c:pt idx="647">
                  <c:v>4.7889999999999997</c:v>
                </c:pt>
                <c:pt idx="648">
                  <c:v>4.7990000000000004</c:v>
                </c:pt>
                <c:pt idx="649">
                  <c:v>4.8079999999999998</c:v>
                </c:pt>
                <c:pt idx="650">
                  <c:v>4.8179999999999996</c:v>
                </c:pt>
                <c:pt idx="651">
                  <c:v>4.827</c:v>
                </c:pt>
                <c:pt idx="652">
                  <c:v>4.8369999999999997</c:v>
                </c:pt>
                <c:pt idx="653">
                  <c:v>4.8460000000000001</c:v>
                </c:pt>
                <c:pt idx="654">
                  <c:v>4.8559999999999999</c:v>
                </c:pt>
                <c:pt idx="655">
                  <c:v>4.8650000000000002</c:v>
                </c:pt>
                <c:pt idx="656">
                  <c:v>4.875</c:v>
                </c:pt>
                <c:pt idx="657">
                  <c:v>4.8840000000000003</c:v>
                </c:pt>
                <c:pt idx="658">
                  <c:v>4.8940000000000001</c:v>
                </c:pt>
                <c:pt idx="659">
                  <c:v>4.9029999999999996</c:v>
                </c:pt>
                <c:pt idx="660">
                  <c:v>4.9130000000000003</c:v>
                </c:pt>
                <c:pt idx="661">
                  <c:v>4.9219999999999997</c:v>
                </c:pt>
                <c:pt idx="662">
                  <c:v>4.9320000000000004</c:v>
                </c:pt>
                <c:pt idx="663">
                  <c:v>4.9420000000000002</c:v>
                </c:pt>
                <c:pt idx="664">
                  <c:v>4.9509999999999996</c:v>
                </c:pt>
                <c:pt idx="665">
                  <c:v>4.9610000000000003</c:v>
                </c:pt>
                <c:pt idx="666">
                  <c:v>4.97</c:v>
                </c:pt>
                <c:pt idx="667">
                  <c:v>4.9800000000000004</c:v>
                </c:pt>
                <c:pt idx="668">
                  <c:v>4.9889999999999999</c:v>
                </c:pt>
                <c:pt idx="669">
                  <c:v>4.9989999999999997</c:v>
                </c:pt>
                <c:pt idx="670">
                  <c:v>5.008</c:v>
                </c:pt>
                <c:pt idx="671">
                  <c:v>5.0179999999999998</c:v>
                </c:pt>
                <c:pt idx="672">
                  <c:v>5.0270000000000001</c:v>
                </c:pt>
                <c:pt idx="673">
                  <c:v>5.0369999999999999</c:v>
                </c:pt>
                <c:pt idx="674">
                  <c:v>5.0460000000000003</c:v>
                </c:pt>
                <c:pt idx="675">
                  <c:v>5.056</c:v>
                </c:pt>
                <c:pt idx="676">
                  <c:v>5.0650000000000004</c:v>
                </c:pt>
                <c:pt idx="677">
                  <c:v>5.0750000000000002</c:v>
                </c:pt>
                <c:pt idx="678">
                  <c:v>5.0839999999999996</c:v>
                </c:pt>
                <c:pt idx="679">
                  <c:v>5.0940000000000003</c:v>
                </c:pt>
                <c:pt idx="680">
                  <c:v>5.1029999999999998</c:v>
                </c:pt>
                <c:pt idx="681">
                  <c:v>5.1130000000000004</c:v>
                </c:pt>
                <c:pt idx="682">
                  <c:v>5.1230000000000002</c:v>
                </c:pt>
                <c:pt idx="683">
                  <c:v>5.1319999999999997</c:v>
                </c:pt>
                <c:pt idx="684">
                  <c:v>5.1420000000000003</c:v>
                </c:pt>
                <c:pt idx="685">
                  <c:v>5.1509999999999998</c:v>
                </c:pt>
                <c:pt idx="686">
                  <c:v>5.1609999999999996</c:v>
                </c:pt>
                <c:pt idx="687">
                  <c:v>5.17</c:v>
                </c:pt>
                <c:pt idx="688">
                  <c:v>5.18</c:v>
                </c:pt>
                <c:pt idx="689">
                  <c:v>5.1890000000000001</c:v>
                </c:pt>
                <c:pt idx="690">
                  <c:v>5.1989999999999998</c:v>
                </c:pt>
                <c:pt idx="691">
                  <c:v>5.2089999999999996</c:v>
                </c:pt>
                <c:pt idx="692">
                  <c:v>5.218</c:v>
                </c:pt>
                <c:pt idx="693">
                  <c:v>5.2279999999999998</c:v>
                </c:pt>
                <c:pt idx="694">
                  <c:v>5.2370000000000001</c:v>
                </c:pt>
                <c:pt idx="695">
                  <c:v>5.2469999999999999</c:v>
                </c:pt>
                <c:pt idx="696">
                  <c:v>5.2560000000000002</c:v>
                </c:pt>
                <c:pt idx="697">
                  <c:v>5.266</c:v>
                </c:pt>
                <c:pt idx="698">
                  <c:v>5.2750000000000004</c:v>
                </c:pt>
                <c:pt idx="699">
                  <c:v>5.2850000000000001</c:v>
                </c:pt>
                <c:pt idx="700">
                  <c:v>5.2949999999999999</c:v>
                </c:pt>
                <c:pt idx="701">
                  <c:v>5.3040000000000003</c:v>
                </c:pt>
                <c:pt idx="702">
                  <c:v>5.3140000000000001</c:v>
                </c:pt>
                <c:pt idx="703">
                  <c:v>5.3230000000000004</c:v>
                </c:pt>
                <c:pt idx="704">
                  <c:v>5.3330000000000002</c:v>
                </c:pt>
                <c:pt idx="705">
                  <c:v>5.3419999999999996</c:v>
                </c:pt>
                <c:pt idx="706">
                  <c:v>5.3520000000000003</c:v>
                </c:pt>
                <c:pt idx="707">
                  <c:v>5.3609999999999998</c:v>
                </c:pt>
                <c:pt idx="708">
                  <c:v>5.3710000000000004</c:v>
                </c:pt>
                <c:pt idx="709">
                  <c:v>5.3810000000000002</c:v>
                </c:pt>
                <c:pt idx="710">
                  <c:v>5.39</c:v>
                </c:pt>
                <c:pt idx="711">
                  <c:v>5.4</c:v>
                </c:pt>
                <c:pt idx="712">
                  <c:v>5.4089999999999998</c:v>
                </c:pt>
                <c:pt idx="713">
                  <c:v>5.4189999999999996</c:v>
                </c:pt>
                <c:pt idx="714">
                  <c:v>5.4290000000000003</c:v>
                </c:pt>
                <c:pt idx="715">
                  <c:v>5.4379999999999997</c:v>
                </c:pt>
                <c:pt idx="716">
                  <c:v>5.4480000000000004</c:v>
                </c:pt>
                <c:pt idx="717">
                  <c:v>5.4569999999999999</c:v>
                </c:pt>
                <c:pt idx="718">
                  <c:v>5.4669999999999996</c:v>
                </c:pt>
                <c:pt idx="719">
                  <c:v>5.476</c:v>
                </c:pt>
                <c:pt idx="720">
                  <c:v>5.4859999999999998</c:v>
                </c:pt>
                <c:pt idx="721">
                  <c:v>5.4960000000000004</c:v>
                </c:pt>
                <c:pt idx="722">
                  <c:v>5.5049999999999999</c:v>
                </c:pt>
                <c:pt idx="723">
                  <c:v>5.5149999999999997</c:v>
                </c:pt>
                <c:pt idx="724">
                  <c:v>5.524</c:v>
                </c:pt>
                <c:pt idx="725">
                  <c:v>5.5339999999999998</c:v>
                </c:pt>
                <c:pt idx="726">
                  <c:v>5.5430000000000001</c:v>
                </c:pt>
                <c:pt idx="727">
                  <c:v>5.5529999999999999</c:v>
                </c:pt>
                <c:pt idx="728">
                  <c:v>5.5629999999999997</c:v>
                </c:pt>
                <c:pt idx="729">
                  <c:v>5.5720000000000001</c:v>
                </c:pt>
                <c:pt idx="730">
                  <c:v>5.5819999999999999</c:v>
                </c:pt>
                <c:pt idx="731">
                  <c:v>5.5910000000000002</c:v>
                </c:pt>
                <c:pt idx="732">
                  <c:v>5.601</c:v>
                </c:pt>
                <c:pt idx="733">
                  <c:v>5.6109999999999998</c:v>
                </c:pt>
                <c:pt idx="734">
                  <c:v>5.62</c:v>
                </c:pt>
                <c:pt idx="735">
                  <c:v>5.63</c:v>
                </c:pt>
                <c:pt idx="736">
                  <c:v>5.6390000000000002</c:v>
                </c:pt>
                <c:pt idx="737">
                  <c:v>5.649</c:v>
                </c:pt>
                <c:pt idx="738">
                  <c:v>5.6589999999999998</c:v>
                </c:pt>
                <c:pt idx="739">
                  <c:v>5.6680000000000001</c:v>
                </c:pt>
                <c:pt idx="740">
                  <c:v>5.6779999999999999</c:v>
                </c:pt>
                <c:pt idx="741">
                  <c:v>5.6870000000000003</c:v>
                </c:pt>
                <c:pt idx="742">
                  <c:v>5.6970000000000001</c:v>
                </c:pt>
                <c:pt idx="743">
                  <c:v>5.7060000000000004</c:v>
                </c:pt>
                <c:pt idx="744">
                  <c:v>5.7160000000000002</c:v>
                </c:pt>
                <c:pt idx="745">
                  <c:v>5.726</c:v>
                </c:pt>
                <c:pt idx="746">
                  <c:v>5.7350000000000003</c:v>
                </c:pt>
                <c:pt idx="747">
                  <c:v>5.7450000000000001</c:v>
                </c:pt>
                <c:pt idx="748">
                  <c:v>5.7539999999999996</c:v>
                </c:pt>
                <c:pt idx="749">
                  <c:v>5.7640000000000002</c:v>
                </c:pt>
                <c:pt idx="750">
                  <c:v>5.774</c:v>
                </c:pt>
                <c:pt idx="751">
                  <c:v>5.7830000000000004</c:v>
                </c:pt>
                <c:pt idx="752">
                  <c:v>5.7930000000000001</c:v>
                </c:pt>
                <c:pt idx="753">
                  <c:v>5.8019999999999996</c:v>
                </c:pt>
                <c:pt idx="754">
                  <c:v>5.8120000000000003</c:v>
                </c:pt>
                <c:pt idx="755">
                  <c:v>5.8220000000000001</c:v>
                </c:pt>
                <c:pt idx="756">
                  <c:v>5.8310000000000004</c:v>
                </c:pt>
                <c:pt idx="757">
                  <c:v>5.8410000000000002</c:v>
                </c:pt>
                <c:pt idx="758">
                  <c:v>5.851</c:v>
                </c:pt>
                <c:pt idx="759">
                  <c:v>5.86</c:v>
                </c:pt>
                <c:pt idx="760">
                  <c:v>5.87</c:v>
                </c:pt>
                <c:pt idx="761">
                  <c:v>5.8789999999999996</c:v>
                </c:pt>
                <c:pt idx="762">
                  <c:v>5.8890000000000002</c:v>
                </c:pt>
                <c:pt idx="763">
                  <c:v>5.899</c:v>
                </c:pt>
                <c:pt idx="764">
                  <c:v>5.9080000000000004</c:v>
                </c:pt>
                <c:pt idx="765">
                  <c:v>5.9180000000000001</c:v>
                </c:pt>
                <c:pt idx="766">
                  <c:v>5.9269999999999996</c:v>
                </c:pt>
                <c:pt idx="767">
                  <c:v>5.9370000000000003</c:v>
                </c:pt>
                <c:pt idx="768">
                  <c:v>5.9470000000000001</c:v>
                </c:pt>
                <c:pt idx="769">
                  <c:v>5.9560000000000004</c:v>
                </c:pt>
                <c:pt idx="770">
                  <c:v>5.9660000000000002</c:v>
                </c:pt>
                <c:pt idx="771">
                  <c:v>5.9749999999999996</c:v>
                </c:pt>
                <c:pt idx="772">
                  <c:v>5.9850000000000003</c:v>
                </c:pt>
                <c:pt idx="773">
                  <c:v>5.9950000000000001</c:v>
                </c:pt>
                <c:pt idx="774">
                  <c:v>6.0039999999999996</c:v>
                </c:pt>
                <c:pt idx="775">
                  <c:v>6.0140000000000002</c:v>
                </c:pt>
                <c:pt idx="776">
                  <c:v>6.0229999999999997</c:v>
                </c:pt>
                <c:pt idx="777">
                  <c:v>6.0330000000000004</c:v>
                </c:pt>
                <c:pt idx="778">
                  <c:v>6.0430000000000001</c:v>
                </c:pt>
                <c:pt idx="779">
                  <c:v>6.0519999999999996</c:v>
                </c:pt>
                <c:pt idx="780">
                  <c:v>6.0620000000000003</c:v>
                </c:pt>
                <c:pt idx="781">
                  <c:v>6.0720000000000001</c:v>
                </c:pt>
                <c:pt idx="782">
                  <c:v>6.0810000000000004</c:v>
                </c:pt>
                <c:pt idx="783">
                  <c:v>6.0910000000000002</c:v>
                </c:pt>
                <c:pt idx="784">
                  <c:v>6.101</c:v>
                </c:pt>
                <c:pt idx="785">
                  <c:v>6.11</c:v>
                </c:pt>
                <c:pt idx="786">
                  <c:v>6.12</c:v>
                </c:pt>
                <c:pt idx="787">
                  <c:v>6.1289999999999996</c:v>
                </c:pt>
                <c:pt idx="788">
                  <c:v>6.1390000000000002</c:v>
                </c:pt>
                <c:pt idx="789">
                  <c:v>6.149</c:v>
                </c:pt>
                <c:pt idx="790">
                  <c:v>6.1580000000000004</c:v>
                </c:pt>
                <c:pt idx="791">
                  <c:v>6.1680000000000001</c:v>
                </c:pt>
                <c:pt idx="792">
                  <c:v>6.1779999999999999</c:v>
                </c:pt>
                <c:pt idx="793">
                  <c:v>6.1870000000000003</c:v>
                </c:pt>
                <c:pt idx="794">
                  <c:v>6.1970000000000001</c:v>
                </c:pt>
                <c:pt idx="795">
                  <c:v>6.2069999999999999</c:v>
                </c:pt>
                <c:pt idx="796">
                  <c:v>6.2169999999999996</c:v>
                </c:pt>
                <c:pt idx="797">
                  <c:v>6.226</c:v>
                </c:pt>
                <c:pt idx="798">
                  <c:v>6.2359999999999998</c:v>
                </c:pt>
                <c:pt idx="799">
                  <c:v>6.2460000000000004</c:v>
                </c:pt>
                <c:pt idx="800">
                  <c:v>6.2549999999999999</c:v>
                </c:pt>
                <c:pt idx="801">
                  <c:v>6.2649999999999997</c:v>
                </c:pt>
                <c:pt idx="802">
                  <c:v>6.2750000000000004</c:v>
                </c:pt>
                <c:pt idx="803">
                  <c:v>6.2839999999999998</c:v>
                </c:pt>
                <c:pt idx="804">
                  <c:v>6.2939999999999996</c:v>
                </c:pt>
                <c:pt idx="805">
                  <c:v>6.3040000000000003</c:v>
                </c:pt>
                <c:pt idx="806">
                  <c:v>6.3129999999999997</c:v>
                </c:pt>
                <c:pt idx="807">
                  <c:v>6.3230000000000004</c:v>
                </c:pt>
                <c:pt idx="808">
                  <c:v>6.3330000000000002</c:v>
                </c:pt>
                <c:pt idx="809">
                  <c:v>6.3419999999999996</c:v>
                </c:pt>
                <c:pt idx="810">
                  <c:v>6.3520000000000003</c:v>
                </c:pt>
                <c:pt idx="811">
                  <c:v>6.3620000000000001</c:v>
                </c:pt>
                <c:pt idx="812">
                  <c:v>6.3710000000000004</c:v>
                </c:pt>
                <c:pt idx="813">
                  <c:v>6.3810000000000002</c:v>
                </c:pt>
                <c:pt idx="814">
                  <c:v>6.391</c:v>
                </c:pt>
                <c:pt idx="815">
                  <c:v>6.4</c:v>
                </c:pt>
                <c:pt idx="816">
                  <c:v>6.41</c:v>
                </c:pt>
                <c:pt idx="817">
                  <c:v>6.42</c:v>
                </c:pt>
                <c:pt idx="818">
                  <c:v>6.43</c:v>
                </c:pt>
                <c:pt idx="819">
                  <c:v>6.4390000000000001</c:v>
                </c:pt>
                <c:pt idx="820">
                  <c:v>6.4489999999999998</c:v>
                </c:pt>
                <c:pt idx="821">
                  <c:v>6.4589999999999996</c:v>
                </c:pt>
                <c:pt idx="822">
                  <c:v>6.468</c:v>
                </c:pt>
                <c:pt idx="823">
                  <c:v>6.4779999999999998</c:v>
                </c:pt>
                <c:pt idx="824">
                  <c:v>6.4880000000000004</c:v>
                </c:pt>
                <c:pt idx="825">
                  <c:v>6.4969999999999999</c:v>
                </c:pt>
                <c:pt idx="826">
                  <c:v>6.5069999999999997</c:v>
                </c:pt>
                <c:pt idx="827">
                  <c:v>6.5170000000000003</c:v>
                </c:pt>
                <c:pt idx="828">
                  <c:v>6.5270000000000001</c:v>
                </c:pt>
                <c:pt idx="829">
                  <c:v>6.5359999999999996</c:v>
                </c:pt>
                <c:pt idx="830">
                  <c:v>6.5460000000000003</c:v>
                </c:pt>
                <c:pt idx="831">
                  <c:v>6.556</c:v>
                </c:pt>
                <c:pt idx="832">
                  <c:v>6.5650000000000004</c:v>
                </c:pt>
                <c:pt idx="833">
                  <c:v>6.5750000000000002</c:v>
                </c:pt>
                <c:pt idx="834">
                  <c:v>6.585</c:v>
                </c:pt>
                <c:pt idx="835">
                  <c:v>6.5940000000000003</c:v>
                </c:pt>
                <c:pt idx="836">
                  <c:v>6.6040000000000001</c:v>
                </c:pt>
                <c:pt idx="837">
                  <c:v>6.6139999999999999</c:v>
                </c:pt>
                <c:pt idx="838">
                  <c:v>6.6239999999999997</c:v>
                </c:pt>
                <c:pt idx="839">
                  <c:v>6.633</c:v>
                </c:pt>
                <c:pt idx="840">
                  <c:v>6.6429999999999998</c:v>
                </c:pt>
                <c:pt idx="841">
                  <c:v>6.6529999999999996</c:v>
                </c:pt>
                <c:pt idx="842">
                  <c:v>6.6619999999999999</c:v>
                </c:pt>
                <c:pt idx="843">
                  <c:v>6.6719999999999997</c:v>
                </c:pt>
                <c:pt idx="844">
                  <c:v>6.6820000000000004</c:v>
                </c:pt>
                <c:pt idx="845">
                  <c:v>6.6920000000000002</c:v>
                </c:pt>
                <c:pt idx="846">
                  <c:v>6.7009999999999996</c:v>
                </c:pt>
                <c:pt idx="847">
                  <c:v>6.7110000000000003</c:v>
                </c:pt>
                <c:pt idx="848">
                  <c:v>6.7210000000000001</c:v>
                </c:pt>
                <c:pt idx="849">
                  <c:v>6.73</c:v>
                </c:pt>
                <c:pt idx="850">
                  <c:v>6.74</c:v>
                </c:pt>
                <c:pt idx="851">
                  <c:v>6.75</c:v>
                </c:pt>
                <c:pt idx="852">
                  <c:v>6.7590000000000003</c:v>
                </c:pt>
                <c:pt idx="853">
                  <c:v>6.7690000000000001</c:v>
                </c:pt>
                <c:pt idx="854">
                  <c:v>6.7789999999999999</c:v>
                </c:pt>
                <c:pt idx="855">
                  <c:v>6.7889999999999997</c:v>
                </c:pt>
                <c:pt idx="856">
                  <c:v>6.798</c:v>
                </c:pt>
                <c:pt idx="857">
                  <c:v>6.8079999999999998</c:v>
                </c:pt>
                <c:pt idx="858">
                  <c:v>6.8179999999999996</c:v>
                </c:pt>
                <c:pt idx="859">
                  <c:v>6.827</c:v>
                </c:pt>
                <c:pt idx="860">
                  <c:v>6.8369999999999997</c:v>
                </c:pt>
                <c:pt idx="861">
                  <c:v>6.8470000000000004</c:v>
                </c:pt>
                <c:pt idx="862">
                  <c:v>6.8570000000000002</c:v>
                </c:pt>
                <c:pt idx="863">
                  <c:v>6.8659999999999997</c:v>
                </c:pt>
                <c:pt idx="864">
                  <c:v>6.8760000000000003</c:v>
                </c:pt>
                <c:pt idx="865">
                  <c:v>6.8860000000000001</c:v>
                </c:pt>
                <c:pt idx="866">
                  <c:v>6.8959999999999999</c:v>
                </c:pt>
                <c:pt idx="867">
                  <c:v>6.9050000000000002</c:v>
                </c:pt>
                <c:pt idx="868">
                  <c:v>6.915</c:v>
                </c:pt>
                <c:pt idx="869">
                  <c:v>6.9249999999999998</c:v>
                </c:pt>
                <c:pt idx="870">
                  <c:v>6.9349999999999996</c:v>
                </c:pt>
                <c:pt idx="871">
                  <c:v>6.944</c:v>
                </c:pt>
                <c:pt idx="872">
                  <c:v>6.9539999999999997</c:v>
                </c:pt>
                <c:pt idx="873">
                  <c:v>6.9640000000000004</c:v>
                </c:pt>
                <c:pt idx="874">
                  <c:v>6.9729999999999999</c:v>
                </c:pt>
                <c:pt idx="875">
                  <c:v>6.9829999999999997</c:v>
                </c:pt>
                <c:pt idx="876">
                  <c:v>6.9930000000000003</c:v>
                </c:pt>
                <c:pt idx="877">
                  <c:v>7.0030000000000001</c:v>
                </c:pt>
                <c:pt idx="878">
                  <c:v>7.0129999999999999</c:v>
                </c:pt>
                <c:pt idx="879">
                  <c:v>7.0220000000000002</c:v>
                </c:pt>
                <c:pt idx="880">
                  <c:v>7.032</c:v>
                </c:pt>
                <c:pt idx="881">
                  <c:v>7.0419999999999998</c:v>
                </c:pt>
                <c:pt idx="882">
                  <c:v>7.0510000000000002</c:v>
                </c:pt>
                <c:pt idx="883">
                  <c:v>7.0609999999999999</c:v>
                </c:pt>
                <c:pt idx="884">
                  <c:v>7.0709999999999997</c:v>
                </c:pt>
                <c:pt idx="885">
                  <c:v>7.0810000000000004</c:v>
                </c:pt>
                <c:pt idx="886">
                  <c:v>7.0910000000000002</c:v>
                </c:pt>
                <c:pt idx="887">
                  <c:v>7.1</c:v>
                </c:pt>
                <c:pt idx="888">
                  <c:v>7.11</c:v>
                </c:pt>
                <c:pt idx="889">
                  <c:v>7.12</c:v>
                </c:pt>
                <c:pt idx="890">
                  <c:v>7.13</c:v>
                </c:pt>
                <c:pt idx="891">
                  <c:v>7.1390000000000002</c:v>
                </c:pt>
                <c:pt idx="892">
                  <c:v>7.149</c:v>
                </c:pt>
                <c:pt idx="893">
                  <c:v>7.1589999999999998</c:v>
                </c:pt>
                <c:pt idx="894">
                  <c:v>7.1689999999999996</c:v>
                </c:pt>
                <c:pt idx="895">
                  <c:v>7.1790000000000003</c:v>
                </c:pt>
                <c:pt idx="896">
                  <c:v>7.1879999999999997</c:v>
                </c:pt>
                <c:pt idx="897">
                  <c:v>7.1980000000000004</c:v>
                </c:pt>
                <c:pt idx="898">
                  <c:v>7.2080000000000002</c:v>
                </c:pt>
                <c:pt idx="899">
                  <c:v>7.218</c:v>
                </c:pt>
                <c:pt idx="900">
                  <c:v>7.2279999999999998</c:v>
                </c:pt>
                <c:pt idx="901">
                  <c:v>7.2370000000000001</c:v>
                </c:pt>
                <c:pt idx="902">
                  <c:v>7.2469999999999999</c:v>
                </c:pt>
                <c:pt idx="903">
                  <c:v>7.2569999999999997</c:v>
                </c:pt>
                <c:pt idx="904">
                  <c:v>7.2670000000000003</c:v>
                </c:pt>
                <c:pt idx="905">
                  <c:v>7.2759999999999998</c:v>
                </c:pt>
                <c:pt idx="906">
                  <c:v>7.2859999999999996</c:v>
                </c:pt>
                <c:pt idx="907">
                  <c:v>7.2960000000000003</c:v>
                </c:pt>
                <c:pt idx="908">
                  <c:v>7.306</c:v>
                </c:pt>
                <c:pt idx="909">
                  <c:v>7.3159999999999998</c:v>
                </c:pt>
                <c:pt idx="910">
                  <c:v>7.3250000000000002</c:v>
                </c:pt>
                <c:pt idx="911">
                  <c:v>7.335</c:v>
                </c:pt>
                <c:pt idx="912">
                  <c:v>7.3449999999999998</c:v>
                </c:pt>
                <c:pt idx="913">
                  <c:v>7.3550000000000004</c:v>
                </c:pt>
                <c:pt idx="914">
                  <c:v>7.3650000000000002</c:v>
                </c:pt>
                <c:pt idx="915">
                  <c:v>7.375</c:v>
                </c:pt>
                <c:pt idx="916">
                  <c:v>7.3840000000000003</c:v>
                </c:pt>
                <c:pt idx="917">
                  <c:v>7.3940000000000001</c:v>
                </c:pt>
                <c:pt idx="918">
                  <c:v>7.4039999999999999</c:v>
                </c:pt>
                <c:pt idx="919">
                  <c:v>7.4139999999999997</c:v>
                </c:pt>
                <c:pt idx="920">
                  <c:v>7.4240000000000004</c:v>
                </c:pt>
                <c:pt idx="921">
                  <c:v>7.4329999999999998</c:v>
                </c:pt>
                <c:pt idx="922">
                  <c:v>7.4429999999999996</c:v>
                </c:pt>
                <c:pt idx="923">
                  <c:v>7.4530000000000003</c:v>
                </c:pt>
                <c:pt idx="924">
                  <c:v>7.4630000000000001</c:v>
                </c:pt>
                <c:pt idx="925">
                  <c:v>7.4729999999999999</c:v>
                </c:pt>
                <c:pt idx="926">
                  <c:v>7.4829999999999997</c:v>
                </c:pt>
                <c:pt idx="927">
                  <c:v>7.4930000000000003</c:v>
                </c:pt>
                <c:pt idx="928">
                  <c:v>7.5019999999999998</c:v>
                </c:pt>
                <c:pt idx="929">
                  <c:v>7.5119999999999996</c:v>
                </c:pt>
                <c:pt idx="930">
                  <c:v>7.5220000000000002</c:v>
                </c:pt>
                <c:pt idx="931">
                  <c:v>7.532</c:v>
                </c:pt>
                <c:pt idx="932">
                  <c:v>7.5419999999999998</c:v>
                </c:pt>
                <c:pt idx="933">
                  <c:v>7.5519999999999996</c:v>
                </c:pt>
                <c:pt idx="934">
                  <c:v>7.5609999999999999</c:v>
                </c:pt>
                <c:pt idx="935">
                  <c:v>7.5709999999999997</c:v>
                </c:pt>
                <c:pt idx="936">
                  <c:v>7.5810000000000004</c:v>
                </c:pt>
                <c:pt idx="937">
                  <c:v>7.5910000000000002</c:v>
                </c:pt>
                <c:pt idx="938">
                  <c:v>7.601</c:v>
                </c:pt>
                <c:pt idx="939">
                  <c:v>7.6109999999999998</c:v>
                </c:pt>
                <c:pt idx="940">
                  <c:v>7.6210000000000004</c:v>
                </c:pt>
                <c:pt idx="941">
                  <c:v>7.6310000000000002</c:v>
                </c:pt>
                <c:pt idx="942">
                  <c:v>7.64</c:v>
                </c:pt>
                <c:pt idx="943">
                  <c:v>7.65</c:v>
                </c:pt>
                <c:pt idx="944">
                  <c:v>7.66</c:v>
                </c:pt>
                <c:pt idx="945">
                  <c:v>7.67</c:v>
                </c:pt>
                <c:pt idx="946">
                  <c:v>7.68</c:v>
                </c:pt>
                <c:pt idx="947">
                  <c:v>7.69</c:v>
                </c:pt>
                <c:pt idx="948">
                  <c:v>7.6989999999999998</c:v>
                </c:pt>
                <c:pt idx="949">
                  <c:v>7.7089999999999996</c:v>
                </c:pt>
                <c:pt idx="950">
                  <c:v>7.7190000000000003</c:v>
                </c:pt>
                <c:pt idx="951">
                  <c:v>7.7290000000000001</c:v>
                </c:pt>
                <c:pt idx="952">
                  <c:v>7.7389999999999999</c:v>
                </c:pt>
                <c:pt idx="953">
                  <c:v>7.7489999999999997</c:v>
                </c:pt>
                <c:pt idx="954">
                  <c:v>7.7590000000000003</c:v>
                </c:pt>
                <c:pt idx="955">
                  <c:v>7.7690000000000001</c:v>
                </c:pt>
                <c:pt idx="956">
                  <c:v>7.7779999999999996</c:v>
                </c:pt>
                <c:pt idx="957">
                  <c:v>7.7880000000000003</c:v>
                </c:pt>
                <c:pt idx="958">
                  <c:v>7.798</c:v>
                </c:pt>
                <c:pt idx="959">
                  <c:v>7.8079999999999998</c:v>
                </c:pt>
                <c:pt idx="960">
                  <c:v>7.8179999999999996</c:v>
                </c:pt>
                <c:pt idx="961">
                  <c:v>7.8280000000000003</c:v>
                </c:pt>
                <c:pt idx="962">
                  <c:v>7.8380000000000001</c:v>
                </c:pt>
                <c:pt idx="963">
                  <c:v>7.8479999999999999</c:v>
                </c:pt>
                <c:pt idx="964">
                  <c:v>7.8579999999999997</c:v>
                </c:pt>
                <c:pt idx="965">
                  <c:v>7.867</c:v>
                </c:pt>
                <c:pt idx="966">
                  <c:v>7.8769999999999998</c:v>
                </c:pt>
                <c:pt idx="967">
                  <c:v>7.8869999999999996</c:v>
                </c:pt>
                <c:pt idx="968">
                  <c:v>7.8970000000000002</c:v>
                </c:pt>
                <c:pt idx="969">
                  <c:v>7.907</c:v>
                </c:pt>
                <c:pt idx="970">
                  <c:v>7.9169999999999998</c:v>
                </c:pt>
                <c:pt idx="971">
                  <c:v>7.9269999999999996</c:v>
                </c:pt>
                <c:pt idx="972">
                  <c:v>7.9370000000000003</c:v>
                </c:pt>
                <c:pt idx="973">
                  <c:v>7.9470000000000001</c:v>
                </c:pt>
                <c:pt idx="974">
                  <c:v>7.9569999999999999</c:v>
                </c:pt>
                <c:pt idx="975">
                  <c:v>7.9660000000000002</c:v>
                </c:pt>
                <c:pt idx="976">
                  <c:v>7.976</c:v>
                </c:pt>
                <c:pt idx="977">
                  <c:v>7.9859999999999998</c:v>
                </c:pt>
                <c:pt idx="978">
                  <c:v>7.9960000000000004</c:v>
                </c:pt>
                <c:pt idx="979">
                  <c:v>8.0060000000000002</c:v>
                </c:pt>
                <c:pt idx="980">
                  <c:v>8.016</c:v>
                </c:pt>
                <c:pt idx="981">
                  <c:v>8.0259999999999998</c:v>
                </c:pt>
                <c:pt idx="982">
                  <c:v>8.0359999999999996</c:v>
                </c:pt>
                <c:pt idx="983">
                  <c:v>8.0459999999999994</c:v>
                </c:pt>
                <c:pt idx="984">
                  <c:v>8.0559999999999992</c:v>
                </c:pt>
                <c:pt idx="985">
                  <c:v>8.0649999999999995</c:v>
                </c:pt>
                <c:pt idx="986">
                  <c:v>8.0749999999999993</c:v>
                </c:pt>
                <c:pt idx="987">
                  <c:v>8.0850000000000009</c:v>
                </c:pt>
                <c:pt idx="988">
                  <c:v>8.0950000000000006</c:v>
                </c:pt>
                <c:pt idx="989">
                  <c:v>8.1050000000000004</c:v>
                </c:pt>
                <c:pt idx="990">
                  <c:v>8.1150000000000002</c:v>
                </c:pt>
                <c:pt idx="991">
                  <c:v>8.125</c:v>
                </c:pt>
                <c:pt idx="992">
                  <c:v>8.1349999999999998</c:v>
                </c:pt>
                <c:pt idx="993">
                  <c:v>8.1449999999999996</c:v>
                </c:pt>
                <c:pt idx="994">
                  <c:v>8.1549999999999994</c:v>
                </c:pt>
                <c:pt idx="995">
                  <c:v>8.1649999999999991</c:v>
                </c:pt>
                <c:pt idx="996">
                  <c:v>8.1750000000000007</c:v>
                </c:pt>
                <c:pt idx="997">
                  <c:v>8.1850000000000005</c:v>
                </c:pt>
                <c:pt idx="998">
                  <c:v>8.1950000000000003</c:v>
                </c:pt>
                <c:pt idx="999">
                  <c:v>8.2050000000000001</c:v>
                </c:pt>
                <c:pt idx="1000">
                  <c:v>8.2149999999999999</c:v>
                </c:pt>
                <c:pt idx="1001">
                  <c:v>8.2249999999999996</c:v>
                </c:pt>
                <c:pt idx="1002">
                  <c:v>8.234</c:v>
                </c:pt>
                <c:pt idx="1003">
                  <c:v>8.2439999999999998</c:v>
                </c:pt>
                <c:pt idx="1004">
                  <c:v>8.2539999999999996</c:v>
                </c:pt>
                <c:pt idx="1005">
                  <c:v>8.2639999999999993</c:v>
                </c:pt>
                <c:pt idx="1006">
                  <c:v>8.2739999999999991</c:v>
                </c:pt>
                <c:pt idx="1007">
                  <c:v>8.2840000000000007</c:v>
                </c:pt>
                <c:pt idx="1008">
                  <c:v>8.2940000000000005</c:v>
                </c:pt>
                <c:pt idx="1009">
                  <c:v>8.3040000000000003</c:v>
                </c:pt>
                <c:pt idx="1010">
                  <c:v>8.3140000000000001</c:v>
                </c:pt>
                <c:pt idx="1011">
                  <c:v>8.3239999999999998</c:v>
                </c:pt>
                <c:pt idx="1012">
                  <c:v>8.3339999999999996</c:v>
                </c:pt>
                <c:pt idx="1013">
                  <c:v>8.3439999999999994</c:v>
                </c:pt>
                <c:pt idx="1014">
                  <c:v>8.3539999999999992</c:v>
                </c:pt>
                <c:pt idx="1015">
                  <c:v>8.3640000000000008</c:v>
                </c:pt>
                <c:pt idx="1016">
                  <c:v>8.3740000000000006</c:v>
                </c:pt>
                <c:pt idx="1017">
                  <c:v>8.3840000000000003</c:v>
                </c:pt>
                <c:pt idx="1018">
                  <c:v>8.3940000000000001</c:v>
                </c:pt>
                <c:pt idx="1019">
                  <c:v>8.4039999999999999</c:v>
                </c:pt>
                <c:pt idx="1020">
                  <c:v>8.4139999999999997</c:v>
                </c:pt>
                <c:pt idx="1021">
                  <c:v>8.4239999999999995</c:v>
                </c:pt>
                <c:pt idx="1022">
                  <c:v>8.4339999999999993</c:v>
                </c:pt>
                <c:pt idx="1023">
                  <c:v>8.4440000000000008</c:v>
                </c:pt>
                <c:pt idx="1024">
                  <c:v>8.4540000000000006</c:v>
                </c:pt>
                <c:pt idx="1025">
                  <c:v>8.4640000000000004</c:v>
                </c:pt>
                <c:pt idx="1026">
                  <c:v>8.4740000000000002</c:v>
                </c:pt>
                <c:pt idx="1027">
                  <c:v>8.4849999999999994</c:v>
                </c:pt>
                <c:pt idx="1028">
                  <c:v>8.4949999999999992</c:v>
                </c:pt>
                <c:pt idx="1029">
                  <c:v>8.5050000000000008</c:v>
                </c:pt>
                <c:pt idx="1030">
                  <c:v>8.5150000000000006</c:v>
                </c:pt>
                <c:pt idx="1031">
                  <c:v>8.5250000000000004</c:v>
                </c:pt>
                <c:pt idx="1032">
                  <c:v>8.5350000000000001</c:v>
                </c:pt>
                <c:pt idx="1033">
                  <c:v>8.5449999999999999</c:v>
                </c:pt>
                <c:pt idx="1034">
                  <c:v>8.5549999999999997</c:v>
                </c:pt>
                <c:pt idx="1035">
                  <c:v>8.5649999999999995</c:v>
                </c:pt>
                <c:pt idx="1036">
                  <c:v>8.5749999999999993</c:v>
                </c:pt>
                <c:pt idx="1037">
                  <c:v>8.5850000000000009</c:v>
                </c:pt>
                <c:pt idx="1038">
                  <c:v>8.5950000000000006</c:v>
                </c:pt>
                <c:pt idx="1039">
                  <c:v>8.6050000000000004</c:v>
                </c:pt>
                <c:pt idx="1040">
                  <c:v>8.6150000000000002</c:v>
                </c:pt>
                <c:pt idx="1041">
                  <c:v>8.625</c:v>
                </c:pt>
                <c:pt idx="1042">
                  <c:v>8.6349999999999998</c:v>
                </c:pt>
                <c:pt idx="1043">
                  <c:v>8.6449999999999996</c:v>
                </c:pt>
                <c:pt idx="1044">
                  <c:v>8.6560000000000006</c:v>
                </c:pt>
                <c:pt idx="1045">
                  <c:v>8.6660000000000004</c:v>
                </c:pt>
                <c:pt idx="1046">
                  <c:v>8.6760000000000002</c:v>
                </c:pt>
                <c:pt idx="1047">
                  <c:v>8.6859999999999999</c:v>
                </c:pt>
                <c:pt idx="1048">
                  <c:v>8.6959999999999997</c:v>
                </c:pt>
                <c:pt idx="1049">
                  <c:v>8.7059999999999995</c:v>
                </c:pt>
                <c:pt idx="1050">
                  <c:v>8.7159999999999993</c:v>
                </c:pt>
                <c:pt idx="1051">
                  <c:v>8.7260000000000009</c:v>
                </c:pt>
                <c:pt idx="1052">
                  <c:v>8.7360000000000007</c:v>
                </c:pt>
                <c:pt idx="1053">
                  <c:v>8.7460000000000004</c:v>
                </c:pt>
                <c:pt idx="1054">
                  <c:v>8.7569999999999997</c:v>
                </c:pt>
                <c:pt idx="1055">
                  <c:v>8.7669999999999995</c:v>
                </c:pt>
                <c:pt idx="1056">
                  <c:v>8.7769999999999992</c:v>
                </c:pt>
                <c:pt idx="1057">
                  <c:v>8.7870000000000008</c:v>
                </c:pt>
                <c:pt idx="1058">
                  <c:v>8.7970000000000006</c:v>
                </c:pt>
                <c:pt idx="1059">
                  <c:v>8.8070000000000004</c:v>
                </c:pt>
                <c:pt idx="1060">
                  <c:v>8.8170000000000002</c:v>
                </c:pt>
                <c:pt idx="1061">
                  <c:v>8.827</c:v>
                </c:pt>
                <c:pt idx="1062">
                  <c:v>8.8379999999999992</c:v>
                </c:pt>
                <c:pt idx="1063">
                  <c:v>8.8480000000000008</c:v>
                </c:pt>
                <c:pt idx="1064">
                  <c:v>8.8580000000000005</c:v>
                </c:pt>
                <c:pt idx="1065">
                  <c:v>8.8680000000000003</c:v>
                </c:pt>
                <c:pt idx="1066">
                  <c:v>8.8780000000000001</c:v>
                </c:pt>
                <c:pt idx="1067">
                  <c:v>8.8879999999999999</c:v>
                </c:pt>
                <c:pt idx="1068">
                  <c:v>8.8979999999999997</c:v>
                </c:pt>
                <c:pt idx="1069">
                  <c:v>8.9090000000000007</c:v>
                </c:pt>
                <c:pt idx="1070">
                  <c:v>8.9190000000000005</c:v>
                </c:pt>
                <c:pt idx="1071">
                  <c:v>8.9290000000000003</c:v>
                </c:pt>
                <c:pt idx="1072">
                  <c:v>8.9390000000000001</c:v>
                </c:pt>
                <c:pt idx="1073">
                  <c:v>8.9489999999999998</c:v>
                </c:pt>
                <c:pt idx="1074">
                  <c:v>8.9600000000000009</c:v>
                </c:pt>
                <c:pt idx="1075">
                  <c:v>8.9700000000000006</c:v>
                </c:pt>
                <c:pt idx="1076">
                  <c:v>8.98</c:v>
                </c:pt>
                <c:pt idx="1077">
                  <c:v>8.99</c:v>
                </c:pt>
                <c:pt idx="1078">
                  <c:v>9.0009999999999994</c:v>
                </c:pt>
                <c:pt idx="1079">
                  <c:v>9.0109999999999992</c:v>
                </c:pt>
                <c:pt idx="1080">
                  <c:v>9.0210000000000008</c:v>
                </c:pt>
                <c:pt idx="1081">
                  <c:v>9.032</c:v>
                </c:pt>
                <c:pt idx="1082">
                  <c:v>9.0419999999999998</c:v>
                </c:pt>
                <c:pt idx="1083">
                  <c:v>9.0530000000000008</c:v>
                </c:pt>
                <c:pt idx="1084">
                  <c:v>9.0640000000000001</c:v>
                </c:pt>
                <c:pt idx="1085">
                  <c:v>9.0749999999999993</c:v>
                </c:pt>
                <c:pt idx="1086">
                  <c:v>9.0869999999999997</c:v>
                </c:pt>
                <c:pt idx="1087">
                  <c:v>9.0980000000000008</c:v>
                </c:pt>
                <c:pt idx="1088">
                  <c:v>9.109</c:v>
                </c:pt>
                <c:pt idx="1089">
                  <c:v>9.1210000000000004</c:v>
                </c:pt>
                <c:pt idx="1090">
                  <c:v>9.1319999999999997</c:v>
                </c:pt>
                <c:pt idx="1091">
                  <c:v>9.1440000000000001</c:v>
                </c:pt>
                <c:pt idx="1092">
                  <c:v>9.1549999999999994</c:v>
                </c:pt>
                <c:pt idx="1093">
                  <c:v>9.1669999999999998</c:v>
                </c:pt>
                <c:pt idx="1094">
                  <c:v>9.1790000000000003</c:v>
                </c:pt>
                <c:pt idx="1095">
                  <c:v>9.1910000000000007</c:v>
                </c:pt>
                <c:pt idx="1096">
                  <c:v>9.2040000000000006</c:v>
                </c:pt>
                <c:pt idx="1097">
                  <c:v>9.2170000000000005</c:v>
                </c:pt>
                <c:pt idx="1098">
                  <c:v>9.2289999999999992</c:v>
                </c:pt>
                <c:pt idx="1099">
                  <c:v>9.2409999999999997</c:v>
                </c:pt>
                <c:pt idx="1100">
                  <c:v>9.2530000000000001</c:v>
                </c:pt>
                <c:pt idx="1101">
                  <c:v>9.2650000000000006</c:v>
                </c:pt>
                <c:pt idx="1102">
                  <c:v>9.2780000000000005</c:v>
                </c:pt>
                <c:pt idx="1103">
                  <c:v>9.2899999999999991</c:v>
                </c:pt>
                <c:pt idx="1104">
                  <c:v>9.3010000000000002</c:v>
                </c:pt>
                <c:pt idx="1105">
                  <c:v>9.3130000000000006</c:v>
                </c:pt>
                <c:pt idx="1106">
                  <c:v>9.3239999999999998</c:v>
                </c:pt>
                <c:pt idx="1107">
                  <c:v>9.3360000000000003</c:v>
                </c:pt>
                <c:pt idx="1108">
                  <c:v>9.3469999999999995</c:v>
                </c:pt>
                <c:pt idx="1109">
                  <c:v>9.3580000000000005</c:v>
                </c:pt>
                <c:pt idx="1110">
                  <c:v>9.3689999999999998</c:v>
                </c:pt>
                <c:pt idx="1111">
                  <c:v>9.3810000000000002</c:v>
                </c:pt>
                <c:pt idx="1112">
                  <c:v>9.3919999999999995</c:v>
                </c:pt>
                <c:pt idx="1113">
                  <c:v>9.4039999999999999</c:v>
                </c:pt>
                <c:pt idx="1114">
                  <c:v>9.4160000000000004</c:v>
                </c:pt>
                <c:pt idx="1115">
                  <c:v>9.4280000000000008</c:v>
                </c:pt>
                <c:pt idx="1116">
                  <c:v>9.44</c:v>
                </c:pt>
                <c:pt idx="1117">
                  <c:v>9.4529999999999994</c:v>
                </c:pt>
                <c:pt idx="1118">
                  <c:v>9.4649999999999999</c:v>
                </c:pt>
                <c:pt idx="1119">
                  <c:v>9.4770000000000003</c:v>
                </c:pt>
                <c:pt idx="1120">
                  <c:v>9.49</c:v>
                </c:pt>
                <c:pt idx="1121">
                  <c:v>9.5030000000000001</c:v>
                </c:pt>
                <c:pt idx="1122">
                  <c:v>9.5150000000000006</c:v>
                </c:pt>
                <c:pt idx="1123">
                  <c:v>9.5269999999999992</c:v>
                </c:pt>
                <c:pt idx="1124">
                  <c:v>9.5389999999999997</c:v>
                </c:pt>
                <c:pt idx="1125">
                  <c:v>9.5519999999999996</c:v>
                </c:pt>
                <c:pt idx="1126">
                  <c:v>9.5640000000000001</c:v>
                </c:pt>
                <c:pt idx="1127">
                  <c:v>9.5760000000000005</c:v>
                </c:pt>
                <c:pt idx="1128">
                  <c:v>9.5890000000000004</c:v>
                </c:pt>
                <c:pt idx="1129">
                  <c:v>9.6010000000000009</c:v>
                </c:pt>
                <c:pt idx="1130">
                  <c:v>9.6129999999999995</c:v>
                </c:pt>
                <c:pt idx="1131">
                  <c:v>9.6259999999999994</c:v>
                </c:pt>
                <c:pt idx="1132">
                  <c:v>9.6389999999999993</c:v>
                </c:pt>
                <c:pt idx="1133">
                  <c:v>9.6519999999999992</c:v>
                </c:pt>
                <c:pt idx="1134">
                  <c:v>9.6639999999999997</c:v>
                </c:pt>
                <c:pt idx="1135">
                  <c:v>9.6760000000000002</c:v>
                </c:pt>
                <c:pt idx="1136">
                  <c:v>9.6880000000000006</c:v>
                </c:pt>
                <c:pt idx="1137">
                  <c:v>9.6999999999999993</c:v>
                </c:pt>
                <c:pt idx="1138">
                  <c:v>9.7119999999999997</c:v>
                </c:pt>
                <c:pt idx="1139">
                  <c:v>9.7240000000000002</c:v>
                </c:pt>
                <c:pt idx="1140">
                  <c:v>9.7360000000000007</c:v>
                </c:pt>
                <c:pt idx="1141">
                  <c:v>9.7479999999999993</c:v>
                </c:pt>
                <c:pt idx="1142">
                  <c:v>9.76</c:v>
                </c:pt>
                <c:pt idx="1143">
                  <c:v>9.7710000000000008</c:v>
                </c:pt>
                <c:pt idx="1144">
                  <c:v>9.7829999999999995</c:v>
                </c:pt>
                <c:pt idx="1145">
                  <c:v>9.7949999999999999</c:v>
                </c:pt>
                <c:pt idx="1146">
                  <c:v>9.8070000000000004</c:v>
                </c:pt>
                <c:pt idx="1147">
                  <c:v>9.8190000000000008</c:v>
                </c:pt>
                <c:pt idx="1148">
                  <c:v>9.83</c:v>
                </c:pt>
                <c:pt idx="1149">
                  <c:v>9.8420000000000005</c:v>
                </c:pt>
                <c:pt idx="1150">
                  <c:v>9.8539999999999992</c:v>
                </c:pt>
                <c:pt idx="1151">
                  <c:v>9.8659999999999997</c:v>
                </c:pt>
                <c:pt idx="1152">
                  <c:v>9.8780000000000001</c:v>
                </c:pt>
                <c:pt idx="1153">
                  <c:v>9.89</c:v>
                </c:pt>
                <c:pt idx="1154">
                  <c:v>9.9019999999999992</c:v>
                </c:pt>
                <c:pt idx="1155">
                  <c:v>9.9139999999999997</c:v>
                </c:pt>
                <c:pt idx="1156">
                  <c:v>9.9260000000000002</c:v>
                </c:pt>
                <c:pt idx="1157">
                  <c:v>9.9369999999999994</c:v>
                </c:pt>
                <c:pt idx="1158">
                  <c:v>9.9489999999999998</c:v>
                </c:pt>
                <c:pt idx="1159">
                  <c:v>9.9610000000000003</c:v>
                </c:pt>
                <c:pt idx="1160">
                  <c:v>9.9719999999999995</c:v>
                </c:pt>
                <c:pt idx="1161">
                  <c:v>9.984</c:v>
                </c:pt>
                <c:pt idx="1162">
                  <c:v>9.9949999999999992</c:v>
                </c:pt>
                <c:pt idx="1163">
                  <c:v>10.01</c:v>
                </c:pt>
                <c:pt idx="1164">
                  <c:v>10.02</c:v>
                </c:pt>
                <c:pt idx="1165">
                  <c:v>10.029999999999999</c:v>
                </c:pt>
                <c:pt idx="1166">
                  <c:v>10.039999999999999</c:v>
                </c:pt>
                <c:pt idx="1167">
                  <c:v>10.050000000000001</c:v>
                </c:pt>
                <c:pt idx="1168">
                  <c:v>10.07</c:v>
                </c:pt>
                <c:pt idx="1169">
                  <c:v>10.08</c:v>
                </c:pt>
                <c:pt idx="1170">
                  <c:v>10.09</c:v>
                </c:pt>
                <c:pt idx="1171">
                  <c:v>10.1</c:v>
                </c:pt>
                <c:pt idx="1172">
                  <c:v>10.11</c:v>
                </c:pt>
                <c:pt idx="1173">
                  <c:v>10.119999999999999</c:v>
                </c:pt>
                <c:pt idx="1174">
                  <c:v>10.14</c:v>
                </c:pt>
                <c:pt idx="1175">
                  <c:v>10.15</c:v>
                </c:pt>
                <c:pt idx="1176">
                  <c:v>10.16</c:v>
                </c:pt>
                <c:pt idx="1177">
                  <c:v>10.17</c:v>
                </c:pt>
                <c:pt idx="1178">
                  <c:v>10.18</c:v>
                </c:pt>
                <c:pt idx="1179">
                  <c:v>10.19</c:v>
                </c:pt>
                <c:pt idx="1180">
                  <c:v>10.210000000000001</c:v>
                </c:pt>
                <c:pt idx="1181">
                  <c:v>10.220000000000001</c:v>
                </c:pt>
                <c:pt idx="1182">
                  <c:v>10.23</c:v>
                </c:pt>
                <c:pt idx="1183">
                  <c:v>10.24</c:v>
                </c:pt>
                <c:pt idx="1184">
                  <c:v>10.25</c:v>
                </c:pt>
                <c:pt idx="1185">
                  <c:v>10.26</c:v>
                </c:pt>
                <c:pt idx="1186">
                  <c:v>10.28</c:v>
                </c:pt>
                <c:pt idx="1187">
                  <c:v>10.29</c:v>
                </c:pt>
                <c:pt idx="1188">
                  <c:v>10.3</c:v>
                </c:pt>
                <c:pt idx="1189">
                  <c:v>10.31</c:v>
                </c:pt>
                <c:pt idx="1190">
                  <c:v>10.32</c:v>
                </c:pt>
                <c:pt idx="1191">
                  <c:v>10.33</c:v>
                </c:pt>
                <c:pt idx="1192">
                  <c:v>10.35</c:v>
                </c:pt>
                <c:pt idx="1193">
                  <c:v>10.36</c:v>
                </c:pt>
                <c:pt idx="1194">
                  <c:v>10.37</c:v>
                </c:pt>
                <c:pt idx="1195">
                  <c:v>10.38</c:v>
                </c:pt>
                <c:pt idx="1196">
                  <c:v>10.4</c:v>
                </c:pt>
                <c:pt idx="1197">
                  <c:v>10.41</c:v>
                </c:pt>
                <c:pt idx="1198">
                  <c:v>10.42</c:v>
                </c:pt>
                <c:pt idx="1199">
                  <c:v>10.43</c:v>
                </c:pt>
                <c:pt idx="1200">
                  <c:v>10.44</c:v>
                </c:pt>
                <c:pt idx="1201">
                  <c:v>10.46</c:v>
                </c:pt>
                <c:pt idx="1202">
                  <c:v>10.47</c:v>
                </c:pt>
                <c:pt idx="1203">
                  <c:v>10.48</c:v>
                </c:pt>
                <c:pt idx="1204">
                  <c:v>10.49</c:v>
                </c:pt>
                <c:pt idx="1205">
                  <c:v>10.5</c:v>
                </c:pt>
                <c:pt idx="1206">
                  <c:v>10.52</c:v>
                </c:pt>
                <c:pt idx="1207">
                  <c:v>10.53</c:v>
                </c:pt>
                <c:pt idx="1208">
                  <c:v>10.54</c:v>
                </c:pt>
                <c:pt idx="1209">
                  <c:v>10.55</c:v>
                </c:pt>
                <c:pt idx="1210">
                  <c:v>10.57</c:v>
                </c:pt>
                <c:pt idx="1211">
                  <c:v>10.58</c:v>
                </c:pt>
                <c:pt idx="1212">
                  <c:v>10.59</c:v>
                </c:pt>
                <c:pt idx="1213">
                  <c:v>10.6</c:v>
                </c:pt>
                <c:pt idx="1214">
                  <c:v>10.61</c:v>
                </c:pt>
                <c:pt idx="1215">
                  <c:v>10.63</c:v>
                </c:pt>
                <c:pt idx="1216">
                  <c:v>10.64</c:v>
                </c:pt>
                <c:pt idx="1217">
                  <c:v>10.65</c:v>
                </c:pt>
                <c:pt idx="1218">
                  <c:v>10.66</c:v>
                </c:pt>
                <c:pt idx="1219">
                  <c:v>10.68</c:v>
                </c:pt>
                <c:pt idx="1220">
                  <c:v>10.69</c:v>
                </c:pt>
                <c:pt idx="1221">
                  <c:v>10.7</c:v>
                </c:pt>
                <c:pt idx="1222">
                  <c:v>10.72</c:v>
                </c:pt>
                <c:pt idx="1223">
                  <c:v>10.73</c:v>
                </c:pt>
                <c:pt idx="1224">
                  <c:v>10.74</c:v>
                </c:pt>
                <c:pt idx="1225">
                  <c:v>10.75</c:v>
                </c:pt>
                <c:pt idx="1226">
                  <c:v>10.77</c:v>
                </c:pt>
                <c:pt idx="1227">
                  <c:v>10.78</c:v>
                </c:pt>
                <c:pt idx="1228">
                  <c:v>10.79</c:v>
                </c:pt>
                <c:pt idx="1229">
                  <c:v>10.81</c:v>
                </c:pt>
                <c:pt idx="1230">
                  <c:v>10.82</c:v>
                </c:pt>
                <c:pt idx="1231">
                  <c:v>10.84</c:v>
                </c:pt>
                <c:pt idx="1232">
                  <c:v>10.9</c:v>
                </c:pt>
                <c:pt idx="1233">
                  <c:v>11.39</c:v>
                </c:pt>
                <c:pt idx="1234">
                  <c:v>11.93</c:v>
                </c:pt>
                <c:pt idx="1235">
                  <c:v>12.16</c:v>
                </c:pt>
                <c:pt idx="1236">
                  <c:v>12.18</c:v>
                </c:pt>
                <c:pt idx="1237">
                  <c:v>12.17</c:v>
                </c:pt>
                <c:pt idx="1238">
                  <c:v>12.17</c:v>
                </c:pt>
                <c:pt idx="1239">
                  <c:v>12.17</c:v>
                </c:pt>
                <c:pt idx="1240">
                  <c:v>12.17</c:v>
                </c:pt>
                <c:pt idx="1241">
                  <c:v>12.17</c:v>
                </c:pt>
                <c:pt idx="1242">
                  <c:v>12.17</c:v>
                </c:pt>
                <c:pt idx="1243">
                  <c:v>12.17</c:v>
                </c:pt>
                <c:pt idx="1244">
                  <c:v>12.17</c:v>
                </c:pt>
                <c:pt idx="1245">
                  <c:v>12.17</c:v>
                </c:pt>
                <c:pt idx="1246">
                  <c:v>12.17</c:v>
                </c:pt>
                <c:pt idx="1247">
                  <c:v>12.17</c:v>
                </c:pt>
                <c:pt idx="1248">
                  <c:v>12.17</c:v>
                </c:pt>
                <c:pt idx="1249">
                  <c:v>12.17</c:v>
                </c:pt>
                <c:pt idx="1250">
                  <c:v>12.17</c:v>
                </c:pt>
                <c:pt idx="1251">
                  <c:v>12.17</c:v>
                </c:pt>
                <c:pt idx="1252">
                  <c:v>12.17</c:v>
                </c:pt>
                <c:pt idx="1253">
                  <c:v>12.17</c:v>
                </c:pt>
                <c:pt idx="1254">
                  <c:v>12.17</c:v>
                </c:pt>
                <c:pt idx="1255">
                  <c:v>12.17</c:v>
                </c:pt>
                <c:pt idx="1256">
                  <c:v>12.17</c:v>
                </c:pt>
                <c:pt idx="1257">
                  <c:v>12.17</c:v>
                </c:pt>
                <c:pt idx="1258">
                  <c:v>12.17</c:v>
                </c:pt>
                <c:pt idx="1259">
                  <c:v>12.17</c:v>
                </c:pt>
                <c:pt idx="1260">
                  <c:v>12.17</c:v>
                </c:pt>
                <c:pt idx="1261">
                  <c:v>12.17</c:v>
                </c:pt>
                <c:pt idx="1262">
                  <c:v>12.17</c:v>
                </c:pt>
              </c:numCache>
            </c:numRef>
          </c:xVal>
          <c:yVal>
            <c:numRef>
              <c:f>'S7'!$B$2:$B$1927</c:f>
              <c:numCache>
                <c:formatCode>General</c:formatCode>
                <c:ptCount val="1926"/>
                <c:pt idx="0">
                  <c:v>1.325E-2</c:v>
                </c:pt>
                <c:pt idx="1">
                  <c:v>1.2749999999999999E-2</c:v>
                </c:pt>
                <c:pt idx="2">
                  <c:v>1.3310000000000001E-2</c:v>
                </c:pt>
                <c:pt idx="3">
                  <c:v>1.469E-2</c:v>
                </c:pt>
                <c:pt idx="4">
                  <c:v>1.627E-2</c:v>
                </c:pt>
                <c:pt idx="5">
                  <c:v>1.7909999999999999E-2</c:v>
                </c:pt>
                <c:pt idx="6">
                  <c:v>1.8190000000000001E-2</c:v>
                </c:pt>
                <c:pt idx="7">
                  <c:v>1.8460000000000001E-2</c:v>
                </c:pt>
                <c:pt idx="8">
                  <c:v>1.9959999999999999E-2</c:v>
                </c:pt>
                <c:pt idx="9">
                  <c:v>2.163E-2</c:v>
                </c:pt>
                <c:pt idx="10">
                  <c:v>2.2370000000000001E-2</c:v>
                </c:pt>
                <c:pt idx="11">
                  <c:v>2.2679999999999999E-2</c:v>
                </c:pt>
                <c:pt idx="12">
                  <c:v>4.1020000000000001E-2</c:v>
                </c:pt>
                <c:pt idx="13">
                  <c:v>0.24909999999999999</c:v>
                </c:pt>
                <c:pt idx="14">
                  <c:v>0.83779999999999999</c:v>
                </c:pt>
                <c:pt idx="15">
                  <c:v>1.6679999999999999</c:v>
                </c:pt>
                <c:pt idx="16">
                  <c:v>2.5230000000000001</c:v>
                </c:pt>
                <c:pt idx="17">
                  <c:v>3.3180000000000001</c:v>
                </c:pt>
                <c:pt idx="18">
                  <c:v>4.0519999999999996</c:v>
                </c:pt>
                <c:pt idx="19">
                  <c:v>4.7359999999999998</c:v>
                </c:pt>
                <c:pt idx="20">
                  <c:v>5.3929999999999998</c:v>
                </c:pt>
                <c:pt idx="21">
                  <c:v>6.0439999999999996</c:v>
                </c:pt>
                <c:pt idx="22">
                  <c:v>6.6890000000000001</c:v>
                </c:pt>
                <c:pt idx="23">
                  <c:v>7.3230000000000004</c:v>
                </c:pt>
                <c:pt idx="24">
                  <c:v>7.9480000000000004</c:v>
                </c:pt>
                <c:pt idx="25">
                  <c:v>8.577</c:v>
                </c:pt>
                <c:pt idx="26">
                  <c:v>9.2149999999999999</c:v>
                </c:pt>
                <c:pt idx="27">
                  <c:v>9.86</c:v>
                </c:pt>
                <c:pt idx="28">
                  <c:v>10.51</c:v>
                </c:pt>
                <c:pt idx="29">
                  <c:v>11.19</c:v>
                </c:pt>
                <c:pt idx="30">
                  <c:v>11.9</c:v>
                </c:pt>
                <c:pt idx="31">
                  <c:v>12.63</c:v>
                </c:pt>
                <c:pt idx="32">
                  <c:v>13.37</c:v>
                </c:pt>
                <c:pt idx="33">
                  <c:v>14.09</c:v>
                </c:pt>
                <c:pt idx="34">
                  <c:v>14.81</c:v>
                </c:pt>
                <c:pt idx="35">
                  <c:v>15.53</c:v>
                </c:pt>
                <c:pt idx="36">
                  <c:v>16.27</c:v>
                </c:pt>
                <c:pt idx="37">
                  <c:v>17.02</c:v>
                </c:pt>
                <c:pt idx="38">
                  <c:v>17.78</c:v>
                </c:pt>
                <c:pt idx="39">
                  <c:v>18.54</c:v>
                </c:pt>
                <c:pt idx="40">
                  <c:v>19.32</c:v>
                </c:pt>
                <c:pt idx="41">
                  <c:v>20.09</c:v>
                </c:pt>
                <c:pt idx="42">
                  <c:v>20.88</c:v>
                </c:pt>
                <c:pt idx="43">
                  <c:v>21.68</c:v>
                </c:pt>
                <c:pt idx="44">
                  <c:v>22.48</c:v>
                </c:pt>
                <c:pt idx="45">
                  <c:v>23.29</c:v>
                </c:pt>
                <c:pt idx="46">
                  <c:v>24.1</c:v>
                </c:pt>
                <c:pt idx="47">
                  <c:v>24.92</c:v>
                </c:pt>
                <c:pt idx="48">
                  <c:v>25.75</c:v>
                </c:pt>
                <c:pt idx="49">
                  <c:v>26.59</c:v>
                </c:pt>
                <c:pt idx="50">
                  <c:v>27.43</c:v>
                </c:pt>
                <c:pt idx="51">
                  <c:v>28.28</c:v>
                </c:pt>
                <c:pt idx="52">
                  <c:v>29.14</c:v>
                </c:pt>
                <c:pt idx="53">
                  <c:v>30</c:v>
                </c:pt>
                <c:pt idx="54">
                  <c:v>30.87</c:v>
                </c:pt>
                <c:pt idx="55">
                  <c:v>31.75</c:v>
                </c:pt>
                <c:pt idx="56">
                  <c:v>32.630000000000003</c:v>
                </c:pt>
                <c:pt idx="57">
                  <c:v>33.51</c:v>
                </c:pt>
                <c:pt idx="58">
                  <c:v>34.4</c:v>
                </c:pt>
                <c:pt idx="59">
                  <c:v>35.29</c:v>
                </c:pt>
                <c:pt idx="60">
                  <c:v>36.19</c:v>
                </c:pt>
                <c:pt idx="61">
                  <c:v>37.090000000000003</c:v>
                </c:pt>
                <c:pt idx="62">
                  <c:v>38</c:v>
                </c:pt>
                <c:pt idx="63">
                  <c:v>38.909999999999997</c:v>
                </c:pt>
                <c:pt idx="64">
                  <c:v>39.83</c:v>
                </c:pt>
                <c:pt idx="65">
                  <c:v>40.75</c:v>
                </c:pt>
                <c:pt idx="66">
                  <c:v>41.68</c:v>
                </c:pt>
                <c:pt idx="67">
                  <c:v>42.6</c:v>
                </c:pt>
                <c:pt idx="68">
                  <c:v>43.53</c:v>
                </c:pt>
                <c:pt idx="69">
                  <c:v>44.46</c:v>
                </c:pt>
                <c:pt idx="70">
                  <c:v>45.39</c:v>
                </c:pt>
                <c:pt idx="71">
                  <c:v>46.33</c:v>
                </c:pt>
                <c:pt idx="72">
                  <c:v>47.27</c:v>
                </c:pt>
                <c:pt idx="73">
                  <c:v>48.22</c:v>
                </c:pt>
                <c:pt idx="74">
                  <c:v>49.16</c:v>
                </c:pt>
                <c:pt idx="75">
                  <c:v>50.1</c:v>
                </c:pt>
                <c:pt idx="76">
                  <c:v>51.05</c:v>
                </c:pt>
                <c:pt idx="77">
                  <c:v>52</c:v>
                </c:pt>
                <c:pt idx="78">
                  <c:v>52.95</c:v>
                </c:pt>
                <c:pt idx="79">
                  <c:v>53.91</c:v>
                </c:pt>
                <c:pt idx="80">
                  <c:v>54.86</c:v>
                </c:pt>
                <c:pt idx="81">
                  <c:v>55.82</c:v>
                </c:pt>
                <c:pt idx="82">
                  <c:v>56.77</c:v>
                </c:pt>
                <c:pt idx="83">
                  <c:v>57.72</c:v>
                </c:pt>
                <c:pt idx="84">
                  <c:v>58.68</c:v>
                </c:pt>
                <c:pt idx="85">
                  <c:v>59.64</c:v>
                </c:pt>
                <c:pt idx="86">
                  <c:v>60.59</c:v>
                </c:pt>
                <c:pt idx="87">
                  <c:v>61.55</c:v>
                </c:pt>
                <c:pt idx="88">
                  <c:v>62.51</c:v>
                </c:pt>
                <c:pt idx="89">
                  <c:v>63.46</c:v>
                </c:pt>
                <c:pt idx="90">
                  <c:v>64.42</c:v>
                </c:pt>
                <c:pt idx="91">
                  <c:v>65.38</c:v>
                </c:pt>
                <c:pt idx="92">
                  <c:v>66.33</c:v>
                </c:pt>
                <c:pt idx="93">
                  <c:v>67.28</c:v>
                </c:pt>
                <c:pt idx="94">
                  <c:v>68.22</c:v>
                </c:pt>
                <c:pt idx="95">
                  <c:v>69.17</c:v>
                </c:pt>
                <c:pt idx="96">
                  <c:v>70.12</c:v>
                </c:pt>
                <c:pt idx="97">
                  <c:v>71.06</c:v>
                </c:pt>
                <c:pt idx="98">
                  <c:v>72</c:v>
                </c:pt>
                <c:pt idx="99">
                  <c:v>72.94</c:v>
                </c:pt>
                <c:pt idx="100">
                  <c:v>73.88</c:v>
                </c:pt>
                <c:pt idx="101">
                  <c:v>74.81</c:v>
                </c:pt>
                <c:pt idx="102">
                  <c:v>75.739999999999995</c:v>
                </c:pt>
                <c:pt idx="103">
                  <c:v>76.67</c:v>
                </c:pt>
                <c:pt idx="104">
                  <c:v>77.59</c:v>
                </c:pt>
                <c:pt idx="105">
                  <c:v>78.510000000000005</c:v>
                </c:pt>
                <c:pt idx="106">
                  <c:v>79.42</c:v>
                </c:pt>
                <c:pt idx="107">
                  <c:v>80.33</c:v>
                </c:pt>
                <c:pt idx="108">
                  <c:v>81.23</c:v>
                </c:pt>
                <c:pt idx="109">
                  <c:v>82.12</c:v>
                </c:pt>
                <c:pt idx="110">
                  <c:v>83.01</c:v>
                </c:pt>
                <c:pt idx="111">
                  <c:v>83.88</c:v>
                </c:pt>
                <c:pt idx="112">
                  <c:v>84.75</c:v>
                </c:pt>
                <c:pt idx="113">
                  <c:v>85.61</c:v>
                </c:pt>
                <c:pt idx="114">
                  <c:v>86.46</c:v>
                </c:pt>
                <c:pt idx="115">
                  <c:v>87.3</c:v>
                </c:pt>
                <c:pt idx="116">
                  <c:v>88.13</c:v>
                </c:pt>
                <c:pt idx="117">
                  <c:v>88.96</c:v>
                </c:pt>
                <c:pt idx="118">
                  <c:v>89.78</c:v>
                </c:pt>
                <c:pt idx="119">
                  <c:v>90.59</c:v>
                </c:pt>
                <c:pt idx="120">
                  <c:v>91.39</c:v>
                </c:pt>
                <c:pt idx="121">
                  <c:v>92.18</c:v>
                </c:pt>
                <c:pt idx="122">
                  <c:v>92.96</c:v>
                </c:pt>
                <c:pt idx="123">
                  <c:v>93.73</c:v>
                </c:pt>
                <c:pt idx="124">
                  <c:v>94.48</c:v>
                </c:pt>
                <c:pt idx="125">
                  <c:v>95.22</c:v>
                </c:pt>
                <c:pt idx="126">
                  <c:v>95.94</c:v>
                </c:pt>
                <c:pt idx="127">
                  <c:v>96.65</c:v>
                </c:pt>
                <c:pt idx="128">
                  <c:v>97.37</c:v>
                </c:pt>
                <c:pt idx="129">
                  <c:v>98.09</c:v>
                </c:pt>
                <c:pt idx="130">
                  <c:v>98.81</c:v>
                </c:pt>
                <c:pt idx="131">
                  <c:v>99.51</c:v>
                </c:pt>
                <c:pt idx="132">
                  <c:v>100.22</c:v>
                </c:pt>
                <c:pt idx="133">
                  <c:v>100.9</c:v>
                </c:pt>
                <c:pt idx="134">
                  <c:v>101.54</c:v>
                </c:pt>
                <c:pt idx="135">
                  <c:v>102.13</c:v>
                </c:pt>
                <c:pt idx="136">
                  <c:v>102.64</c:v>
                </c:pt>
                <c:pt idx="137">
                  <c:v>103.07</c:v>
                </c:pt>
                <c:pt idx="138">
                  <c:v>103.41</c:v>
                </c:pt>
                <c:pt idx="139">
                  <c:v>103.69</c:v>
                </c:pt>
                <c:pt idx="140">
                  <c:v>103.94</c:v>
                </c:pt>
                <c:pt idx="141">
                  <c:v>104.19</c:v>
                </c:pt>
                <c:pt idx="142">
                  <c:v>104.45</c:v>
                </c:pt>
                <c:pt idx="143">
                  <c:v>104.73</c:v>
                </c:pt>
                <c:pt idx="144">
                  <c:v>105.03</c:v>
                </c:pt>
                <c:pt idx="145">
                  <c:v>105.33</c:v>
                </c:pt>
                <c:pt idx="146">
                  <c:v>105.65</c:v>
                </c:pt>
                <c:pt idx="147">
                  <c:v>105.97</c:v>
                </c:pt>
                <c:pt idx="148">
                  <c:v>106.29</c:v>
                </c:pt>
                <c:pt idx="149">
                  <c:v>106.6</c:v>
                </c:pt>
                <c:pt idx="150">
                  <c:v>106.89</c:v>
                </c:pt>
                <c:pt idx="151">
                  <c:v>107.17</c:v>
                </c:pt>
                <c:pt idx="152">
                  <c:v>107.44</c:v>
                </c:pt>
                <c:pt idx="153">
                  <c:v>107.69</c:v>
                </c:pt>
                <c:pt idx="154">
                  <c:v>107.91</c:v>
                </c:pt>
                <c:pt idx="155">
                  <c:v>108.1</c:v>
                </c:pt>
                <c:pt idx="156">
                  <c:v>108.28</c:v>
                </c:pt>
                <c:pt idx="157">
                  <c:v>108.47</c:v>
                </c:pt>
                <c:pt idx="158">
                  <c:v>108.68</c:v>
                </c:pt>
                <c:pt idx="159">
                  <c:v>108.9</c:v>
                </c:pt>
                <c:pt idx="160">
                  <c:v>109.12</c:v>
                </c:pt>
                <c:pt idx="161">
                  <c:v>109.32</c:v>
                </c:pt>
                <c:pt idx="162">
                  <c:v>109.5</c:v>
                </c:pt>
                <c:pt idx="163">
                  <c:v>109.68</c:v>
                </c:pt>
                <c:pt idx="164">
                  <c:v>109.85</c:v>
                </c:pt>
                <c:pt idx="165">
                  <c:v>110.03</c:v>
                </c:pt>
                <c:pt idx="166">
                  <c:v>110.2</c:v>
                </c:pt>
                <c:pt idx="167">
                  <c:v>110.38</c:v>
                </c:pt>
                <c:pt idx="168">
                  <c:v>110.57</c:v>
                </c:pt>
                <c:pt idx="169">
                  <c:v>110.77</c:v>
                </c:pt>
                <c:pt idx="170">
                  <c:v>110.99</c:v>
                </c:pt>
                <c:pt idx="171">
                  <c:v>111.22</c:v>
                </c:pt>
                <c:pt idx="172">
                  <c:v>111.46</c:v>
                </c:pt>
                <c:pt idx="173">
                  <c:v>111.7</c:v>
                </c:pt>
                <c:pt idx="174">
                  <c:v>111.93</c:v>
                </c:pt>
                <c:pt idx="175">
                  <c:v>112.15</c:v>
                </c:pt>
                <c:pt idx="176">
                  <c:v>112.37</c:v>
                </c:pt>
                <c:pt idx="177">
                  <c:v>112.59</c:v>
                </c:pt>
                <c:pt idx="178">
                  <c:v>112.81</c:v>
                </c:pt>
                <c:pt idx="179">
                  <c:v>113.04</c:v>
                </c:pt>
                <c:pt idx="180">
                  <c:v>113.26</c:v>
                </c:pt>
                <c:pt idx="181">
                  <c:v>113.49</c:v>
                </c:pt>
                <c:pt idx="182">
                  <c:v>113.72</c:v>
                </c:pt>
                <c:pt idx="183">
                  <c:v>113.95</c:v>
                </c:pt>
                <c:pt idx="184">
                  <c:v>114.17</c:v>
                </c:pt>
                <c:pt idx="185">
                  <c:v>114.39</c:v>
                </c:pt>
                <c:pt idx="186">
                  <c:v>114.61</c:v>
                </c:pt>
                <c:pt idx="187">
                  <c:v>114.82</c:v>
                </c:pt>
                <c:pt idx="188">
                  <c:v>115.03</c:v>
                </c:pt>
                <c:pt idx="189">
                  <c:v>115.22</c:v>
                </c:pt>
                <c:pt idx="190">
                  <c:v>115.39</c:v>
                </c:pt>
                <c:pt idx="191">
                  <c:v>115.56</c:v>
                </c:pt>
                <c:pt idx="192">
                  <c:v>115.75</c:v>
                </c:pt>
                <c:pt idx="193">
                  <c:v>115.96</c:v>
                </c:pt>
                <c:pt idx="194">
                  <c:v>116.17</c:v>
                </c:pt>
                <c:pt idx="195">
                  <c:v>116.4</c:v>
                </c:pt>
                <c:pt idx="196">
                  <c:v>116.61</c:v>
                </c:pt>
                <c:pt idx="197">
                  <c:v>116.82</c:v>
                </c:pt>
                <c:pt idx="198">
                  <c:v>117.02</c:v>
                </c:pt>
                <c:pt idx="199">
                  <c:v>117.22</c:v>
                </c:pt>
                <c:pt idx="200">
                  <c:v>117.42</c:v>
                </c:pt>
                <c:pt idx="201">
                  <c:v>117.61</c:v>
                </c:pt>
                <c:pt idx="202">
                  <c:v>117.8</c:v>
                </c:pt>
                <c:pt idx="203">
                  <c:v>118</c:v>
                </c:pt>
                <c:pt idx="204">
                  <c:v>118.2</c:v>
                </c:pt>
                <c:pt idx="205">
                  <c:v>118.41</c:v>
                </c:pt>
                <c:pt idx="206">
                  <c:v>118.62</c:v>
                </c:pt>
                <c:pt idx="207">
                  <c:v>118.82</c:v>
                </c:pt>
                <c:pt idx="208">
                  <c:v>119.02</c:v>
                </c:pt>
                <c:pt idx="209">
                  <c:v>119.22</c:v>
                </c:pt>
                <c:pt idx="210">
                  <c:v>119.41</c:v>
                </c:pt>
                <c:pt idx="211">
                  <c:v>119.6</c:v>
                </c:pt>
                <c:pt idx="212">
                  <c:v>119.79</c:v>
                </c:pt>
                <c:pt idx="213">
                  <c:v>119.98</c:v>
                </c:pt>
                <c:pt idx="214">
                  <c:v>120.18</c:v>
                </c:pt>
                <c:pt idx="215">
                  <c:v>120.37</c:v>
                </c:pt>
                <c:pt idx="216">
                  <c:v>120.56</c:v>
                </c:pt>
                <c:pt idx="217">
                  <c:v>120.74</c:v>
                </c:pt>
                <c:pt idx="218">
                  <c:v>120.91</c:v>
                </c:pt>
                <c:pt idx="219">
                  <c:v>121.09</c:v>
                </c:pt>
                <c:pt idx="220">
                  <c:v>121.27</c:v>
                </c:pt>
                <c:pt idx="221">
                  <c:v>121.44</c:v>
                </c:pt>
                <c:pt idx="222">
                  <c:v>121.59</c:v>
                </c:pt>
                <c:pt idx="223">
                  <c:v>121.72</c:v>
                </c:pt>
                <c:pt idx="224">
                  <c:v>121.86</c:v>
                </c:pt>
                <c:pt idx="225">
                  <c:v>122.02</c:v>
                </c:pt>
                <c:pt idx="226">
                  <c:v>122.18</c:v>
                </c:pt>
                <c:pt idx="227">
                  <c:v>122.33</c:v>
                </c:pt>
                <c:pt idx="228">
                  <c:v>122.49</c:v>
                </c:pt>
                <c:pt idx="229">
                  <c:v>122.65</c:v>
                </c:pt>
                <c:pt idx="230">
                  <c:v>122.81</c:v>
                </c:pt>
                <c:pt idx="231">
                  <c:v>122.97</c:v>
                </c:pt>
                <c:pt idx="232">
                  <c:v>123.12</c:v>
                </c:pt>
                <c:pt idx="233">
                  <c:v>123.26</c:v>
                </c:pt>
                <c:pt idx="234">
                  <c:v>123.4</c:v>
                </c:pt>
                <c:pt idx="235">
                  <c:v>123.54</c:v>
                </c:pt>
                <c:pt idx="236">
                  <c:v>123.68</c:v>
                </c:pt>
                <c:pt idx="237">
                  <c:v>123.78</c:v>
                </c:pt>
                <c:pt idx="238">
                  <c:v>123.88</c:v>
                </c:pt>
                <c:pt idx="239">
                  <c:v>123.97</c:v>
                </c:pt>
                <c:pt idx="240">
                  <c:v>124.07</c:v>
                </c:pt>
                <c:pt idx="241">
                  <c:v>124.19</c:v>
                </c:pt>
                <c:pt idx="242">
                  <c:v>124.31</c:v>
                </c:pt>
                <c:pt idx="243">
                  <c:v>124.45</c:v>
                </c:pt>
                <c:pt idx="244">
                  <c:v>124.59</c:v>
                </c:pt>
                <c:pt idx="245">
                  <c:v>124.71</c:v>
                </c:pt>
                <c:pt idx="246">
                  <c:v>124.84</c:v>
                </c:pt>
                <c:pt idx="247">
                  <c:v>124.97</c:v>
                </c:pt>
                <c:pt idx="248">
                  <c:v>125.09</c:v>
                </c:pt>
                <c:pt idx="249">
                  <c:v>125.23</c:v>
                </c:pt>
                <c:pt idx="250">
                  <c:v>125.37</c:v>
                </c:pt>
                <c:pt idx="251">
                  <c:v>125.5</c:v>
                </c:pt>
                <c:pt idx="252">
                  <c:v>125.62</c:v>
                </c:pt>
                <c:pt idx="253">
                  <c:v>125.75</c:v>
                </c:pt>
                <c:pt idx="254">
                  <c:v>125.88</c:v>
                </c:pt>
                <c:pt idx="255">
                  <c:v>126.01</c:v>
                </c:pt>
                <c:pt idx="256">
                  <c:v>126.11</c:v>
                </c:pt>
                <c:pt idx="257">
                  <c:v>126.21</c:v>
                </c:pt>
                <c:pt idx="258">
                  <c:v>126.32</c:v>
                </c:pt>
                <c:pt idx="259">
                  <c:v>126.43</c:v>
                </c:pt>
                <c:pt idx="260">
                  <c:v>126.55</c:v>
                </c:pt>
                <c:pt idx="261">
                  <c:v>126.65</c:v>
                </c:pt>
                <c:pt idx="262">
                  <c:v>126.73</c:v>
                </c:pt>
                <c:pt idx="263">
                  <c:v>126.79</c:v>
                </c:pt>
                <c:pt idx="264">
                  <c:v>126.86</c:v>
                </c:pt>
                <c:pt idx="265">
                  <c:v>126.95</c:v>
                </c:pt>
                <c:pt idx="266">
                  <c:v>127.06</c:v>
                </c:pt>
                <c:pt idx="267">
                  <c:v>127.17</c:v>
                </c:pt>
                <c:pt idx="268">
                  <c:v>127.28</c:v>
                </c:pt>
                <c:pt idx="269">
                  <c:v>127.35</c:v>
                </c:pt>
                <c:pt idx="270">
                  <c:v>127.41</c:v>
                </c:pt>
                <c:pt idx="271">
                  <c:v>127.47</c:v>
                </c:pt>
                <c:pt idx="272">
                  <c:v>127.56</c:v>
                </c:pt>
                <c:pt idx="273">
                  <c:v>127.66</c:v>
                </c:pt>
                <c:pt idx="274">
                  <c:v>127.78</c:v>
                </c:pt>
                <c:pt idx="275">
                  <c:v>127.88</c:v>
                </c:pt>
                <c:pt idx="276">
                  <c:v>127.97</c:v>
                </c:pt>
                <c:pt idx="277">
                  <c:v>128.06</c:v>
                </c:pt>
                <c:pt idx="278">
                  <c:v>128.15</c:v>
                </c:pt>
                <c:pt idx="279">
                  <c:v>128.25</c:v>
                </c:pt>
                <c:pt idx="280">
                  <c:v>128.33000000000001</c:v>
                </c:pt>
                <c:pt idx="281">
                  <c:v>128.38</c:v>
                </c:pt>
                <c:pt idx="282">
                  <c:v>128.43</c:v>
                </c:pt>
                <c:pt idx="283">
                  <c:v>128.49</c:v>
                </c:pt>
                <c:pt idx="284">
                  <c:v>128.54</c:v>
                </c:pt>
                <c:pt idx="285">
                  <c:v>128.6</c:v>
                </c:pt>
                <c:pt idx="286">
                  <c:v>128.66</c:v>
                </c:pt>
                <c:pt idx="287">
                  <c:v>128.72</c:v>
                </c:pt>
                <c:pt idx="288">
                  <c:v>128.79</c:v>
                </c:pt>
                <c:pt idx="289">
                  <c:v>128.85</c:v>
                </c:pt>
                <c:pt idx="290">
                  <c:v>128.91</c:v>
                </c:pt>
                <c:pt idx="291">
                  <c:v>128.93</c:v>
                </c:pt>
                <c:pt idx="292">
                  <c:v>128.91999999999999</c:v>
                </c:pt>
                <c:pt idx="293">
                  <c:v>128.88</c:v>
                </c:pt>
                <c:pt idx="294">
                  <c:v>128.83000000000001</c:v>
                </c:pt>
                <c:pt idx="295">
                  <c:v>128.74</c:v>
                </c:pt>
                <c:pt idx="296">
                  <c:v>128.58000000000001</c:v>
                </c:pt>
                <c:pt idx="297">
                  <c:v>128.38999999999999</c:v>
                </c:pt>
                <c:pt idx="298">
                  <c:v>128.22999999999999</c:v>
                </c:pt>
                <c:pt idx="299">
                  <c:v>128.12</c:v>
                </c:pt>
                <c:pt idx="300">
                  <c:v>128.05000000000001</c:v>
                </c:pt>
                <c:pt idx="301">
                  <c:v>128.02000000000001</c:v>
                </c:pt>
                <c:pt idx="302">
                  <c:v>128.02000000000001</c:v>
                </c:pt>
                <c:pt idx="303">
                  <c:v>128.05000000000001</c:v>
                </c:pt>
                <c:pt idx="304">
                  <c:v>128.09</c:v>
                </c:pt>
                <c:pt idx="305">
                  <c:v>128.15</c:v>
                </c:pt>
                <c:pt idx="306">
                  <c:v>128.24</c:v>
                </c:pt>
                <c:pt idx="307">
                  <c:v>128.36000000000001</c:v>
                </c:pt>
                <c:pt idx="308">
                  <c:v>128.49</c:v>
                </c:pt>
                <c:pt idx="309">
                  <c:v>128.63999999999999</c:v>
                </c:pt>
                <c:pt idx="310">
                  <c:v>128.78</c:v>
                </c:pt>
                <c:pt idx="311">
                  <c:v>128.91999999999999</c:v>
                </c:pt>
                <c:pt idx="312">
                  <c:v>129.05000000000001</c:v>
                </c:pt>
                <c:pt idx="313">
                  <c:v>129.18</c:v>
                </c:pt>
                <c:pt idx="314">
                  <c:v>129.30000000000001</c:v>
                </c:pt>
                <c:pt idx="315">
                  <c:v>129.41</c:v>
                </c:pt>
                <c:pt idx="316">
                  <c:v>129.52000000000001</c:v>
                </c:pt>
                <c:pt idx="317">
                  <c:v>129.62</c:v>
                </c:pt>
                <c:pt idx="318">
                  <c:v>129.72</c:v>
                </c:pt>
                <c:pt idx="319">
                  <c:v>129.82</c:v>
                </c:pt>
                <c:pt idx="320">
                  <c:v>129.91</c:v>
                </c:pt>
                <c:pt idx="321">
                  <c:v>130.01</c:v>
                </c:pt>
                <c:pt idx="322">
                  <c:v>130.1</c:v>
                </c:pt>
                <c:pt idx="323">
                  <c:v>130.19</c:v>
                </c:pt>
                <c:pt idx="324">
                  <c:v>130.28</c:v>
                </c:pt>
                <c:pt idx="325">
                  <c:v>130.37</c:v>
                </c:pt>
                <c:pt idx="326">
                  <c:v>130.44999999999999</c:v>
                </c:pt>
                <c:pt idx="327">
                  <c:v>130.53</c:v>
                </c:pt>
                <c:pt idx="328">
                  <c:v>130.61000000000001</c:v>
                </c:pt>
                <c:pt idx="329">
                  <c:v>130.68</c:v>
                </c:pt>
                <c:pt idx="330">
                  <c:v>130.76</c:v>
                </c:pt>
                <c:pt idx="331">
                  <c:v>130.82</c:v>
                </c:pt>
                <c:pt idx="332">
                  <c:v>130.88</c:v>
                </c:pt>
                <c:pt idx="333">
                  <c:v>130.93</c:v>
                </c:pt>
                <c:pt idx="334">
                  <c:v>130.99</c:v>
                </c:pt>
                <c:pt idx="335">
                  <c:v>131.04</c:v>
                </c:pt>
                <c:pt idx="336">
                  <c:v>131.09</c:v>
                </c:pt>
                <c:pt idx="337">
                  <c:v>131.12</c:v>
                </c:pt>
                <c:pt idx="338">
                  <c:v>131.13</c:v>
                </c:pt>
                <c:pt idx="339">
                  <c:v>131.16</c:v>
                </c:pt>
                <c:pt idx="340">
                  <c:v>131.19999999999999</c:v>
                </c:pt>
                <c:pt idx="341">
                  <c:v>131.24</c:v>
                </c:pt>
                <c:pt idx="342">
                  <c:v>131.27000000000001</c:v>
                </c:pt>
                <c:pt idx="343">
                  <c:v>131.31</c:v>
                </c:pt>
                <c:pt idx="344">
                  <c:v>131.33000000000001</c:v>
                </c:pt>
                <c:pt idx="345">
                  <c:v>131.33000000000001</c:v>
                </c:pt>
                <c:pt idx="346">
                  <c:v>131.33000000000001</c:v>
                </c:pt>
                <c:pt idx="347">
                  <c:v>131.32</c:v>
                </c:pt>
                <c:pt idx="348">
                  <c:v>131.32</c:v>
                </c:pt>
                <c:pt idx="349">
                  <c:v>131.31</c:v>
                </c:pt>
                <c:pt idx="350">
                  <c:v>131.30000000000001</c:v>
                </c:pt>
                <c:pt idx="351">
                  <c:v>131.28</c:v>
                </c:pt>
                <c:pt idx="352">
                  <c:v>131.22999999999999</c:v>
                </c:pt>
                <c:pt idx="353">
                  <c:v>131.16999999999999</c:v>
                </c:pt>
                <c:pt idx="354">
                  <c:v>131.06</c:v>
                </c:pt>
                <c:pt idx="355">
                  <c:v>130.94</c:v>
                </c:pt>
                <c:pt idx="356">
                  <c:v>130.80000000000001</c:v>
                </c:pt>
                <c:pt idx="357">
                  <c:v>130.66999999999999</c:v>
                </c:pt>
                <c:pt idx="358">
                  <c:v>130.54</c:v>
                </c:pt>
                <c:pt idx="359">
                  <c:v>130.41</c:v>
                </c:pt>
                <c:pt idx="360">
                  <c:v>130.28</c:v>
                </c:pt>
                <c:pt idx="361">
                  <c:v>130.16999999999999</c:v>
                </c:pt>
                <c:pt idx="362">
                  <c:v>130.11000000000001</c:v>
                </c:pt>
                <c:pt idx="363">
                  <c:v>130.09</c:v>
                </c:pt>
                <c:pt idx="364">
                  <c:v>130.1</c:v>
                </c:pt>
                <c:pt idx="365">
                  <c:v>130.16</c:v>
                </c:pt>
                <c:pt idx="366">
                  <c:v>130.25</c:v>
                </c:pt>
                <c:pt idx="367">
                  <c:v>130.37</c:v>
                </c:pt>
                <c:pt idx="368">
                  <c:v>130.49</c:v>
                </c:pt>
                <c:pt idx="369">
                  <c:v>130.62</c:v>
                </c:pt>
                <c:pt idx="370">
                  <c:v>130.74</c:v>
                </c:pt>
                <c:pt idx="371">
                  <c:v>130.85</c:v>
                </c:pt>
                <c:pt idx="372">
                  <c:v>130.96</c:v>
                </c:pt>
                <c:pt idx="373">
                  <c:v>131.08000000000001</c:v>
                </c:pt>
                <c:pt idx="374">
                  <c:v>131.19</c:v>
                </c:pt>
                <c:pt idx="375">
                  <c:v>131.29</c:v>
                </c:pt>
                <c:pt idx="376">
                  <c:v>131.38999999999999</c:v>
                </c:pt>
                <c:pt idx="377">
                  <c:v>131.5</c:v>
                </c:pt>
                <c:pt idx="378">
                  <c:v>131.6</c:v>
                </c:pt>
                <c:pt idx="379">
                  <c:v>131.71</c:v>
                </c:pt>
                <c:pt idx="380">
                  <c:v>131.81</c:v>
                </c:pt>
                <c:pt idx="381">
                  <c:v>131.91999999999999</c:v>
                </c:pt>
                <c:pt idx="382">
                  <c:v>132.02000000000001</c:v>
                </c:pt>
                <c:pt idx="383">
                  <c:v>132.12</c:v>
                </c:pt>
                <c:pt idx="384">
                  <c:v>132.22</c:v>
                </c:pt>
                <c:pt idx="385">
                  <c:v>132.31</c:v>
                </c:pt>
                <c:pt idx="386">
                  <c:v>132.41</c:v>
                </c:pt>
                <c:pt idx="387">
                  <c:v>132.5</c:v>
                </c:pt>
                <c:pt idx="388">
                  <c:v>132.58000000000001</c:v>
                </c:pt>
                <c:pt idx="389">
                  <c:v>132.66</c:v>
                </c:pt>
                <c:pt idx="390">
                  <c:v>132.74</c:v>
                </c:pt>
                <c:pt idx="391">
                  <c:v>132.81</c:v>
                </c:pt>
                <c:pt idx="392">
                  <c:v>132.88</c:v>
                </c:pt>
                <c:pt idx="393">
                  <c:v>132.94</c:v>
                </c:pt>
                <c:pt idx="394">
                  <c:v>133</c:v>
                </c:pt>
                <c:pt idx="395">
                  <c:v>133.05000000000001</c:v>
                </c:pt>
                <c:pt idx="396">
                  <c:v>133.09</c:v>
                </c:pt>
                <c:pt idx="397">
                  <c:v>133.13</c:v>
                </c:pt>
                <c:pt idx="398">
                  <c:v>133.18</c:v>
                </c:pt>
                <c:pt idx="399">
                  <c:v>133.22999999999999</c:v>
                </c:pt>
                <c:pt idx="400">
                  <c:v>133.28</c:v>
                </c:pt>
                <c:pt idx="401">
                  <c:v>133.34</c:v>
                </c:pt>
                <c:pt idx="402">
                  <c:v>133.38999999999999</c:v>
                </c:pt>
                <c:pt idx="403">
                  <c:v>133.44</c:v>
                </c:pt>
                <c:pt idx="404">
                  <c:v>133.49</c:v>
                </c:pt>
                <c:pt idx="405">
                  <c:v>133.54</c:v>
                </c:pt>
                <c:pt idx="406">
                  <c:v>133.58000000000001</c:v>
                </c:pt>
                <c:pt idx="407">
                  <c:v>133.62</c:v>
                </c:pt>
                <c:pt idx="408">
                  <c:v>133.66</c:v>
                </c:pt>
                <c:pt idx="409">
                  <c:v>133.69</c:v>
                </c:pt>
                <c:pt idx="410">
                  <c:v>133.74</c:v>
                </c:pt>
                <c:pt idx="411">
                  <c:v>133.79</c:v>
                </c:pt>
                <c:pt idx="412">
                  <c:v>133.84</c:v>
                </c:pt>
                <c:pt idx="413">
                  <c:v>133.88999999999999</c:v>
                </c:pt>
                <c:pt idx="414">
                  <c:v>133.94</c:v>
                </c:pt>
                <c:pt idx="415">
                  <c:v>133.97999999999999</c:v>
                </c:pt>
                <c:pt idx="416">
                  <c:v>134.03</c:v>
                </c:pt>
                <c:pt idx="417">
                  <c:v>134.07</c:v>
                </c:pt>
                <c:pt idx="418">
                  <c:v>134.11000000000001</c:v>
                </c:pt>
                <c:pt idx="419">
                  <c:v>134.13999999999999</c:v>
                </c:pt>
                <c:pt idx="420">
                  <c:v>134.16999999999999</c:v>
                </c:pt>
                <c:pt idx="421">
                  <c:v>134.19999999999999</c:v>
                </c:pt>
                <c:pt idx="422">
                  <c:v>134.24</c:v>
                </c:pt>
                <c:pt idx="423">
                  <c:v>134.29</c:v>
                </c:pt>
                <c:pt idx="424">
                  <c:v>134.33000000000001</c:v>
                </c:pt>
                <c:pt idx="425">
                  <c:v>134.38999999999999</c:v>
                </c:pt>
                <c:pt idx="426">
                  <c:v>134.44</c:v>
                </c:pt>
                <c:pt idx="427">
                  <c:v>134.49</c:v>
                </c:pt>
                <c:pt idx="428">
                  <c:v>134.54</c:v>
                </c:pt>
                <c:pt idx="429">
                  <c:v>134.6</c:v>
                </c:pt>
                <c:pt idx="430">
                  <c:v>134.65</c:v>
                </c:pt>
                <c:pt idx="431">
                  <c:v>134.69999999999999</c:v>
                </c:pt>
                <c:pt idx="432">
                  <c:v>134.74</c:v>
                </c:pt>
                <c:pt idx="433">
                  <c:v>134.79</c:v>
                </c:pt>
                <c:pt idx="434">
                  <c:v>134.83000000000001</c:v>
                </c:pt>
                <c:pt idx="435">
                  <c:v>134.88</c:v>
                </c:pt>
                <c:pt idx="436">
                  <c:v>134.91999999999999</c:v>
                </c:pt>
                <c:pt idx="437">
                  <c:v>134.97</c:v>
                </c:pt>
                <c:pt idx="438">
                  <c:v>135.01</c:v>
                </c:pt>
                <c:pt idx="439">
                  <c:v>135.05000000000001</c:v>
                </c:pt>
                <c:pt idx="440">
                  <c:v>135.09</c:v>
                </c:pt>
                <c:pt idx="441">
                  <c:v>135.13999999999999</c:v>
                </c:pt>
                <c:pt idx="442">
                  <c:v>135.18</c:v>
                </c:pt>
                <c:pt idx="443">
                  <c:v>135.22999999999999</c:v>
                </c:pt>
                <c:pt idx="444">
                  <c:v>135.27000000000001</c:v>
                </c:pt>
                <c:pt idx="445">
                  <c:v>135.32</c:v>
                </c:pt>
                <c:pt idx="446">
                  <c:v>135.37</c:v>
                </c:pt>
                <c:pt idx="447">
                  <c:v>135.41999999999999</c:v>
                </c:pt>
                <c:pt idx="448">
                  <c:v>135.47</c:v>
                </c:pt>
                <c:pt idx="449">
                  <c:v>135.53</c:v>
                </c:pt>
                <c:pt idx="450">
                  <c:v>135.58000000000001</c:v>
                </c:pt>
                <c:pt idx="451">
                  <c:v>135.63</c:v>
                </c:pt>
                <c:pt idx="452">
                  <c:v>135.68</c:v>
                </c:pt>
                <c:pt idx="453">
                  <c:v>135.72</c:v>
                </c:pt>
                <c:pt idx="454">
                  <c:v>135.77000000000001</c:v>
                </c:pt>
                <c:pt idx="455">
                  <c:v>135.82</c:v>
                </c:pt>
                <c:pt idx="456">
                  <c:v>135.87</c:v>
                </c:pt>
                <c:pt idx="457">
                  <c:v>135.91999999999999</c:v>
                </c:pt>
                <c:pt idx="458">
                  <c:v>135.97</c:v>
                </c:pt>
                <c:pt idx="459">
                  <c:v>136.02000000000001</c:v>
                </c:pt>
                <c:pt idx="460">
                  <c:v>136.06</c:v>
                </c:pt>
                <c:pt idx="461">
                  <c:v>136.11000000000001</c:v>
                </c:pt>
                <c:pt idx="462">
                  <c:v>136.16</c:v>
                </c:pt>
                <c:pt idx="463">
                  <c:v>136.19999999999999</c:v>
                </c:pt>
                <c:pt idx="464">
                  <c:v>136.25</c:v>
                </c:pt>
                <c:pt idx="465">
                  <c:v>136.29</c:v>
                </c:pt>
                <c:pt idx="466">
                  <c:v>136.34</c:v>
                </c:pt>
                <c:pt idx="467">
                  <c:v>136.38</c:v>
                </c:pt>
                <c:pt idx="468">
                  <c:v>136.41999999999999</c:v>
                </c:pt>
                <c:pt idx="469">
                  <c:v>136.46</c:v>
                </c:pt>
                <c:pt idx="470">
                  <c:v>136.5</c:v>
                </c:pt>
                <c:pt idx="471">
                  <c:v>136.54</c:v>
                </c:pt>
                <c:pt idx="472">
                  <c:v>136.59</c:v>
                </c:pt>
                <c:pt idx="473">
                  <c:v>136.63</c:v>
                </c:pt>
                <c:pt idx="474">
                  <c:v>136.66999999999999</c:v>
                </c:pt>
                <c:pt idx="475">
                  <c:v>136.71</c:v>
                </c:pt>
                <c:pt idx="476">
                  <c:v>136.76</c:v>
                </c:pt>
                <c:pt idx="477">
                  <c:v>136.80000000000001</c:v>
                </c:pt>
                <c:pt idx="478">
                  <c:v>136.84</c:v>
                </c:pt>
                <c:pt idx="479">
                  <c:v>136.88</c:v>
                </c:pt>
                <c:pt idx="480">
                  <c:v>136.91999999999999</c:v>
                </c:pt>
                <c:pt idx="481">
                  <c:v>136.96</c:v>
                </c:pt>
                <c:pt idx="482">
                  <c:v>136.99</c:v>
                </c:pt>
                <c:pt idx="483">
                  <c:v>137.03</c:v>
                </c:pt>
                <c:pt idx="484">
                  <c:v>137.07</c:v>
                </c:pt>
                <c:pt idx="485">
                  <c:v>137.1</c:v>
                </c:pt>
                <c:pt idx="486">
                  <c:v>137.13999999999999</c:v>
                </c:pt>
                <c:pt idx="487">
                  <c:v>137.18</c:v>
                </c:pt>
                <c:pt idx="488">
                  <c:v>137.22</c:v>
                </c:pt>
                <c:pt idx="489">
                  <c:v>137.26</c:v>
                </c:pt>
                <c:pt idx="490">
                  <c:v>137.29</c:v>
                </c:pt>
                <c:pt idx="491">
                  <c:v>137.33000000000001</c:v>
                </c:pt>
                <c:pt idx="492">
                  <c:v>137.37</c:v>
                </c:pt>
                <c:pt idx="493">
                  <c:v>137.41</c:v>
                </c:pt>
                <c:pt idx="494">
                  <c:v>137.44</c:v>
                </c:pt>
                <c:pt idx="495">
                  <c:v>137.47999999999999</c:v>
                </c:pt>
                <c:pt idx="496">
                  <c:v>137.52000000000001</c:v>
                </c:pt>
                <c:pt idx="497">
                  <c:v>137.55000000000001</c:v>
                </c:pt>
                <c:pt idx="498">
                  <c:v>137.59</c:v>
                </c:pt>
                <c:pt idx="499">
                  <c:v>137.63</c:v>
                </c:pt>
                <c:pt idx="500">
                  <c:v>137.66</c:v>
                </c:pt>
                <c:pt idx="501">
                  <c:v>137.69999999999999</c:v>
                </c:pt>
                <c:pt idx="502">
                  <c:v>137.72999999999999</c:v>
                </c:pt>
                <c:pt idx="503">
                  <c:v>137.77000000000001</c:v>
                </c:pt>
                <c:pt idx="504">
                  <c:v>137.80000000000001</c:v>
                </c:pt>
                <c:pt idx="505">
                  <c:v>137.83000000000001</c:v>
                </c:pt>
                <c:pt idx="506">
                  <c:v>137.87</c:v>
                </c:pt>
                <c:pt idx="507">
                  <c:v>137.9</c:v>
                </c:pt>
                <c:pt idx="508">
                  <c:v>137.93</c:v>
                </c:pt>
                <c:pt idx="509">
                  <c:v>137.96</c:v>
                </c:pt>
                <c:pt idx="510">
                  <c:v>138</c:v>
                </c:pt>
                <c:pt idx="511">
                  <c:v>138.03</c:v>
                </c:pt>
                <c:pt idx="512">
                  <c:v>138.07</c:v>
                </c:pt>
                <c:pt idx="513">
                  <c:v>138.1</c:v>
                </c:pt>
                <c:pt idx="514">
                  <c:v>138.13</c:v>
                </c:pt>
                <c:pt idx="515">
                  <c:v>138.16999999999999</c:v>
                </c:pt>
                <c:pt idx="516">
                  <c:v>138.19999999999999</c:v>
                </c:pt>
                <c:pt idx="517">
                  <c:v>138.22999999999999</c:v>
                </c:pt>
                <c:pt idx="518">
                  <c:v>138.26</c:v>
                </c:pt>
                <c:pt idx="519">
                  <c:v>138.29</c:v>
                </c:pt>
                <c:pt idx="520">
                  <c:v>138.33000000000001</c:v>
                </c:pt>
                <c:pt idx="521">
                  <c:v>138.36000000000001</c:v>
                </c:pt>
                <c:pt idx="522">
                  <c:v>138.38999999999999</c:v>
                </c:pt>
                <c:pt idx="523">
                  <c:v>138.41999999999999</c:v>
                </c:pt>
                <c:pt idx="524">
                  <c:v>138.44999999999999</c:v>
                </c:pt>
                <c:pt idx="525">
                  <c:v>138.47</c:v>
                </c:pt>
                <c:pt idx="526">
                  <c:v>138.5</c:v>
                </c:pt>
                <c:pt idx="527">
                  <c:v>138.52000000000001</c:v>
                </c:pt>
                <c:pt idx="528">
                  <c:v>138.55000000000001</c:v>
                </c:pt>
                <c:pt idx="529">
                  <c:v>138.57</c:v>
                </c:pt>
                <c:pt idx="530">
                  <c:v>138.6</c:v>
                </c:pt>
                <c:pt idx="531">
                  <c:v>138.63</c:v>
                </c:pt>
                <c:pt idx="532">
                  <c:v>138.65</c:v>
                </c:pt>
                <c:pt idx="533">
                  <c:v>138.68</c:v>
                </c:pt>
                <c:pt idx="534">
                  <c:v>138.71</c:v>
                </c:pt>
                <c:pt idx="535">
                  <c:v>138.72999999999999</c:v>
                </c:pt>
                <c:pt idx="536">
                  <c:v>138.76</c:v>
                </c:pt>
                <c:pt idx="537">
                  <c:v>138.79</c:v>
                </c:pt>
                <c:pt idx="538">
                  <c:v>138.82</c:v>
                </c:pt>
                <c:pt idx="539">
                  <c:v>138.85</c:v>
                </c:pt>
                <c:pt idx="540">
                  <c:v>138.88</c:v>
                </c:pt>
                <c:pt idx="541">
                  <c:v>138.9</c:v>
                </c:pt>
                <c:pt idx="542">
                  <c:v>138.93</c:v>
                </c:pt>
                <c:pt idx="543">
                  <c:v>138.94999999999999</c:v>
                </c:pt>
                <c:pt idx="544">
                  <c:v>138.97999999999999</c:v>
                </c:pt>
                <c:pt idx="545">
                  <c:v>139</c:v>
                </c:pt>
                <c:pt idx="546">
                  <c:v>139.03</c:v>
                </c:pt>
                <c:pt idx="547">
                  <c:v>139.06</c:v>
                </c:pt>
                <c:pt idx="548">
                  <c:v>139.09</c:v>
                </c:pt>
                <c:pt idx="549">
                  <c:v>139.11000000000001</c:v>
                </c:pt>
                <c:pt idx="550">
                  <c:v>139.13999999999999</c:v>
                </c:pt>
                <c:pt idx="551">
                  <c:v>139.16999999999999</c:v>
                </c:pt>
                <c:pt idx="552">
                  <c:v>139.19999999999999</c:v>
                </c:pt>
                <c:pt idx="553">
                  <c:v>139.22999999999999</c:v>
                </c:pt>
                <c:pt idx="554">
                  <c:v>139.26</c:v>
                </c:pt>
                <c:pt idx="555">
                  <c:v>139.29</c:v>
                </c:pt>
                <c:pt idx="556">
                  <c:v>139.32</c:v>
                </c:pt>
                <c:pt idx="557">
                  <c:v>139.35</c:v>
                </c:pt>
                <c:pt idx="558">
                  <c:v>139.38999999999999</c:v>
                </c:pt>
                <c:pt idx="559">
                  <c:v>139.41999999999999</c:v>
                </c:pt>
                <c:pt idx="560">
                  <c:v>139.44999999999999</c:v>
                </c:pt>
                <c:pt idx="561">
                  <c:v>139.47999999999999</c:v>
                </c:pt>
                <c:pt idx="562">
                  <c:v>139.51</c:v>
                </c:pt>
                <c:pt idx="563">
                  <c:v>139.55000000000001</c:v>
                </c:pt>
                <c:pt idx="564">
                  <c:v>139.58000000000001</c:v>
                </c:pt>
                <c:pt idx="565">
                  <c:v>139.61000000000001</c:v>
                </c:pt>
                <c:pt idx="566">
                  <c:v>139.65</c:v>
                </c:pt>
                <c:pt idx="567">
                  <c:v>139.68</c:v>
                </c:pt>
                <c:pt idx="568">
                  <c:v>139.71</c:v>
                </c:pt>
                <c:pt idx="569">
                  <c:v>139.74</c:v>
                </c:pt>
                <c:pt idx="570">
                  <c:v>139.77000000000001</c:v>
                </c:pt>
                <c:pt idx="571">
                  <c:v>139.81</c:v>
                </c:pt>
                <c:pt idx="572">
                  <c:v>139.84</c:v>
                </c:pt>
                <c:pt idx="573">
                  <c:v>139.87</c:v>
                </c:pt>
                <c:pt idx="574">
                  <c:v>139.9</c:v>
                </c:pt>
                <c:pt idx="575">
                  <c:v>139.93</c:v>
                </c:pt>
                <c:pt idx="576">
                  <c:v>139.96</c:v>
                </c:pt>
                <c:pt idx="577">
                  <c:v>139.99</c:v>
                </c:pt>
                <c:pt idx="578">
                  <c:v>140.02000000000001</c:v>
                </c:pt>
                <c:pt idx="579">
                  <c:v>140.05000000000001</c:v>
                </c:pt>
                <c:pt idx="580">
                  <c:v>140.08000000000001</c:v>
                </c:pt>
                <c:pt idx="581">
                  <c:v>140.11000000000001</c:v>
                </c:pt>
                <c:pt idx="582">
                  <c:v>140.13999999999999</c:v>
                </c:pt>
                <c:pt idx="583">
                  <c:v>140.16999999999999</c:v>
                </c:pt>
                <c:pt idx="584">
                  <c:v>140.19999999999999</c:v>
                </c:pt>
                <c:pt idx="585">
                  <c:v>140.22999999999999</c:v>
                </c:pt>
                <c:pt idx="586">
                  <c:v>140.26</c:v>
                </c:pt>
                <c:pt idx="587">
                  <c:v>140.29</c:v>
                </c:pt>
                <c:pt idx="588">
                  <c:v>140.32</c:v>
                </c:pt>
                <c:pt idx="589">
                  <c:v>140.35</c:v>
                </c:pt>
                <c:pt idx="590">
                  <c:v>140.38</c:v>
                </c:pt>
                <c:pt idx="591">
                  <c:v>140.41</c:v>
                </c:pt>
                <c:pt idx="592">
                  <c:v>140.44</c:v>
                </c:pt>
                <c:pt idx="593">
                  <c:v>140.47</c:v>
                </c:pt>
                <c:pt idx="594">
                  <c:v>140.5</c:v>
                </c:pt>
                <c:pt idx="595">
                  <c:v>140.53</c:v>
                </c:pt>
                <c:pt idx="596">
                  <c:v>140.57</c:v>
                </c:pt>
                <c:pt idx="597">
                  <c:v>140.6</c:v>
                </c:pt>
                <c:pt idx="598">
                  <c:v>140.63</c:v>
                </c:pt>
                <c:pt idx="599">
                  <c:v>140.66</c:v>
                </c:pt>
                <c:pt idx="600">
                  <c:v>140.69999999999999</c:v>
                </c:pt>
                <c:pt idx="601">
                  <c:v>140.72999999999999</c:v>
                </c:pt>
                <c:pt idx="602">
                  <c:v>140.76</c:v>
                </c:pt>
                <c:pt idx="603">
                  <c:v>140.79</c:v>
                </c:pt>
                <c:pt idx="604">
                  <c:v>140.82</c:v>
                </c:pt>
                <c:pt idx="605">
                  <c:v>140.85</c:v>
                </c:pt>
                <c:pt idx="606">
                  <c:v>140.88</c:v>
                </c:pt>
                <c:pt idx="607">
                  <c:v>140.91</c:v>
                </c:pt>
                <c:pt idx="608">
                  <c:v>140.94</c:v>
                </c:pt>
                <c:pt idx="609">
                  <c:v>140.97</c:v>
                </c:pt>
                <c:pt idx="610">
                  <c:v>141</c:v>
                </c:pt>
                <c:pt idx="611">
                  <c:v>141.03</c:v>
                </c:pt>
                <c:pt idx="612">
                  <c:v>141.06</c:v>
                </c:pt>
                <c:pt idx="613">
                  <c:v>141.09</c:v>
                </c:pt>
                <c:pt idx="614">
                  <c:v>141.12</c:v>
                </c:pt>
                <c:pt idx="615">
                  <c:v>141.13999999999999</c:v>
                </c:pt>
                <c:pt idx="616">
                  <c:v>141.16999999999999</c:v>
                </c:pt>
                <c:pt idx="617">
                  <c:v>141.19999999999999</c:v>
                </c:pt>
                <c:pt idx="618">
                  <c:v>141.22</c:v>
                </c:pt>
                <c:pt idx="619">
                  <c:v>141.25</c:v>
                </c:pt>
                <c:pt idx="620">
                  <c:v>141.28</c:v>
                </c:pt>
                <c:pt idx="621">
                  <c:v>141.31</c:v>
                </c:pt>
                <c:pt idx="622">
                  <c:v>141.34</c:v>
                </c:pt>
                <c:pt idx="623">
                  <c:v>141.37</c:v>
                </c:pt>
                <c:pt idx="624">
                  <c:v>141.4</c:v>
                </c:pt>
                <c:pt idx="625">
                  <c:v>141.43</c:v>
                </c:pt>
                <c:pt idx="626">
                  <c:v>141.46</c:v>
                </c:pt>
                <c:pt idx="627">
                  <c:v>141.47999999999999</c:v>
                </c:pt>
                <c:pt idx="628">
                  <c:v>141.51</c:v>
                </c:pt>
                <c:pt idx="629">
                  <c:v>141.55000000000001</c:v>
                </c:pt>
                <c:pt idx="630">
                  <c:v>141.58000000000001</c:v>
                </c:pt>
                <c:pt idx="631">
                  <c:v>141.61000000000001</c:v>
                </c:pt>
                <c:pt idx="632">
                  <c:v>141.63999999999999</c:v>
                </c:pt>
                <c:pt idx="633">
                  <c:v>141.66999999999999</c:v>
                </c:pt>
                <c:pt idx="634">
                  <c:v>141.69999999999999</c:v>
                </c:pt>
                <c:pt idx="635">
                  <c:v>141.72999999999999</c:v>
                </c:pt>
                <c:pt idx="636">
                  <c:v>141.77000000000001</c:v>
                </c:pt>
                <c:pt idx="637">
                  <c:v>141.80000000000001</c:v>
                </c:pt>
                <c:pt idx="638">
                  <c:v>141.83000000000001</c:v>
                </c:pt>
                <c:pt idx="639">
                  <c:v>141.86000000000001</c:v>
                </c:pt>
                <c:pt idx="640">
                  <c:v>141.88999999999999</c:v>
                </c:pt>
                <c:pt idx="641">
                  <c:v>141.91999999999999</c:v>
                </c:pt>
                <c:pt idx="642">
                  <c:v>141.96</c:v>
                </c:pt>
                <c:pt idx="643">
                  <c:v>141.99</c:v>
                </c:pt>
                <c:pt idx="644">
                  <c:v>142.02000000000001</c:v>
                </c:pt>
                <c:pt idx="645">
                  <c:v>142.06</c:v>
                </c:pt>
                <c:pt idx="646">
                  <c:v>142.09</c:v>
                </c:pt>
                <c:pt idx="647">
                  <c:v>142.12</c:v>
                </c:pt>
                <c:pt idx="648">
                  <c:v>142.15</c:v>
                </c:pt>
                <c:pt idx="649">
                  <c:v>142.19</c:v>
                </c:pt>
                <c:pt idx="650">
                  <c:v>142.22</c:v>
                </c:pt>
                <c:pt idx="651">
                  <c:v>142.25</c:v>
                </c:pt>
                <c:pt idx="652">
                  <c:v>142.29</c:v>
                </c:pt>
                <c:pt idx="653">
                  <c:v>142.32</c:v>
                </c:pt>
                <c:pt idx="654">
                  <c:v>142.36000000000001</c:v>
                </c:pt>
                <c:pt idx="655">
                  <c:v>142.38999999999999</c:v>
                </c:pt>
                <c:pt idx="656">
                  <c:v>142.41999999999999</c:v>
                </c:pt>
                <c:pt idx="657">
                  <c:v>142.44999999999999</c:v>
                </c:pt>
                <c:pt idx="658">
                  <c:v>142.49</c:v>
                </c:pt>
                <c:pt idx="659">
                  <c:v>142.52000000000001</c:v>
                </c:pt>
                <c:pt idx="660">
                  <c:v>142.55000000000001</c:v>
                </c:pt>
                <c:pt idx="661">
                  <c:v>142.58000000000001</c:v>
                </c:pt>
                <c:pt idx="662">
                  <c:v>142.61000000000001</c:v>
                </c:pt>
                <c:pt idx="663">
                  <c:v>142.63999999999999</c:v>
                </c:pt>
                <c:pt idx="664">
                  <c:v>142.66999999999999</c:v>
                </c:pt>
                <c:pt idx="665">
                  <c:v>142.69999999999999</c:v>
                </c:pt>
                <c:pt idx="666">
                  <c:v>142.72999999999999</c:v>
                </c:pt>
                <c:pt idx="667">
                  <c:v>142.76</c:v>
                </c:pt>
                <c:pt idx="668">
                  <c:v>142.80000000000001</c:v>
                </c:pt>
                <c:pt idx="669">
                  <c:v>142.82</c:v>
                </c:pt>
                <c:pt idx="670">
                  <c:v>142.86000000000001</c:v>
                </c:pt>
                <c:pt idx="671">
                  <c:v>142.88999999999999</c:v>
                </c:pt>
                <c:pt idx="672">
                  <c:v>142.91999999999999</c:v>
                </c:pt>
                <c:pt idx="673">
                  <c:v>142.94999999999999</c:v>
                </c:pt>
                <c:pt idx="674">
                  <c:v>142.97999999999999</c:v>
                </c:pt>
                <c:pt idx="675">
                  <c:v>143.01</c:v>
                </c:pt>
                <c:pt idx="676">
                  <c:v>143.04</c:v>
                </c:pt>
                <c:pt idx="677">
                  <c:v>143.07</c:v>
                </c:pt>
                <c:pt idx="678">
                  <c:v>143.1</c:v>
                </c:pt>
                <c:pt idx="679">
                  <c:v>143.13</c:v>
                </c:pt>
                <c:pt idx="680">
                  <c:v>143.16</c:v>
                </c:pt>
                <c:pt idx="681">
                  <c:v>143.19</c:v>
                </c:pt>
                <c:pt idx="682">
                  <c:v>143.22</c:v>
                </c:pt>
                <c:pt idx="683">
                  <c:v>143.25</c:v>
                </c:pt>
                <c:pt idx="684">
                  <c:v>143.28</c:v>
                </c:pt>
                <c:pt idx="685">
                  <c:v>143.30000000000001</c:v>
                </c:pt>
                <c:pt idx="686">
                  <c:v>143.33000000000001</c:v>
                </c:pt>
                <c:pt idx="687">
                  <c:v>143.36000000000001</c:v>
                </c:pt>
                <c:pt idx="688">
                  <c:v>143.38999999999999</c:v>
                </c:pt>
                <c:pt idx="689">
                  <c:v>143.41999999999999</c:v>
                </c:pt>
                <c:pt idx="690">
                  <c:v>143.44999999999999</c:v>
                </c:pt>
                <c:pt idx="691">
                  <c:v>143.47</c:v>
                </c:pt>
                <c:pt idx="692">
                  <c:v>143.5</c:v>
                </c:pt>
                <c:pt idx="693">
                  <c:v>143.53</c:v>
                </c:pt>
                <c:pt idx="694">
                  <c:v>143.56</c:v>
                </c:pt>
                <c:pt idx="695">
                  <c:v>143.59</c:v>
                </c:pt>
                <c:pt idx="696">
                  <c:v>143.62</c:v>
                </c:pt>
                <c:pt idx="697">
                  <c:v>143.63999999999999</c:v>
                </c:pt>
                <c:pt idx="698">
                  <c:v>143.66999999999999</c:v>
                </c:pt>
                <c:pt idx="699">
                  <c:v>143.69999999999999</c:v>
                </c:pt>
                <c:pt idx="700">
                  <c:v>143.72999999999999</c:v>
                </c:pt>
                <c:pt idx="701">
                  <c:v>143.75</c:v>
                </c:pt>
                <c:pt idx="702">
                  <c:v>143.78</c:v>
                </c:pt>
                <c:pt idx="703">
                  <c:v>143.81</c:v>
                </c:pt>
                <c:pt idx="704">
                  <c:v>143.84</c:v>
                </c:pt>
                <c:pt idx="705">
                  <c:v>143.86000000000001</c:v>
                </c:pt>
                <c:pt idx="706">
                  <c:v>143.88999999999999</c:v>
                </c:pt>
                <c:pt idx="707">
                  <c:v>143.91999999999999</c:v>
                </c:pt>
                <c:pt idx="708">
                  <c:v>143.94</c:v>
                </c:pt>
                <c:pt idx="709">
                  <c:v>143.97</c:v>
                </c:pt>
                <c:pt idx="710">
                  <c:v>143.99</c:v>
                </c:pt>
                <c:pt idx="711">
                  <c:v>144.02000000000001</c:v>
                </c:pt>
                <c:pt idx="712">
                  <c:v>144.04</c:v>
                </c:pt>
                <c:pt idx="713">
                  <c:v>144.07</c:v>
                </c:pt>
                <c:pt idx="714">
                  <c:v>144.1</c:v>
                </c:pt>
                <c:pt idx="715">
                  <c:v>144.12</c:v>
                </c:pt>
                <c:pt idx="716">
                  <c:v>144.15</c:v>
                </c:pt>
                <c:pt idx="717">
                  <c:v>144.16999999999999</c:v>
                </c:pt>
                <c:pt idx="718">
                  <c:v>144.19999999999999</c:v>
                </c:pt>
                <c:pt idx="719">
                  <c:v>144.22</c:v>
                </c:pt>
                <c:pt idx="720">
                  <c:v>144.25</c:v>
                </c:pt>
                <c:pt idx="721">
                  <c:v>144.27000000000001</c:v>
                </c:pt>
                <c:pt idx="722">
                  <c:v>144.30000000000001</c:v>
                </c:pt>
                <c:pt idx="723">
                  <c:v>144.32</c:v>
                </c:pt>
                <c:pt idx="724">
                  <c:v>144.34</c:v>
                </c:pt>
                <c:pt idx="725">
                  <c:v>144.37</c:v>
                </c:pt>
                <c:pt idx="726">
                  <c:v>144.38999999999999</c:v>
                </c:pt>
                <c:pt idx="727">
                  <c:v>144.41</c:v>
                </c:pt>
                <c:pt idx="728">
                  <c:v>144.44</c:v>
                </c:pt>
                <c:pt idx="729">
                  <c:v>144.47</c:v>
                </c:pt>
                <c:pt idx="730">
                  <c:v>144.49</c:v>
                </c:pt>
                <c:pt idx="731">
                  <c:v>144.52000000000001</c:v>
                </c:pt>
                <c:pt idx="732">
                  <c:v>144.54</c:v>
                </c:pt>
                <c:pt idx="733">
                  <c:v>144.56</c:v>
                </c:pt>
                <c:pt idx="734">
                  <c:v>144.59</c:v>
                </c:pt>
                <c:pt idx="735">
                  <c:v>144.61000000000001</c:v>
                </c:pt>
                <c:pt idx="736">
                  <c:v>144.63</c:v>
                </c:pt>
                <c:pt idx="737">
                  <c:v>144.65</c:v>
                </c:pt>
                <c:pt idx="738">
                  <c:v>144.68</c:v>
                </c:pt>
                <c:pt idx="739">
                  <c:v>144.69999999999999</c:v>
                </c:pt>
                <c:pt idx="740">
                  <c:v>144.72</c:v>
                </c:pt>
                <c:pt idx="741">
                  <c:v>144.74</c:v>
                </c:pt>
                <c:pt idx="742">
                  <c:v>144.77000000000001</c:v>
                </c:pt>
                <c:pt idx="743">
                  <c:v>144.79</c:v>
                </c:pt>
                <c:pt idx="744">
                  <c:v>144.81</c:v>
                </c:pt>
                <c:pt idx="745">
                  <c:v>144.83000000000001</c:v>
                </c:pt>
                <c:pt idx="746">
                  <c:v>144.86000000000001</c:v>
                </c:pt>
                <c:pt idx="747">
                  <c:v>144.88</c:v>
                </c:pt>
                <c:pt idx="748">
                  <c:v>144.9</c:v>
                </c:pt>
                <c:pt idx="749">
                  <c:v>144.91999999999999</c:v>
                </c:pt>
                <c:pt idx="750">
                  <c:v>144.94</c:v>
                </c:pt>
                <c:pt idx="751">
                  <c:v>144.97</c:v>
                </c:pt>
                <c:pt idx="752">
                  <c:v>144.99</c:v>
                </c:pt>
                <c:pt idx="753">
                  <c:v>145.01</c:v>
                </c:pt>
                <c:pt idx="754">
                  <c:v>145.03</c:v>
                </c:pt>
                <c:pt idx="755">
                  <c:v>145.05000000000001</c:v>
                </c:pt>
                <c:pt idx="756">
                  <c:v>145.07</c:v>
                </c:pt>
                <c:pt idx="757">
                  <c:v>145.09</c:v>
                </c:pt>
                <c:pt idx="758">
                  <c:v>145.11000000000001</c:v>
                </c:pt>
                <c:pt idx="759">
                  <c:v>145.13</c:v>
                </c:pt>
                <c:pt idx="760">
                  <c:v>145.15</c:v>
                </c:pt>
                <c:pt idx="761">
                  <c:v>145.16999999999999</c:v>
                </c:pt>
                <c:pt idx="762">
                  <c:v>145.19</c:v>
                </c:pt>
                <c:pt idx="763">
                  <c:v>145.21</c:v>
                </c:pt>
                <c:pt idx="764">
                  <c:v>145.22999999999999</c:v>
                </c:pt>
                <c:pt idx="765">
                  <c:v>145.25</c:v>
                </c:pt>
                <c:pt idx="766">
                  <c:v>145.27000000000001</c:v>
                </c:pt>
                <c:pt idx="767">
                  <c:v>145.29</c:v>
                </c:pt>
                <c:pt idx="768">
                  <c:v>145.31</c:v>
                </c:pt>
                <c:pt idx="769">
                  <c:v>145.33000000000001</c:v>
                </c:pt>
                <c:pt idx="770">
                  <c:v>145.34</c:v>
                </c:pt>
                <c:pt idx="771">
                  <c:v>145.36000000000001</c:v>
                </c:pt>
                <c:pt idx="772">
                  <c:v>145.38</c:v>
                </c:pt>
                <c:pt idx="773">
                  <c:v>145.4</c:v>
                </c:pt>
                <c:pt idx="774">
                  <c:v>145.41999999999999</c:v>
                </c:pt>
                <c:pt idx="775">
                  <c:v>145.44</c:v>
                </c:pt>
                <c:pt idx="776">
                  <c:v>145.46</c:v>
                </c:pt>
                <c:pt idx="777">
                  <c:v>145.47999999999999</c:v>
                </c:pt>
                <c:pt idx="778">
                  <c:v>145.5</c:v>
                </c:pt>
                <c:pt idx="779">
                  <c:v>145.51</c:v>
                </c:pt>
                <c:pt idx="780">
                  <c:v>145.53</c:v>
                </c:pt>
                <c:pt idx="781">
                  <c:v>145.55000000000001</c:v>
                </c:pt>
                <c:pt idx="782">
                  <c:v>145.56</c:v>
                </c:pt>
                <c:pt idx="783">
                  <c:v>145.58000000000001</c:v>
                </c:pt>
                <c:pt idx="784">
                  <c:v>145.6</c:v>
                </c:pt>
                <c:pt idx="785">
                  <c:v>145.61000000000001</c:v>
                </c:pt>
                <c:pt idx="786">
                  <c:v>145.63</c:v>
                </c:pt>
                <c:pt idx="787">
                  <c:v>145.63999999999999</c:v>
                </c:pt>
                <c:pt idx="788">
                  <c:v>145.66</c:v>
                </c:pt>
                <c:pt idx="789">
                  <c:v>145.68</c:v>
                </c:pt>
                <c:pt idx="790">
                  <c:v>145.69</c:v>
                </c:pt>
                <c:pt idx="791">
                  <c:v>145.71</c:v>
                </c:pt>
                <c:pt idx="792">
                  <c:v>145.72999999999999</c:v>
                </c:pt>
                <c:pt idx="793">
                  <c:v>145.74</c:v>
                </c:pt>
                <c:pt idx="794">
                  <c:v>145.76</c:v>
                </c:pt>
                <c:pt idx="795">
                  <c:v>145.77000000000001</c:v>
                </c:pt>
                <c:pt idx="796">
                  <c:v>145.79</c:v>
                </c:pt>
                <c:pt idx="797">
                  <c:v>145.81</c:v>
                </c:pt>
                <c:pt idx="798">
                  <c:v>145.82</c:v>
                </c:pt>
                <c:pt idx="799">
                  <c:v>145.83000000000001</c:v>
                </c:pt>
                <c:pt idx="800">
                  <c:v>145.85</c:v>
                </c:pt>
                <c:pt idx="801">
                  <c:v>145.86000000000001</c:v>
                </c:pt>
                <c:pt idx="802">
                  <c:v>145.88</c:v>
                </c:pt>
                <c:pt idx="803">
                  <c:v>145.88999999999999</c:v>
                </c:pt>
                <c:pt idx="804">
                  <c:v>145.9</c:v>
                </c:pt>
                <c:pt idx="805">
                  <c:v>145.91999999999999</c:v>
                </c:pt>
                <c:pt idx="806">
                  <c:v>145.93</c:v>
                </c:pt>
                <c:pt idx="807">
                  <c:v>145.94</c:v>
                </c:pt>
                <c:pt idx="808">
                  <c:v>145.94999999999999</c:v>
                </c:pt>
                <c:pt idx="809">
                  <c:v>145.97</c:v>
                </c:pt>
                <c:pt idx="810">
                  <c:v>145.97999999999999</c:v>
                </c:pt>
                <c:pt idx="811">
                  <c:v>145.99</c:v>
                </c:pt>
                <c:pt idx="812">
                  <c:v>146</c:v>
                </c:pt>
                <c:pt idx="813">
                  <c:v>146.02000000000001</c:v>
                </c:pt>
                <c:pt idx="814">
                  <c:v>146.03</c:v>
                </c:pt>
                <c:pt idx="815">
                  <c:v>146.04</c:v>
                </c:pt>
                <c:pt idx="816">
                  <c:v>146.05000000000001</c:v>
                </c:pt>
                <c:pt idx="817">
                  <c:v>146.07</c:v>
                </c:pt>
                <c:pt idx="818">
                  <c:v>146.08000000000001</c:v>
                </c:pt>
                <c:pt idx="819">
                  <c:v>146.09</c:v>
                </c:pt>
                <c:pt idx="820">
                  <c:v>146.1</c:v>
                </c:pt>
                <c:pt idx="821">
                  <c:v>146.11000000000001</c:v>
                </c:pt>
                <c:pt idx="822">
                  <c:v>146.12</c:v>
                </c:pt>
                <c:pt idx="823">
                  <c:v>146.12</c:v>
                </c:pt>
                <c:pt idx="824">
                  <c:v>146.13</c:v>
                </c:pt>
                <c:pt idx="825">
                  <c:v>146.13999999999999</c:v>
                </c:pt>
                <c:pt idx="826">
                  <c:v>146.15</c:v>
                </c:pt>
                <c:pt idx="827">
                  <c:v>146.16</c:v>
                </c:pt>
                <c:pt idx="828">
                  <c:v>146.16999999999999</c:v>
                </c:pt>
                <c:pt idx="829">
                  <c:v>146.18</c:v>
                </c:pt>
                <c:pt idx="830">
                  <c:v>146.19</c:v>
                </c:pt>
                <c:pt idx="831">
                  <c:v>146.19999999999999</c:v>
                </c:pt>
                <c:pt idx="832">
                  <c:v>146.19999999999999</c:v>
                </c:pt>
                <c:pt idx="833">
                  <c:v>146.21</c:v>
                </c:pt>
                <c:pt idx="834">
                  <c:v>146.22</c:v>
                </c:pt>
                <c:pt idx="835">
                  <c:v>146.22999999999999</c:v>
                </c:pt>
                <c:pt idx="836">
                  <c:v>146.24</c:v>
                </c:pt>
                <c:pt idx="837">
                  <c:v>146.25</c:v>
                </c:pt>
                <c:pt idx="838">
                  <c:v>146.25</c:v>
                </c:pt>
                <c:pt idx="839">
                  <c:v>146.26</c:v>
                </c:pt>
                <c:pt idx="840">
                  <c:v>146.27000000000001</c:v>
                </c:pt>
                <c:pt idx="841">
                  <c:v>146.27000000000001</c:v>
                </c:pt>
                <c:pt idx="842">
                  <c:v>146.28</c:v>
                </c:pt>
                <c:pt idx="843">
                  <c:v>146.28</c:v>
                </c:pt>
                <c:pt idx="844">
                  <c:v>146.28</c:v>
                </c:pt>
                <c:pt idx="845">
                  <c:v>146.29</c:v>
                </c:pt>
                <c:pt idx="846">
                  <c:v>146.30000000000001</c:v>
                </c:pt>
                <c:pt idx="847">
                  <c:v>146.30000000000001</c:v>
                </c:pt>
                <c:pt idx="848">
                  <c:v>146.31</c:v>
                </c:pt>
                <c:pt idx="849">
                  <c:v>146.31</c:v>
                </c:pt>
                <c:pt idx="850">
                  <c:v>146.31</c:v>
                </c:pt>
                <c:pt idx="851">
                  <c:v>146.32</c:v>
                </c:pt>
                <c:pt idx="852">
                  <c:v>146.32</c:v>
                </c:pt>
                <c:pt idx="853">
                  <c:v>146.33000000000001</c:v>
                </c:pt>
                <c:pt idx="854">
                  <c:v>146.33000000000001</c:v>
                </c:pt>
                <c:pt idx="855">
                  <c:v>146.33000000000001</c:v>
                </c:pt>
                <c:pt idx="856">
                  <c:v>146.34</c:v>
                </c:pt>
                <c:pt idx="857">
                  <c:v>146.34</c:v>
                </c:pt>
                <c:pt idx="858">
                  <c:v>146.34</c:v>
                </c:pt>
                <c:pt idx="859">
                  <c:v>146.34</c:v>
                </c:pt>
                <c:pt idx="860">
                  <c:v>146.34</c:v>
                </c:pt>
                <c:pt idx="861">
                  <c:v>146.34</c:v>
                </c:pt>
                <c:pt idx="862">
                  <c:v>146.34</c:v>
                </c:pt>
                <c:pt idx="863">
                  <c:v>146.34</c:v>
                </c:pt>
                <c:pt idx="864">
                  <c:v>146.35</c:v>
                </c:pt>
                <c:pt idx="865">
                  <c:v>146.35</c:v>
                </c:pt>
                <c:pt idx="866">
                  <c:v>146.35</c:v>
                </c:pt>
                <c:pt idx="867">
                  <c:v>146.35</c:v>
                </c:pt>
                <c:pt idx="868">
                  <c:v>146.34</c:v>
                </c:pt>
                <c:pt idx="869">
                  <c:v>146.34</c:v>
                </c:pt>
                <c:pt idx="870">
                  <c:v>146.34</c:v>
                </c:pt>
                <c:pt idx="871">
                  <c:v>146.34</c:v>
                </c:pt>
                <c:pt idx="872">
                  <c:v>146.34</c:v>
                </c:pt>
                <c:pt idx="873">
                  <c:v>146.34</c:v>
                </c:pt>
                <c:pt idx="874">
                  <c:v>146.34</c:v>
                </c:pt>
                <c:pt idx="875">
                  <c:v>146.34</c:v>
                </c:pt>
                <c:pt idx="876">
                  <c:v>146.33000000000001</c:v>
                </c:pt>
                <c:pt idx="877">
                  <c:v>146.33000000000001</c:v>
                </c:pt>
                <c:pt idx="878">
                  <c:v>146.32</c:v>
                </c:pt>
                <c:pt idx="879">
                  <c:v>146.32</c:v>
                </c:pt>
                <c:pt idx="880">
                  <c:v>146.31</c:v>
                </c:pt>
                <c:pt idx="881">
                  <c:v>146.31</c:v>
                </c:pt>
                <c:pt idx="882">
                  <c:v>146.31</c:v>
                </c:pt>
                <c:pt idx="883">
                  <c:v>146.30000000000001</c:v>
                </c:pt>
                <c:pt idx="884">
                  <c:v>146.30000000000001</c:v>
                </c:pt>
                <c:pt idx="885">
                  <c:v>146.29</c:v>
                </c:pt>
                <c:pt idx="886">
                  <c:v>146.28</c:v>
                </c:pt>
                <c:pt idx="887">
                  <c:v>146.28</c:v>
                </c:pt>
                <c:pt idx="888">
                  <c:v>146.27000000000001</c:v>
                </c:pt>
                <c:pt idx="889">
                  <c:v>146.26</c:v>
                </c:pt>
                <c:pt idx="890">
                  <c:v>146.26</c:v>
                </c:pt>
                <c:pt idx="891">
                  <c:v>146.25</c:v>
                </c:pt>
                <c:pt idx="892">
                  <c:v>146.24</c:v>
                </c:pt>
                <c:pt idx="893">
                  <c:v>146.22999999999999</c:v>
                </c:pt>
                <c:pt idx="894">
                  <c:v>146.22999999999999</c:v>
                </c:pt>
                <c:pt idx="895">
                  <c:v>146.22</c:v>
                </c:pt>
                <c:pt idx="896">
                  <c:v>146.21</c:v>
                </c:pt>
                <c:pt idx="897">
                  <c:v>146.19999999999999</c:v>
                </c:pt>
                <c:pt idx="898">
                  <c:v>146.19</c:v>
                </c:pt>
                <c:pt idx="899">
                  <c:v>146.18</c:v>
                </c:pt>
                <c:pt idx="900">
                  <c:v>146.16</c:v>
                </c:pt>
                <c:pt idx="901">
                  <c:v>146.15</c:v>
                </c:pt>
                <c:pt idx="902">
                  <c:v>146.13999999999999</c:v>
                </c:pt>
                <c:pt idx="903">
                  <c:v>146.13</c:v>
                </c:pt>
                <c:pt idx="904">
                  <c:v>146.11000000000001</c:v>
                </c:pt>
                <c:pt idx="905">
                  <c:v>146.1</c:v>
                </c:pt>
                <c:pt idx="906">
                  <c:v>146.09</c:v>
                </c:pt>
                <c:pt idx="907">
                  <c:v>146.08000000000001</c:v>
                </c:pt>
                <c:pt idx="908">
                  <c:v>146.06</c:v>
                </c:pt>
                <c:pt idx="909">
                  <c:v>146.05000000000001</c:v>
                </c:pt>
                <c:pt idx="910">
                  <c:v>146.04</c:v>
                </c:pt>
                <c:pt idx="911">
                  <c:v>146.02000000000001</c:v>
                </c:pt>
                <c:pt idx="912">
                  <c:v>146</c:v>
                </c:pt>
                <c:pt idx="913">
                  <c:v>145.99</c:v>
                </c:pt>
                <c:pt idx="914">
                  <c:v>145.97999999999999</c:v>
                </c:pt>
                <c:pt idx="915">
                  <c:v>145.96</c:v>
                </c:pt>
                <c:pt idx="916">
                  <c:v>145.94</c:v>
                </c:pt>
                <c:pt idx="917">
                  <c:v>145.91999999999999</c:v>
                </c:pt>
                <c:pt idx="918">
                  <c:v>145.9</c:v>
                </c:pt>
                <c:pt idx="919">
                  <c:v>145.88</c:v>
                </c:pt>
                <c:pt idx="920">
                  <c:v>145.86000000000001</c:v>
                </c:pt>
                <c:pt idx="921">
                  <c:v>145.84</c:v>
                </c:pt>
                <c:pt idx="922">
                  <c:v>145.83000000000001</c:v>
                </c:pt>
                <c:pt idx="923">
                  <c:v>145.81</c:v>
                </c:pt>
                <c:pt idx="924">
                  <c:v>145.79</c:v>
                </c:pt>
                <c:pt idx="925">
                  <c:v>145.77000000000001</c:v>
                </c:pt>
                <c:pt idx="926">
                  <c:v>145.74</c:v>
                </c:pt>
                <c:pt idx="927">
                  <c:v>145.72</c:v>
                </c:pt>
                <c:pt idx="928">
                  <c:v>145.69999999999999</c:v>
                </c:pt>
                <c:pt idx="929">
                  <c:v>145.68</c:v>
                </c:pt>
                <c:pt idx="930">
                  <c:v>145.66</c:v>
                </c:pt>
                <c:pt idx="931">
                  <c:v>145.63</c:v>
                </c:pt>
                <c:pt idx="932">
                  <c:v>145.61000000000001</c:v>
                </c:pt>
                <c:pt idx="933">
                  <c:v>145.58000000000001</c:v>
                </c:pt>
                <c:pt idx="934">
                  <c:v>145.56</c:v>
                </c:pt>
                <c:pt idx="935">
                  <c:v>145.53</c:v>
                </c:pt>
                <c:pt idx="936">
                  <c:v>145.51</c:v>
                </c:pt>
                <c:pt idx="937">
                  <c:v>145.47999999999999</c:v>
                </c:pt>
                <c:pt idx="938">
                  <c:v>145.44999999999999</c:v>
                </c:pt>
                <c:pt idx="939">
                  <c:v>145.43</c:v>
                </c:pt>
                <c:pt idx="940">
                  <c:v>145.4</c:v>
                </c:pt>
                <c:pt idx="941">
                  <c:v>145.37</c:v>
                </c:pt>
                <c:pt idx="942">
                  <c:v>145.34</c:v>
                </c:pt>
                <c:pt idx="943">
                  <c:v>145.31</c:v>
                </c:pt>
                <c:pt idx="944">
                  <c:v>145.28</c:v>
                </c:pt>
                <c:pt idx="945">
                  <c:v>145.25</c:v>
                </c:pt>
                <c:pt idx="946">
                  <c:v>145.22</c:v>
                </c:pt>
                <c:pt idx="947">
                  <c:v>145.19</c:v>
                </c:pt>
                <c:pt idx="948">
                  <c:v>145.15</c:v>
                </c:pt>
                <c:pt idx="949">
                  <c:v>145.13</c:v>
                </c:pt>
                <c:pt idx="950">
                  <c:v>145.09</c:v>
                </c:pt>
                <c:pt idx="951">
                  <c:v>145.06</c:v>
                </c:pt>
                <c:pt idx="952">
                  <c:v>145.02000000000001</c:v>
                </c:pt>
                <c:pt idx="953">
                  <c:v>144.99</c:v>
                </c:pt>
                <c:pt idx="954">
                  <c:v>144.96</c:v>
                </c:pt>
                <c:pt idx="955">
                  <c:v>144.91999999999999</c:v>
                </c:pt>
                <c:pt idx="956">
                  <c:v>144.88</c:v>
                </c:pt>
                <c:pt idx="957">
                  <c:v>144.85</c:v>
                </c:pt>
                <c:pt idx="958">
                  <c:v>144.81</c:v>
                </c:pt>
                <c:pt idx="959">
                  <c:v>144.77000000000001</c:v>
                </c:pt>
                <c:pt idx="960">
                  <c:v>144.72999999999999</c:v>
                </c:pt>
                <c:pt idx="961">
                  <c:v>144.69999999999999</c:v>
                </c:pt>
                <c:pt idx="962">
                  <c:v>144.66</c:v>
                </c:pt>
                <c:pt idx="963">
                  <c:v>144.62</c:v>
                </c:pt>
                <c:pt idx="964">
                  <c:v>144.58000000000001</c:v>
                </c:pt>
                <c:pt idx="965">
                  <c:v>144.53</c:v>
                </c:pt>
                <c:pt idx="966">
                  <c:v>144.49</c:v>
                </c:pt>
                <c:pt idx="967">
                  <c:v>144.44999999999999</c:v>
                </c:pt>
                <c:pt idx="968">
                  <c:v>144.41</c:v>
                </c:pt>
                <c:pt idx="969">
                  <c:v>144.37</c:v>
                </c:pt>
                <c:pt idx="970">
                  <c:v>144.32</c:v>
                </c:pt>
                <c:pt idx="971">
                  <c:v>144.28</c:v>
                </c:pt>
                <c:pt idx="972">
                  <c:v>144.24</c:v>
                </c:pt>
                <c:pt idx="973">
                  <c:v>144.19</c:v>
                </c:pt>
                <c:pt idx="974">
                  <c:v>144.15</c:v>
                </c:pt>
                <c:pt idx="975">
                  <c:v>144.1</c:v>
                </c:pt>
                <c:pt idx="976">
                  <c:v>144.05000000000001</c:v>
                </c:pt>
                <c:pt idx="977">
                  <c:v>144</c:v>
                </c:pt>
                <c:pt idx="978">
                  <c:v>143.96</c:v>
                </c:pt>
                <c:pt idx="979">
                  <c:v>143.91</c:v>
                </c:pt>
                <c:pt idx="980">
                  <c:v>143.86000000000001</c:v>
                </c:pt>
                <c:pt idx="981">
                  <c:v>143.81</c:v>
                </c:pt>
                <c:pt idx="982">
                  <c:v>143.76</c:v>
                </c:pt>
                <c:pt idx="983">
                  <c:v>143.71</c:v>
                </c:pt>
                <c:pt idx="984">
                  <c:v>143.65</c:v>
                </c:pt>
                <c:pt idx="985">
                  <c:v>143.6</c:v>
                </c:pt>
                <c:pt idx="986">
                  <c:v>143.55000000000001</c:v>
                </c:pt>
                <c:pt idx="987">
                  <c:v>143.5</c:v>
                </c:pt>
                <c:pt idx="988">
                  <c:v>143.44999999999999</c:v>
                </c:pt>
                <c:pt idx="989">
                  <c:v>143.38999999999999</c:v>
                </c:pt>
                <c:pt idx="990">
                  <c:v>143.34</c:v>
                </c:pt>
                <c:pt idx="991">
                  <c:v>143.28</c:v>
                </c:pt>
                <c:pt idx="992">
                  <c:v>143.22</c:v>
                </c:pt>
                <c:pt idx="993">
                  <c:v>143.16999999999999</c:v>
                </c:pt>
                <c:pt idx="994">
                  <c:v>143.11000000000001</c:v>
                </c:pt>
                <c:pt idx="995">
                  <c:v>143.05000000000001</c:v>
                </c:pt>
                <c:pt idx="996">
                  <c:v>142.99</c:v>
                </c:pt>
                <c:pt idx="997">
                  <c:v>142.93</c:v>
                </c:pt>
                <c:pt idx="998">
                  <c:v>142.87</c:v>
                </c:pt>
                <c:pt idx="999">
                  <c:v>142.81</c:v>
                </c:pt>
                <c:pt idx="1000">
                  <c:v>142.75</c:v>
                </c:pt>
                <c:pt idx="1001">
                  <c:v>142.69</c:v>
                </c:pt>
                <c:pt idx="1002">
                  <c:v>142.63</c:v>
                </c:pt>
                <c:pt idx="1003">
                  <c:v>142.57</c:v>
                </c:pt>
                <c:pt idx="1004">
                  <c:v>142.51</c:v>
                </c:pt>
                <c:pt idx="1005">
                  <c:v>142.44</c:v>
                </c:pt>
                <c:pt idx="1006">
                  <c:v>142.38</c:v>
                </c:pt>
                <c:pt idx="1007">
                  <c:v>142.31</c:v>
                </c:pt>
                <c:pt idx="1008">
                  <c:v>142.24</c:v>
                </c:pt>
                <c:pt idx="1009">
                  <c:v>142.18</c:v>
                </c:pt>
                <c:pt idx="1010">
                  <c:v>142.11000000000001</c:v>
                </c:pt>
                <c:pt idx="1011">
                  <c:v>142.04</c:v>
                </c:pt>
                <c:pt idx="1012">
                  <c:v>141.97</c:v>
                </c:pt>
                <c:pt idx="1013">
                  <c:v>141.9</c:v>
                </c:pt>
                <c:pt idx="1014">
                  <c:v>141.84</c:v>
                </c:pt>
                <c:pt idx="1015">
                  <c:v>141.77000000000001</c:v>
                </c:pt>
                <c:pt idx="1016">
                  <c:v>141.69</c:v>
                </c:pt>
                <c:pt idx="1017">
                  <c:v>141.62</c:v>
                </c:pt>
                <c:pt idx="1018">
                  <c:v>141.55000000000001</c:v>
                </c:pt>
                <c:pt idx="1019">
                  <c:v>141.47999999999999</c:v>
                </c:pt>
                <c:pt idx="1020">
                  <c:v>141.4</c:v>
                </c:pt>
                <c:pt idx="1021">
                  <c:v>141.32</c:v>
                </c:pt>
                <c:pt idx="1022">
                  <c:v>141.25</c:v>
                </c:pt>
                <c:pt idx="1023">
                  <c:v>141.16999999999999</c:v>
                </c:pt>
                <c:pt idx="1024">
                  <c:v>141.1</c:v>
                </c:pt>
                <c:pt idx="1025">
                  <c:v>141.02000000000001</c:v>
                </c:pt>
                <c:pt idx="1026">
                  <c:v>140.94</c:v>
                </c:pt>
                <c:pt idx="1027">
                  <c:v>140.87</c:v>
                </c:pt>
                <c:pt idx="1028">
                  <c:v>140.79</c:v>
                </c:pt>
                <c:pt idx="1029">
                  <c:v>140.71</c:v>
                </c:pt>
                <c:pt idx="1030">
                  <c:v>140.63</c:v>
                </c:pt>
                <c:pt idx="1031">
                  <c:v>140.54</c:v>
                </c:pt>
                <c:pt idx="1032">
                  <c:v>140.46</c:v>
                </c:pt>
                <c:pt idx="1033">
                  <c:v>140.38</c:v>
                </c:pt>
                <c:pt idx="1034">
                  <c:v>140.30000000000001</c:v>
                </c:pt>
                <c:pt idx="1035">
                  <c:v>140.21</c:v>
                </c:pt>
                <c:pt idx="1036">
                  <c:v>140.12</c:v>
                </c:pt>
                <c:pt idx="1037">
                  <c:v>140.04</c:v>
                </c:pt>
                <c:pt idx="1038">
                  <c:v>139.94999999999999</c:v>
                </c:pt>
                <c:pt idx="1039">
                  <c:v>139.87</c:v>
                </c:pt>
                <c:pt idx="1040">
                  <c:v>139.78</c:v>
                </c:pt>
                <c:pt idx="1041">
                  <c:v>139.69</c:v>
                </c:pt>
                <c:pt idx="1042">
                  <c:v>139.6</c:v>
                </c:pt>
                <c:pt idx="1043">
                  <c:v>139.51</c:v>
                </c:pt>
                <c:pt idx="1044">
                  <c:v>139.41999999999999</c:v>
                </c:pt>
                <c:pt idx="1045">
                  <c:v>139.33000000000001</c:v>
                </c:pt>
                <c:pt idx="1046">
                  <c:v>139.24</c:v>
                </c:pt>
                <c:pt idx="1047">
                  <c:v>139.13999999999999</c:v>
                </c:pt>
                <c:pt idx="1048">
                  <c:v>139.05000000000001</c:v>
                </c:pt>
                <c:pt idx="1049">
                  <c:v>138.94999999999999</c:v>
                </c:pt>
                <c:pt idx="1050">
                  <c:v>138.86000000000001</c:v>
                </c:pt>
                <c:pt idx="1051">
                  <c:v>138.76</c:v>
                </c:pt>
                <c:pt idx="1052">
                  <c:v>138.66</c:v>
                </c:pt>
                <c:pt idx="1053">
                  <c:v>138.56</c:v>
                </c:pt>
                <c:pt idx="1054">
                  <c:v>138.46</c:v>
                </c:pt>
                <c:pt idx="1055">
                  <c:v>138.36000000000001</c:v>
                </c:pt>
                <c:pt idx="1056">
                  <c:v>138.26</c:v>
                </c:pt>
                <c:pt idx="1057">
                  <c:v>138.15</c:v>
                </c:pt>
                <c:pt idx="1058">
                  <c:v>138.05000000000001</c:v>
                </c:pt>
                <c:pt idx="1059">
                  <c:v>137.94</c:v>
                </c:pt>
                <c:pt idx="1060">
                  <c:v>137.83000000000001</c:v>
                </c:pt>
                <c:pt idx="1061">
                  <c:v>137.72999999999999</c:v>
                </c:pt>
                <c:pt idx="1062">
                  <c:v>137.62</c:v>
                </c:pt>
                <c:pt idx="1063">
                  <c:v>137.51</c:v>
                </c:pt>
                <c:pt idx="1064">
                  <c:v>137.4</c:v>
                </c:pt>
                <c:pt idx="1065">
                  <c:v>137.29</c:v>
                </c:pt>
                <c:pt idx="1066">
                  <c:v>137.16999999999999</c:v>
                </c:pt>
                <c:pt idx="1067">
                  <c:v>137.06</c:v>
                </c:pt>
                <c:pt idx="1068">
                  <c:v>136.94</c:v>
                </c:pt>
                <c:pt idx="1069">
                  <c:v>136.82</c:v>
                </c:pt>
                <c:pt idx="1070">
                  <c:v>136.69999999999999</c:v>
                </c:pt>
                <c:pt idx="1071">
                  <c:v>136.58000000000001</c:v>
                </c:pt>
                <c:pt idx="1072">
                  <c:v>136.46</c:v>
                </c:pt>
                <c:pt idx="1073">
                  <c:v>136.33000000000001</c:v>
                </c:pt>
                <c:pt idx="1074">
                  <c:v>136.19999999999999</c:v>
                </c:pt>
                <c:pt idx="1075">
                  <c:v>136.07</c:v>
                </c:pt>
                <c:pt idx="1076">
                  <c:v>135.94</c:v>
                </c:pt>
                <c:pt idx="1077">
                  <c:v>135.79</c:v>
                </c:pt>
                <c:pt idx="1078">
                  <c:v>135.63999999999999</c:v>
                </c:pt>
                <c:pt idx="1079">
                  <c:v>135.47999999999999</c:v>
                </c:pt>
                <c:pt idx="1080">
                  <c:v>135.29</c:v>
                </c:pt>
                <c:pt idx="1081">
                  <c:v>135.07</c:v>
                </c:pt>
                <c:pt idx="1082">
                  <c:v>134.81</c:v>
                </c:pt>
                <c:pt idx="1083">
                  <c:v>134.49</c:v>
                </c:pt>
                <c:pt idx="1084">
                  <c:v>134.09</c:v>
                </c:pt>
                <c:pt idx="1085">
                  <c:v>133.66999999999999</c:v>
                </c:pt>
                <c:pt idx="1086">
                  <c:v>133.26</c:v>
                </c:pt>
                <c:pt idx="1087">
                  <c:v>132.83000000000001</c:v>
                </c:pt>
                <c:pt idx="1088">
                  <c:v>132.37</c:v>
                </c:pt>
                <c:pt idx="1089">
                  <c:v>131.88</c:v>
                </c:pt>
                <c:pt idx="1090">
                  <c:v>131.38</c:v>
                </c:pt>
                <c:pt idx="1091">
                  <c:v>130.87</c:v>
                </c:pt>
                <c:pt idx="1092">
                  <c:v>130.37</c:v>
                </c:pt>
                <c:pt idx="1093">
                  <c:v>129.88999999999999</c:v>
                </c:pt>
                <c:pt idx="1094">
                  <c:v>129.38</c:v>
                </c:pt>
                <c:pt idx="1095">
                  <c:v>128.72999999999999</c:v>
                </c:pt>
                <c:pt idx="1096">
                  <c:v>127.93</c:v>
                </c:pt>
                <c:pt idx="1097">
                  <c:v>127.2</c:v>
                </c:pt>
                <c:pt idx="1098">
                  <c:v>126.59</c:v>
                </c:pt>
                <c:pt idx="1099">
                  <c:v>126.04</c:v>
                </c:pt>
                <c:pt idx="1100">
                  <c:v>125.47</c:v>
                </c:pt>
                <c:pt idx="1101">
                  <c:v>124.88</c:v>
                </c:pt>
                <c:pt idx="1102">
                  <c:v>124.27</c:v>
                </c:pt>
                <c:pt idx="1103">
                  <c:v>123.7</c:v>
                </c:pt>
                <c:pt idx="1104">
                  <c:v>123.21</c:v>
                </c:pt>
                <c:pt idx="1105">
                  <c:v>122.78</c:v>
                </c:pt>
                <c:pt idx="1106">
                  <c:v>122.4</c:v>
                </c:pt>
                <c:pt idx="1107">
                  <c:v>122.05</c:v>
                </c:pt>
                <c:pt idx="1108">
                  <c:v>121.69</c:v>
                </c:pt>
                <c:pt idx="1109">
                  <c:v>121.32</c:v>
                </c:pt>
                <c:pt idx="1110">
                  <c:v>120.94</c:v>
                </c:pt>
                <c:pt idx="1111">
                  <c:v>120.53</c:v>
                </c:pt>
                <c:pt idx="1112">
                  <c:v>120.09</c:v>
                </c:pt>
                <c:pt idx="1113">
                  <c:v>119.62</c:v>
                </c:pt>
                <c:pt idx="1114">
                  <c:v>119.11</c:v>
                </c:pt>
                <c:pt idx="1115">
                  <c:v>118.59</c:v>
                </c:pt>
                <c:pt idx="1116">
                  <c:v>118</c:v>
                </c:pt>
                <c:pt idx="1117">
                  <c:v>117.41</c:v>
                </c:pt>
                <c:pt idx="1118">
                  <c:v>116.85</c:v>
                </c:pt>
                <c:pt idx="1119">
                  <c:v>116.26</c:v>
                </c:pt>
                <c:pt idx="1120">
                  <c:v>115.62</c:v>
                </c:pt>
                <c:pt idx="1121">
                  <c:v>114.95</c:v>
                </c:pt>
                <c:pt idx="1122">
                  <c:v>114.33</c:v>
                </c:pt>
                <c:pt idx="1123">
                  <c:v>113.76</c:v>
                </c:pt>
                <c:pt idx="1124">
                  <c:v>113.2</c:v>
                </c:pt>
                <c:pt idx="1125">
                  <c:v>112.65</c:v>
                </c:pt>
                <c:pt idx="1126">
                  <c:v>112.09</c:v>
                </c:pt>
                <c:pt idx="1127">
                  <c:v>111.51</c:v>
                </c:pt>
                <c:pt idx="1128">
                  <c:v>110.92</c:v>
                </c:pt>
                <c:pt idx="1129">
                  <c:v>110.32</c:v>
                </c:pt>
                <c:pt idx="1130">
                  <c:v>109.72</c:v>
                </c:pt>
                <c:pt idx="1131">
                  <c:v>109.1</c:v>
                </c:pt>
                <c:pt idx="1132">
                  <c:v>108.44</c:v>
                </c:pt>
                <c:pt idx="1133">
                  <c:v>107.77</c:v>
                </c:pt>
                <c:pt idx="1134">
                  <c:v>107.16</c:v>
                </c:pt>
                <c:pt idx="1135">
                  <c:v>106.64</c:v>
                </c:pt>
                <c:pt idx="1136">
                  <c:v>106.16</c:v>
                </c:pt>
                <c:pt idx="1137">
                  <c:v>105.69</c:v>
                </c:pt>
                <c:pt idx="1138">
                  <c:v>105.21</c:v>
                </c:pt>
                <c:pt idx="1139">
                  <c:v>104.74</c:v>
                </c:pt>
                <c:pt idx="1140">
                  <c:v>104.27</c:v>
                </c:pt>
                <c:pt idx="1141">
                  <c:v>103.8</c:v>
                </c:pt>
                <c:pt idx="1142">
                  <c:v>103.37</c:v>
                </c:pt>
                <c:pt idx="1143">
                  <c:v>102.98</c:v>
                </c:pt>
                <c:pt idx="1144">
                  <c:v>102.58</c:v>
                </c:pt>
                <c:pt idx="1145">
                  <c:v>102.16</c:v>
                </c:pt>
                <c:pt idx="1146">
                  <c:v>101.72</c:v>
                </c:pt>
                <c:pt idx="1147">
                  <c:v>101.28</c:v>
                </c:pt>
                <c:pt idx="1148">
                  <c:v>100.85</c:v>
                </c:pt>
                <c:pt idx="1149">
                  <c:v>100.41</c:v>
                </c:pt>
                <c:pt idx="1150">
                  <c:v>99.95</c:v>
                </c:pt>
                <c:pt idx="1151">
                  <c:v>99.48</c:v>
                </c:pt>
                <c:pt idx="1152">
                  <c:v>99.03</c:v>
                </c:pt>
                <c:pt idx="1153">
                  <c:v>98.6</c:v>
                </c:pt>
                <c:pt idx="1154">
                  <c:v>98.19</c:v>
                </c:pt>
                <c:pt idx="1155">
                  <c:v>97.78</c:v>
                </c:pt>
                <c:pt idx="1156">
                  <c:v>97.38</c:v>
                </c:pt>
                <c:pt idx="1157">
                  <c:v>96.97</c:v>
                </c:pt>
                <c:pt idx="1158">
                  <c:v>96.57</c:v>
                </c:pt>
                <c:pt idx="1159">
                  <c:v>96.2</c:v>
                </c:pt>
                <c:pt idx="1160">
                  <c:v>95.84</c:v>
                </c:pt>
                <c:pt idx="1161">
                  <c:v>95.48</c:v>
                </c:pt>
                <c:pt idx="1162">
                  <c:v>95.12</c:v>
                </c:pt>
                <c:pt idx="1163">
                  <c:v>94.75</c:v>
                </c:pt>
                <c:pt idx="1164">
                  <c:v>94.37</c:v>
                </c:pt>
                <c:pt idx="1165">
                  <c:v>93.99</c:v>
                </c:pt>
                <c:pt idx="1166">
                  <c:v>93.6</c:v>
                </c:pt>
                <c:pt idx="1167">
                  <c:v>93.21</c:v>
                </c:pt>
                <c:pt idx="1168">
                  <c:v>92.82</c:v>
                </c:pt>
                <c:pt idx="1169">
                  <c:v>92.44</c:v>
                </c:pt>
                <c:pt idx="1170">
                  <c:v>92.06</c:v>
                </c:pt>
                <c:pt idx="1171">
                  <c:v>91.67</c:v>
                </c:pt>
                <c:pt idx="1172">
                  <c:v>91.28</c:v>
                </c:pt>
                <c:pt idx="1173">
                  <c:v>90.89</c:v>
                </c:pt>
                <c:pt idx="1174">
                  <c:v>90.5</c:v>
                </c:pt>
                <c:pt idx="1175">
                  <c:v>90.11</c:v>
                </c:pt>
                <c:pt idx="1176">
                  <c:v>89.72</c:v>
                </c:pt>
                <c:pt idx="1177">
                  <c:v>89.33</c:v>
                </c:pt>
                <c:pt idx="1178">
                  <c:v>88.93</c:v>
                </c:pt>
                <c:pt idx="1179">
                  <c:v>88.53</c:v>
                </c:pt>
                <c:pt idx="1180">
                  <c:v>88.13</c:v>
                </c:pt>
                <c:pt idx="1181">
                  <c:v>87.74</c:v>
                </c:pt>
                <c:pt idx="1182">
                  <c:v>87.36</c:v>
                </c:pt>
                <c:pt idx="1183">
                  <c:v>86.99</c:v>
                </c:pt>
                <c:pt idx="1184">
                  <c:v>86.63</c:v>
                </c:pt>
                <c:pt idx="1185">
                  <c:v>86.26</c:v>
                </c:pt>
                <c:pt idx="1186">
                  <c:v>85.87</c:v>
                </c:pt>
                <c:pt idx="1187">
                  <c:v>85.47</c:v>
                </c:pt>
                <c:pt idx="1188">
                  <c:v>85.08</c:v>
                </c:pt>
                <c:pt idx="1189">
                  <c:v>84.7</c:v>
                </c:pt>
                <c:pt idx="1190">
                  <c:v>84.32</c:v>
                </c:pt>
                <c:pt idx="1191">
                  <c:v>83.93</c:v>
                </c:pt>
                <c:pt idx="1192">
                  <c:v>83.53</c:v>
                </c:pt>
                <c:pt idx="1193">
                  <c:v>83.1</c:v>
                </c:pt>
                <c:pt idx="1194">
                  <c:v>82.65</c:v>
                </c:pt>
                <c:pt idx="1195">
                  <c:v>82.18</c:v>
                </c:pt>
                <c:pt idx="1196">
                  <c:v>81.73</c:v>
                </c:pt>
                <c:pt idx="1197">
                  <c:v>81.319999999999993</c:v>
                </c:pt>
                <c:pt idx="1198">
                  <c:v>80.91</c:v>
                </c:pt>
                <c:pt idx="1199">
                  <c:v>80.48</c:v>
                </c:pt>
                <c:pt idx="1200">
                  <c:v>80.040000000000006</c:v>
                </c:pt>
                <c:pt idx="1201">
                  <c:v>79.599999999999994</c:v>
                </c:pt>
                <c:pt idx="1202">
                  <c:v>79.17</c:v>
                </c:pt>
                <c:pt idx="1203">
                  <c:v>78.760000000000005</c:v>
                </c:pt>
                <c:pt idx="1204">
                  <c:v>78.34</c:v>
                </c:pt>
                <c:pt idx="1205">
                  <c:v>77.900000000000006</c:v>
                </c:pt>
                <c:pt idx="1206">
                  <c:v>77.42</c:v>
                </c:pt>
                <c:pt idx="1207">
                  <c:v>76.95</c:v>
                </c:pt>
                <c:pt idx="1208">
                  <c:v>76.510000000000005</c:v>
                </c:pt>
                <c:pt idx="1209">
                  <c:v>76.11</c:v>
                </c:pt>
                <c:pt idx="1210">
                  <c:v>75.709999999999994</c:v>
                </c:pt>
                <c:pt idx="1211">
                  <c:v>75.3</c:v>
                </c:pt>
                <c:pt idx="1212">
                  <c:v>74.89</c:v>
                </c:pt>
                <c:pt idx="1213">
                  <c:v>74.48</c:v>
                </c:pt>
                <c:pt idx="1214">
                  <c:v>74.069999999999993</c:v>
                </c:pt>
                <c:pt idx="1215">
                  <c:v>73.650000000000006</c:v>
                </c:pt>
                <c:pt idx="1216">
                  <c:v>73.209999999999994</c:v>
                </c:pt>
                <c:pt idx="1217">
                  <c:v>72.75</c:v>
                </c:pt>
                <c:pt idx="1218">
                  <c:v>72.28</c:v>
                </c:pt>
                <c:pt idx="1219">
                  <c:v>71.8</c:v>
                </c:pt>
                <c:pt idx="1220">
                  <c:v>71.3</c:v>
                </c:pt>
                <c:pt idx="1221">
                  <c:v>70.77</c:v>
                </c:pt>
                <c:pt idx="1222">
                  <c:v>70.22</c:v>
                </c:pt>
                <c:pt idx="1223">
                  <c:v>69.680000000000007</c:v>
                </c:pt>
                <c:pt idx="1224">
                  <c:v>69.16</c:v>
                </c:pt>
                <c:pt idx="1225">
                  <c:v>68.67</c:v>
                </c:pt>
                <c:pt idx="1226">
                  <c:v>68.180000000000007</c:v>
                </c:pt>
                <c:pt idx="1227">
                  <c:v>67.67</c:v>
                </c:pt>
                <c:pt idx="1228">
                  <c:v>67.14</c:v>
                </c:pt>
                <c:pt idx="1229">
                  <c:v>66.59</c:v>
                </c:pt>
                <c:pt idx="1230">
                  <c:v>65.98</c:v>
                </c:pt>
                <c:pt idx="1231">
                  <c:v>65.209999999999994</c:v>
                </c:pt>
                <c:pt idx="1232">
                  <c:v>61.66</c:v>
                </c:pt>
                <c:pt idx="1233">
                  <c:v>37.549999999999997</c:v>
                </c:pt>
                <c:pt idx="1234">
                  <c:v>10.78</c:v>
                </c:pt>
                <c:pt idx="1235">
                  <c:v>-0.32240000000000002</c:v>
                </c:pt>
                <c:pt idx="1236">
                  <c:v>-1.7150000000000001</c:v>
                </c:pt>
                <c:pt idx="1237">
                  <c:v>-1.2589999999999999</c:v>
                </c:pt>
                <c:pt idx="1238">
                  <c:v>-1.141</c:v>
                </c:pt>
                <c:pt idx="1239">
                  <c:v>-1.196</c:v>
                </c:pt>
                <c:pt idx="1240">
                  <c:v>-1.222</c:v>
                </c:pt>
                <c:pt idx="1241">
                  <c:v>-1.2190000000000001</c:v>
                </c:pt>
                <c:pt idx="1242">
                  <c:v>-1.216</c:v>
                </c:pt>
                <c:pt idx="1243">
                  <c:v>-1.216</c:v>
                </c:pt>
                <c:pt idx="1244">
                  <c:v>-1.2170000000000001</c:v>
                </c:pt>
                <c:pt idx="1245">
                  <c:v>-1.216</c:v>
                </c:pt>
                <c:pt idx="1246">
                  <c:v>-1.216</c:v>
                </c:pt>
                <c:pt idx="1247">
                  <c:v>-1.2170000000000001</c:v>
                </c:pt>
                <c:pt idx="1248">
                  <c:v>-1.218</c:v>
                </c:pt>
                <c:pt idx="1249">
                  <c:v>-1.218</c:v>
                </c:pt>
                <c:pt idx="1250">
                  <c:v>-1.2190000000000001</c:v>
                </c:pt>
                <c:pt idx="1251">
                  <c:v>-1.2210000000000001</c:v>
                </c:pt>
                <c:pt idx="1252">
                  <c:v>-1.222</c:v>
                </c:pt>
                <c:pt idx="1253">
                  <c:v>-1.2210000000000001</c:v>
                </c:pt>
                <c:pt idx="1254">
                  <c:v>-1.2210000000000001</c:v>
                </c:pt>
                <c:pt idx="1255">
                  <c:v>-1.2210000000000001</c:v>
                </c:pt>
                <c:pt idx="1256">
                  <c:v>-1.2210000000000001</c:v>
                </c:pt>
                <c:pt idx="1257">
                  <c:v>-1.22</c:v>
                </c:pt>
                <c:pt idx="1258">
                  <c:v>-1.2190000000000001</c:v>
                </c:pt>
                <c:pt idx="1259">
                  <c:v>-1.2210000000000001</c:v>
                </c:pt>
                <c:pt idx="1260">
                  <c:v>-1.222</c:v>
                </c:pt>
                <c:pt idx="1261">
                  <c:v>-1.2210000000000001</c:v>
                </c:pt>
                <c:pt idx="1262">
                  <c:v>-1.222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DCFC-4335-A86C-4638E15F8F72}"/>
            </c:ext>
          </c:extLst>
        </c:ser>
        <c:ser>
          <c:idx val="8"/>
          <c:order val="7"/>
          <c:tx>
            <c:strRef>
              <c:f>'S8'!$G$1</c:f>
              <c:strCache>
                <c:ptCount val="1"/>
                <c:pt idx="0">
                  <c:v>S8</c:v>
                </c:pt>
              </c:strCache>
            </c:strRef>
          </c:tx>
          <c:spPr>
            <a:ln w="25400" cap="rnd">
              <a:solidFill>
                <a:srgbClr val="00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'S8'!$E$2:$E$1927</c:f>
              <c:numCache>
                <c:formatCode>General</c:formatCode>
                <c:ptCount val="1926"/>
                <c:pt idx="0">
                  <c:v>7.2999999999999996E-4</c:v>
                </c:pt>
                <c:pt idx="1">
                  <c:v>7.3999999999999999E-4</c:v>
                </c:pt>
                <c:pt idx="2">
                  <c:v>7.6999999999999996E-4</c:v>
                </c:pt>
                <c:pt idx="3">
                  <c:v>7.6000000000000004E-4</c:v>
                </c:pt>
                <c:pt idx="4">
                  <c:v>7.6000000000000004E-4</c:v>
                </c:pt>
                <c:pt idx="5">
                  <c:v>7.7999999999999999E-4</c:v>
                </c:pt>
                <c:pt idx="6">
                  <c:v>7.7999999999999999E-4</c:v>
                </c:pt>
                <c:pt idx="7">
                  <c:v>7.9000000000000001E-4</c:v>
                </c:pt>
                <c:pt idx="8">
                  <c:v>7.6999999999999996E-4</c:v>
                </c:pt>
                <c:pt idx="9">
                  <c:v>7.5000000000000002E-4</c:v>
                </c:pt>
                <c:pt idx="10">
                  <c:v>7.6000000000000004E-4</c:v>
                </c:pt>
                <c:pt idx="11">
                  <c:v>7.6999999999999996E-4</c:v>
                </c:pt>
                <c:pt idx="12">
                  <c:v>7.6999999999999996E-4</c:v>
                </c:pt>
                <c:pt idx="13">
                  <c:v>7.9000000000000001E-4</c:v>
                </c:pt>
                <c:pt idx="14">
                  <c:v>8.0000000000000004E-4</c:v>
                </c:pt>
                <c:pt idx="15">
                  <c:v>8.0000000000000004E-4</c:v>
                </c:pt>
                <c:pt idx="16">
                  <c:v>7.7999999999999999E-4</c:v>
                </c:pt>
                <c:pt idx="17">
                  <c:v>7.6999999999999996E-4</c:v>
                </c:pt>
                <c:pt idx="18">
                  <c:v>7.9000000000000001E-4</c:v>
                </c:pt>
                <c:pt idx="19">
                  <c:v>8.1999999999999998E-4</c:v>
                </c:pt>
                <c:pt idx="20">
                  <c:v>8.4000000000000003E-4</c:v>
                </c:pt>
                <c:pt idx="21">
                  <c:v>8.4999999999999995E-4</c:v>
                </c:pt>
                <c:pt idx="22">
                  <c:v>8.4999999999999995E-4</c:v>
                </c:pt>
                <c:pt idx="23">
                  <c:v>8.7000000000000001E-4</c:v>
                </c:pt>
                <c:pt idx="24">
                  <c:v>8.8000000000000003E-4</c:v>
                </c:pt>
                <c:pt idx="25">
                  <c:v>8.8000000000000003E-4</c:v>
                </c:pt>
                <c:pt idx="26">
                  <c:v>8.9999999999999998E-4</c:v>
                </c:pt>
                <c:pt idx="27">
                  <c:v>9.1E-4</c:v>
                </c:pt>
                <c:pt idx="28">
                  <c:v>9.3999999999999997E-4</c:v>
                </c:pt>
                <c:pt idx="29">
                  <c:v>9.5E-4</c:v>
                </c:pt>
                <c:pt idx="30">
                  <c:v>9.6000000000000002E-4</c:v>
                </c:pt>
                <c:pt idx="31">
                  <c:v>9.5E-4</c:v>
                </c:pt>
                <c:pt idx="32">
                  <c:v>9.6000000000000002E-4</c:v>
                </c:pt>
                <c:pt idx="33">
                  <c:v>9.7000000000000005E-4</c:v>
                </c:pt>
                <c:pt idx="34">
                  <c:v>9.7000000000000005E-4</c:v>
                </c:pt>
                <c:pt idx="35">
                  <c:v>9.8999999999999999E-4</c:v>
                </c:pt>
                <c:pt idx="36">
                  <c:v>1.01E-3</c:v>
                </c:pt>
                <c:pt idx="37">
                  <c:v>1.01E-3</c:v>
                </c:pt>
                <c:pt idx="38">
                  <c:v>1.0200000000000001E-3</c:v>
                </c:pt>
                <c:pt idx="39">
                  <c:v>1.0200000000000001E-3</c:v>
                </c:pt>
                <c:pt idx="40">
                  <c:v>1.0200000000000001E-3</c:v>
                </c:pt>
                <c:pt idx="41">
                  <c:v>1.01E-3</c:v>
                </c:pt>
                <c:pt idx="42">
                  <c:v>1.01E-3</c:v>
                </c:pt>
                <c:pt idx="43">
                  <c:v>1E-3</c:v>
                </c:pt>
                <c:pt idx="44">
                  <c:v>9.8999999999999999E-4</c:v>
                </c:pt>
                <c:pt idx="45">
                  <c:v>9.7999999999999997E-4</c:v>
                </c:pt>
                <c:pt idx="46">
                  <c:v>9.7999999999999997E-4</c:v>
                </c:pt>
                <c:pt idx="47">
                  <c:v>9.7999999999999997E-4</c:v>
                </c:pt>
                <c:pt idx="48">
                  <c:v>1.01E-3</c:v>
                </c:pt>
                <c:pt idx="49">
                  <c:v>1.08E-3</c:v>
                </c:pt>
                <c:pt idx="50">
                  <c:v>1.58E-3</c:v>
                </c:pt>
                <c:pt idx="51">
                  <c:v>3.2200000000000002E-3</c:v>
                </c:pt>
                <c:pt idx="52">
                  <c:v>5.79E-3</c:v>
                </c:pt>
                <c:pt idx="53">
                  <c:v>8.5800000000000008E-3</c:v>
                </c:pt>
                <c:pt idx="54">
                  <c:v>1.124E-2</c:v>
                </c:pt>
                <c:pt idx="55">
                  <c:v>1.3729999999999999E-2</c:v>
                </c:pt>
                <c:pt idx="56">
                  <c:v>1.6119999999999999E-2</c:v>
                </c:pt>
                <c:pt idx="57">
                  <c:v>1.8429999999999998E-2</c:v>
                </c:pt>
                <c:pt idx="58">
                  <c:v>2.0629999999999999E-2</c:v>
                </c:pt>
                <c:pt idx="59">
                  <c:v>2.2700000000000001E-2</c:v>
                </c:pt>
                <c:pt idx="60">
                  <c:v>2.4670000000000001E-2</c:v>
                </c:pt>
                <c:pt idx="61">
                  <c:v>2.6530000000000001E-2</c:v>
                </c:pt>
                <c:pt idx="62">
                  <c:v>2.826E-2</c:v>
                </c:pt>
                <c:pt idx="63">
                  <c:v>2.9929999999999998E-2</c:v>
                </c:pt>
                <c:pt idx="64">
                  <c:v>3.1559999999999998E-2</c:v>
                </c:pt>
                <c:pt idx="65">
                  <c:v>3.3059999999999999E-2</c:v>
                </c:pt>
                <c:pt idx="66">
                  <c:v>3.44E-2</c:v>
                </c:pt>
                <c:pt idx="67">
                  <c:v>3.5589999999999997E-2</c:v>
                </c:pt>
                <c:pt idx="68">
                  <c:v>3.6720000000000003E-2</c:v>
                </c:pt>
                <c:pt idx="69">
                  <c:v>3.7830000000000003E-2</c:v>
                </c:pt>
                <c:pt idx="70">
                  <c:v>3.8890000000000001E-2</c:v>
                </c:pt>
                <c:pt idx="71">
                  <c:v>3.9949999999999999E-2</c:v>
                </c:pt>
                <c:pt idx="72">
                  <c:v>4.0989999999999999E-2</c:v>
                </c:pt>
                <c:pt idx="73">
                  <c:v>4.2000000000000003E-2</c:v>
                </c:pt>
                <c:pt idx="74">
                  <c:v>4.2999999999999997E-2</c:v>
                </c:pt>
                <c:pt idx="75">
                  <c:v>4.3990000000000001E-2</c:v>
                </c:pt>
                <c:pt idx="76">
                  <c:v>4.4979999999999999E-2</c:v>
                </c:pt>
                <c:pt idx="77">
                  <c:v>4.5990000000000003E-2</c:v>
                </c:pt>
                <c:pt idx="78">
                  <c:v>4.6980000000000001E-2</c:v>
                </c:pt>
                <c:pt idx="79">
                  <c:v>4.8000000000000001E-2</c:v>
                </c:pt>
                <c:pt idx="80">
                  <c:v>4.9070000000000003E-2</c:v>
                </c:pt>
                <c:pt idx="81">
                  <c:v>5.0160000000000003E-2</c:v>
                </c:pt>
                <c:pt idx="82">
                  <c:v>5.1229999999999998E-2</c:v>
                </c:pt>
                <c:pt idx="83">
                  <c:v>5.2299999999999999E-2</c:v>
                </c:pt>
                <c:pt idx="84">
                  <c:v>5.3370000000000001E-2</c:v>
                </c:pt>
                <c:pt idx="85">
                  <c:v>5.441E-2</c:v>
                </c:pt>
                <c:pt idx="86">
                  <c:v>5.5469999999999998E-2</c:v>
                </c:pt>
                <c:pt idx="87">
                  <c:v>5.6590000000000001E-2</c:v>
                </c:pt>
                <c:pt idx="88">
                  <c:v>5.7729999999999997E-2</c:v>
                </c:pt>
                <c:pt idx="89">
                  <c:v>5.8909999999999997E-2</c:v>
                </c:pt>
                <c:pt idx="90">
                  <c:v>6.0130000000000003E-2</c:v>
                </c:pt>
                <c:pt idx="91">
                  <c:v>6.1400000000000003E-2</c:v>
                </c:pt>
                <c:pt idx="92">
                  <c:v>6.268E-2</c:v>
                </c:pt>
                <c:pt idx="93">
                  <c:v>6.3950000000000007E-2</c:v>
                </c:pt>
                <c:pt idx="94">
                  <c:v>6.5280000000000005E-2</c:v>
                </c:pt>
                <c:pt idx="95">
                  <c:v>6.6659999999999997E-2</c:v>
                </c:pt>
                <c:pt idx="96">
                  <c:v>6.8059999999999996E-2</c:v>
                </c:pt>
                <c:pt idx="97">
                  <c:v>6.9540000000000005E-2</c:v>
                </c:pt>
                <c:pt idx="98">
                  <c:v>7.1069999999999994E-2</c:v>
                </c:pt>
                <c:pt idx="99">
                  <c:v>7.2660000000000002E-2</c:v>
                </c:pt>
                <c:pt idx="100">
                  <c:v>7.4279999999999999E-2</c:v>
                </c:pt>
                <c:pt idx="101">
                  <c:v>7.5950000000000004E-2</c:v>
                </c:pt>
                <c:pt idx="102">
                  <c:v>7.7719999999999997E-2</c:v>
                </c:pt>
                <c:pt idx="103">
                  <c:v>7.9500000000000001E-2</c:v>
                </c:pt>
                <c:pt idx="104">
                  <c:v>8.1290000000000001E-2</c:v>
                </c:pt>
                <c:pt idx="105">
                  <c:v>8.3110000000000003E-2</c:v>
                </c:pt>
                <c:pt idx="106">
                  <c:v>8.4970000000000004E-2</c:v>
                </c:pt>
                <c:pt idx="107">
                  <c:v>8.6849999999999997E-2</c:v>
                </c:pt>
                <c:pt idx="108">
                  <c:v>8.8770000000000002E-2</c:v>
                </c:pt>
                <c:pt idx="109">
                  <c:v>9.0730000000000005E-2</c:v>
                </c:pt>
                <c:pt idx="110">
                  <c:v>9.2710000000000001E-2</c:v>
                </c:pt>
                <c:pt idx="111">
                  <c:v>9.4759999999999997E-2</c:v>
                </c:pt>
                <c:pt idx="112">
                  <c:v>9.6839999999999996E-2</c:v>
                </c:pt>
                <c:pt idx="113">
                  <c:v>9.894E-2</c:v>
                </c:pt>
                <c:pt idx="114">
                  <c:v>0.10100000000000001</c:v>
                </c:pt>
                <c:pt idx="115">
                  <c:v>0.1031</c:v>
                </c:pt>
                <c:pt idx="116">
                  <c:v>0.1053</c:v>
                </c:pt>
                <c:pt idx="117">
                  <c:v>0.1074</c:v>
                </c:pt>
                <c:pt idx="118">
                  <c:v>0.1096</c:v>
                </c:pt>
                <c:pt idx="119">
                  <c:v>0.1118</c:v>
                </c:pt>
                <c:pt idx="120">
                  <c:v>0.11409999999999999</c:v>
                </c:pt>
                <c:pt idx="121">
                  <c:v>0.1164</c:v>
                </c:pt>
                <c:pt idx="122">
                  <c:v>0.1187</c:v>
                </c:pt>
                <c:pt idx="123">
                  <c:v>0.1211</c:v>
                </c:pt>
                <c:pt idx="124">
                  <c:v>0.1235</c:v>
                </c:pt>
                <c:pt idx="125">
                  <c:v>0.12590000000000001</c:v>
                </c:pt>
                <c:pt idx="126">
                  <c:v>0.1283</c:v>
                </c:pt>
                <c:pt idx="127">
                  <c:v>0.13070000000000001</c:v>
                </c:pt>
                <c:pt idx="128">
                  <c:v>0.1331</c:v>
                </c:pt>
                <c:pt idx="129">
                  <c:v>0.1356</c:v>
                </c:pt>
                <c:pt idx="130">
                  <c:v>0.13819999999999999</c:v>
                </c:pt>
                <c:pt idx="131">
                  <c:v>0.14080000000000001</c:v>
                </c:pt>
                <c:pt idx="132">
                  <c:v>0.14349999999999999</c:v>
                </c:pt>
                <c:pt idx="133">
                  <c:v>0.14630000000000001</c:v>
                </c:pt>
                <c:pt idx="134">
                  <c:v>0.14910000000000001</c:v>
                </c:pt>
                <c:pt idx="135">
                  <c:v>0.15190000000000001</c:v>
                </c:pt>
                <c:pt idx="136">
                  <c:v>0.15479999999999999</c:v>
                </c:pt>
                <c:pt idx="137">
                  <c:v>0.1578</c:v>
                </c:pt>
                <c:pt idx="138">
                  <c:v>0.1608</c:v>
                </c:pt>
                <c:pt idx="139">
                  <c:v>0.1638</c:v>
                </c:pt>
                <c:pt idx="140">
                  <c:v>0.1668</c:v>
                </c:pt>
                <c:pt idx="141">
                  <c:v>0.17</c:v>
                </c:pt>
                <c:pt idx="142">
                  <c:v>0.1731</c:v>
                </c:pt>
                <c:pt idx="143">
                  <c:v>0.17630000000000001</c:v>
                </c:pt>
                <c:pt idx="144">
                  <c:v>0.17960000000000001</c:v>
                </c:pt>
                <c:pt idx="145">
                  <c:v>0.183</c:v>
                </c:pt>
                <c:pt idx="146">
                  <c:v>0.1865</c:v>
                </c:pt>
                <c:pt idx="147">
                  <c:v>0.19009999999999999</c:v>
                </c:pt>
                <c:pt idx="148">
                  <c:v>0.19370000000000001</c:v>
                </c:pt>
                <c:pt idx="149">
                  <c:v>0.19750000000000001</c:v>
                </c:pt>
                <c:pt idx="150">
                  <c:v>0.20130000000000001</c:v>
                </c:pt>
                <c:pt idx="151">
                  <c:v>0.20519999999999999</c:v>
                </c:pt>
                <c:pt idx="152">
                  <c:v>0.20910000000000001</c:v>
                </c:pt>
                <c:pt idx="153">
                  <c:v>0.2132</c:v>
                </c:pt>
                <c:pt idx="154">
                  <c:v>0.2175</c:v>
                </c:pt>
                <c:pt idx="155">
                  <c:v>0.22189999999999999</c:v>
                </c:pt>
                <c:pt idx="156">
                  <c:v>0.22650000000000001</c:v>
                </c:pt>
                <c:pt idx="157">
                  <c:v>0.23130000000000001</c:v>
                </c:pt>
                <c:pt idx="158">
                  <c:v>0.23649999999999999</c:v>
                </c:pt>
                <c:pt idx="159">
                  <c:v>0.24210000000000001</c:v>
                </c:pt>
                <c:pt idx="160">
                  <c:v>0.24829999999999999</c:v>
                </c:pt>
                <c:pt idx="161">
                  <c:v>0.25519999999999998</c:v>
                </c:pt>
                <c:pt idx="162">
                  <c:v>0.26250000000000001</c:v>
                </c:pt>
                <c:pt idx="163">
                  <c:v>0.27039999999999997</c:v>
                </c:pt>
                <c:pt idx="164">
                  <c:v>0.27889999999999998</c:v>
                </c:pt>
                <c:pt idx="165">
                  <c:v>0.28810000000000002</c:v>
                </c:pt>
                <c:pt idx="166">
                  <c:v>0.29780000000000001</c:v>
                </c:pt>
                <c:pt idx="167">
                  <c:v>0.30780000000000002</c:v>
                </c:pt>
                <c:pt idx="168">
                  <c:v>0.31780000000000003</c:v>
                </c:pt>
                <c:pt idx="169">
                  <c:v>0.32750000000000001</c:v>
                </c:pt>
                <c:pt idx="170">
                  <c:v>0.33700000000000002</c:v>
                </c:pt>
                <c:pt idx="171">
                  <c:v>0.34620000000000001</c:v>
                </c:pt>
                <c:pt idx="172">
                  <c:v>0.35499999999999998</c:v>
                </c:pt>
                <c:pt idx="173">
                  <c:v>0.36359999999999998</c:v>
                </c:pt>
                <c:pt idx="174">
                  <c:v>0.372</c:v>
                </c:pt>
                <c:pt idx="175">
                  <c:v>0.38040000000000002</c:v>
                </c:pt>
                <c:pt idx="176">
                  <c:v>0.38879999999999998</c:v>
                </c:pt>
                <c:pt idx="177">
                  <c:v>0.39729999999999999</c:v>
                </c:pt>
                <c:pt idx="178">
                  <c:v>0.40579999999999999</c:v>
                </c:pt>
                <c:pt idx="179">
                  <c:v>0.41449999999999998</c:v>
                </c:pt>
                <c:pt idx="180">
                  <c:v>0.42320000000000002</c:v>
                </c:pt>
                <c:pt idx="181">
                  <c:v>0.43209999999999998</c:v>
                </c:pt>
                <c:pt idx="182">
                  <c:v>0.44109999999999999</c:v>
                </c:pt>
                <c:pt idx="183">
                  <c:v>0.45</c:v>
                </c:pt>
                <c:pt idx="184">
                  <c:v>0.45889999999999997</c:v>
                </c:pt>
                <c:pt idx="185">
                  <c:v>0.4677</c:v>
                </c:pt>
                <c:pt idx="186">
                  <c:v>0.47649999999999998</c:v>
                </c:pt>
                <c:pt idx="187">
                  <c:v>0.4854</c:v>
                </c:pt>
                <c:pt idx="188">
                  <c:v>0.49440000000000001</c:v>
                </c:pt>
                <c:pt idx="189">
                  <c:v>0.50329999999999997</c:v>
                </c:pt>
                <c:pt idx="190">
                  <c:v>0.51190000000000002</c:v>
                </c:pt>
                <c:pt idx="191">
                  <c:v>0.52049999999999996</c:v>
                </c:pt>
                <c:pt idx="192">
                  <c:v>0.52910000000000001</c:v>
                </c:pt>
                <c:pt idx="193">
                  <c:v>0.53759999999999997</c:v>
                </c:pt>
                <c:pt idx="194">
                  <c:v>0.54610000000000003</c:v>
                </c:pt>
                <c:pt idx="195">
                  <c:v>0.55449999999999999</c:v>
                </c:pt>
                <c:pt idx="196">
                  <c:v>0.56289999999999996</c:v>
                </c:pt>
                <c:pt idx="197">
                  <c:v>0.57120000000000004</c:v>
                </c:pt>
                <c:pt idx="198">
                  <c:v>0.57940000000000003</c:v>
                </c:pt>
                <c:pt idx="199">
                  <c:v>0.5877</c:v>
                </c:pt>
                <c:pt idx="200">
                  <c:v>0.59589999999999999</c:v>
                </c:pt>
                <c:pt idx="201">
                  <c:v>0.60409999999999997</c:v>
                </c:pt>
                <c:pt idx="202">
                  <c:v>0.61229999999999996</c:v>
                </c:pt>
                <c:pt idx="203">
                  <c:v>0.62050000000000005</c:v>
                </c:pt>
                <c:pt idx="204">
                  <c:v>0.62870000000000004</c:v>
                </c:pt>
                <c:pt idx="205">
                  <c:v>0.63690000000000002</c:v>
                </c:pt>
                <c:pt idx="206">
                  <c:v>0.6452</c:v>
                </c:pt>
                <c:pt idx="207">
                  <c:v>0.65349999999999997</c:v>
                </c:pt>
                <c:pt idx="208">
                  <c:v>0.66190000000000004</c:v>
                </c:pt>
                <c:pt idx="209">
                  <c:v>0.67030000000000001</c:v>
                </c:pt>
                <c:pt idx="210">
                  <c:v>0.67869999999999997</c:v>
                </c:pt>
                <c:pt idx="211">
                  <c:v>0.68720000000000003</c:v>
                </c:pt>
                <c:pt idx="212">
                  <c:v>0.69550000000000001</c:v>
                </c:pt>
                <c:pt idx="213">
                  <c:v>0.70389999999999997</c:v>
                </c:pt>
                <c:pt idx="214">
                  <c:v>0.71230000000000004</c:v>
                </c:pt>
                <c:pt idx="215">
                  <c:v>0.72060000000000002</c:v>
                </c:pt>
                <c:pt idx="216">
                  <c:v>0.72899999999999998</c:v>
                </c:pt>
                <c:pt idx="217">
                  <c:v>0.73740000000000006</c:v>
                </c:pt>
                <c:pt idx="218">
                  <c:v>0.74570000000000003</c:v>
                </c:pt>
                <c:pt idx="219">
                  <c:v>0.754</c:v>
                </c:pt>
                <c:pt idx="220">
                  <c:v>0.76239999999999997</c:v>
                </c:pt>
                <c:pt idx="221">
                  <c:v>0.77080000000000004</c:v>
                </c:pt>
                <c:pt idx="222">
                  <c:v>0.7792</c:v>
                </c:pt>
                <c:pt idx="223">
                  <c:v>0.78769999999999996</c:v>
                </c:pt>
                <c:pt idx="224">
                  <c:v>0.79630000000000001</c:v>
                </c:pt>
                <c:pt idx="225">
                  <c:v>0.80479999999999996</c:v>
                </c:pt>
                <c:pt idx="226">
                  <c:v>0.81340000000000001</c:v>
                </c:pt>
                <c:pt idx="227">
                  <c:v>0.82189999999999996</c:v>
                </c:pt>
                <c:pt idx="228">
                  <c:v>0.83050000000000002</c:v>
                </c:pt>
                <c:pt idx="229">
                  <c:v>0.83899999999999997</c:v>
                </c:pt>
                <c:pt idx="230">
                  <c:v>0.84750000000000003</c:v>
                </c:pt>
                <c:pt idx="231">
                  <c:v>0.85609999999999997</c:v>
                </c:pt>
                <c:pt idx="232">
                  <c:v>0.86460000000000004</c:v>
                </c:pt>
                <c:pt idx="233">
                  <c:v>0.87309999999999999</c:v>
                </c:pt>
                <c:pt idx="234">
                  <c:v>0.88170000000000004</c:v>
                </c:pt>
                <c:pt idx="235">
                  <c:v>0.89029999999999998</c:v>
                </c:pt>
                <c:pt idx="236">
                  <c:v>0.89900000000000002</c:v>
                </c:pt>
                <c:pt idx="237">
                  <c:v>0.90769999999999995</c:v>
                </c:pt>
                <c:pt idx="238">
                  <c:v>0.9163</c:v>
                </c:pt>
                <c:pt idx="239">
                  <c:v>0.92500000000000004</c:v>
                </c:pt>
                <c:pt idx="240">
                  <c:v>0.93369999999999997</c:v>
                </c:pt>
                <c:pt idx="241">
                  <c:v>0.94230000000000003</c:v>
                </c:pt>
                <c:pt idx="242">
                  <c:v>0.95089999999999997</c:v>
                </c:pt>
                <c:pt idx="243">
                  <c:v>0.95960000000000001</c:v>
                </c:pt>
                <c:pt idx="244">
                  <c:v>0.96830000000000005</c:v>
                </c:pt>
                <c:pt idx="245">
                  <c:v>0.9768</c:v>
                </c:pt>
                <c:pt idx="246">
                  <c:v>0.98540000000000005</c:v>
                </c:pt>
                <c:pt idx="247">
                  <c:v>0.99409999999999998</c:v>
                </c:pt>
                <c:pt idx="248">
                  <c:v>1.0029999999999999</c:v>
                </c:pt>
                <c:pt idx="249">
                  <c:v>1.0109999999999999</c:v>
                </c:pt>
                <c:pt idx="250">
                  <c:v>1.02</c:v>
                </c:pt>
                <c:pt idx="251">
                  <c:v>1.0289999999999999</c:v>
                </c:pt>
                <c:pt idx="252">
                  <c:v>1.038</c:v>
                </c:pt>
                <c:pt idx="253">
                  <c:v>1.046</c:v>
                </c:pt>
                <c:pt idx="254">
                  <c:v>1.0549999999999999</c:v>
                </c:pt>
                <c:pt idx="255">
                  <c:v>1.0640000000000001</c:v>
                </c:pt>
                <c:pt idx="256">
                  <c:v>1.073</c:v>
                </c:pt>
                <c:pt idx="257">
                  <c:v>1.0820000000000001</c:v>
                </c:pt>
                <c:pt idx="258">
                  <c:v>1.091</c:v>
                </c:pt>
                <c:pt idx="259">
                  <c:v>1.1000000000000001</c:v>
                </c:pt>
                <c:pt idx="260">
                  <c:v>1.1080000000000001</c:v>
                </c:pt>
                <c:pt idx="261">
                  <c:v>1.117</c:v>
                </c:pt>
                <c:pt idx="262">
                  <c:v>1.1259999999999999</c:v>
                </c:pt>
                <c:pt idx="263">
                  <c:v>1.135</c:v>
                </c:pt>
                <c:pt idx="264">
                  <c:v>1.1439999999999999</c:v>
                </c:pt>
                <c:pt idx="265">
                  <c:v>1.153</c:v>
                </c:pt>
                <c:pt idx="266">
                  <c:v>1.1619999999999999</c:v>
                </c:pt>
                <c:pt idx="267">
                  <c:v>1.171</c:v>
                </c:pt>
                <c:pt idx="268">
                  <c:v>1.18</c:v>
                </c:pt>
                <c:pt idx="269">
                  <c:v>1.1890000000000001</c:v>
                </c:pt>
                <c:pt idx="270">
                  <c:v>1.198</c:v>
                </c:pt>
                <c:pt idx="271">
                  <c:v>1.2070000000000001</c:v>
                </c:pt>
                <c:pt idx="272">
                  <c:v>1.216</c:v>
                </c:pt>
                <c:pt idx="273">
                  <c:v>1.2250000000000001</c:v>
                </c:pt>
                <c:pt idx="274">
                  <c:v>1.234</c:v>
                </c:pt>
                <c:pt idx="275">
                  <c:v>1.2430000000000001</c:v>
                </c:pt>
                <c:pt idx="276">
                  <c:v>1.2529999999999999</c:v>
                </c:pt>
                <c:pt idx="277">
                  <c:v>1.262</c:v>
                </c:pt>
                <c:pt idx="278">
                  <c:v>1.272</c:v>
                </c:pt>
                <c:pt idx="279">
                  <c:v>1.2809999999999999</c:v>
                </c:pt>
                <c:pt idx="280">
                  <c:v>1.29</c:v>
                </c:pt>
                <c:pt idx="281">
                  <c:v>1.2989999999999999</c:v>
                </c:pt>
                <c:pt idx="282">
                  <c:v>1.3089999999999999</c:v>
                </c:pt>
                <c:pt idx="283">
                  <c:v>1.319</c:v>
                </c:pt>
                <c:pt idx="284">
                  <c:v>1.3280000000000001</c:v>
                </c:pt>
                <c:pt idx="285">
                  <c:v>1.3380000000000001</c:v>
                </c:pt>
                <c:pt idx="286">
                  <c:v>1.347</c:v>
                </c:pt>
                <c:pt idx="287">
                  <c:v>1.3560000000000001</c:v>
                </c:pt>
                <c:pt idx="288">
                  <c:v>1.3660000000000001</c:v>
                </c:pt>
                <c:pt idx="289">
                  <c:v>1.375</c:v>
                </c:pt>
                <c:pt idx="290">
                  <c:v>1.385</c:v>
                </c:pt>
                <c:pt idx="291">
                  <c:v>1.3939999999999999</c:v>
                </c:pt>
                <c:pt idx="292">
                  <c:v>1.4039999999999999</c:v>
                </c:pt>
                <c:pt idx="293">
                  <c:v>1.4139999999999999</c:v>
                </c:pt>
                <c:pt idx="294">
                  <c:v>1.423</c:v>
                </c:pt>
                <c:pt idx="295">
                  <c:v>1.4330000000000001</c:v>
                </c:pt>
                <c:pt idx="296">
                  <c:v>1.4430000000000001</c:v>
                </c:pt>
                <c:pt idx="297">
                  <c:v>1.452</c:v>
                </c:pt>
                <c:pt idx="298">
                  <c:v>1.462</c:v>
                </c:pt>
                <c:pt idx="299">
                  <c:v>1.472</c:v>
                </c:pt>
                <c:pt idx="300">
                  <c:v>1.4810000000000001</c:v>
                </c:pt>
                <c:pt idx="301">
                  <c:v>1.4910000000000001</c:v>
                </c:pt>
                <c:pt idx="302">
                  <c:v>1.5009999999999999</c:v>
                </c:pt>
                <c:pt idx="303">
                  <c:v>1.5109999999999999</c:v>
                </c:pt>
                <c:pt idx="304">
                  <c:v>1.52</c:v>
                </c:pt>
                <c:pt idx="305">
                  <c:v>1.53</c:v>
                </c:pt>
                <c:pt idx="306">
                  <c:v>1.54</c:v>
                </c:pt>
                <c:pt idx="307">
                  <c:v>1.5489999999999999</c:v>
                </c:pt>
                <c:pt idx="308">
                  <c:v>1.5589999999999999</c:v>
                </c:pt>
                <c:pt idx="309">
                  <c:v>1.569</c:v>
                </c:pt>
                <c:pt idx="310">
                  <c:v>1.579</c:v>
                </c:pt>
                <c:pt idx="311">
                  <c:v>1.589</c:v>
                </c:pt>
                <c:pt idx="312">
                  <c:v>1.599</c:v>
                </c:pt>
                <c:pt idx="313">
                  <c:v>1.6080000000000001</c:v>
                </c:pt>
                <c:pt idx="314">
                  <c:v>1.6180000000000001</c:v>
                </c:pt>
                <c:pt idx="315">
                  <c:v>1.6279999999999999</c:v>
                </c:pt>
                <c:pt idx="316">
                  <c:v>1.6379999999999999</c:v>
                </c:pt>
                <c:pt idx="317">
                  <c:v>1.649</c:v>
                </c:pt>
                <c:pt idx="318">
                  <c:v>1.659</c:v>
                </c:pt>
                <c:pt idx="319">
                  <c:v>1.669</c:v>
                </c:pt>
                <c:pt idx="320">
                  <c:v>1.679</c:v>
                </c:pt>
                <c:pt idx="321">
                  <c:v>1.69</c:v>
                </c:pt>
                <c:pt idx="322">
                  <c:v>1.7</c:v>
                </c:pt>
                <c:pt idx="323">
                  <c:v>1.71</c:v>
                </c:pt>
                <c:pt idx="324">
                  <c:v>1.72</c:v>
                </c:pt>
                <c:pt idx="325">
                  <c:v>1.73</c:v>
                </c:pt>
                <c:pt idx="326">
                  <c:v>1.74</c:v>
                </c:pt>
                <c:pt idx="327">
                  <c:v>1.7509999999999999</c:v>
                </c:pt>
                <c:pt idx="328">
                  <c:v>1.7609999999999999</c:v>
                </c:pt>
                <c:pt idx="329">
                  <c:v>1.772</c:v>
                </c:pt>
                <c:pt idx="330">
                  <c:v>1.782</c:v>
                </c:pt>
                <c:pt idx="331">
                  <c:v>1.792</c:v>
                </c:pt>
                <c:pt idx="332">
                  <c:v>1.802</c:v>
                </c:pt>
                <c:pt idx="333">
                  <c:v>1.8120000000000001</c:v>
                </c:pt>
                <c:pt idx="334">
                  <c:v>1.8220000000000001</c:v>
                </c:pt>
                <c:pt idx="335">
                  <c:v>1.8320000000000001</c:v>
                </c:pt>
                <c:pt idx="336">
                  <c:v>1.8420000000000001</c:v>
                </c:pt>
                <c:pt idx="337">
                  <c:v>1.8520000000000001</c:v>
                </c:pt>
                <c:pt idx="338">
                  <c:v>1.8620000000000001</c:v>
                </c:pt>
                <c:pt idx="339">
                  <c:v>1.8720000000000001</c:v>
                </c:pt>
                <c:pt idx="340">
                  <c:v>1.881</c:v>
                </c:pt>
                <c:pt idx="341">
                  <c:v>1.891</c:v>
                </c:pt>
                <c:pt idx="342">
                  <c:v>1.901</c:v>
                </c:pt>
                <c:pt idx="343">
                  <c:v>1.911</c:v>
                </c:pt>
                <c:pt idx="344">
                  <c:v>1.921</c:v>
                </c:pt>
                <c:pt idx="345">
                  <c:v>1.93</c:v>
                </c:pt>
                <c:pt idx="346">
                  <c:v>1.94</c:v>
                </c:pt>
                <c:pt idx="347">
                  <c:v>1.95</c:v>
                </c:pt>
                <c:pt idx="348">
                  <c:v>1.96</c:v>
                </c:pt>
                <c:pt idx="349">
                  <c:v>1.97</c:v>
                </c:pt>
                <c:pt idx="350">
                  <c:v>1.9790000000000001</c:v>
                </c:pt>
                <c:pt idx="351">
                  <c:v>1.9890000000000001</c:v>
                </c:pt>
                <c:pt idx="352">
                  <c:v>1.9990000000000001</c:v>
                </c:pt>
                <c:pt idx="353">
                  <c:v>2.0089999999999999</c:v>
                </c:pt>
                <c:pt idx="354">
                  <c:v>2.0190000000000001</c:v>
                </c:pt>
                <c:pt idx="355">
                  <c:v>2.0289999999999999</c:v>
                </c:pt>
                <c:pt idx="356">
                  <c:v>2.0379999999999998</c:v>
                </c:pt>
                <c:pt idx="357">
                  <c:v>2.048</c:v>
                </c:pt>
                <c:pt idx="358">
                  <c:v>2.0579999999999998</c:v>
                </c:pt>
                <c:pt idx="359">
                  <c:v>2.0680000000000001</c:v>
                </c:pt>
                <c:pt idx="360">
                  <c:v>2.0779999999999998</c:v>
                </c:pt>
                <c:pt idx="361">
                  <c:v>2.0880000000000001</c:v>
                </c:pt>
                <c:pt idx="362">
                  <c:v>2.0979999999999999</c:v>
                </c:pt>
                <c:pt idx="363">
                  <c:v>2.1070000000000002</c:v>
                </c:pt>
                <c:pt idx="364">
                  <c:v>2.117</c:v>
                </c:pt>
                <c:pt idx="365">
                  <c:v>2.1269999999999998</c:v>
                </c:pt>
                <c:pt idx="366">
                  <c:v>2.137</c:v>
                </c:pt>
                <c:pt idx="367">
                  <c:v>2.1469999999999998</c:v>
                </c:pt>
                <c:pt idx="368">
                  <c:v>2.157</c:v>
                </c:pt>
                <c:pt idx="369">
                  <c:v>2.1669999999999998</c:v>
                </c:pt>
                <c:pt idx="370">
                  <c:v>2.1760000000000002</c:v>
                </c:pt>
                <c:pt idx="371">
                  <c:v>2.1859999999999999</c:v>
                </c:pt>
                <c:pt idx="372">
                  <c:v>2.1960000000000002</c:v>
                </c:pt>
                <c:pt idx="373">
                  <c:v>2.206</c:v>
                </c:pt>
                <c:pt idx="374">
                  <c:v>2.2160000000000002</c:v>
                </c:pt>
                <c:pt idx="375">
                  <c:v>2.226</c:v>
                </c:pt>
                <c:pt idx="376">
                  <c:v>2.2360000000000002</c:v>
                </c:pt>
                <c:pt idx="377">
                  <c:v>2.246</c:v>
                </c:pt>
                <c:pt idx="378">
                  <c:v>2.2549999999999999</c:v>
                </c:pt>
                <c:pt idx="379">
                  <c:v>2.2650000000000001</c:v>
                </c:pt>
                <c:pt idx="380">
                  <c:v>2.2749999999999999</c:v>
                </c:pt>
                <c:pt idx="381">
                  <c:v>2.2850000000000001</c:v>
                </c:pt>
                <c:pt idx="382">
                  <c:v>2.2949999999999999</c:v>
                </c:pt>
                <c:pt idx="383">
                  <c:v>2.3039999999999998</c:v>
                </c:pt>
                <c:pt idx="384">
                  <c:v>2.3140000000000001</c:v>
                </c:pt>
                <c:pt idx="385">
                  <c:v>2.3239999999999998</c:v>
                </c:pt>
                <c:pt idx="386">
                  <c:v>2.3340000000000001</c:v>
                </c:pt>
                <c:pt idx="387">
                  <c:v>2.3439999999999999</c:v>
                </c:pt>
                <c:pt idx="388">
                  <c:v>2.3540000000000001</c:v>
                </c:pt>
                <c:pt idx="389">
                  <c:v>2.3639999999999999</c:v>
                </c:pt>
                <c:pt idx="390">
                  <c:v>2.3730000000000002</c:v>
                </c:pt>
                <c:pt idx="391">
                  <c:v>2.383</c:v>
                </c:pt>
                <c:pt idx="392">
                  <c:v>2.3929999999999998</c:v>
                </c:pt>
                <c:pt idx="393">
                  <c:v>2.403</c:v>
                </c:pt>
                <c:pt idx="394">
                  <c:v>2.4129999999999998</c:v>
                </c:pt>
                <c:pt idx="395">
                  <c:v>2.423</c:v>
                </c:pt>
                <c:pt idx="396">
                  <c:v>2.4329999999999998</c:v>
                </c:pt>
                <c:pt idx="397">
                  <c:v>2.4430000000000001</c:v>
                </c:pt>
                <c:pt idx="398">
                  <c:v>2.4529999999999998</c:v>
                </c:pt>
                <c:pt idx="399">
                  <c:v>2.4630000000000001</c:v>
                </c:pt>
                <c:pt idx="400">
                  <c:v>2.4729999999999999</c:v>
                </c:pt>
                <c:pt idx="401">
                  <c:v>2.4830000000000001</c:v>
                </c:pt>
                <c:pt idx="402">
                  <c:v>2.492</c:v>
                </c:pt>
                <c:pt idx="403">
                  <c:v>2.5019999999999998</c:v>
                </c:pt>
                <c:pt idx="404">
                  <c:v>2.5110000000000001</c:v>
                </c:pt>
                <c:pt idx="405">
                  <c:v>2.5209999999999999</c:v>
                </c:pt>
                <c:pt idx="406">
                  <c:v>2.5299999999999998</c:v>
                </c:pt>
                <c:pt idx="407">
                  <c:v>2.54</c:v>
                </c:pt>
                <c:pt idx="408">
                  <c:v>2.5489999999999999</c:v>
                </c:pt>
                <c:pt idx="409">
                  <c:v>2.5590000000000002</c:v>
                </c:pt>
                <c:pt idx="410">
                  <c:v>2.5680000000000001</c:v>
                </c:pt>
                <c:pt idx="411">
                  <c:v>2.5779999999999998</c:v>
                </c:pt>
                <c:pt idx="412">
                  <c:v>2.5870000000000002</c:v>
                </c:pt>
                <c:pt idx="413">
                  <c:v>2.597</c:v>
                </c:pt>
                <c:pt idx="414">
                  <c:v>2.6059999999999999</c:v>
                </c:pt>
                <c:pt idx="415">
                  <c:v>2.6160000000000001</c:v>
                </c:pt>
                <c:pt idx="416">
                  <c:v>2.625</c:v>
                </c:pt>
                <c:pt idx="417">
                  <c:v>2.6349999999999998</c:v>
                </c:pt>
                <c:pt idx="418">
                  <c:v>2.6440000000000001</c:v>
                </c:pt>
                <c:pt idx="419">
                  <c:v>2.6539999999999999</c:v>
                </c:pt>
                <c:pt idx="420">
                  <c:v>2.6629999999999998</c:v>
                </c:pt>
                <c:pt idx="421">
                  <c:v>2.673</c:v>
                </c:pt>
                <c:pt idx="422">
                  <c:v>2.6819999999999999</c:v>
                </c:pt>
                <c:pt idx="423">
                  <c:v>2.6920000000000002</c:v>
                </c:pt>
                <c:pt idx="424">
                  <c:v>2.7010000000000001</c:v>
                </c:pt>
                <c:pt idx="425">
                  <c:v>2.7109999999999999</c:v>
                </c:pt>
                <c:pt idx="426">
                  <c:v>2.7210000000000001</c:v>
                </c:pt>
                <c:pt idx="427">
                  <c:v>2.73</c:v>
                </c:pt>
                <c:pt idx="428">
                  <c:v>2.74</c:v>
                </c:pt>
                <c:pt idx="429">
                  <c:v>2.7490000000000001</c:v>
                </c:pt>
                <c:pt idx="430">
                  <c:v>2.7589999999999999</c:v>
                </c:pt>
                <c:pt idx="431">
                  <c:v>2.7679999999999998</c:v>
                </c:pt>
                <c:pt idx="432">
                  <c:v>2.778</c:v>
                </c:pt>
                <c:pt idx="433">
                  <c:v>2.7879999999999998</c:v>
                </c:pt>
                <c:pt idx="434">
                  <c:v>2.7970000000000002</c:v>
                </c:pt>
                <c:pt idx="435">
                  <c:v>2.8069999999999999</c:v>
                </c:pt>
                <c:pt idx="436">
                  <c:v>2.8159999999999998</c:v>
                </c:pt>
                <c:pt idx="437">
                  <c:v>2.8260000000000001</c:v>
                </c:pt>
                <c:pt idx="438">
                  <c:v>2.835</c:v>
                </c:pt>
                <c:pt idx="439">
                  <c:v>2.8450000000000002</c:v>
                </c:pt>
                <c:pt idx="440">
                  <c:v>2.855</c:v>
                </c:pt>
                <c:pt idx="441">
                  <c:v>2.8639999999999999</c:v>
                </c:pt>
                <c:pt idx="442">
                  <c:v>2.8740000000000001</c:v>
                </c:pt>
                <c:pt idx="443">
                  <c:v>2.883</c:v>
                </c:pt>
                <c:pt idx="444">
                  <c:v>2.8929999999999998</c:v>
                </c:pt>
                <c:pt idx="445">
                  <c:v>2.903</c:v>
                </c:pt>
                <c:pt idx="446">
                  <c:v>2.9119999999999999</c:v>
                </c:pt>
                <c:pt idx="447">
                  <c:v>2.9220000000000002</c:v>
                </c:pt>
                <c:pt idx="448">
                  <c:v>2.9319999999999999</c:v>
                </c:pt>
                <c:pt idx="449">
                  <c:v>2.9409999999999998</c:v>
                </c:pt>
                <c:pt idx="450">
                  <c:v>2.9510000000000001</c:v>
                </c:pt>
                <c:pt idx="451">
                  <c:v>2.96</c:v>
                </c:pt>
                <c:pt idx="452">
                  <c:v>2.97</c:v>
                </c:pt>
                <c:pt idx="453">
                  <c:v>2.98</c:v>
                </c:pt>
                <c:pt idx="454">
                  <c:v>2.9889999999999999</c:v>
                </c:pt>
                <c:pt idx="455">
                  <c:v>2.9990000000000001</c:v>
                </c:pt>
                <c:pt idx="456">
                  <c:v>3.0089999999999999</c:v>
                </c:pt>
                <c:pt idx="457">
                  <c:v>3.0179999999999998</c:v>
                </c:pt>
                <c:pt idx="458">
                  <c:v>3.028</c:v>
                </c:pt>
                <c:pt idx="459">
                  <c:v>3.0379999999999998</c:v>
                </c:pt>
                <c:pt idx="460">
                  <c:v>3.0470000000000002</c:v>
                </c:pt>
                <c:pt idx="461">
                  <c:v>3.0569999999999999</c:v>
                </c:pt>
                <c:pt idx="462">
                  <c:v>3.0659999999999998</c:v>
                </c:pt>
                <c:pt idx="463">
                  <c:v>3.0760000000000001</c:v>
                </c:pt>
                <c:pt idx="464">
                  <c:v>3.0859999999999999</c:v>
                </c:pt>
                <c:pt idx="465">
                  <c:v>3.0950000000000002</c:v>
                </c:pt>
                <c:pt idx="466">
                  <c:v>3.105</c:v>
                </c:pt>
                <c:pt idx="467">
                  <c:v>3.1150000000000002</c:v>
                </c:pt>
                <c:pt idx="468">
                  <c:v>3.125</c:v>
                </c:pt>
                <c:pt idx="469">
                  <c:v>3.1339999999999999</c:v>
                </c:pt>
                <c:pt idx="470">
                  <c:v>3.1440000000000001</c:v>
                </c:pt>
                <c:pt idx="471">
                  <c:v>3.1539999999999999</c:v>
                </c:pt>
                <c:pt idx="472">
                  <c:v>3.1629999999999998</c:v>
                </c:pt>
                <c:pt idx="473">
                  <c:v>3.173</c:v>
                </c:pt>
                <c:pt idx="474">
                  <c:v>3.1829999999999998</c:v>
                </c:pt>
                <c:pt idx="475">
                  <c:v>3.1920000000000002</c:v>
                </c:pt>
                <c:pt idx="476">
                  <c:v>3.202</c:v>
                </c:pt>
                <c:pt idx="477">
                  <c:v>3.2120000000000002</c:v>
                </c:pt>
                <c:pt idx="478">
                  <c:v>3.222</c:v>
                </c:pt>
                <c:pt idx="479">
                  <c:v>3.2309999999999999</c:v>
                </c:pt>
                <c:pt idx="480">
                  <c:v>3.2410000000000001</c:v>
                </c:pt>
                <c:pt idx="481">
                  <c:v>3.2509999999999999</c:v>
                </c:pt>
                <c:pt idx="482">
                  <c:v>3.26</c:v>
                </c:pt>
                <c:pt idx="483">
                  <c:v>3.27</c:v>
                </c:pt>
                <c:pt idx="484">
                  <c:v>3.28</c:v>
                </c:pt>
                <c:pt idx="485">
                  <c:v>3.2890000000000001</c:v>
                </c:pt>
                <c:pt idx="486">
                  <c:v>3.2989999999999999</c:v>
                </c:pt>
                <c:pt idx="487">
                  <c:v>3.3090000000000002</c:v>
                </c:pt>
                <c:pt idx="488">
                  <c:v>3.319</c:v>
                </c:pt>
                <c:pt idx="489">
                  <c:v>3.3279999999999998</c:v>
                </c:pt>
                <c:pt idx="490">
                  <c:v>3.3380000000000001</c:v>
                </c:pt>
                <c:pt idx="491">
                  <c:v>3.3479999999999999</c:v>
                </c:pt>
                <c:pt idx="492">
                  <c:v>3.3580000000000001</c:v>
                </c:pt>
                <c:pt idx="493">
                  <c:v>3.367</c:v>
                </c:pt>
                <c:pt idx="494">
                  <c:v>3.3769999999999998</c:v>
                </c:pt>
                <c:pt idx="495">
                  <c:v>3.387</c:v>
                </c:pt>
                <c:pt idx="496">
                  <c:v>3.3969999999999998</c:v>
                </c:pt>
                <c:pt idx="497">
                  <c:v>3.4060000000000001</c:v>
                </c:pt>
                <c:pt idx="498">
                  <c:v>3.4159999999999999</c:v>
                </c:pt>
                <c:pt idx="499">
                  <c:v>3.4260000000000002</c:v>
                </c:pt>
                <c:pt idx="500">
                  <c:v>3.4359999999999999</c:v>
                </c:pt>
                <c:pt idx="501">
                  <c:v>3.4460000000000002</c:v>
                </c:pt>
                <c:pt idx="502">
                  <c:v>3.4550000000000001</c:v>
                </c:pt>
                <c:pt idx="503">
                  <c:v>3.4649999999999999</c:v>
                </c:pt>
                <c:pt idx="504">
                  <c:v>3.4750000000000001</c:v>
                </c:pt>
                <c:pt idx="505">
                  <c:v>3.4849999999999999</c:v>
                </c:pt>
                <c:pt idx="506">
                  <c:v>3.4940000000000002</c:v>
                </c:pt>
                <c:pt idx="507">
                  <c:v>3.504</c:v>
                </c:pt>
                <c:pt idx="508">
                  <c:v>3.5139999999999998</c:v>
                </c:pt>
                <c:pt idx="509">
                  <c:v>3.524</c:v>
                </c:pt>
                <c:pt idx="510">
                  <c:v>3.5339999999999998</c:v>
                </c:pt>
                <c:pt idx="511">
                  <c:v>3.5430000000000001</c:v>
                </c:pt>
                <c:pt idx="512">
                  <c:v>3.5529999999999999</c:v>
                </c:pt>
                <c:pt idx="513">
                  <c:v>3.5630000000000002</c:v>
                </c:pt>
                <c:pt idx="514">
                  <c:v>3.573</c:v>
                </c:pt>
                <c:pt idx="515">
                  <c:v>3.5830000000000002</c:v>
                </c:pt>
                <c:pt idx="516">
                  <c:v>3.5920000000000001</c:v>
                </c:pt>
                <c:pt idx="517">
                  <c:v>3.6019999999999999</c:v>
                </c:pt>
                <c:pt idx="518">
                  <c:v>3.6120000000000001</c:v>
                </c:pt>
                <c:pt idx="519">
                  <c:v>3.6219999999999999</c:v>
                </c:pt>
                <c:pt idx="520">
                  <c:v>3.6320000000000001</c:v>
                </c:pt>
                <c:pt idx="521">
                  <c:v>3.641</c:v>
                </c:pt>
                <c:pt idx="522">
                  <c:v>3.6509999999999998</c:v>
                </c:pt>
                <c:pt idx="523">
                  <c:v>3.661</c:v>
                </c:pt>
                <c:pt idx="524">
                  <c:v>3.6709999999999998</c:v>
                </c:pt>
                <c:pt idx="525">
                  <c:v>3.681</c:v>
                </c:pt>
                <c:pt idx="526">
                  <c:v>3.69</c:v>
                </c:pt>
                <c:pt idx="527">
                  <c:v>3.7</c:v>
                </c:pt>
                <c:pt idx="528">
                  <c:v>3.71</c:v>
                </c:pt>
                <c:pt idx="529">
                  <c:v>3.72</c:v>
                </c:pt>
                <c:pt idx="530">
                  <c:v>3.7290000000000001</c:v>
                </c:pt>
                <c:pt idx="531">
                  <c:v>3.7389999999999999</c:v>
                </c:pt>
                <c:pt idx="532">
                  <c:v>3.7490000000000001</c:v>
                </c:pt>
                <c:pt idx="533">
                  <c:v>3.7589999999999999</c:v>
                </c:pt>
                <c:pt idx="534">
                  <c:v>3.7690000000000001</c:v>
                </c:pt>
                <c:pt idx="535">
                  <c:v>3.778</c:v>
                </c:pt>
                <c:pt idx="536">
                  <c:v>3.7879999999999998</c:v>
                </c:pt>
                <c:pt idx="537">
                  <c:v>3.798</c:v>
                </c:pt>
                <c:pt idx="538">
                  <c:v>3.8079999999999998</c:v>
                </c:pt>
                <c:pt idx="539">
                  <c:v>3.8180000000000001</c:v>
                </c:pt>
                <c:pt idx="540">
                  <c:v>3.827</c:v>
                </c:pt>
                <c:pt idx="541">
                  <c:v>3.8370000000000002</c:v>
                </c:pt>
                <c:pt idx="542">
                  <c:v>3.847</c:v>
                </c:pt>
                <c:pt idx="543">
                  <c:v>3.8570000000000002</c:v>
                </c:pt>
                <c:pt idx="544">
                  <c:v>3.867</c:v>
                </c:pt>
                <c:pt idx="545">
                  <c:v>3.8759999999999999</c:v>
                </c:pt>
                <c:pt idx="546">
                  <c:v>3.8860000000000001</c:v>
                </c:pt>
                <c:pt idx="547">
                  <c:v>3.8959999999999999</c:v>
                </c:pt>
                <c:pt idx="548">
                  <c:v>3.9060000000000001</c:v>
                </c:pt>
                <c:pt idx="549">
                  <c:v>3.915</c:v>
                </c:pt>
                <c:pt idx="550">
                  <c:v>3.9249999999999998</c:v>
                </c:pt>
                <c:pt idx="551">
                  <c:v>3.9350000000000001</c:v>
                </c:pt>
                <c:pt idx="552">
                  <c:v>3.9449999999999998</c:v>
                </c:pt>
                <c:pt idx="553">
                  <c:v>3.9550000000000001</c:v>
                </c:pt>
                <c:pt idx="554">
                  <c:v>3.964</c:v>
                </c:pt>
                <c:pt idx="555">
                  <c:v>3.9740000000000002</c:v>
                </c:pt>
                <c:pt idx="556">
                  <c:v>3.984</c:v>
                </c:pt>
                <c:pt idx="557">
                  <c:v>3.9940000000000002</c:v>
                </c:pt>
                <c:pt idx="558">
                  <c:v>4.0030000000000001</c:v>
                </c:pt>
                <c:pt idx="559">
                  <c:v>4.0129999999999999</c:v>
                </c:pt>
                <c:pt idx="560">
                  <c:v>4.0229999999999997</c:v>
                </c:pt>
                <c:pt idx="561">
                  <c:v>4.0330000000000004</c:v>
                </c:pt>
                <c:pt idx="562">
                  <c:v>4.0419999999999998</c:v>
                </c:pt>
                <c:pt idx="563">
                  <c:v>4.0519999999999996</c:v>
                </c:pt>
                <c:pt idx="564">
                  <c:v>4.0620000000000003</c:v>
                </c:pt>
                <c:pt idx="565">
                  <c:v>4.0720000000000001</c:v>
                </c:pt>
                <c:pt idx="566">
                  <c:v>4.0819999999999999</c:v>
                </c:pt>
                <c:pt idx="567">
                  <c:v>4.0910000000000002</c:v>
                </c:pt>
                <c:pt idx="568">
                  <c:v>4.101</c:v>
                </c:pt>
                <c:pt idx="569">
                  <c:v>4.1109999999999998</c:v>
                </c:pt>
                <c:pt idx="570">
                  <c:v>4.1210000000000004</c:v>
                </c:pt>
                <c:pt idx="571">
                  <c:v>4.1310000000000002</c:v>
                </c:pt>
                <c:pt idx="572">
                  <c:v>4.1399999999999997</c:v>
                </c:pt>
                <c:pt idx="573">
                  <c:v>4.1500000000000004</c:v>
                </c:pt>
                <c:pt idx="574">
                  <c:v>4.16</c:v>
                </c:pt>
                <c:pt idx="575">
                  <c:v>4.17</c:v>
                </c:pt>
                <c:pt idx="576">
                  <c:v>4.18</c:v>
                </c:pt>
                <c:pt idx="577">
                  <c:v>4.1890000000000001</c:v>
                </c:pt>
                <c:pt idx="578">
                  <c:v>4.1989999999999998</c:v>
                </c:pt>
                <c:pt idx="579">
                  <c:v>4.2089999999999996</c:v>
                </c:pt>
                <c:pt idx="580">
                  <c:v>4.2190000000000003</c:v>
                </c:pt>
                <c:pt idx="581">
                  <c:v>4.2279999999999998</c:v>
                </c:pt>
                <c:pt idx="582">
                  <c:v>4.2380000000000004</c:v>
                </c:pt>
                <c:pt idx="583">
                  <c:v>4.2480000000000002</c:v>
                </c:pt>
                <c:pt idx="584">
                  <c:v>4.258</c:v>
                </c:pt>
                <c:pt idx="585">
                  <c:v>4.2670000000000003</c:v>
                </c:pt>
                <c:pt idx="586">
                  <c:v>4.2770000000000001</c:v>
                </c:pt>
                <c:pt idx="587">
                  <c:v>4.2869999999999999</c:v>
                </c:pt>
                <c:pt idx="588">
                  <c:v>4.2969999999999997</c:v>
                </c:pt>
                <c:pt idx="589">
                  <c:v>4.3070000000000004</c:v>
                </c:pt>
                <c:pt idx="590">
                  <c:v>4.3159999999999998</c:v>
                </c:pt>
                <c:pt idx="591">
                  <c:v>4.3259999999999996</c:v>
                </c:pt>
                <c:pt idx="592">
                  <c:v>4.3360000000000003</c:v>
                </c:pt>
                <c:pt idx="593">
                  <c:v>4.3460000000000001</c:v>
                </c:pt>
                <c:pt idx="594">
                  <c:v>4.3550000000000004</c:v>
                </c:pt>
                <c:pt idx="595">
                  <c:v>4.3650000000000002</c:v>
                </c:pt>
                <c:pt idx="596">
                  <c:v>4.375</c:v>
                </c:pt>
                <c:pt idx="597">
                  <c:v>4.3849999999999998</c:v>
                </c:pt>
                <c:pt idx="598">
                  <c:v>4.3949999999999996</c:v>
                </c:pt>
                <c:pt idx="599">
                  <c:v>4.4039999999999999</c:v>
                </c:pt>
                <c:pt idx="600">
                  <c:v>4.4139999999999997</c:v>
                </c:pt>
                <c:pt idx="601">
                  <c:v>4.4240000000000004</c:v>
                </c:pt>
                <c:pt idx="602">
                  <c:v>4.4340000000000002</c:v>
                </c:pt>
                <c:pt idx="603">
                  <c:v>4.444</c:v>
                </c:pt>
                <c:pt idx="604">
                  <c:v>4.4530000000000003</c:v>
                </c:pt>
                <c:pt idx="605">
                  <c:v>4.4630000000000001</c:v>
                </c:pt>
                <c:pt idx="606">
                  <c:v>4.4729999999999999</c:v>
                </c:pt>
                <c:pt idx="607">
                  <c:v>4.4829999999999997</c:v>
                </c:pt>
                <c:pt idx="608">
                  <c:v>4.4930000000000003</c:v>
                </c:pt>
                <c:pt idx="609">
                  <c:v>4.5019999999999998</c:v>
                </c:pt>
                <c:pt idx="610">
                  <c:v>4.5119999999999996</c:v>
                </c:pt>
                <c:pt idx="611">
                  <c:v>4.5220000000000002</c:v>
                </c:pt>
                <c:pt idx="612">
                  <c:v>4.532</c:v>
                </c:pt>
                <c:pt idx="613">
                  <c:v>4.5419999999999998</c:v>
                </c:pt>
                <c:pt idx="614">
                  <c:v>4.5510000000000002</c:v>
                </c:pt>
                <c:pt idx="615">
                  <c:v>4.5609999999999999</c:v>
                </c:pt>
                <c:pt idx="616">
                  <c:v>4.5709999999999997</c:v>
                </c:pt>
                <c:pt idx="617">
                  <c:v>4.5810000000000004</c:v>
                </c:pt>
                <c:pt idx="618">
                  <c:v>4.5910000000000002</c:v>
                </c:pt>
                <c:pt idx="619">
                  <c:v>4.5999999999999996</c:v>
                </c:pt>
                <c:pt idx="620">
                  <c:v>4.6100000000000003</c:v>
                </c:pt>
                <c:pt idx="621">
                  <c:v>4.62</c:v>
                </c:pt>
                <c:pt idx="622">
                  <c:v>4.63</c:v>
                </c:pt>
                <c:pt idx="623">
                  <c:v>4.6399999999999997</c:v>
                </c:pt>
                <c:pt idx="624">
                  <c:v>4.6500000000000004</c:v>
                </c:pt>
                <c:pt idx="625">
                  <c:v>4.6589999999999998</c:v>
                </c:pt>
                <c:pt idx="626">
                  <c:v>4.6689999999999996</c:v>
                </c:pt>
                <c:pt idx="627">
                  <c:v>4.6790000000000003</c:v>
                </c:pt>
                <c:pt idx="628">
                  <c:v>4.6890000000000001</c:v>
                </c:pt>
                <c:pt idx="629">
                  <c:v>4.6989999999999998</c:v>
                </c:pt>
                <c:pt idx="630">
                  <c:v>4.7089999999999996</c:v>
                </c:pt>
                <c:pt idx="631">
                  <c:v>4.718</c:v>
                </c:pt>
                <c:pt idx="632">
                  <c:v>4.7279999999999998</c:v>
                </c:pt>
                <c:pt idx="633">
                  <c:v>4.7380000000000004</c:v>
                </c:pt>
                <c:pt idx="634">
                  <c:v>4.7480000000000002</c:v>
                </c:pt>
                <c:pt idx="635">
                  <c:v>4.758</c:v>
                </c:pt>
                <c:pt idx="636">
                  <c:v>4.7679999999999998</c:v>
                </c:pt>
                <c:pt idx="637">
                  <c:v>4.7779999999999996</c:v>
                </c:pt>
                <c:pt idx="638">
                  <c:v>4.7869999999999999</c:v>
                </c:pt>
                <c:pt idx="639">
                  <c:v>4.7969999999999997</c:v>
                </c:pt>
                <c:pt idx="640">
                  <c:v>4.8070000000000004</c:v>
                </c:pt>
                <c:pt idx="641">
                  <c:v>4.8170000000000002</c:v>
                </c:pt>
                <c:pt idx="642">
                  <c:v>4.827</c:v>
                </c:pt>
                <c:pt idx="643">
                  <c:v>4.8369999999999997</c:v>
                </c:pt>
                <c:pt idx="644">
                  <c:v>4.8460000000000001</c:v>
                </c:pt>
                <c:pt idx="645">
                  <c:v>4.8559999999999999</c:v>
                </c:pt>
                <c:pt idx="646">
                  <c:v>4.8659999999999997</c:v>
                </c:pt>
                <c:pt idx="647">
                  <c:v>4.8760000000000003</c:v>
                </c:pt>
                <c:pt idx="648">
                  <c:v>4.8860000000000001</c:v>
                </c:pt>
                <c:pt idx="649">
                  <c:v>4.8959999999999999</c:v>
                </c:pt>
                <c:pt idx="650">
                  <c:v>4.9050000000000002</c:v>
                </c:pt>
                <c:pt idx="651">
                  <c:v>4.915</c:v>
                </c:pt>
                <c:pt idx="652">
                  <c:v>4.9249999999999998</c:v>
                </c:pt>
                <c:pt idx="653">
                  <c:v>4.9349999999999996</c:v>
                </c:pt>
                <c:pt idx="654">
                  <c:v>4.9450000000000003</c:v>
                </c:pt>
                <c:pt idx="655">
                  <c:v>4.9550000000000001</c:v>
                </c:pt>
                <c:pt idx="656">
                  <c:v>4.9640000000000004</c:v>
                </c:pt>
                <c:pt idx="657">
                  <c:v>4.9740000000000002</c:v>
                </c:pt>
                <c:pt idx="658">
                  <c:v>4.984</c:v>
                </c:pt>
                <c:pt idx="659">
                  <c:v>4.9939999999999998</c:v>
                </c:pt>
                <c:pt idx="660">
                  <c:v>5.0039999999999996</c:v>
                </c:pt>
                <c:pt idx="661">
                  <c:v>5.0129999999999999</c:v>
                </c:pt>
                <c:pt idx="662">
                  <c:v>5.0229999999999997</c:v>
                </c:pt>
                <c:pt idx="663">
                  <c:v>5.0330000000000004</c:v>
                </c:pt>
                <c:pt idx="664">
                  <c:v>5.0430000000000001</c:v>
                </c:pt>
                <c:pt idx="665">
                  <c:v>5.0529999999999999</c:v>
                </c:pt>
                <c:pt idx="666">
                  <c:v>5.0620000000000003</c:v>
                </c:pt>
                <c:pt idx="667">
                  <c:v>5.0720000000000001</c:v>
                </c:pt>
                <c:pt idx="668">
                  <c:v>5.0819999999999999</c:v>
                </c:pt>
                <c:pt idx="669">
                  <c:v>5.0919999999999996</c:v>
                </c:pt>
                <c:pt idx="670">
                  <c:v>5.1020000000000003</c:v>
                </c:pt>
                <c:pt idx="671">
                  <c:v>5.1120000000000001</c:v>
                </c:pt>
                <c:pt idx="672">
                  <c:v>5.1210000000000004</c:v>
                </c:pt>
                <c:pt idx="673">
                  <c:v>5.1310000000000002</c:v>
                </c:pt>
                <c:pt idx="674">
                  <c:v>5.141</c:v>
                </c:pt>
                <c:pt idx="675">
                  <c:v>5.1509999999999998</c:v>
                </c:pt>
                <c:pt idx="676">
                  <c:v>5.1609999999999996</c:v>
                </c:pt>
                <c:pt idx="677">
                  <c:v>5.1710000000000003</c:v>
                </c:pt>
                <c:pt idx="678">
                  <c:v>5.18</c:v>
                </c:pt>
                <c:pt idx="679">
                  <c:v>5.19</c:v>
                </c:pt>
                <c:pt idx="680">
                  <c:v>5.2</c:v>
                </c:pt>
                <c:pt idx="681">
                  <c:v>5.21</c:v>
                </c:pt>
                <c:pt idx="682">
                  <c:v>5.22</c:v>
                </c:pt>
                <c:pt idx="683">
                  <c:v>5.2290000000000001</c:v>
                </c:pt>
                <c:pt idx="684">
                  <c:v>5.2389999999999999</c:v>
                </c:pt>
                <c:pt idx="685">
                  <c:v>5.2489999999999997</c:v>
                </c:pt>
                <c:pt idx="686">
                  <c:v>5.2590000000000003</c:v>
                </c:pt>
                <c:pt idx="687">
                  <c:v>5.2690000000000001</c:v>
                </c:pt>
                <c:pt idx="688">
                  <c:v>5.2789999999999999</c:v>
                </c:pt>
                <c:pt idx="689">
                  <c:v>5.2880000000000003</c:v>
                </c:pt>
                <c:pt idx="690">
                  <c:v>5.298</c:v>
                </c:pt>
                <c:pt idx="691">
                  <c:v>5.3079999999999998</c:v>
                </c:pt>
                <c:pt idx="692">
                  <c:v>5.3179999999999996</c:v>
                </c:pt>
                <c:pt idx="693">
                  <c:v>5.3280000000000003</c:v>
                </c:pt>
                <c:pt idx="694">
                  <c:v>5.3369999999999997</c:v>
                </c:pt>
                <c:pt idx="695">
                  <c:v>5.3470000000000004</c:v>
                </c:pt>
                <c:pt idx="696">
                  <c:v>5.3570000000000002</c:v>
                </c:pt>
                <c:pt idx="697">
                  <c:v>5.367</c:v>
                </c:pt>
                <c:pt idx="698">
                  <c:v>5.3769999999999998</c:v>
                </c:pt>
                <c:pt idx="699">
                  <c:v>5.3860000000000001</c:v>
                </c:pt>
                <c:pt idx="700">
                  <c:v>5.3959999999999999</c:v>
                </c:pt>
                <c:pt idx="701">
                  <c:v>5.4059999999999997</c:v>
                </c:pt>
                <c:pt idx="702">
                  <c:v>5.4160000000000004</c:v>
                </c:pt>
                <c:pt idx="703">
                  <c:v>5.4260000000000002</c:v>
                </c:pt>
                <c:pt idx="704">
                  <c:v>5.4359999999999999</c:v>
                </c:pt>
                <c:pt idx="705">
                  <c:v>5.4450000000000003</c:v>
                </c:pt>
                <c:pt idx="706">
                  <c:v>5.4550000000000001</c:v>
                </c:pt>
                <c:pt idx="707">
                  <c:v>5.4649999999999999</c:v>
                </c:pt>
                <c:pt idx="708">
                  <c:v>5.4749999999999996</c:v>
                </c:pt>
                <c:pt idx="709">
                  <c:v>5.4850000000000003</c:v>
                </c:pt>
                <c:pt idx="710">
                  <c:v>5.4950000000000001</c:v>
                </c:pt>
                <c:pt idx="711">
                  <c:v>5.5039999999999996</c:v>
                </c:pt>
                <c:pt idx="712">
                  <c:v>5.5140000000000002</c:v>
                </c:pt>
                <c:pt idx="713">
                  <c:v>5.524</c:v>
                </c:pt>
                <c:pt idx="714">
                  <c:v>5.5339999999999998</c:v>
                </c:pt>
                <c:pt idx="715">
                  <c:v>5.5439999999999996</c:v>
                </c:pt>
                <c:pt idx="716">
                  <c:v>5.5540000000000003</c:v>
                </c:pt>
                <c:pt idx="717">
                  <c:v>5.5629999999999997</c:v>
                </c:pt>
                <c:pt idx="718">
                  <c:v>5.5730000000000004</c:v>
                </c:pt>
                <c:pt idx="719">
                  <c:v>5.5830000000000002</c:v>
                </c:pt>
                <c:pt idx="720">
                  <c:v>5.593</c:v>
                </c:pt>
                <c:pt idx="721">
                  <c:v>5.6029999999999998</c:v>
                </c:pt>
                <c:pt idx="722">
                  <c:v>5.6130000000000004</c:v>
                </c:pt>
                <c:pt idx="723">
                  <c:v>5.6219999999999999</c:v>
                </c:pt>
                <c:pt idx="724">
                  <c:v>5.6319999999999997</c:v>
                </c:pt>
                <c:pt idx="725">
                  <c:v>5.6420000000000003</c:v>
                </c:pt>
                <c:pt idx="726">
                  <c:v>5.6520000000000001</c:v>
                </c:pt>
                <c:pt idx="727">
                  <c:v>5.6619999999999999</c:v>
                </c:pt>
                <c:pt idx="728">
                  <c:v>5.6719999999999997</c:v>
                </c:pt>
                <c:pt idx="729">
                  <c:v>5.681</c:v>
                </c:pt>
                <c:pt idx="730">
                  <c:v>5.6909999999999998</c:v>
                </c:pt>
                <c:pt idx="731">
                  <c:v>5.7009999999999996</c:v>
                </c:pt>
                <c:pt idx="732">
                  <c:v>5.7110000000000003</c:v>
                </c:pt>
                <c:pt idx="733">
                  <c:v>5.7210000000000001</c:v>
                </c:pt>
                <c:pt idx="734">
                  <c:v>5.7309999999999999</c:v>
                </c:pt>
                <c:pt idx="735">
                  <c:v>5.7409999999999997</c:v>
                </c:pt>
                <c:pt idx="736">
                  <c:v>5.75</c:v>
                </c:pt>
                <c:pt idx="737">
                  <c:v>5.76</c:v>
                </c:pt>
                <c:pt idx="738">
                  <c:v>5.77</c:v>
                </c:pt>
                <c:pt idx="739">
                  <c:v>5.78</c:v>
                </c:pt>
                <c:pt idx="740">
                  <c:v>5.79</c:v>
                </c:pt>
                <c:pt idx="741">
                  <c:v>5.8</c:v>
                </c:pt>
                <c:pt idx="742">
                  <c:v>5.81</c:v>
                </c:pt>
                <c:pt idx="743">
                  <c:v>5.819</c:v>
                </c:pt>
                <c:pt idx="744">
                  <c:v>5.8289999999999997</c:v>
                </c:pt>
                <c:pt idx="745">
                  <c:v>5.8390000000000004</c:v>
                </c:pt>
                <c:pt idx="746">
                  <c:v>5.8490000000000002</c:v>
                </c:pt>
                <c:pt idx="747">
                  <c:v>5.859</c:v>
                </c:pt>
                <c:pt idx="748">
                  <c:v>5.8689999999999998</c:v>
                </c:pt>
                <c:pt idx="749">
                  <c:v>5.8789999999999996</c:v>
                </c:pt>
                <c:pt idx="750">
                  <c:v>5.8890000000000002</c:v>
                </c:pt>
                <c:pt idx="751">
                  <c:v>5.899</c:v>
                </c:pt>
                <c:pt idx="752">
                  <c:v>5.9089999999999998</c:v>
                </c:pt>
                <c:pt idx="753">
                  <c:v>5.9180000000000001</c:v>
                </c:pt>
                <c:pt idx="754">
                  <c:v>5.9279999999999999</c:v>
                </c:pt>
                <c:pt idx="755">
                  <c:v>5.9379999999999997</c:v>
                </c:pt>
                <c:pt idx="756">
                  <c:v>5.9480000000000004</c:v>
                </c:pt>
                <c:pt idx="757">
                  <c:v>5.9580000000000002</c:v>
                </c:pt>
                <c:pt idx="758">
                  <c:v>5.968</c:v>
                </c:pt>
                <c:pt idx="759">
                  <c:v>5.9779999999999998</c:v>
                </c:pt>
                <c:pt idx="760">
                  <c:v>5.9880000000000004</c:v>
                </c:pt>
                <c:pt idx="761">
                  <c:v>5.9980000000000002</c:v>
                </c:pt>
                <c:pt idx="762">
                  <c:v>6.0069999999999997</c:v>
                </c:pt>
                <c:pt idx="763">
                  <c:v>6.0170000000000003</c:v>
                </c:pt>
                <c:pt idx="764">
                  <c:v>6.0270000000000001</c:v>
                </c:pt>
                <c:pt idx="765">
                  <c:v>6.0369999999999999</c:v>
                </c:pt>
                <c:pt idx="766">
                  <c:v>6.0469999999999997</c:v>
                </c:pt>
                <c:pt idx="767">
                  <c:v>6.0570000000000004</c:v>
                </c:pt>
                <c:pt idx="768">
                  <c:v>6.0670000000000002</c:v>
                </c:pt>
                <c:pt idx="769">
                  <c:v>6.077</c:v>
                </c:pt>
                <c:pt idx="770">
                  <c:v>6.0869999999999997</c:v>
                </c:pt>
                <c:pt idx="771">
                  <c:v>6.0970000000000004</c:v>
                </c:pt>
                <c:pt idx="772">
                  <c:v>6.1070000000000002</c:v>
                </c:pt>
                <c:pt idx="773">
                  <c:v>6.1159999999999997</c:v>
                </c:pt>
                <c:pt idx="774">
                  <c:v>6.1260000000000003</c:v>
                </c:pt>
                <c:pt idx="775">
                  <c:v>6.1360000000000001</c:v>
                </c:pt>
                <c:pt idx="776">
                  <c:v>6.1459999999999999</c:v>
                </c:pt>
                <c:pt idx="777">
                  <c:v>6.1559999999999997</c:v>
                </c:pt>
                <c:pt idx="778">
                  <c:v>6.1660000000000004</c:v>
                </c:pt>
                <c:pt idx="779">
                  <c:v>6.1760000000000002</c:v>
                </c:pt>
                <c:pt idx="780">
                  <c:v>6.1859999999999999</c:v>
                </c:pt>
                <c:pt idx="781">
                  <c:v>6.1959999999999997</c:v>
                </c:pt>
                <c:pt idx="782">
                  <c:v>6.2060000000000004</c:v>
                </c:pt>
                <c:pt idx="783">
                  <c:v>6.2160000000000002</c:v>
                </c:pt>
                <c:pt idx="784">
                  <c:v>6.2249999999999996</c:v>
                </c:pt>
                <c:pt idx="785">
                  <c:v>6.2350000000000003</c:v>
                </c:pt>
                <c:pt idx="786">
                  <c:v>6.2450000000000001</c:v>
                </c:pt>
                <c:pt idx="787">
                  <c:v>6.2549999999999999</c:v>
                </c:pt>
                <c:pt idx="788">
                  <c:v>6.2649999999999997</c:v>
                </c:pt>
                <c:pt idx="789">
                  <c:v>6.2750000000000004</c:v>
                </c:pt>
                <c:pt idx="790">
                  <c:v>6.2850000000000001</c:v>
                </c:pt>
                <c:pt idx="791">
                  <c:v>6.2949999999999999</c:v>
                </c:pt>
                <c:pt idx="792">
                  <c:v>6.3049999999999997</c:v>
                </c:pt>
                <c:pt idx="793">
                  <c:v>6.3150000000000004</c:v>
                </c:pt>
                <c:pt idx="794">
                  <c:v>6.3250000000000002</c:v>
                </c:pt>
                <c:pt idx="795">
                  <c:v>6.3339999999999996</c:v>
                </c:pt>
                <c:pt idx="796">
                  <c:v>6.3440000000000003</c:v>
                </c:pt>
                <c:pt idx="797">
                  <c:v>6.3540000000000001</c:v>
                </c:pt>
                <c:pt idx="798">
                  <c:v>6.3639999999999999</c:v>
                </c:pt>
                <c:pt idx="799">
                  <c:v>6.3739999999999997</c:v>
                </c:pt>
                <c:pt idx="800">
                  <c:v>6.3840000000000003</c:v>
                </c:pt>
                <c:pt idx="801">
                  <c:v>6.3940000000000001</c:v>
                </c:pt>
                <c:pt idx="802">
                  <c:v>6.4039999999999999</c:v>
                </c:pt>
                <c:pt idx="803">
                  <c:v>6.4139999999999997</c:v>
                </c:pt>
                <c:pt idx="804">
                  <c:v>6.4240000000000004</c:v>
                </c:pt>
                <c:pt idx="805">
                  <c:v>6.4340000000000002</c:v>
                </c:pt>
                <c:pt idx="806">
                  <c:v>6.444</c:v>
                </c:pt>
                <c:pt idx="807">
                  <c:v>6.4539999999999997</c:v>
                </c:pt>
                <c:pt idx="808">
                  <c:v>6.4630000000000001</c:v>
                </c:pt>
                <c:pt idx="809">
                  <c:v>6.4729999999999999</c:v>
                </c:pt>
                <c:pt idx="810">
                  <c:v>6.4829999999999997</c:v>
                </c:pt>
                <c:pt idx="811">
                  <c:v>6.4930000000000003</c:v>
                </c:pt>
                <c:pt idx="812">
                  <c:v>6.5030000000000001</c:v>
                </c:pt>
                <c:pt idx="813">
                  <c:v>6.5129999999999999</c:v>
                </c:pt>
                <c:pt idx="814">
                  <c:v>6.5229999999999997</c:v>
                </c:pt>
                <c:pt idx="815">
                  <c:v>6.5330000000000004</c:v>
                </c:pt>
                <c:pt idx="816">
                  <c:v>6.5430000000000001</c:v>
                </c:pt>
                <c:pt idx="817">
                  <c:v>6.5529999999999999</c:v>
                </c:pt>
                <c:pt idx="818">
                  <c:v>6.5629999999999997</c:v>
                </c:pt>
                <c:pt idx="819">
                  <c:v>6.5730000000000004</c:v>
                </c:pt>
                <c:pt idx="820">
                  <c:v>6.5830000000000002</c:v>
                </c:pt>
                <c:pt idx="821">
                  <c:v>6.5919999999999996</c:v>
                </c:pt>
                <c:pt idx="822">
                  <c:v>6.6020000000000003</c:v>
                </c:pt>
                <c:pt idx="823">
                  <c:v>6.6120000000000001</c:v>
                </c:pt>
                <c:pt idx="824">
                  <c:v>6.6219999999999999</c:v>
                </c:pt>
                <c:pt idx="825">
                  <c:v>6.6319999999999997</c:v>
                </c:pt>
                <c:pt idx="826">
                  <c:v>6.6420000000000003</c:v>
                </c:pt>
                <c:pt idx="827">
                  <c:v>6.6520000000000001</c:v>
                </c:pt>
                <c:pt idx="828">
                  <c:v>6.6619999999999999</c:v>
                </c:pt>
                <c:pt idx="829">
                  <c:v>6.6719999999999997</c:v>
                </c:pt>
                <c:pt idx="830">
                  <c:v>6.6820000000000004</c:v>
                </c:pt>
                <c:pt idx="831">
                  <c:v>6.6920000000000002</c:v>
                </c:pt>
                <c:pt idx="832">
                  <c:v>6.702</c:v>
                </c:pt>
                <c:pt idx="833">
                  <c:v>6.7119999999999997</c:v>
                </c:pt>
                <c:pt idx="834">
                  <c:v>6.7220000000000004</c:v>
                </c:pt>
                <c:pt idx="835">
                  <c:v>6.7320000000000002</c:v>
                </c:pt>
                <c:pt idx="836">
                  <c:v>6.742</c:v>
                </c:pt>
                <c:pt idx="837">
                  <c:v>6.7519999999999998</c:v>
                </c:pt>
                <c:pt idx="838">
                  <c:v>6.7610000000000001</c:v>
                </c:pt>
                <c:pt idx="839">
                  <c:v>6.7709999999999999</c:v>
                </c:pt>
                <c:pt idx="840">
                  <c:v>6.7809999999999997</c:v>
                </c:pt>
                <c:pt idx="841">
                  <c:v>6.7910000000000004</c:v>
                </c:pt>
                <c:pt idx="842">
                  <c:v>6.8010000000000002</c:v>
                </c:pt>
                <c:pt idx="843">
                  <c:v>6.8109999999999999</c:v>
                </c:pt>
                <c:pt idx="844">
                  <c:v>6.8209999999999997</c:v>
                </c:pt>
                <c:pt idx="845">
                  <c:v>6.8310000000000004</c:v>
                </c:pt>
                <c:pt idx="846">
                  <c:v>6.8410000000000002</c:v>
                </c:pt>
                <c:pt idx="847">
                  <c:v>6.851</c:v>
                </c:pt>
                <c:pt idx="848">
                  <c:v>6.8609999999999998</c:v>
                </c:pt>
                <c:pt idx="849">
                  <c:v>6.8710000000000004</c:v>
                </c:pt>
                <c:pt idx="850">
                  <c:v>6.8810000000000002</c:v>
                </c:pt>
                <c:pt idx="851">
                  <c:v>6.891</c:v>
                </c:pt>
                <c:pt idx="852">
                  <c:v>6.9009999999999998</c:v>
                </c:pt>
                <c:pt idx="853">
                  <c:v>6.9109999999999996</c:v>
                </c:pt>
                <c:pt idx="854">
                  <c:v>6.9210000000000003</c:v>
                </c:pt>
                <c:pt idx="855">
                  <c:v>6.931</c:v>
                </c:pt>
                <c:pt idx="856">
                  <c:v>6.9409999999999998</c:v>
                </c:pt>
                <c:pt idx="857">
                  <c:v>6.9509999999999996</c:v>
                </c:pt>
                <c:pt idx="858">
                  <c:v>6.9610000000000003</c:v>
                </c:pt>
                <c:pt idx="859">
                  <c:v>6.9710000000000001</c:v>
                </c:pt>
                <c:pt idx="860">
                  <c:v>6.9809999999999999</c:v>
                </c:pt>
                <c:pt idx="861">
                  <c:v>6.9909999999999997</c:v>
                </c:pt>
                <c:pt idx="862">
                  <c:v>7.0010000000000003</c:v>
                </c:pt>
                <c:pt idx="863">
                  <c:v>7.0110000000000001</c:v>
                </c:pt>
                <c:pt idx="864">
                  <c:v>7.0209999999999999</c:v>
                </c:pt>
                <c:pt idx="865">
                  <c:v>7.0309999999999997</c:v>
                </c:pt>
                <c:pt idx="866">
                  <c:v>7.0410000000000004</c:v>
                </c:pt>
                <c:pt idx="867">
                  <c:v>7.0510000000000002</c:v>
                </c:pt>
                <c:pt idx="868">
                  <c:v>7.0609999999999999</c:v>
                </c:pt>
                <c:pt idx="869">
                  <c:v>7.0709999999999997</c:v>
                </c:pt>
                <c:pt idx="870">
                  <c:v>7.0810000000000004</c:v>
                </c:pt>
                <c:pt idx="871">
                  <c:v>7.0910000000000002</c:v>
                </c:pt>
                <c:pt idx="872">
                  <c:v>7.101</c:v>
                </c:pt>
                <c:pt idx="873">
                  <c:v>7.1109999999999998</c:v>
                </c:pt>
                <c:pt idx="874">
                  <c:v>7.1210000000000004</c:v>
                </c:pt>
                <c:pt idx="875">
                  <c:v>7.1310000000000002</c:v>
                </c:pt>
                <c:pt idx="876">
                  <c:v>7.141</c:v>
                </c:pt>
                <c:pt idx="877">
                  <c:v>7.1509999999999998</c:v>
                </c:pt>
                <c:pt idx="878">
                  <c:v>7.1609999999999996</c:v>
                </c:pt>
                <c:pt idx="879">
                  <c:v>7.1710000000000003</c:v>
                </c:pt>
                <c:pt idx="880">
                  <c:v>7.181</c:v>
                </c:pt>
                <c:pt idx="881">
                  <c:v>7.1909999999999998</c:v>
                </c:pt>
                <c:pt idx="882">
                  <c:v>7.2009999999999996</c:v>
                </c:pt>
                <c:pt idx="883">
                  <c:v>7.2110000000000003</c:v>
                </c:pt>
                <c:pt idx="884">
                  <c:v>7.2210000000000001</c:v>
                </c:pt>
                <c:pt idx="885">
                  <c:v>7.2309999999999999</c:v>
                </c:pt>
                <c:pt idx="886">
                  <c:v>7.2409999999999997</c:v>
                </c:pt>
                <c:pt idx="887">
                  <c:v>7.2510000000000003</c:v>
                </c:pt>
                <c:pt idx="888">
                  <c:v>7.2610000000000001</c:v>
                </c:pt>
                <c:pt idx="889">
                  <c:v>7.2709999999999999</c:v>
                </c:pt>
                <c:pt idx="890">
                  <c:v>7.2809999999999997</c:v>
                </c:pt>
                <c:pt idx="891">
                  <c:v>7.2910000000000004</c:v>
                </c:pt>
                <c:pt idx="892">
                  <c:v>7.3010000000000002</c:v>
                </c:pt>
                <c:pt idx="893">
                  <c:v>7.3109999999999999</c:v>
                </c:pt>
                <c:pt idx="894">
                  <c:v>7.3209999999999997</c:v>
                </c:pt>
                <c:pt idx="895">
                  <c:v>7.3310000000000004</c:v>
                </c:pt>
                <c:pt idx="896">
                  <c:v>7.3410000000000002</c:v>
                </c:pt>
                <c:pt idx="897">
                  <c:v>7.351</c:v>
                </c:pt>
                <c:pt idx="898">
                  <c:v>7.3609999999999998</c:v>
                </c:pt>
                <c:pt idx="899">
                  <c:v>7.3710000000000004</c:v>
                </c:pt>
                <c:pt idx="900">
                  <c:v>7.3810000000000002</c:v>
                </c:pt>
                <c:pt idx="901">
                  <c:v>7.391</c:v>
                </c:pt>
                <c:pt idx="902">
                  <c:v>7.4009999999999998</c:v>
                </c:pt>
                <c:pt idx="903">
                  <c:v>7.4109999999999996</c:v>
                </c:pt>
                <c:pt idx="904">
                  <c:v>7.4210000000000003</c:v>
                </c:pt>
                <c:pt idx="905">
                  <c:v>7.431</c:v>
                </c:pt>
                <c:pt idx="906">
                  <c:v>7.4409999999999998</c:v>
                </c:pt>
                <c:pt idx="907">
                  <c:v>7.4509999999999996</c:v>
                </c:pt>
                <c:pt idx="908">
                  <c:v>7.4610000000000003</c:v>
                </c:pt>
                <c:pt idx="909">
                  <c:v>7.4710000000000001</c:v>
                </c:pt>
                <c:pt idx="910">
                  <c:v>7.4809999999999999</c:v>
                </c:pt>
                <c:pt idx="911">
                  <c:v>7.4909999999999997</c:v>
                </c:pt>
                <c:pt idx="912">
                  <c:v>7.5010000000000003</c:v>
                </c:pt>
                <c:pt idx="913">
                  <c:v>7.5110000000000001</c:v>
                </c:pt>
                <c:pt idx="914">
                  <c:v>7.5209999999999999</c:v>
                </c:pt>
                <c:pt idx="915">
                  <c:v>7.5309999999999997</c:v>
                </c:pt>
                <c:pt idx="916">
                  <c:v>7.5410000000000004</c:v>
                </c:pt>
                <c:pt idx="917">
                  <c:v>7.5510000000000002</c:v>
                </c:pt>
                <c:pt idx="918">
                  <c:v>7.5609999999999999</c:v>
                </c:pt>
                <c:pt idx="919">
                  <c:v>7.5709999999999997</c:v>
                </c:pt>
                <c:pt idx="920">
                  <c:v>7.5810000000000004</c:v>
                </c:pt>
                <c:pt idx="921">
                  <c:v>7.5910000000000002</c:v>
                </c:pt>
                <c:pt idx="922">
                  <c:v>7.601</c:v>
                </c:pt>
                <c:pt idx="923">
                  <c:v>7.6109999999999998</c:v>
                </c:pt>
                <c:pt idx="924">
                  <c:v>7.6210000000000004</c:v>
                </c:pt>
                <c:pt idx="925">
                  <c:v>7.6310000000000002</c:v>
                </c:pt>
                <c:pt idx="926">
                  <c:v>7.641</c:v>
                </c:pt>
                <c:pt idx="927">
                  <c:v>7.6509999999999998</c:v>
                </c:pt>
                <c:pt idx="928">
                  <c:v>7.6609999999999996</c:v>
                </c:pt>
                <c:pt idx="929">
                  <c:v>7.6710000000000003</c:v>
                </c:pt>
                <c:pt idx="930">
                  <c:v>7.681</c:v>
                </c:pt>
                <c:pt idx="931">
                  <c:v>7.6909999999999998</c:v>
                </c:pt>
                <c:pt idx="932">
                  <c:v>7.7009999999999996</c:v>
                </c:pt>
                <c:pt idx="933">
                  <c:v>7.7110000000000003</c:v>
                </c:pt>
                <c:pt idx="934">
                  <c:v>7.7210000000000001</c:v>
                </c:pt>
                <c:pt idx="935">
                  <c:v>7.7320000000000002</c:v>
                </c:pt>
                <c:pt idx="936">
                  <c:v>7.742</c:v>
                </c:pt>
                <c:pt idx="937">
                  <c:v>7.7519999999999998</c:v>
                </c:pt>
                <c:pt idx="938">
                  <c:v>7.7619999999999996</c:v>
                </c:pt>
                <c:pt idx="939">
                  <c:v>7.7720000000000002</c:v>
                </c:pt>
                <c:pt idx="940">
                  <c:v>7.782</c:v>
                </c:pt>
                <c:pt idx="941">
                  <c:v>7.7919999999999998</c:v>
                </c:pt>
                <c:pt idx="942">
                  <c:v>7.8019999999999996</c:v>
                </c:pt>
                <c:pt idx="943">
                  <c:v>7.8120000000000003</c:v>
                </c:pt>
                <c:pt idx="944">
                  <c:v>7.8220000000000001</c:v>
                </c:pt>
                <c:pt idx="945">
                  <c:v>7.8319999999999999</c:v>
                </c:pt>
                <c:pt idx="946">
                  <c:v>7.8419999999999996</c:v>
                </c:pt>
                <c:pt idx="947">
                  <c:v>7.8520000000000003</c:v>
                </c:pt>
                <c:pt idx="948">
                  <c:v>7.8620000000000001</c:v>
                </c:pt>
                <c:pt idx="949">
                  <c:v>7.8719999999999999</c:v>
                </c:pt>
                <c:pt idx="950">
                  <c:v>7.8819999999999997</c:v>
                </c:pt>
                <c:pt idx="951">
                  <c:v>7.8920000000000003</c:v>
                </c:pt>
                <c:pt idx="952">
                  <c:v>7.9020000000000001</c:v>
                </c:pt>
                <c:pt idx="953">
                  <c:v>7.9119999999999999</c:v>
                </c:pt>
                <c:pt idx="954">
                  <c:v>7.9219999999999997</c:v>
                </c:pt>
                <c:pt idx="955">
                  <c:v>7.9320000000000004</c:v>
                </c:pt>
                <c:pt idx="956">
                  <c:v>7.9420000000000002</c:v>
                </c:pt>
                <c:pt idx="957">
                  <c:v>7.952</c:v>
                </c:pt>
                <c:pt idx="958">
                  <c:v>7.9619999999999997</c:v>
                </c:pt>
                <c:pt idx="959">
                  <c:v>7.9729999999999999</c:v>
                </c:pt>
                <c:pt idx="960">
                  <c:v>7.9829999999999997</c:v>
                </c:pt>
                <c:pt idx="961">
                  <c:v>7.9930000000000003</c:v>
                </c:pt>
                <c:pt idx="962">
                  <c:v>8.0030000000000001</c:v>
                </c:pt>
                <c:pt idx="963">
                  <c:v>8.0129999999999999</c:v>
                </c:pt>
                <c:pt idx="964">
                  <c:v>8.0229999999999997</c:v>
                </c:pt>
                <c:pt idx="965">
                  <c:v>8.0329999999999995</c:v>
                </c:pt>
                <c:pt idx="966">
                  <c:v>8.0429999999999993</c:v>
                </c:pt>
                <c:pt idx="967">
                  <c:v>8.0530000000000008</c:v>
                </c:pt>
                <c:pt idx="968">
                  <c:v>8.0630000000000006</c:v>
                </c:pt>
                <c:pt idx="969">
                  <c:v>8.0730000000000004</c:v>
                </c:pt>
                <c:pt idx="970">
                  <c:v>8.0830000000000002</c:v>
                </c:pt>
                <c:pt idx="971">
                  <c:v>8.093</c:v>
                </c:pt>
                <c:pt idx="972">
                  <c:v>8.1029999999999998</c:v>
                </c:pt>
                <c:pt idx="973">
                  <c:v>8.1140000000000008</c:v>
                </c:pt>
                <c:pt idx="974">
                  <c:v>8.1240000000000006</c:v>
                </c:pt>
                <c:pt idx="975">
                  <c:v>8.1340000000000003</c:v>
                </c:pt>
                <c:pt idx="976">
                  <c:v>8.1440000000000001</c:v>
                </c:pt>
                <c:pt idx="977">
                  <c:v>8.1539999999999999</c:v>
                </c:pt>
                <c:pt idx="978">
                  <c:v>8.1639999999999997</c:v>
                </c:pt>
                <c:pt idx="979">
                  <c:v>8.1739999999999995</c:v>
                </c:pt>
                <c:pt idx="980">
                  <c:v>8.1839999999999993</c:v>
                </c:pt>
                <c:pt idx="981">
                  <c:v>8.1940000000000008</c:v>
                </c:pt>
                <c:pt idx="982">
                  <c:v>8.2050000000000001</c:v>
                </c:pt>
                <c:pt idx="983">
                  <c:v>8.2149999999999999</c:v>
                </c:pt>
                <c:pt idx="984">
                  <c:v>8.2249999999999996</c:v>
                </c:pt>
                <c:pt idx="985">
                  <c:v>8.2349999999999994</c:v>
                </c:pt>
                <c:pt idx="986">
                  <c:v>8.2449999999999992</c:v>
                </c:pt>
                <c:pt idx="987">
                  <c:v>8.2550000000000008</c:v>
                </c:pt>
                <c:pt idx="988">
                  <c:v>8.2650000000000006</c:v>
                </c:pt>
                <c:pt idx="989">
                  <c:v>8.2759999999999998</c:v>
                </c:pt>
                <c:pt idx="990">
                  <c:v>8.2859999999999996</c:v>
                </c:pt>
                <c:pt idx="991">
                  <c:v>8.2959999999999994</c:v>
                </c:pt>
                <c:pt idx="992">
                  <c:v>8.3059999999999992</c:v>
                </c:pt>
                <c:pt idx="993">
                  <c:v>8.3160000000000007</c:v>
                </c:pt>
                <c:pt idx="994">
                  <c:v>8.3260000000000005</c:v>
                </c:pt>
                <c:pt idx="995">
                  <c:v>8.3360000000000003</c:v>
                </c:pt>
                <c:pt idx="996">
                  <c:v>8.3460000000000001</c:v>
                </c:pt>
                <c:pt idx="997">
                  <c:v>8.3569999999999993</c:v>
                </c:pt>
                <c:pt idx="998">
                  <c:v>8.3670000000000009</c:v>
                </c:pt>
                <c:pt idx="999">
                  <c:v>8.3770000000000007</c:v>
                </c:pt>
                <c:pt idx="1000">
                  <c:v>8.3870000000000005</c:v>
                </c:pt>
                <c:pt idx="1001">
                  <c:v>8.3970000000000002</c:v>
                </c:pt>
                <c:pt idx="1002">
                  <c:v>8.407</c:v>
                </c:pt>
                <c:pt idx="1003">
                  <c:v>8.4169999999999998</c:v>
                </c:pt>
                <c:pt idx="1004">
                  <c:v>8.4269999999999996</c:v>
                </c:pt>
                <c:pt idx="1005">
                  <c:v>8.4380000000000006</c:v>
                </c:pt>
                <c:pt idx="1006">
                  <c:v>8.4480000000000004</c:v>
                </c:pt>
                <c:pt idx="1007">
                  <c:v>8.4580000000000002</c:v>
                </c:pt>
                <c:pt idx="1008">
                  <c:v>8.468</c:v>
                </c:pt>
                <c:pt idx="1009">
                  <c:v>8.4779999999999998</c:v>
                </c:pt>
                <c:pt idx="1010">
                  <c:v>8.4879999999999995</c:v>
                </c:pt>
                <c:pt idx="1011">
                  <c:v>8.4979999999999993</c:v>
                </c:pt>
                <c:pt idx="1012">
                  <c:v>8.5090000000000003</c:v>
                </c:pt>
                <c:pt idx="1013">
                  <c:v>8.5190000000000001</c:v>
                </c:pt>
                <c:pt idx="1014">
                  <c:v>8.5289999999999999</c:v>
                </c:pt>
                <c:pt idx="1015">
                  <c:v>8.5389999999999997</c:v>
                </c:pt>
                <c:pt idx="1016">
                  <c:v>8.5489999999999995</c:v>
                </c:pt>
                <c:pt idx="1017">
                  <c:v>8.5589999999999993</c:v>
                </c:pt>
                <c:pt idx="1018">
                  <c:v>8.5690000000000008</c:v>
                </c:pt>
                <c:pt idx="1019">
                  <c:v>8.58</c:v>
                </c:pt>
                <c:pt idx="1020">
                  <c:v>8.59</c:v>
                </c:pt>
                <c:pt idx="1021">
                  <c:v>8.6</c:v>
                </c:pt>
                <c:pt idx="1022">
                  <c:v>8.61</c:v>
                </c:pt>
                <c:pt idx="1023">
                  <c:v>8.6199999999999992</c:v>
                </c:pt>
                <c:pt idx="1024">
                  <c:v>8.6310000000000002</c:v>
                </c:pt>
                <c:pt idx="1025">
                  <c:v>8.641</c:v>
                </c:pt>
                <c:pt idx="1026">
                  <c:v>8.6509999999999998</c:v>
                </c:pt>
                <c:pt idx="1027">
                  <c:v>8.6609999999999996</c:v>
                </c:pt>
                <c:pt idx="1028">
                  <c:v>8.6709999999999994</c:v>
                </c:pt>
                <c:pt idx="1029">
                  <c:v>8.6809999999999992</c:v>
                </c:pt>
                <c:pt idx="1030">
                  <c:v>8.6910000000000007</c:v>
                </c:pt>
                <c:pt idx="1031">
                  <c:v>8.702</c:v>
                </c:pt>
                <c:pt idx="1032">
                  <c:v>8.7119999999999997</c:v>
                </c:pt>
                <c:pt idx="1033">
                  <c:v>8.7219999999999995</c:v>
                </c:pt>
                <c:pt idx="1034">
                  <c:v>8.7319999999999993</c:v>
                </c:pt>
                <c:pt idx="1035">
                  <c:v>8.7420000000000009</c:v>
                </c:pt>
                <c:pt idx="1036">
                  <c:v>8.7530000000000001</c:v>
                </c:pt>
                <c:pt idx="1037">
                  <c:v>8.7629999999999999</c:v>
                </c:pt>
                <c:pt idx="1038">
                  <c:v>8.7729999999999997</c:v>
                </c:pt>
                <c:pt idx="1039">
                  <c:v>8.7829999999999995</c:v>
                </c:pt>
                <c:pt idx="1040">
                  <c:v>8.7929999999999993</c:v>
                </c:pt>
                <c:pt idx="1041">
                  <c:v>8.8030000000000008</c:v>
                </c:pt>
                <c:pt idx="1042">
                  <c:v>8.8140000000000001</c:v>
                </c:pt>
                <c:pt idx="1043">
                  <c:v>8.8239999999999998</c:v>
                </c:pt>
                <c:pt idx="1044">
                  <c:v>8.8339999999999996</c:v>
                </c:pt>
                <c:pt idx="1045">
                  <c:v>8.8439999999999994</c:v>
                </c:pt>
                <c:pt idx="1046">
                  <c:v>8.8539999999999992</c:v>
                </c:pt>
                <c:pt idx="1047">
                  <c:v>8.8650000000000002</c:v>
                </c:pt>
                <c:pt idx="1048">
                  <c:v>8.875</c:v>
                </c:pt>
                <c:pt idx="1049">
                  <c:v>8.8849999999999998</c:v>
                </c:pt>
                <c:pt idx="1050">
                  <c:v>8.8949999999999996</c:v>
                </c:pt>
                <c:pt idx="1051">
                  <c:v>8.9049999999999994</c:v>
                </c:pt>
                <c:pt idx="1052">
                  <c:v>8.9149999999999991</c:v>
                </c:pt>
                <c:pt idx="1053">
                  <c:v>8.9260000000000002</c:v>
                </c:pt>
                <c:pt idx="1054">
                  <c:v>8.9359999999999999</c:v>
                </c:pt>
                <c:pt idx="1055">
                  <c:v>8.9459999999999997</c:v>
                </c:pt>
                <c:pt idx="1056">
                  <c:v>8.9559999999999995</c:v>
                </c:pt>
                <c:pt idx="1057">
                  <c:v>8.9659999999999993</c:v>
                </c:pt>
                <c:pt idx="1058">
                  <c:v>8.9770000000000003</c:v>
                </c:pt>
                <c:pt idx="1059">
                  <c:v>8.9870000000000001</c:v>
                </c:pt>
                <c:pt idx="1060">
                  <c:v>8.9969999999999999</c:v>
                </c:pt>
                <c:pt idx="1061">
                  <c:v>9.0069999999999997</c:v>
                </c:pt>
                <c:pt idx="1062">
                  <c:v>9.0180000000000007</c:v>
                </c:pt>
                <c:pt idx="1063">
                  <c:v>9.0280000000000005</c:v>
                </c:pt>
                <c:pt idx="1064">
                  <c:v>9.0380000000000003</c:v>
                </c:pt>
                <c:pt idx="1065">
                  <c:v>9.048</c:v>
                </c:pt>
                <c:pt idx="1066">
                  <c:v>9.0589999999999993</c:v>
                </c:pt>
                <c:pt idx="1067">
                  <c:v>9.0690000000000008</c:v>
                </c:pt>
                <c:pt idx="1068">
                  <c:v>9.0790000000000006</c:v>
                </c:pt>
                <c:pt idx="1069">
                  <c:v>9.0890000000000004</c:v>
                </c:pt>
                <c:pt idx="1070">
                  <c:v>9.1</c:v>
                </c:pt>
                <c:pt idx="1071">
                  <c:v>9.11</c:v>
                </c:pt>
                <c:pt idx="1072">
                  <c:v>9.1199999999999992</c:v>
                </c:pt>
                <c:pt idx="1073">
                  <c:v>9.1300000000000008</c:v>
                </c:pt>
                <c:pt idx="1074">
                  <c:v>9.141</c:v>
                </c:pt>
                <c:pt idx="1075">
                  <c:v>9.1509999999999998</c:v>
                </c:pt>
                <c:pt idx="1076">
                  <c:v>9.1609999999999996</c:v>
                </c:pt>
                <c:pt idx="1077">
                  <c:v>9.1709999999999994</c:v>
                </c:pt>
                <c:pt idx="1078">
                  <c:v>9.1820000000000004</c:v>
                </c:pt>
                <c:pt idx="1079">
                  <c:v>9.1920000000000002</c:v>
                </c:pt>
                <c:pt idx="1080">
                  <c:v>9.202</c:v>
                </c:pt>
                <c:pt idx="1081">
                  <c:v>9.2119999999999997</c:v>
                </c:pt>
                <c:pt idx="1082">
                  <c:v>9.2230000000000008</c:v>
                </c:pt>
                <c:pt idx="1083">
                  <c:v>9.2330000000000005</c:v>
                </c:pt>
                <c:pt idx="1084">
                  <c:v>9.2430000000000003</c:v>
                </c:pt>
                <c:pt idx="1085">
                  <c:v>9.2530000000000001</c:v>
                </c:pt>
                <c:pt idx="1086">
                  <c:v>9.2639999999999993</c:v>
                </c:pt>
                <c:pt idx="1087">
                  <c:v>9.2739999999999991</c:v>
                </c:pt>
                <c:pt idx="1088">
                  <c:v>9.2840000000000007</c:v>
                </c:pt>
                <c:pt idx="1089">
                  <c:v>9.2949999999999999</c:v>
                </c:pt>
                <c:pt idx="1090">
                  <c:v>9.3049999999999997</c:v>
                </c:pt>
                <c:pt idx="1091">
                  <c:v>9.3149999999999995</c:v>
                </c:pt>
                <c:pt idx="1092">
                  <c:v>9.3249999999999993</c:v>
                </c:pt>
                <c:pt idx="1093">
                  <c:v>9.3360000000000003</c:v>
                </c:pt>
                <c:pt idx="1094">
                  <c:v>9.3460000000000001</c:v>
                </c:pt>
                <c:pt idx="1095">
                  <c:v>9.3559999999999999</c:v>
                </c:pt>
                <c:pt idx="1096">
                  <c:v>9.3670000000000009</c:v>
                </c:pt>
                <c:pt idx="1097">
                  <c:v>9.3770000000000007</c:v>
                </c:pt>
                <c:pt idx="1098">
                  <c:v>9.3870000000000005</c:v>
                </c:pt>
                <c:pt idx="1099">
                  <c:v>9.3970000000000002</c:v>
                </c:pt>
                <c:pt idx="1100">
                  <c:v>9.4079999999999995</c:v>
                </c:pt>
                <c:pt idx="1101">
                  <c:v>9.4179999999999993</c:v>
                </c:pt>
                <c:pt idx="1102">
                  <c:v>9.4280000000000008</c:v>
                </c:pt>
                <c:pt idx="1103">
                  <c:v>9.4390000000000001</c:v>
                </c:pt>
                <c:pt idx="1104">
                  <c:v>9.4489999999999998</c:v>
                </c:pt>
                <c:pt idx="1105">
                  <c:v>9.4589999999999996</c:v>
                </c:pt>
                <c:pt idx="1106">
                  <c:v>9.4700000000000006</c:v>
                </c:pt>
                <c:pt idx="1107">
                  <c:v>9.48</c:v>
                </c:pt>
                <c:pt idx="1108">
                  <c:v>9.49</c:v>
                </c:pt>
                <c:pt idx="1109">
                  <c:v>9.5009999999999994</c:v>
                </c:pt>
                <c:pt idx="1110">
                  <c:v>9.5109999999999992</c:v>
                </c:pt>
                <c:pt idx="1111">
                  <c:v>9.5210000000000008</c:v>
                </c:pt>
                <c:pt idx="1112">
                  <c:v>9.532</c:v>
                </c:pt>
                <c:pt idx="1113">
                  <c:v>9.5419999999999998</c:v>
                </c:pt>
                <c:pt idx="1114">
                  <c:v>9.5530000000000008</c:v>
                </c:pt>
                <c:pt idx="1115">
                  <c:v>9.5630000000000006</c:v>
                </c:pt>
                <c:pt idx="1116">
                  <c:v>9.5730000000000004</c:v>
                </c:pt>
                <c:pt idx="1117">
                  <c:v>9.5839999999999996</c:v>
                </c:pt>
                <c:pt idx="1118">
                  <c:v>9.5939999999999994</c:v>
                </c:pt>
                <c:pt idx="1119">
                  <c:v>9.6039999999999992</c:v>
                </c:pt>
                <c:pt idx="1120">
                  <c:v>9.6150000000000002</c:v>
                </c:pt>
                <c:pt idx="1121">
                  <c:v>9.625</c:v>
                </c:pt>
                <c:pt idx="1122">
                  <c:v>9.6349999999999998</c:v>
                </c:pt>
                <c:pt idx="1123">
                  <c:v>9.6460000000000008</c:v>
                </c:pt>
                <c:pt idx="1124">
                  <c:v>9.6560000000000006</c:v>
                </c:pt>
                <c:pt idx="1125">
                  <c:v>9.6669999999999998</c:v>
                </c:pt>
                <c:pt idx="1126">
                  <c:v>9.6769999999999996</c:v>
                </c:pt>
                <c:pt idx="1127">
                  <c:v>9.6869999999999994</c:v>
                </c:pt>
                <c:pt idx="1128">
                  <c:v>9.6980000000000004</c:v>
                </c:pt>
                <c:pt idx="1129">
                  <c:v>9.7080000000000002</c:v>
                </c:pt>
                <c:pt idx="1130">
                  <c:v>9.718</c:v>
                </c:pt>
                <c:pt idx="1131">
                  <c:v>9.7289999999999992</c:v>
                </c:pt>
                <c:pt idx="1132">
                  <c:v>9.7390000000000008</c:v>
                </c:pt>
                <c:pt idx="1133">
                  <c:v>9.75</c:v>
                </c:pt>
                <c:pt idx="1134">
                  <c:v>9.76</c:v>
                </c:pt>
                <c:pt idx="1135">
                  <c:v>9.77</c:v>
                </c:pt>
                <c:pt idx="1136">
                  <c:v>9.7810000000000006</c:v>
                </c:pt>
                <c:pt idx="1137">
                  <c:v>9.7910000000000004</c:v>
                </c:pt>
                <c:pt idx="1138">
                  <c:v>9.8010000000000002</c:v>
                </c:pt>
                <c:pt idx="1139">
                  <c:v>9.8119999999999994</c:v>
                </c:pt>
                <c:pt idx="1140">
                  <c:v>9.8219999999999992</c:v>
                </c:pt>
                <c:pt idx="1141">
                  <c:v>9.8330000000000002</c:v>
                </c:pt>
                <c:pt idx="1142">
                  <c:v>9.843</c:v>
                </c:pt>
                <c:pt idx="1143">
                  <c:v>9.8539999999999992</c:v>
                </c:pt>
                <c:pt idx="1144">
                  <c:v>9.8640000000000008</c:v>
                </c:pt>
                <c:pt idx="1145">
                  <c:v>9.8740000000000006</c:v>
                </c:pt>
                <c:pt idx="1146">
                  <c:v>9.8849999999999998</c:v>
                </c:pt>
                <c:pt idx="1147">
                  <c:v>9.8949999999999996</c:v>
                </c:pt>
                <c:pt idx="1148">
                  <c:v>9.9060000000000006</c:v>
                </c:pt>
                <c:pt idx="1149">
                  <c:v>9.9160000000000004</c:v>
                </c:pt>
                <c:pt idx="1150">
                  <c:v>9.9260000000000002</c:v>
                </c:pt>
                <c:pt idx="1151">
                  <c:v>9.9369999999999994</c:v>
                </c:pt>
                <c:pt idx="1152">
                  <c:v>9.9469999999999992</c:v>
                </c:pt>
                <c:pt idx="1153">
                  <c:v>9.9580000000000002</c:v>
                </c:pt>
                <c:pt idx="1154">
                  <c:v>9.968</c:v>
                </c:pt>
                <c:pt idx="1155">
                  <c:v>9.9789999999999992</c:v>
                </c:pt>
                <c:pt idx="1156">
                  <c:v>9.9890000000000008</c:v>
                </c:pt>
                <c:pt idx="1157">
                  <c:v>10</c:v>
                </c:pt>
                <c:pt idx="1158">
                  <c:v>10.01</c:v>
                </c:pt>
                <c:pt idx="1159">
                  <c:v>10.02</c:v>
                </c:pt>
                <c:pt idx="1160">
                  <c:v>10.029999999999999</c:v>
                </c:pt>
                <c:pt idx="1161">
                  <c:v>10.039999999999999</c:v>
                </c:pt>
                <c:pt idx="1162">
                  <c:v>10.050000000000001</c:v>
                </c:pt>
                <c:pt idx="1163">
                  <c:v>10.06</c:v>
                </c:pt>
                <c:pt idx="1164">
                  <c:v>10.08</c:v>
                </c:pt>
                <c:pt idx="1165">
                  <c:v>10.09</c:v>
                </c:pt>
                <c:pt idx="1166">
                  <c:v>10.1</c:v>
                </c:pt>
                <c:pt idx="1167">
                  <c:v>10.11</c:v>
                </c:pt>
                <c:pt idx="1168">
                  <c:v>10.119999999999999</c:v>
                </c:pt>
                <c:pt idx="1169">
                  <c:v>10.14</c:v>
                </c:pt>
                <c:pt idx="1170">
                  <c:v>10.15</c:v>
                </c:pt>
                <c:pt idx="1171">
                  <c:v>10.16</c:v>
                </c:pt>
                <c:pt idx="1172">
                  <c:v>10.17</c:v>
                </c:pt>
                <c:pt idx="1173">
                  <c:v>10.19</c:v>
                </c:pt>
                <c:pt idx="1174">
                  <c:v>10.199999999999999</c:v>
                </c:pt>
                <c:pt idx="1175">
                  <c:v>10.210000000000001</c:v>
                </c:pt>
                <c:pt idx="1176">
                  <c:v>10.220000000000001</c:v>
                </c:pt>
                <c:pt idx="1177">
                  <c:v>10.24</c:v>
                </c:pt>
                <c:pt idx="1178">
                  <c:v>10.25</c:v>
                </c:pt>
                <c:pt idx="1179">
                  <c:v>10.26</c:v>
                </c:pt>
                <c:pt idx="1180">
                  <c:v>10.27</c:v>
                </c:pt>
                <c:pt idx="1181">
                  <c:v>10.28</c:v>
                </c:pt>
                <c:pt idx="1182">
                  <c:v>10.29</c:v>
                </c:pt>
                <c:pt idx="1183">
                  <c:v>10.31</c:v>
                </c:pt>
                <c:pt idx="1184">
                  <c:v>10.32</c:v>
                </c:pt>
                <c:pt idx="1185">
                  <c:v>10.33</c:v>
                </c:pt>
                <c:pt idx="1186">
                  <c:v>10.34</c:v>
                </c:pt>
                <c:pt idx="1187">
                  <c:v>10.35</c:v>
                </c:pt>
                <c:pt idx="1188">
                  <c:v>10.36</c:v>
                </c:pt>
                <c:pt idx="1189">
                  <c:v>10.37</c:v>
                </c:pt>
                <c:pt idx="1190">
                  <c:v>10.39</c:v>
                </c:pt>
                <c:pt idx="1191">
                  <c:v>10.4</c:v>
                </c:pt>
                <c:pt idx="1192">
                  <c:v>10.41</c:v>
                </c:pt>
                <c:pt idx="1193">
                  <c:v>10.42</c:v>
                </c:pt>
                <c:pt idx="1194">
                  <c:v>10.43</c:v>
                </c:pt>
                <c:pt idx="1195">
                  <c:v>10.44</c:v>
                </c:pt>
                <c:pt idx="1196">
                  <c:v>10.45</c:v>
                </c:pt>
                <c:pt idx="1197">
                  <c:v>10.46</c:v>
                </c:pt>
                <c:pt idx="1198">
                  <c:v>10.48</c:v>
                </c:pt>
                <c:pt idx="1199">
                  <c:v>10.49</c:v>
                </c:pt>
                <c:pt idx="1200">
                  <c:v>10.5</c:v>
                </c:pt>
                <c:pt idx="1201">
                  <c:v>10.51</c:v>
                </c:pt>
                <c:pt idx="1202">
                  <c:v>10.52</c:v>
                </c:pt>
                <c:pt idx="1203">
                  <c:v>10.53</c:v>
                </c:pt>
                <c:pt idx="1204">
                  <c:v>10.54</c:v>
                </c:pt>
                <c:pt idx="1205">
                  <c:v>10.56</c:v>
                </c:pt>
                <c:pt idx="1206">
                  <c:v>10.57</c:v>
                </c:pt>
                <c:pt idx="1207">
                  <c:v>10.58</c:v>
                </c:pt>
                <c:pt idx="1208">
                  <c:v>10.59</c:v>
                </c:pt>
                <c:pt idx="1209">
                  <c:v>10.6</c:v>
                </c:pt>
                <c:pt idx="1210">
                  <c:v>10.62</c:v>
                </c:pt>
                <c:pt idx="1211">
                  <c:v>10.63</c:v>
                </c:pt>
                <c:pt idx="1212">
                  <c:v>10.64</c:v>
                </c:pt>
                <c:pt idx="1213">
                  <c:v>10.65</c:v>
                </c:pt>
                <c:pt idx="1214">
                  <c:v>10.67</c:v>
                </c:pt>
                <c:pt idx="1215">
                  <c:v>10.68</c:v>
                </c:pt>
                <c:pt idx="1216">
                  <c:v>10.69</c:v>
                </c:pt>
                <c:pt idx="1217">
                  <c:v>10.7</c:v>
                </c:pt>
                <c:pt idx="1218">
                  <c:v>10.72</c:v>
                </c:pt>
                <c:pt idx="1219">
                  <c:v>10.73</c:v>
                </c:pt>
                <c:pt idx="1220">
                  <c:v>10.74</c:v>
                </c:pt>
                <c:pt idx="1221">
                  <c:v>10.76</c:v>
                </c:pt>
                <c:pt idx="1222">
                  <c:v>10.77</c:v>
                </c:pt>
                <c:pt idx="1223">
                  <c:v>10.78</c:v>
                </c:pt>
                <c:pt idx="1224">
                  <c:v>10.79</c:v>
                </c:pt>
                <c:pt idx="1225">
                  <c:v>10.81</c:v>
                </c:pt>
                <c:pt idx="1226">
                  <c:v>10.82</c:v>
                </c:pt>
                <c:pt idx="1227">
                  <c:v>10.83</c:v>
                </c:pt>
                <c:pt idx="1228">
                  <c:v>10.84</c:v>
                </c:pt>
                <c:pt idx="1229">
                  <c:v>10.85</c:v>
                </c:pt>
                <c:pt idx="1230">
                  <c:v>10.87</c:v>
                </c:pt>
                <c:pt idx="1231">
                  <c:v>10.88</c:v>
                </c:pt>
                <c:pt idx="1232">
                  <c:v>10.89</c:v>
                </c:pt>
                <c:pt idx="1233">
                  <c:v>10.9</c:v>
                </c:pt>
                <c:pt idx="1234">
                  <c:v>10.91</c:v>
                </c:pt>
                <c:pt idx="1235">
                  <c:v>10.93</c:v>
                </c:pt>
                <c:pt idx="1236">
                  <c:v>10.94</c:v>
                </c:pt>
                <c:pt idx="1237">
                  <c:v>10.95</c:v>
                </c:pt>
                <c:pt idx="1238">
                  <c:v>10.96</c:v>
                </c:pt>
                <c:pt idx="1239">
                  <c:v>10.97</c:v>
                </c:pt>
                <c:pt idx="1240">
                  <c:v>10.98</c:v>
                </c:pt>
                <c:pt idx="1241">
                  <c:v>11</c:v>
                </c:pt>
                <c:pt idx="1242">
                  <c:v>11.01</c:v>
                </c:pt>
                <c:pt idx="1243">
                  <c:v>11.02</c:v>
                </c:pt>
                <c:pt idx="1244">
                  <c:v>11.03</c:v>
                </c:pt>
                <c:pt idx="1245">
                  <c:v>11.04</c:v>
                </c:pt>
                <c:pt idx="1246">
                  <c:v>11.05</c:v>
                </c:pt>
                <c:pt idx="1247">
                  <c:v>11.07</c:v>
                </c:pt>
                <c:pt idx="1248">
                  <c:v>11.08</c:v>
                </c:pt>
                <c:pt idx="1249">
                  <c:v>11.09</c:v>
                </c:pt>
                <c:pt idx="1250">
                  <c:v>11.1</c:v>
                </c:pt>
                <c:pt idx="1251">
                  <c:v>11.11</c:v>
                </c:pt>
                <c:pt idx="1252">
                  <c:v>11.12</c:v>
                </c:pt>
                <c:pt idx="1253">
                  <c:v>11.14</c:v>
                </c:pt>
                <c:pt idx="1254">
                  <c:v>11.15</c:v>
                </c:pt>
                <c:pt idx="1255">
                  <c:v>11.16</c:v>
                </c:pt>
                <c:pt idx="1256">
                  <c:v>11.17</c:v>
                </c:pt>
                <c:pt idx="1257">
                  <c:v>11.18</c:v>
                </c:pt>
                <c:pt idx="1258">
                  <c:v>11.19</c:v>
                </c:pt>
                <c:pt idx="1259">
                  <c:v>11.21</c:v>
                </c:pt>
                <c:pt idx="1260">
                  <c:v>11.22</c:v>
                </c:pt>
                <c:pt idx="1261">
                  <c:v>11.23</c:v>
                </c:pt>
                <c:pt idx="1262">
                  <c:v>11.24</c:v>
                </c:pt>
                <c:pt idx="1263">
                  <c:v>11.25</c:v>
                </c:pt>
                <c:pt idx="1264">
                  <c:v>11.26</c:v>
                </c:pt>
                <c:pt idx="1265">
                  <c:v>11.28</c:v>
                </c:pt>
                <c:pt idx="1266">
                  <c:v>11.29</c:v>
                </c:pt>
                <c:pt idx="1267">
                  <c:v>11.3</c:v>
                </c:pt>
                <c:pt idx="1268">
                  <c:v>11.31</c:v>
                </c:pt>
                <c:pt idx="1269">
                  <c:v>11.32</c:v>
                </c:pt>
                <c:pt idx="1270">
                  <c:v>11.34</c:v>
                </c:pt>
                <c:pt idx="1271">
                  <c:v>11.35</c:v>
                </c:pt>
                <c:pt idx="1272">
                  <c:v>11.36</c:v>
                </c:pt>
                <c:pt idx="1273">
                  <c:v>11.37</c:v>
                </c:pt>
                <c:pt idx="1274">
                  <c:v>11.38</c:v>
                </c:pt>
                <c:pt idx="1275">
                  <c:v>11.39</c:v>
                </c:pt>
                <c:pt idx="1276">
                  <c:v>11.41</c:v>
                </c:pt>
                <c:pt idx="1277">
                  <c:v>11.42</c:v>
                </c:pt>
                <c:pt idx="1278">
                  <c:v>11.43</c:v>
                </c:pt>
                <c:pt idx="1279">
                  <c:v>11.44</c:v>
                </c:pt>
                <c:pt idx="1280">
                  <c:v>11.45</c:v>
                </c:pt>
                <c:pt idx="1281">
                  <c:v>11.47</c:v>
                </c:pt>
                <c:pt idx="1282">
                  <c:v>11.48</c:v>
                </c:pt>
                <c:pt idx="1283">
                  <c:v>11.49</c:v>
                </c:pt>
                <c:pt idx="1284">
                  <c:v>11.5</c:v>
                </c:pt>
                <c:pt idx="1285">
                  <c:v>11.51</c:v>
                </c:pt>
                <c:pt idx="1286">
                  <c:v>11.53</c:v>
                </c:pt>
                <c:pt idx="1287">
                  <c:v>11.54</c:v>
                </c:pt>
                <c:pt idx="1288">
                  <c:v>11.55</c:v>
                </c:pt>
                <c:pt idx="1289">
                  <c:v>11.56</c:v>
                </c:pt>
                <c:pt idx="1290">
                  <c:v>11.57</c:v>
                </c:pt>
                <c:pt idx="1291">
                  <c:v>11.59</c:v>
                </c:pt>
                <c:pt idx="1292">
                  <c:v>11.6</c:v>
                </c:pt>
                <c:pt idx="1293">
                  <c:v>11.61</c:v>
                </c:pt>
                <c:pt idx="1294">
                  <c:v>11.62</c:v>
                </c:pt>
                <c:pt idx="1295">
                  <c:v>11.63</c:v>
                </c:pt>
                <c:pt idx="1296">
                  <c:v>11.65</c:v>
                </c:pt>
                <c:pt idx="1297">
                  <c:v>11.66</c:v>
                </c:pt>
                <c:pt idx="1298">
                  <c:v>11.67</c:v>
                </c:pt>
                <c:pt idx="1299">
                  <c:v>11.68</c:v>
                </c:pt>
                <c:pt idx="1300">
                  <c:v>11.69</c:v>
                </c:pt>
                <c:pt idx="1301">
                  <c:v>11.71</c:v>
                </c:pt>
                <c:pt idx="1302">
                  <c:v>11.72</c:v>
                </c:pt>
                <c:pt idx="1303">
                  <c:v>11.73</c:v>
                </c:pt>
                <c:pt idx="1304">
                  <c:v>11.74</c:v>
                </c:pt>
                <c:pt idx="1305">
                  <c:v>11.76</c:v>
                </c:pt>
                <c:pt idx="1306">
                  <c:v>11.77</c:v>
                </c:pt>
                <c:pt idx="1307">
                  <c:v>11.78</c:v>
                </c:pt>
                <c:pt idx="1308">
                  <c:v>11.79</c:v>
                </c:pt>
                <c:pt idx="1309">
                  <c:v>11.81</c:v>
                </c:pt>
                <c:pt idx="1310">
                  <c:v>11.82</c:v>
                </c:pt>
                <c:pt idx="1311">
                  <c:v>11.84</c:v>
                </c:pt>
                <c:pt idx="1312">
                  <c:v>11.85</c:v>
                </c:pt>
                <c:pt idx="1313">
                  <c:v>11.87</c:v>
                </c:pt>
                <c:pt idx="1314">
                  <c:v>11.89</c:v>
                </c:pt>
                <c:pt idx="1315">
                  <c:v>11.91</c:v>
                </c:pt>
                <c:pt idx="1316">
                  <c:v>11.93</c:v>
                </c:pt>
                <c:pt idx="1317">
                  <c:v>11.94</c:v>
                </c:pt>
                <c:pt idx="1318">
                  <c:v>11.95</c:v>
                </c:pt>
                <c:pt idx="1319">
                  <c:v>11.96</c:v>
                </c:pt>
                <c:pt idx="1320">
                  <c:v>11.98</c:v>
                </c:pt>
                <c:pt idx="1321">
                  <c:v>11.99</c:v>
                </c:pt>
                <c:pt idx="1322">
                  <c:v>12</c:v>
                </c:pt>
                <c:pt idx="1323">
                  <c:v>12.01</c:v>
                </c:pt>
                <c:pt idx="1324">
                  <c:v>12.03</c:v>
                </c:pt>
                <c:pt idx="1325">
                  <c:v>12.04</c:v>
                </c:pt>
                <c:pt idx="1326">
                  <c:v>12.05</c:v>
                </c:pt>
                <c:pt idx="1327">
                  <c:v>12.08</c:v>
                </c:pt>
                <c:pt idx="1328">
                  <c:v>12.39</c:v>
                </c:pt>
                <c:pt idx="1329">
                  <c:v>12.83</c:v>
                </c:pt>
                <c:pt idx="1330">
                  <c:v>13.05</c:v>
                </c:pt>
                <c:pt idx="1331">
                  <c:v>13.08</c:v>
                </c:pt>
                <c:pt idx="1332">
                  <c:v>13.08</c:v>
                </c:pt>
                <c:pt idx="1333">
                  <c:v>13.07</c:v>
                </c:pt>
                <c:pt idx="1334">
                  <c:v>13.07</c:v>
                </c:pt>
                <c:pt idx="1335">
                  <c:v>13.07</c:v>
                </c:pt>
                <c:pt idx="1336">
                  <c:v>13.07</c:v>
                </c:pt>
                <c:pt idx="1337">
                  <c:v>13.07</c:v>
                </c:pt>
                <c:pt idx="1338">
                  <c:v>13.07</c:v>
                </c:pt>
                <c:pt idx="1339">
                  <c:v>13.07</c:v>
                </c:pt>
                <c:pt idx="1340">
                  <c:v>13.07</c:v>
                </c:pt>
                <c:pt idx="1341">
                  <c:v>13.07</c:v>
                </c:pt>
                <c:pt idx="1342">
                  <c:v>13.07</c:v>
                </c:pt>
                <c:pt idx="1343">
                  <c:v>13.07</c:v>
                </c:pt>
                <c:pt idx="1344">
                  <c:v>13.07</c:v>
                </c:pt>
                <c:pt idx="1345">
                  <c:v>13.07</c:v>
                </c:pt>
                <c:pt idx="1346">
                  <c:v>13.07</c:v>
                </c:pt>
                <c:pt idx="1347">
                  <c:v>13.07</c:v>
                </c:pt>
                <c:pt idx="1348">
                  <c:v>13.07</c:v>
                </c:pt>
                <c:pt idx="1349">
                  <c:v>13.07</c:v>
                </c:pt>
                <c:pt idx="1350">
                  <c:v>13.07</c:v>
                </c:pt>
                <c:pt idx="1351">
                  <c:v>13.07</c:v>
                </c:pt>
                <c:pt idx="1352">
                  <c:v>13.07</c:v>
                </c:pt>
                <c:pt idx="1353">
                  <c:v>13.07</c:v>
                </c:pt>
                <c:pt idx="1354">
                  <c:v>13.07</c:v>
                </c:pt>
                <c:pt idx="1355">
                  <c:v>13.07</c:v>
                </c:pt>
                <c:pt idx="1356">
                  <c:v>13.07</c:v>
                </c:pt>
                <c:pt idx="1357">
                  <c:v>13.07</c:v>
                </c:pt>
                <c:pt idx="1358">
                  <c:v>13.07</c:v>
                </c:pt>
                <c:pt idx="1359">
                  <c:v>13.07</c:v>
                </c:pt>
                <c:pt idx="1360">
                  <c:v>13.07</c:v>
                </c:pt>
                <c:pt idx="1361">
                  <c:v>13.07</c:v>
                </c:pt>
                <c:pt idx="1362">
                  <c:v>13.07</c:v>
                </c:pt>
                <c:pt idx="1363">
                  <c:v>13.07</c:v>
                </c:pt>
                <c:pt idx="1364">
                  <c:v>13.07</c:v>
                </c:pt>
                <c:pt idx="1365">
                  <c:v>13.07</c:v>
                </c:pt>
                <c:pt idx="1366">
                  <c:v>13.07</c:v>
                </c:pt>
                <c:pt idx="1367">
                  <c:v>13.07</c:v>
                </c:pt>
                <c:pt idx="1368">
                  <c:v>13.07</c:v>
                </c:pt>
              </c:numCache>
            </c:numRef>
          </c:xVal>
          <c:yVal>
            <c:numRef>
              <c:f>'S8'!$B$2:$B$1927</c:f>
              <c:numCache>
                <c:formatCode>General</c:formatCode>
                <c:ptCount val="1926"/>
                <c:pt idx="0">
                  <c:v>7.1139999999999995E-2</c:v>
                </c:pt>
                <c:pt idx="1">
                  <c:v>7.2080000000000005E-2</c:v>
                </c:pt>
                <c:pt idx="2">
                  <c:v>7.3849999999999999E-2</c:v>
                </c:pt>
                <c:pt idx="3">
                  <c:v>7.5370000000000006E-2</c:v>
                </c:pt>
                <c:pt idx="4">
                  <c:v>7.6550000000000007E-2</c:v>
                </c:pt>
                <c:pt idx="5">
                  <c:v>7.6399999999999996E-2</c:v>
                </c:pt>
                <c:pt idx="6">
                  <c:v>7.6259999999999994E-2</c:v>
                </c:pt>
                <c:pt idx="7">
                  <c:v>7.6609999999999998E-2</c:v>
                </c:pt>
                <c:pt idx="8">
                  <c:v>7.7740000000000004E-2</c:v>
                </c:pt>
                <c:pt idx="9">
                  <c:v>7.8200000000000006E-2</c:v>
                </c:pt>
                <c:pt idx="10">
                  <c:v>7.9020000000000007E-2</c:v>
                </c:pt>
                <c:pt idx="11">
                  <c:v>8.0329999999999999E-2</c:v>
                </c:pt>
                <c:pt idx="12">
                  <c:v>8.1369999999999998E-2</c:v>
                </c:pt>
                <c:pt idx="13">
                  <c:v>8.1720000000000001E-2</c:v>
                </c:pt>
                <c:pt idx="14">
                  <c:v>8.2170000000000007E-2</c:v>
                </c:pt>
                <c:pt idx="15">
                  <c:v>8.2189999999999999E-2</c:v>
                </c:pt>
                <c:pt idx="16">
                  <c:v>8.1949999999999995E-2</c:v>
                </c:pt>
                <c:pt idx="17">
                  <c:v>8.1449999999999995E-2</c:v>
                </c:pt>
                <c:pt idx="18">
                  <c:v>8.0949999999999994E-2</c:v>
                </c:pt>
                <c:pt idx="19">
                  <c:v>8.0560000000000007E-2</c:v>
                </c:pt>
                <c:pt idx="20">
                  <c:v>7.9740000000000005E-2</c:v>
                </c:pt>
                <c:pt idx="21">
                  <c:v>8.004E-2</c:v>
                </c:pt>
                <c:pt idx="22">
                  <c:v>8.2019999999999996E-2</c:v>
                </c:pt>
                <c:pt idx="23">
                  <c:v>8.4309999999999996E-2</c:v>
                </c:pt>
                <c:pt idx="24">
                  <c:v>8.5559999999999997E-2</c:v>
                </c:pt>
                <c:pt idx="25">
                  <c:v>8.7050000000000002E-2</c:v>
                </c:pt>
                <c:pt idx="26">
                  <c:v>8.8429999999999995E-2</c:v>
                </c:pt>
                <c:pt idx="27">
                  <c:v>8.9399999999999993E-2</c:v>
                </c:pt>
                <c:pt idx="28">
                  <c:v>8.8929999999999995E-2</c:v>
                </c:pt>
                <c:pt idx="29">
                  <c:v>8.8359999999999994E-2</c:v>
                </c:pt>
                <c:pt idx="30">
                  <c:v>8.7940000000000004E-2</c:v>
                </c:pt>
                <c:pt idx="31">
                  <c:v>8.7859999999999994E-2</c:v>
                </c:pt>
                <c:pt idx="32">
                  <c:v>8.8099999999999998E-2</c:v>
                </c:pt>
                <c:pt idx="33">
                  <c:v>8.8919999999999999E-2</c:v>
                </c:pt>
                <c:pt idx="34">
                  <c:v>8.838E-2</c:v>
                </c:pt>
                <c:pt idx="35">
                  <c:v>8.8429999999999995E-2</c:v>
                </c:pt>
                <c:pt idx="36">
                  <c:v>8.9090000000000003E-2</c:v>
                </c:pt>
                <c:pt idx="37">
                  <c:v>8.9709999999999998E-2</c:v>
                </c:pt>
                <c:pt idx="38">
                  <c:v>9.0440000000000006E-2</c:v>
                </c:pt>
                <c:pt idx="39">
                  <c:v>9.1310000000000002E-2</c:v>
                </c:pt>
                <c:pt idx="40">
                  <c:v>9.1859999999999997E-2</c:v>
                </c:pt>
                <c:pt idx="41">
                  <c:v>9.2359999999999998E-2</c:v>
                </c:pt>
                <c:pt idx="42">
                  <c:v>9.2490000000000003E-2</c:v>
                </c:pt>
                <c:pt idx="43">
                  <c:v>9.3630000000000005E-2</c:v>
                </c:pt>
                <c:pt idx="44">
                  <c:v>9.5769999999999994E-2</c:v>
                </c:pt>
                <c:pt idx="45">
                  <c:v>9.7890000000000005E-2</c:v>
                </c:pt>
                <c:pt idx="46">
                  <c:v>9.8659999999999998E-2</c:v>
                </c:pt>
                <c:pt idx="47">
                  <c:v>9.8640000000000005E-2</c:v>
                </c:pt>
                <c:pt idx="48">
                  <c:v>9.8379999999999995E-2</c:v>
                </c:pt>
                <c:pt idx="49">
                  <c:v>0.1086</c:v>
                </c:pt>
                <c:pt idx="50">
                  <c:v>0.2555</c:v>
                </c:pt>
                <c:pt idx="51">
                  <c:v>0.81369999999999998</c:v>
                </c:pt>
                <c:pt idx="52">
                  <c:v>1.7430000000000001</c:v>
                </c:pt>
                <c:pt idx="53">
                  <c:v>2.78</c:v>
                </c:pt>
                <c:pt idx="54">
                  <c:v>3.7669999999999999</c:v>
                </c:pt>
                <c:pt idx="55">
                  <c:v>4.6879999999999997</c:v>
                </c:pt>
                <c:pt idx="56">
                  <c:v>5.5759999999999996</c:v>
                </c:pt>
                <c:pt idx="57">
                  <c:v>6.4459999999999997</c:v>
                </c:pt>
                <c:pt idx="58">
                  <c:v>7.2889999999999997</c:v>
                </c:pt>
                <c:pt idx="59">
                  <c:v>8.1069999999999993</c:v>
                </c:pt>
                <c:pt idx="60">
                  <c:v>8.9039999999999999</c:v>
                </c:pt>
                <c:pt idx="61">
                  <c:v>9.6869999999999994</c:v>
                </c:pt>
                <c:pt idx="62">
                  <c:v>10.45</c:v>
                </c:pt>
                <c:pt idx="63">
                  <c:v>11.21</c:v>
                </c:pt>
                <c:pt idx="64">
                  <c:v>11.97</c:v>
                </c:pt>
                <c:pt idx="65">
                  <c:v>12.73</c:v>
                </c:pt>
                <c:pt idx="66">
                  <c:v>13.49</c:v>
                </c:pt>
                <c:pt idx="67">
                  <c:v>14.26</c:v>
                </c:pt>
                <c:pt idx="68">
                  <c:v>15.02</c:v>
                </c:pt>
                <c:pt idx="69">
                  <c:v>15.79</c:v>
                </c:pt>
                <c:pt idx="70">
                  <c:v>16.579999999999998</c:v>
                </c:pt>
                <c:pt idx="71">
                  <c:v>17.37</c:v>
                </c:pt>
                <c:pt idx="72">
                  <c:v>18.18</c:v>
                </c:pt>
                <c:pt idx="73">
                  <c:v>19</c:v>
                </c:pt>
                <c:pt idx="74">
                  <c:v>19.84</c:v>
                </c:pt>
                <c:pt idx="75">
                  <c:v>20.69</c:v>
                </c:pt>
                <c:pt idx="76">
                  <c:v>21.54</c:v>
                </c:pt>
                <c:pt idx="77">
                  <c:v>22.41</c:v>
                </c:pt>
                <c:pt idx="78">
                  <c:v>23.29</c:v>
                </c:pt>
                <c:pt idx="79">
                  <c:v>24.19</c:v>
                </c:pt>
                <c:pt idx="80">
                  <c:v>25.11</c:v>
                </c:pt>
                <c:pt idx="81">
                  <c:v>26.04</c:v>
                </c:pt>
                <c:pt idx="82">
                  <c:v>26.97</c:v>
                </c:pt>
                <c:pt idx="83">
                  <c:v>27.89</c:v>
                </c:pt>
                <c:pt idx="84">
                  <c:v>28.81</c:v>
                </c:pt>
                <c:pt idx="85">
                  <c:v>29.74</c:v>
                </c:pt>
                <c:pt idx="86">
                  <c:v>30.68</c:v>
                </c:pt>
                <c:pt idx="87">
                  <c:v>31.62</c:v>
                </c:pt>
                <c:pt idx="88">
                  <c:v>32.57</c:v>
                </c:pt>
                <c:pt idx="89">
                  <c:v>33.53</c:v>
                </c:pt>
                <c:pt idx="90">
                  <c:v>34.49</c:v>
                </c:pt>
                <c:pt idx="91">
                  <c:v>35.46</c:v>
                </c:pt>
                <c:pt idx="92">
                  <c:v>36.43</c:v>
                </c:pt>
                <c:pt idx="93">
                  <c:v>37.409999999999997</c:v>
                </c:pt>
                <c:pt idx="94">
                  <c:v>38.39</c:v>
                </c:pt>
                <c:pt idx="95">
                  <c:v>39.369999999999997</c:v>
                </c:pt>
                <c:pt idx="96">
                  <c:v>40.35</c:v>
                </c:pt>
                <c:pt idx="97">
                  <c:v>41.35</c:v>
                </c:pt>
                <c:pt idx="98">
                  <c:v>42.34</c:v>
                </c:pt>
                <c:pt idx="99">
                  <c:v>43.34</c:v>
                </c:pt>
                <c:pt idx="100">
                  <c:v>44.33</c:v>
                </c:pt>
                <c:pt idx="101">
                  <c:v>45.33</c:v>
                </c:pt>
                <c:pt idx="102">
                  <c:v>46.34</c:v>
                </c:pt>
                <c:pt idx="103">
                  <c:v>47.34</c:v>
                </c:pt>
                <c:pt idx="104">
                  <c:v>48.35</c:v>
                </c:pt>
                <c:pt idx="105">
                  <c:v>49.35</c:v>
                </c:pt>
                <c:pt idx="106">
                  <c:v>50.36</c:v>
                </c:pt>
                <c:pt idx="107">
                  <c:v>51.37</c:v>
                </c:pt>
                <c:pt idx="108">
                  <c:v>52.38</c:v>
                </c:pt>
                <c:pt idx="109">
                  <c:v>53.39</c:v>
                </c:pt>
                <c:pt idx="110">
                  <c:v>54.4</c:v>
                </c:pt>
                <c:pt idx="111">
                  <c:v>55.42</c:v>
                </c:pt>
                <c:pt idx="112">
                  <c:v>56.43</c:v>
                </c:pt>
                <c:pt idx="113">
                  <c:v>57.45</c:v>
                </c:pt>
                <c:pt idx="114">
                  <c:v>58.47</c:v>
                </c:pt>
                <c:pt idx="115">
                  <c:v>59.49</c:v>
                </c:pt>
                <c:pt idx="116">
                  <c:v>60.5</c:v>
                </c:pt>
                <c:pt idx="117">
                  <c:v>61.52</c:v>
                </c:pt>
                <c:pt idx="118">
                  <c:v>62.54</c:v>
                </c:pt>
                <c:pt idx="119">
                  <c:v>63.56</c:v>
                </c:pt>
                <c:pt idx="120">
                  <c:v>64.58</c:v>
                </c:pt>
                <c:pt idx="121">
                  <c:v>65.59</c:v>
                </c:pt>
                <c:pt idx="122">
                  <c:v>66.61</c:v>
                </c:pt>
                <c:pt idx="123">
                  <c:v>67.62</c:v>
                </c:pt>
                <c:pt idx="124">
                  <c:v>68.64</c:v>
                </c:pt>
                <c:pt idx="125">
                  <c:v>69.650000000000006</c:v>
                </c:pt>
                <c:pt idx="126">
                  <c:v>70.650000000000006</c:v>
                </c:pt>
                <c:pt idx="127">
                  <c:v>71.66</c:v>
                </c:pt>
                <c:pt idx="128">
                  <c:v>72.66</c:v>
                </c:pt>
                <c:pt idx="129">
                  <c:v>73.67</c:v>
                </c:pt>
                <c:pt idx="130">
                  <c:v>74.67</c:v>
                </c:pt>
                <c:pt idx="131">
                  <c:v>75.67</c:v>
                </c:pt>
                <c:pt idx="132">
                  <c:v>76.66</c:v>
                </c:pt>
                <c:pt idx="133">
                  <c:v>77.650000000000006</c:v>
                </c:pt>
                <c:pt idx="134">
                  <c:v>78.63</c:v>
                </c:pt>
                <c:pt idx="135">
                  <c:v>79.61</c:v>
                </c:pt>
                <c:pt idx="136">
                  <c:v>80.59</c:v>
                </c:pt>
                <c:pt idx="137">
                  <c:v>81.569999999999993</c:v>
                </c:pt>
                <c:pt idx="138">
                  <c:v>82.54</c:v>
                </c:pt>
                <c:pt idx="139">
                  <c:v>83.5</c:v>
                </c:pt>
                <c:pt idx="140">
                  <c:v>84.46</c:v>
                </c:pt>
                <c:pt idx="141">
                  <c:v>85.41</c:v>
                </c:pt>
                <c:pt idx="142">
                  <c:v>86.35</c:v>
                </c:pt>
                <c:pt idx="143">
                  <c:v>87.29</c:v>
                </c:pt>
                <c:pt idx="144">
                  <c:v>88.21</c:v>
                </c:pt>
                <c:pt idx="145">
                  <c:v>89.13</c:v>
                </c:pt>
                <c:pt idx="146">
                  <c:v>90.04</c:v>
                </c:pt>
                <c:pt idx="147">
                  <c:v>90.94</c:v>
                </c:pt>
                <c:pt idx="148">
                  <c:v>91.83</c:v>
                </c:pt>
                <c:pt idx="149">
                  <c:v>92.7</c:v>
                </c:pt>
                <c:pt idx="150">
                  <c:v>93.57</c:v>
                </c:pt>
                <c:pt idx="151">
                  <c:v>94.43</c:v>
                </c:pt>
                <c:pt idx="152">
                  <c:v>95.28</c:v>
                </c:pt>
                <c:pt idx="153">
                  <c:v>96.12</c:v>
                </c:pt>
                <c:pt idx="154">
                  <c:v>96.94</c:v>
                </c:pt>
                <c:pt idx="155">
                  <c:v>97.75</c:v>
                </c:pt>
                <c:pt idx="156">
                  <c:v>98.54</c:v>
                </c:pt>
                <c:pt idx="157">
                  <c:v>99.31</c:v>
                </c:pt>
                <c:pt idx="158">
                  <c:v>100.06</c:v>
                </c:pt>
                <c:pt idx="159">
                  <c:v>100.77</c:v>
                </c:pt>
                <c:pt idx="160">
                  <c:v>101.43</c:v>
                </c:pt>
                <c:pt idx="161">
                  <c:v>102.04</c:v>
                </c:pt>
                <c:pt idx="162">
                  <c:v>102.58</c:v>
                </c:pt>
                <c:pt idx="163">
                  <c:v>103.04</c:v>
                </c:pt>
                <c:pt idx="164">
                  <c:v>103.37</c:v>
                </c:pt>
                <c:pt idx="165">
                  <c:v>103.56</c:v>
                </c:pt>
                <c:pt idx="166">
                  <c:v>103.64</c:v>
                </c:pt>
                <c:pt idx="167">
                  <c:v>103.67</c:v>
                </c:pt>
                <c:pt idx="168">
                  <c:v>103.73</c:v>
                </c:pt>
                <c:pt idx="169">
                  <c:v>103.82</c:v>
                </c:pt>
                <c:pt idx="170">
                  <c:v>103.96</c:v>
                </c:pt>
                <c:pt idx="171">
                  <c:v>104.15</c:v>
                </c:pt>
                <c:pt idx="172">
                  <c:v>104.38</c:v>
                </c:pt>
                <c:pt idx="173">
                  <c:v>104.65</c:v>
                </c:pt>
                <c:pt idx="174">
                  <c:v>104.93</c:v>
                </c:pt>
                <c:pt idx="175">
                  <c:v>105.2</c:v>
                </c:pt>
                <c:pt idx="176">
                  <c:v>105.44</c:v>
                </c:pt>
                <c:pt idx="177">
                  <c:v>105.66</c:v>
                </c:pt>
                <c:pt idx="178">
                  <c:v>105.87</c:v>
                </c:pt>
                <c:pt idx="179">
                  <c:v>106.05</c:v>
                </c:pt>
                <c:pt idx="180">
                  <c:v>106.23</c:v>
                </c:pt>
                <c:pt idx="181">
                  <c:v>106.38</c:v>
                </c:pt>
                <c:pt idx="182">
                  <c:v>106.52</c:v>
                </c:pt>
                <c:pt idx="183">
                  <c:v>106.66</c:v>
                </c:pt>
                <c:pt idx="184">
                  <c:v>106.82</c:v>
                </c:pt>
                <c:pt idx="185">
                  <c:v>107</c:v>
                </c:pt>
                <c:pt idx="186">
                  <c:v>107.18</c:v>
                </c:pt>
                <c:pt idx="187">
                  <c:v>107.35</c:v>
                </c:pt>
                <c:pt idx="188">
                  <c:v>107.51</c:v>
                </c:pt>
                <c:pt idx="189">
                  <c:v>107.7</c:v>
                </c:pt>
                <c:pt idx="190">
                  <c:v>107.91</c:v>
                </c:pt>
                <c:pt idx="191">
                  <c:v>108.13</c:v>
                </c:pt>
                <c:pt idx="192">
                  <c:v>108.36</c:v>
                </c:pt>
                <c:pt idx="193">
                  <c:v>108.57</c:v>
                </c:pt>
                <c:pt idx="194">
                  <c:v>108.79</c:v>
                </c:pt>
                <c:pt idx="195">
                  <c:v>109.02</c:v>
                </c:pt>
                <c:pt idx="196">
                  <c:v>109.26</c:v>
                </c:pt>
                <c:pt idx="197">
                  <c:v>109.52</c:v>
                </c:pt>
                <c:pt idx="198">
                  <c:v>109.77</c:v>
                </c:pt>
                <c:pt idx="199">
                  <c:v>110.01</c:v>
                </c:pt>
                <c:pt idx="200">
                  <c:v>110.23</c:v>
                </c:pt>
                <c:pt idx="201">
                  <c:v>110.46</c:v>
                </c:pt>
                <c:pt idx="202">
                  <c:v>110.7</c:v>
                </c:pt>
                <c:pt idx="203">
                  <c:v>110.94</c:v>
                </c:pt>
                <c:pt idx="204">
                  <c:v>111.17</c:v>
                </c:pt>
                <c:pt idx="205">
                  <c:v>111.4</c:v>
                </c:pt>
                <c:pt idx="206">
                  <c:v>111.63</c:v>
                </c:pt>
                <c:pt idx="207">
                  <c:v>111.85</c:v>
                </c:pt>
                <c:pt idx="208">
                  <c:v>112.07</c:v>
                </c:pt>
                <c:pt idx="209">
                  <c:v>112.29</c:v>
                </c:pt>
                <c:pt idx="210">
                  <c:v>112.51</c:v>
                </c:pt>
                <c:pt idx="211">
                  <c:v>112.73</c:v>
                </c:pt>
                <c:pt idx="212">
                  <c:v>112.96</c:v>
                </c:pt>
                <c:pt idx="213">
                  <c:v>113.18</c:v>
                </c:pt>
                <c:pt idx="214">
                  <c:v>113.41</c:v>
                </c:pt>
                <c:pt idx="215">
                  <c:v>113.64</c:v>
                </c:pt>
                <c:pt idx="216">
                  <c:v>113.87</c:v>
                </c:pt>
                <c:pt idx="217">
                  <c:v>114.11</c:v>
                </c:pt>
                <c:pt idx="218">
                  <c:v>114.34</c:v>
                </c:pt>
                <c:pt idx="219">
                  <c:v>114.57</c:v>
                </c:pt>
                <c:pt idx="220">
                  <c:v>114.79</c:v>
                </c:pt>
                <c:pt idx="221">
                  <c:v>114.99</c:v>
                </c:pt>
                <c:pt idx="222">
                  <c:v>115.19</c:v>
                </c:pt>
                <c:pt idx="223">
                  <c:v>115.38</c:v>
                </c:pt>
                <c:pt idx="224">
                  <c:v>115.57</c:v>
                </c:pt>
                <c:pt idx="225">
                  <c:v>115.75</c:v>
                </c:pt>
                <c:pt idx="226">
                  <c:v>115.95</c:v>
                </c:pt>
                <c:pt idx="227">
                  <c:v>116.15</c:v>
                </c:pt>
                <c:pt idx="228">
                  <c:v>116.35</c:v>
                </c:pt>
                <c:pt idx="229">
                  <c:v>116.56</c:v>
                </c:pt>
                <c:pt idx="230">
                  <c:v>116.76</c:v>
                </c:pt>
                <c:pt idx="231">
                  <c:v>116.97</c:v>
                </c:pt>
                <c:pt idx="232">
                  <c:v>117.17</c:v>
                </c:pt>
                <c:pt idx="233">
                  <c:v>117.37</c:v>
                </c:pt>
                <c:pt idx="234">
                  <c:v>117.57</c:v>
                </c:pt>
                <c:pt idx="235">
                  <c:v>117.75</c:v>
                </c:pt>
                <c:pt idx="236">
                  <c:v>117.93</c:v>
                </c:pt>
                <c:pt idx="237">
                  <c:v>118.1</c:v>
                </c:pt>
                <c:pt idx="238">
                  <c:v>118.28</c:v>
                </c:pt>
                <c:pt idx="239">
                  <c:v>118.46</c:v>
                </c:pt>
                <c:pt idx="240">
                  <c:v>118.64</c:v>
                </c:pt>
                <c:pt idx="241">
                  <c:v>118.82</c:v>
                </c:pt>
                <c:pt idx="242">
                  <c:v>119</c:v>
                </c:pt>
                <c:pt idx="243">
                  <c:v>119.19</c:v>
                </c:pt>
                <c:pt idx="244">
                  <c:v>119.38</c:v>
                </c:pt>
                <c:pt idx="245">
                  <c:v>119.56</c:v>
                </c:pt>
                <c:pt idx="246">
                  <c:v>119.75</c:v>
                </c:pt>
                <c:pt idx="247">
                  <c:v>119.92</c:v>
                </c:pt>
                <c:pt idx="248">
                  <c:v>120.09</c:v>
                </c:pt>
                <c:pt idx="249">
                  <c:v>120.26</c:v>
                </c:pt>
                <c:pt idx="250">
                  <c:v>120.43</c:v>
                </c:pt>
                <c:pt idx="251">
                  <c:v>120.61</c:v>
                </c:pt>
                <c:pt idx="252">
                  <c:v>120.78</c:v>
                </c:pt>
                <c:pt idx="253">
                  <c:v>120.93</c:v>
                </c:pt>
                <c:pt idx="254">
                  <c:v>121.09</c:v>
                </c:pt>
                <c:pt idx="255">
                  <c:v>121.25</c:v>
                </c:pt>
                <c:pt idx="256">
                  <c:v>121.4</c:v>
                </c:pt>
                <c:pt idx="257">
                  <c:v>121.55</c:v>
                </c:pt>
                <c:pt idx="258">
                  <c:v>121.68</c:v>
                </c:pt>
                <c:pt idx="259">
                  <c:v>121.82</c:v>
                </c:pt>
                <c:pt idx="260">
                  <c:v>121.98</c:v>
                </c:pt>
                <c:pt idx="261">
                  <c:v>122.15</c:v>
                </c:pt>
                <c:pt idx="262">
                  <c:v>122.32</c:v>
                </c:pt>
                <c:pt idx="263">
                  <c:v>122.47</c:v>
                </c:pt>
                <c:pt idx="264">
                  <c:v>122.62</c:v>
                </c:pt>
                <c:pt idx="265">
                  <c:v>122.77</c:v>
                </c:pt>
                <c:pt idx="266">
                  <c:v>122.89</c:v>
                </c:pt>
                <c:pt idx="267">
                  <c:v>123.03</c:v>
                </c:pt>
                <c:pt idx="268">
                  <c:v>123.18</c:v>
                </c:pt>
                <c:pt idx="269">
                  <c:v>123.34</c:v>
                </c:pt>
                <c:pt idx="270">
                  <c:v>123.49</c:v>
                </c:pt>
                <c:pt idx="271">
                  <c:v>123.63</c:v>
                </c:pt>
                <c:pt idx="272">
                  <c:v>123.75</c:v>
                </c:pt>
                <c:pt idx="273">
                  <c:v>123.86</c:v>
                </c:pt>
                <c:pt idx="274">
                  <c:v>123.97</c:v>
                </c:pt>
                <c:pt idx="275">
                  <c:v>124.07</c:v>
                </c:pt>
                <c:pt idx="276">
                  <c:v>124.15</c:v>
                </c:pt>
                <c:pt idx="277">
                  <c:v>124.22</c:v>
                </c:pt>
                <c:pt idx="278">
                  <c:v>124.31</c:v>
                </c:pt>
                <c:pt idx="279">
                  <c:v>124.44</c:v>
                </c:pt>
                <c:pt idx="280">
                  <c:v>124.56</c:v>
                </c:pt>
                <c:pt idx="281">
                  <c:v>124.67</c:v>
                </c:pt>
                <c:pt idx="282">
                  <c:v>124.74</c:v>
                </c:pt>
                <c:pt idx="283">
                  <c:v>124.8</c:v>
                </c:pt>
                <c:pt idx="284">
                  <c:v>124.89</c:v>
                </c:pt>
                <c:pt idx="285">
                  <c:v>125</c:v>
                </c:pt>
                <c:pt idx="286">
                  <c:v>125.12</c:v>
                </c:pt>
                <c:pt idx="287">
                  <c:v>125.23</c:v>
                </c:pt>
                <c:pt idx="288">
                  <c:v>125.32</c:v>
                </c:pt>
                <c:pt idx="289">
                  <c:v>125.41</c:v>
                </c:pt>
                <c:pt idx="290">
                  <c:v>125.51</c:v>
                </c:pt>
                <c:pt idx="291">
                  <c:v>125.61</c:v>
                </c:pt>
                <c:pt idx="292">
                  <c:v>125.68</c:v>
                </c:pt>
                <c:pt idx="293">
                  <c:v>125.76</c:v>
                </c:pt>
                <c:pt idx="294">
                  <c:v>125.85</c:v>
                </c:pt>
                <c:pt idx="295">
                  <c:v>125.93</c:v>
                </c:pt>
                <c:pt idx="296">
                  <c:v>126</c:v>
                </c:pt>
                <c:pt idx="297">
                  <c:v>126.06</c:v>
                </c:pt>
                <c:pt idx="298">
                  <c:v>126.15</c:v>
                </c:pt>
                <c:pt idx="299">
                  <c:v>126.24</c:v>
                </c:pt>
                <c:pt idx="300">
                  <c:v>126.34</c:v>
                </c:pt>
                <c:pt idx="301">
                  <c:v>126.41</c:v>
                </c:pt>
                <c:pt idx="302">
                  <c:v>126.46</c:v>
                </c:pt>
                <c:pt idx="303">
                  <c:v>126.52</c:v>
                </c:pt>
                <c:pt idx="304">
                  <c:v>126.59</c:v>
                </c:pt>
                <c:pt idx="305">
                  <c:v>126.66</c:v>
                </c:pt>
                <c:pt idx="306">
                  <c:v>126.73</c:v>
                </c:pt>
                <c:pt idx="307">
                  <c:v>126.78</c:v>
                </c:pt>
                <c:pt idx="308">
                  <c:v>126.83</c:v>
                </c:pt>
                <c:pt idx="309">
                  <c:v>126.87</c:v>
                </c:pt>
                <c:pt idx="310">
                  <c:v>126.91</c:v>
                </c:pt>
                <c:pt idx="311">
                  <c:v>126.94</c:v>
                </c:pt>
                <c:pt idx="312">
                  <c:v>126.99</c:v>
                </c:pt>
                <c:pt idx="313">
                  <c:v>127.03</c:v>
                </c:pt>
                <c:pt idx="314">
                  <c:v>127.06</c:v>
                </c:pt>
                <c:pt idx="315">
                  <c:v>127.09</c:v>
                </c:pt>
                <c:pt idx="316">
                  <c:v>127.11</c:v>
                </c:pt>
                <c:pt idx="317">
                  <c:v>127.08</c:v>
                </c:pt>
                <c:pt idx="318">
                  <c:v>127.03</c:v>
                </c:pt>
                <c:pt idx="319">
                  <c:v>126.99</c:v>
                </c:pt>
                <c:pt idx="320">
                  <c:v>126.95</c:v>
                </c:pt>
                <c:pt idx="321">
                  <c:v>126.92</c:v>
                </c:pt>
                <c:pt idx="322">
                  <c:v>126.9</c:v>
                </c:pt>
                <c:pt idx="323">
                  <c:v>126.88</c:v>
                </c:pt>
                <c:pt idx="324">
                  <c:v>126.86</c:v>
                </c:pt>
                <c:pt idx="325">
                  <c:v>126.83</c:v>
                </c:pt>
                <c:pt idx="326">
                  <c:v>126.76</c:v>
                </c:pt>
                <c:pt idx="327">
                  <c:v>126.65</c:v>
                </c:pt>
                <c:pt idx="328">
                  <c:v>126.53</c:v>
                </c:pt>
                <c:pt idx="329">
                  <c:v>126.43</c:v>
                </c:pt>
                <c:pt idx="330">
                  <c:v>126.36</c:v>
                </c:pt>
                <c:pt idx="331">
                  <c:v>126.32</c:v>
                </c:pt>
                <c:pt idx="332">
                  <c:v>126.3</c:v>
                </c:pt>
                <c:pt idx="333">
                  <c:v>126.3</c:v>
                </c:pt>
                <c:pt idx="334">
                  <c:v>126.31</c:v>
                </c:pt>
                <c:pt idx="335">
                  <c:v>126.32</c:v>
                </c:pt>
                <c:pt idx="336">
                  <c:v>126.35</c:v>
                </c:pt>
                <c:pt idx="337">
                  <c:v>126.37</c:v>
                </c:pt>
                <c:pt idx="338">
                  <c:v>126.4</c:v>
                </c:pt>
                <c:pt idx="339">
                  <c:v>126.43</c:v>
                </c:pt>
                <c:pt idx="340">
                  <c:v>126.46</c:v>
                </c:pt>
                <c:pt idx="341">
                  <c:v>126.5</c:v>
                </c:pt>
                <c:pt idx="342">
                  <c:v>126.55</c:v>
                </c:pt>
                <c:pt idx="343">
                  <c:v>126.61</c:v>
                </c:pt>
                <c:pt idx="344">
                  <c:v>126.66</c:v>
                </c:pt>
                <c:pt idx="345">
                  <c:v>126.72</c:v>
                </c:pt>
                <c:pt idx="346">
                  <c:v>126.78</c:v>
                </c:pt>
                <c:pt idx="347">
                  <c:v>126.84</c:v>
                </c:pt>
                <c:pt idx="348">
                  <c:v>126.9</c:v>
                </c:pt>
                <c:pt idx="349">
                  <c:v>126.96</c:v>
                </c:pt>
                <c:pt idx="350">
                  <c:v>127.02</c:v>
                </c:pt>
                <c:pt idx="351">
                  <c:v>127.08</c:v>
                </c:pt>
                <c:pt idx="352">
                  <c:v>127.13</c:v>
                </c:pt>
                <c:pt idx="353">
                  <c:v>127.18</c:v>
                </c:pt>
                <c:pt idx="354">
                  <c:v>127.22</c:v>
                </c:pt>
                <c:pt idx="355">
                  <c:v>127.27</c:v>
                </c:pt>
                <c:pt idx="356">
                  <c:v>127.32</c:v>
                </c:pt>
                <c:pt idx="357">
                  <c:v>127.37</c:v>
                </c:pt>
                <c:pt idx="358">
                  <c:v>127.41</c:v>
                </c:pt>
                <c:pt idx="359">
                  <c:v>127.46</c:v>
                </c:pt>
                <c:pt idx="360">
                  <c:v>127.51</c:v>
                </c:pt>
                <c:pt idx="361">
                  <c:v>127.55</c:v>
                </c:pt>
                <c:pt idx="362">
                  <c:v>127.6</c:v>
                </c:pt>
                <c:pt idx="363">
                  <c:v>127.65</c:v>
                </c:pt>
                <c:pt idx="364">
                  <c:v>127.69</c:v>
                </c:pt>
                <c:pt idx="365">
                  <c:v>127.74</c:v>
                </c:pt>
                <c:pt idx="366">
                  <c:v>127.79</c:v>
                </c:pt>
                <c:pt idx="367">
                  <c:v>127.82</c:v>
                </c:pt>
                <c:pt idx="368">
                  <c:v>127.87</c:v>
                </c:pt>
                <c:pt idx="369">
                  <c:v>127.91</c:v>
                </c:pt>
                <c:pt idx="370">
                  <c:v>127.96</c:v>
                </c:pt>
                <c:pt idx="371">
                  <c:v>128.01</c:v>
                </c:pt>
                <c:pt idx="372">
                  <c:v>128.04</c:v>
                </c:pt>
                <c:pt idx="373">
                  <c:v>128.08000000000001</c:v>
                </c:pt>
                <c:pt idx="374">
                  <c:v>128.13</c:v>
                </c:pt>
                <c:pt idx="375">
                  <c:v>128.19</c:v>
                </c:pt>
                <c:pt idx="376">
                  <c:v>128.26</c:v>
                </c:pt>
                <c:pt idx="377">
                  <c:v>128.33000000000001</c:v>
                </c:pt>
                <c:pt idx="378">
                  <c:v>128.38999999999999</c:v>
                </c:pt>
                <c:pt idx="379">
                  <c:v>128.44</c:v>
                </c:pt>
                <c:pt idx="380">
                  <c:v>128.5</c:v>
                </c:pt>
                <c:pt idx="381">
                  <c:v>128.56</c:v>
                </c:pt>
                <c:pt idx="382">
                  <c:v>128.61000000000001</c:v>
                </c:pt>
                <c:pt idx="383">
                  <c:v>128.66</c:v>
                </c:pt>
                <c:pt idx="384">
                  <c:v>128.69</c:v>
                </c:pt>
                <c:pt idx="385">
                  <c:v>128.72</c:v>
                </c:pt>
                <c:pt idx="386">
                  <c:v>128.75</c:v>
                </c:pt>
                <c:pt idx="387">
                  <c:v>128.79</c:v>
                </c:pt>
                <c:pt idx="388">
                  <c:v>128.83000000000001</c:v>
                </c:pt>
                <c:pt idx="389">
                  <c:v>128.86000000000001</c:v>
                </c:pt>
                <c:pt idx="390">
                  <c:v>128.88</c:v>
                </c:pt>
                <c:pt idx="391">
                  <c:v>128.88999999999999</c:v>
                </c:pt>
                <c:pt idx="392">
                  <c:v>128.88999999999999</c:v>
                </c:pt>
                <c:pt idx="393">
                  <c:v>128.88</c:v>
                </c:pt>
                <c:pt idx="394">
                  <c:v>128.88</c:v>
                </c:pt>
                <c:pt idx="395">
                  <c:v>128.88999999999999</c:v>
                </c:pt>
                <c:pt idx="396">
                  <c:v>128.9</c:v>
                </c:pt>
                <c:pt idx="397">
                  <c:v>128.88999999999999</c:v>
                </c:pt>
                <c:pt idx="398">
                  <c:v>128.88</c:v>
                </c:pt>
                <c:pt idx="399">
                  <c:v>128.88</c:v>
                </c:pt>
                <c:pt idx="400">
                  <c:v>128.91</c:v>
                </c:pt>
                <c:pt idx="401">
                  <c:v>128.97</c:v>
                </c:pt>
                <c:pt idx="402">
                  <c:v>129.06</c:v>
                </c:pt>
                <c:pt idx="403">
                  <c:v>129.16</c:v>
                </c:pt>
                <c:pt idx="404">
                  <c:v>129.27000000000001</c:v>
                </c:pt>
                <c:pt idx="405">
                  <c:v>129.38</c:v>
                </c:pt>
                <c:pt idx="406">
                  <c:v>129.47999999999999</c:v>
                </c:pt>
                <c:pt idx="407">
                  <c:v>129.58000000000001</c:v>
                </c:pt>
                <c:pt idx="408">
                  <c:v>129.68</c:v>
                </c:pt>
                <c:pt idx="409">
                  <c:v>129.77000000000001</c:v>
                </c:pt>
                <c:pt idx="410">
                  <c:v>129.87</c:v>
                </c:pt>
                <c:pt idx="411">
                  <c:v>129.96</c:v>
                </c:pt>
                <c:pt idx="412">
                  <c:v>130.05000000000001</c:v>
                </c:pt>
                <c:pt idx="413">
                  <c:v>130.13999999999999</c:v>
                </c:pt>
                <c:pt idx="414">
                  <c:v>130.22</c:v>
                </c:pt>
                <c:pt idx="415">
                  <c:v>130.30000000000001</c:v>
                </c:pt>
                <c:pt idx="416">
                  <c:v>130.37</c:v>
                </c:pt>
                <c:pt idx="417">
                  <c:v>130.44999999999999</c:v>
                </c:pt>
                <c:pt idx="418">
                  <c:v>130.52000000000001</c:v>
                </c:pt>
                <c:pt idx="419">
                  <c:v>130.59</c:v>
                </c:pt>
                <c:pt idx="420">
                  <c:v>130.66</c:v>
                </c:pt>
                <c:pt idx="421">
                  <c:v>130.72</c:v>
                </c:pt>
                <c:pt idx="422">
                  <c:v>130.79</c:v>
                </c:pt>
                <c:pt idx="423">
                  <c:v>130.85</c:v>
                </c:pt>
                <c:pt idx="424">
                  <c:v>130.91</c:v>
                </c:pt>
                <c:pt idx="425">
                  <c:v>130.97</c:v>
                </c:pt>
                <c:pt idx="426">
                  <c:v>131.03</c:v>
                </c:pt>
                <c:pt idx="427">
                  <c:v>131.1</c:v>
                </c:pt>
                <c:pt idx="428">
                  <c:v>131.16</c:v>
                </c:pt>
                <c:pt idx="429">
                  <c:v>131.22</c:v>
                </c:pt>
                <c:pt idx="430">
                  <c:v>131.28</c:v>
                </c:pt>
                <c:pt idx="431">
                  <c:v>131.34</c:v>
                </c:pt>
                <c:pt idx="432">
                  <c:v>131.4</c:v>
                </c:pt>
                <c:pt idx="433">
                  <c:v>131.44999999999999</c:v>
                </c:pt>
                <c:pt idx="434">
                  <c:v>131.51</c:v>
                </c:pt>
                <c:pt idx="435">
                  <c:v>131.56</c:v>
                </c:pt>
                <c:pt idx="436">
                  <c:v>131.62</c:v>
                </c:pt>
                <c:pt idx="437">
                  <c:v>131.66999999999999</c:v>
                </c:pt>
                <c:pt idx="438">
                  <c:v>131.72</c:v>
                </c:pt>
                <c:pt idx="439">
                  <c:v>131.77000000000001</c:v>
                </c:pt>
                <c:pt idx="440">
                  <c:v>131.82</c:v>
                </c:pt>
                <c:pt idx="441">
                  <c:v>131.88</c:v>
                </c:pt>
                <c:pt idx="442">
                  <c:v>131.94</c:v>
                </c:pt>
                <c:pt idx="443">
                  <c:v>131.99</c:v>
                </c:pt>
                <c:pt idx="444">
                  <c:v>132.05000000000001</c:v>
                </c:pt>
                <c:pt idx="445">
                  <c:v>132.1</c:v>
                </c:pt>
                <c:pt idx="446">
                  <c:v>132.16</c:v>
                </c:pt>
                <c:pt idx="447">
                  <c:v>132.21</c:v>
                </c:pt>
                <c:pt idx="448">
                  <c:v>132.27000000000001</c:v>
                </c:pt>
                <c:pt idx="449">
                  <c:v>132.32</c:v>
                </c:pt>
                <c:pt idx="450">
                  <c:v>132.37</c:v>
                </c:pt>
                <c:pt idx="451">
                  <c:v>132.41999999999999</c:v>
                </c:pt>
                <c:pt idx="452">
                  <c:v>132.47</c:v>
                </c:pt>
                <c:pt idx="453">
                  <c:v>132.52000000000001</c:v>
                </c:pt>
                <c:pt idx="454">
                  <c:v>132.57</c:v>
                </c:pt>
                <c:pt idx="455">
                  <c:v>132.62</c:v>
                </c:pt>
                <c:pt idx="456">
                  <c:v>132.66999999999999</c:v>
                </c:pt>
                <c:pt idx="457">
                  <c:v>132.72</c:v>
                </c:pt>
                <c:pt idx="458">
                  <c:v>132.77000000000001</c:v>
                </c:pt>
                <c:pt idx="459">
                  <c:v>132.82</c:v>
                </c:pt>
                <c:pt idx="460">
                  <c:v>132.86000000000001</c:v>
                </c:pt>
                <c:pt idx="461">
                  <c:v>132.91</c:v>
                </c:pt>
                <c:pt idx="462">
                  <c:v>132.96</c:v>
                </c:pt>
                <c:pt idx="463">
                  <c:v>133.01</c:v>
                </c:pt>
                <c:pt idx="464">
                  <c:v>133.06</c:v>
                </c:pt>
                <c:pt idx="465">
                  <c:v>133.11000000000001</c:v>
                </c:pt>
                <c:pt idx="466">
                  <c:v>133.16</c:v>
                </c:pt>
                <c:pt idx="467">
                  <c:v>133.19999999999999</c:v>
                </c:pt>
                <c:pt idx="468">
                  <c:v>133.25</c:v>
                </c:pt>
                <c:pt idx="469">
                  <c:v>133.29</c:v>
                </c:pt>
                <c:pt idx="470">
                  <c:v>133.33000000000001</c:v>
                </c:pt>
                <c:pt idx="471">
                  <c:v>133.37</c:v>
                </c:pt>
                <c:pt idx="472">
                  <c:v>133.41999999999999</c:v>
                </c:pt>
                <c:pt idx="473">
                  <c:v>133.46</c:v>
                </c:pt>
                <c:pt idx="474">
                  <c:v>133.5</c:v>
                </c:pt>
                <c:pt idx="475">
                  <c:v>133.54</c:v>
                </c:pt>
                <c:pt idx="476">
                  <c:v>133.58000000000001</c:v>
                </c:pt>
                <c:pt idx="477">
                  <c:v>133.63</c:v>
                </c:pt>
                <c:pt idx="478">
                  <c:v>133.66999999999999</c:v>
                </c:pt>
                <c:pt idx="479">
                  <c:v>133.71</c:v>
                </c:pt>
                <c:pt idx="480">
                  <c:v>133.75</c:v>
                </c:pt>
                <c:pt idx="481">
                  <c:v>133.80000000000001</c:v>
                </c:pt>
                <c:pt idx="482">
                  <c:v>133.84</c:v>
                </c:pt>
                <c:pt idx="483">
                  <c:v>133.88</c:v>
                </c:pt>
                <c:pt idx="484">
                  <c:v>133.91999999999999</c:v>
                </c:pt>
                <c:pt idx="485">
                  <c:v>133.96</c:v>
                </c:pt>
                <c:pt idx="486">
                  <c:v>134.01</c:v>
                </c:pt>
                <c:pt idx="487">
                  <c:v>134.05000000000001</c:v>
                </c:pt>
                <c:pt idx="488">
                  <c:v>134.08000000000001</c:v>
                </c:pt>
                <c:pt idx="489">
                  <c:v>134.12</c:v>
                </c:pt>
                <c:pt idx="490">
                  <c:v>134.16</c:v>
                </c:pt>
                <c:pt idx="491">
                  <c:v>134.19</c:v>
                </c:pt>
                <c:pt idx="492">
                  <c:v>134.22999999999999</c:v>
                </c:pt>
                <c:pt idx="493">
                  <c:v>134.26</c:v>
                </c:pt>
                <c:pt idx="494">
                  <c:v>134.30000000000001</c:v>
                </c:pt>
                <c:pt idx="495">
                  <c:v>134.33000000000001</c:v>
                </c:pt>
                <c:pt idx="496">
                  <c:v>134.37</c:v>
                </c:pt>
                <c:pt idx="497">
                  <c:v>134.4</c:v>
                </c:pt>
                <c:pt idx="498">
                  <c:v>134.44</c:v>
                </c:pt>
                <c:pt idx="499">
                  <c:v>134.47</c:v>
                </c:pt>
                <c:pt idx="500">
                  <c:v>134.51</c:v>
                </c:pt>
                <c:pt idx="501">
                  <c:v>134.54</c:v>
                </c:pt>
                <c:pt idx="502">
                  <c:v>134.57</c:v>
                </c:pt>
                <c:pt idx="503">
                  <c:v>134.61000000000001</c:v>
                </c:pt>
                <c:pt idx="504">
                  <c:v>134.63999999999999</c:v>
                </c:pt>
                <c:pt idx="505">
                  <c:v>134.66999999999999</c:v>
                </c:pt>
                <c:pt idx="506">
                  <c:v>134.71</c:v>
                </c:pt>
                <c:pt idx="507">
                  <c:v>134.74</c:v>
                </c:pt>
                <c:pt idx="508">
                  <c:v>134.77000000000001</c:v>
                </c:pt>
                <c:pt idx="509">
                  <c:v>134.81</c:v>
                </c:pt>
                <c:pt idx="510">
                  <c:v>134.84</c:v>
                </c:pt>
                <c:pt idx="511">
                  <c:v>134.87</c:v>
                </c:pt>
                <c:pt idx="512">
                  <c:v>134.9</c:v>
                </c:pt>
                <c:pt idx="513">
                  <c:v>134.93</c:v>
                </c:pt>
                <c:pt idx="514">
                  <c:v>134.96</c:v>
                </c:pt>
                <c:pt idx="515">
                  <c:v>135</c:v>
                </c:pt>
                <c:pt idx="516">
                  <c:v>135.03</c:v>
                </c:pt>
                <c:pt idx="517">
                  <c:v>135.06</c:v>
                </c:pt>
                <c:pt idx="518">
                  <c:v>135.09</c:v>
                </c:pt>
                <c:pt idx="519">
                  <c:v>135.13</c:v>
                </c:pt>
                <c:pt idx="520">
                  <c:v>135.16</c:v>
                </c:pt>
                <c:pt idx="521">
                  <c:v>135.19999999999999</c:v>
                </c:pt>
                <c:pt idx="522">
                  <c:v>135.22999999999999</c:v>
                </c:pt>
                <c:pt idx="523">
                  <c:v>135.27000000000001</c:v>
                </c:pt>
                <c:pt idx="524">
                  <c:v>135.31</c:v>
                </c:pt>
                <c:pt idx="525">
                  <c:v>135.35</c:v>
                </c:pt>
                <c:pt idx="526">
                  <c:v>135.38999999999999</c:v>
                </c:pt>
                <c:pt idx="527">
                  <c:v>135.43</c:v>
                </c:pt>
                <c:pt idx="528">
                  <c:v>135.47</c:v>
                </c:pt>
                <c:pt idx="529">
                  <c:v>135.51</c:v>
                </c:pt>
                <c:pt idx="530">
                  <c:v>135.54</c:v>
                </c:pt>
                <c:pt idx="531">
                  <c:v>135.58000000000001</c:v>
                </c:pt>
                <c:pt idx="532">
                  <c:v>135.62</c:v>
                </c:pt>
                <c:pt idx="533">
                  <c:v>135.66</c:v>
                </c:pt>
                <c:pt idx="534">
                  <c:v>135.69999999999999</c:v>
                </c:pt>
                <c:pt idx="535">
                  <c:v>135.72999999999999</c:v>
                </c:pt>
                <c:pt idx="536">
                  <c:v>135.77000000000001</c:v>
                </c:pt>
                <c:pt idx="537">
                  <c:v>135.81</c:v>
                </c:pt>
                <c:pt idx="538">
                  <c:v>135.84</c:v>
                </c:pt>
                <c:pt idx="539">
                  <c:v>135.88</c:v>
                </c:pt>
                <c:pt idx="540">
                  <c:v>135.91</c:v>
                </c:pt>
                <c:pt idx="541">
                  <c:v>135.94999999999999</c:v>
                </c:pt>
                <c:pt idx="542">
                  <c:v>135.99</c:v>
                </c:pt>
                <c:pt idx="543">
                  <c:v>136.03</c:v>
                </c:pt>
                <c:pt idx="544">
                  <c:v>136.07</c:v>
                </c:pt>
                <c:pt idx="545">
                  <c:v>136.11000000000001</c:v>
                </c:pt>
                <c:pt idx="546">
                  <c:v>136.15</c:v>
                </c:pt>
                <c:pt idx="547">
                  <c:v>136.19</c:v>
                </c:pt>
                <c:pt idx="548">
                  <c:v>136.22999999999999</c:v>
                </c:pt>
                <c:pt idx="549">
                  <c:v>136.26</c:v>
                </c:pt>
                <c:pt idx="550">
                  <c:v>136.30000000000001</c:v>
                </c:pt>
                <c:pt idx="551">
                  <c:v>136.34</c:v>
                </c:pt>
                <c:pt idx="552">
                  <c:v>136.38</c:v>
                </c:pt>
                <c:pt idx="553">
                  <c:v>136.41</c:v>
                </c:pt>
                <c:pt idx="554">
                  <c:v>136.44999999999999</c:v>
                </c:pt>
                <c:pt idx="555">
                  <c:v>136.49</c:v>
                </c:pt>
                <c:pt idx="556">
                  <c:v>136.53</c:v>
                </c:pt>
                <c:pt idx="557">
                  <c:v>136.56</c:v>
                </c:pt>
                <c:pt idx="558">
                  <c:v>136.6</c:v>
                </c:pt>
                <c:pt idx="559">
                  <c:v>136.63</c:v>
                </c:pt>
                <c:pt idx="560">
                  <c:v>136.66999999999999</c:v>
                </c:pt>
                <c:pt idx="561">
                  <c:v>136.71</c:v>
                </c:pt>
                <c:pt idx="562">
                  <c:v>136.75</c:v>
                </c:pt>
                <c:pt idx="563">
                  <c:v>136.78</c:v>
                </c:pt>
                <c:pt idx="564">
                  <c:v>136.82</c:v>
                </c:pt>
                <c:pt idx="565">
                  <c:v>136.85</c:v>
                </c:pt>
                <c:pt idx="566">
                  <c:v>136.88</c:v>
                </c:pt>
                <c:pt idx="567">
                  <c:v>136.91999999999999</c:v>
                </c:pt>
                <c:pt idx="568">
                  <c:v>136.96</c:v>
                </c:pt>
                <c:pt idx="569">
                  <c:v>136.99</c:v>
                </c:pt>
                <c:pt idx="570">
                  <c:v>137.03</c:v>
                </c:pt>
                <c:pt idx="571">
                  <c:v>137.07</c:v>
                </c:pt>
                <c:pt idx="572">
                  <c:v>137.11000000000001</c:v>
                </c:pt>
                <c:pt idx="573">
                  <c:v>137.13999999999999</c:v>
                </c:pt>
                <c:pt idx="574">
                  <c:v>137.18</c:v>
                </c:pt>
                <c:pt idx="575">
                  <c:v>137.22</c:v>
                </c:pt>
                <c:pt idx="576">
                  <c:v>137.26</c:v>
                </c:pt>
                <c:pt idx="577">
                  <c:v>137.30000000000001</c:v>
                </c:pt>
                <c:pt idx="578">
                  <c:v>137.34</c:v>
                </c:pt>
                <c:pt idx="579">
                  <c:v>137.38</c:v>
                </c:pt>
                <c:pt idx="580">
                  <c:v>137.41</c:v>
                </c:pt>
                <c:pt idx="581">
                  <c:v>137.44999999999999</c:v>
                </c:pt>
                <c:pt idx="582">
                  <c:v>137.49</c:v>
                </c:pt>
                <c:pt idx="583">
                  <c:v>137.53</c:v>
                </c:pt>
                <c:pt idx="584">
                  <c:v>137.56</c:v>
                </c:pt>
                <c:pt idx="585">
                  <c:v>137.6</c:v>
                </c:pt>
                <c:pt idx="586">
                  <c:v>137.63999999999999</c:v>
                </c:pt>
                <c:pt idx="587">
                  <c:v>137.68</c:v>
                </c:pt>
                <c:pt idx="588">
                  <c:v>137.71</c:v>
                </c:pt>
                <c:pt idx="589">
                  <c:v>137.75</c:v>
                </c:pt>
                <c:pt idx="590">
                  <c:v>137.78</c:v>
                </c:pt>
                <c:pt idx="591">
                  <c:v>137.82</c:v>
                </c:pt>
                <c:pt idx="592">
                  <c:v>137.86000000000001</c:v>
                </c:pt>
                <c:pt idx="593">
                  <c:v>137.88999999999999</c:v>
                </c:pt>
                <c:pt idx="594">
                  <c:v>137.93</c:v>
                </c:pt>
                <c:pt idx="595">
                  <c:v>137.96</c:v>
                </c:pt>
                <c:pt idx="596">
                  <c:v>138</c:v>
                </c:pt>
                <c:pt idx="597">
                  <c:v>138.03</c:v>
                </c:pt>
                <c:pt idx="598">
                  <c:v>138.06</c:v>
                </c:pt>
                <c:pt idx="599">
                  <c:v>138.1</c:v>
                </c:pt>
                <c:pt idx="600">
                  <c:v>138.13</c:v>
                </c:pt>
                <c:pt idx="601">
                  <c:v>138.16</c:v>
                </c:pt>
                <c:pt idx="602">
                  <c:v>138.19999999999999</c:v>
                </c:pt>
                <c:pt idx="603">
                  <c:v>138.22999999999999</c:v>
                </c:pt>
                <c:pt idx="604">
                  <c:v>138.27000000000001</c:v>
                </c:pt>
                <c:pt idx="605">
                  <c:v>138.30000000000001</c:v>
                </c:pt>
                <c:pt idx="606">
                  <c:v>138.34</c:v>
                </c:pt>
                <c:pt idx="607">
                  <c:v>138.37</c:v>
                </c:pt>
                <c:pt idx="608">
                  <c:v>138.4</c:v>
                </c:pt>
                <c:pt idx="609">
                  <c:v>138.44</c:v>
                </c:pt>
                <c:pt idx="610">
                  <c:v>138.47</c:v>
                </c:pt>
                <c:pt idx="611">
                  <c:v>138.5</c:v>
                </c:pt>
                <c:pt idx="612">
                  <c:v>138.54</c:v>
                </c:pt>
                <c:pt idx="613">
                  <c:v>138.57</c:v>
                </c:pt>
                <c:pt idx="614">
                  <c:v>138.61000000000001</c:v>
                </c:pt>
                <c:pt idx="615">
                  <c:v>138.63999999999999</c:v>
                </c:pt>
                <c:pt idx="616">
                  <c:v>138.68</c:v>
                </c:pt>
                <c:pt idx="617">
                  <c:v>138.72</c:v>
                </c:pt>
                <c:pt idx="618">
                  <c:v>138.75</c:v>
                </c:pt>
                <c:pt idx="619">
                  <c:v>138.79</c:v>
                </c:pt>
                <c:pt idx="620">
                  <c:v>138.82</c:v>
                </c:pt>
                <c:pt idx="621">
                  <c:v>138.85</c:v>
                </c:pt>
                <c:pt idx="622">
                  <c:v>138.88</c:v>
                </c:pt>
                <c:pt idx="623">
                  <c:v>138.91999999999999</c:v>
                </c:pt>
                <c:pt idx="624">
                  <c:v>138.94999999999999</c:v>
                </c:pt>
                <c:pt idx="625">
                  <c:v>138.97999999999999</c:v>
                </c:pt>
                <c:pt idx="626">
                  <c:v>139.01</c:v>
                </c:pt>
                <c:pt idx="627">
                  <c:v>139.05000000000001</c:v>
                </c:pt>
                <c:pt idx="628">
                  <c:v>139.08000000000001</c:v>
                </c:pt>
                <c:pt idx="629">
                  <c:v>139.12</c:v>
                </c:pt>
                <c:pt idx="630">
                  <c:v>139.15</c:v>
                </c:pt>
                <c:pt idx="631">
                  <c:v>139.19</c:v>
                </c:pt>
                <c:pt idx="632">
                  <c:v>139.22</c:v>
                </c:pt>
                <c:pt idx="633">
                  <c:v>139.26</c:v>
                </c:pt>
                <c:pt idx="634">
                  <c:v>139.29</c:v>
                </c:pt>
                <c:pt idx="635">
                  <c:v>139.32</c:v>
                </c:pt>
                <c:pt idx="636">
                  <c:v>139.36000000000001</c:v>
                </c:pt>
                <c:pt idx="637">
                  <c:v>139.38999999999999</c:v>
                </c:pt>
                <c:pt idx="638">
                  <c:v>139.41999999999999</c:v>
                </c:pt>
                <c:pt idx="639">
                  <c:v>139.46</c:v>
                </c:pt>
                <c:pt idx="640">
                  <c:v>139.49</c:v>
                </c:pt>
                <c:pt idx="641">
                  <c:v>139.53</c:v>
                </c:pt>
                <c:pt idx="642">
                  <c:v>139.56</c:v>
                </c:pt>
                <c:pt idx="643">
                  <c:v>139.6</c:v>
                </c:pt>
                <c:pt idx="644">
                  <c:v>139.63999999999999</c:v>
                </c:pt>
                <c:pt idx="645">
                  <c:v>139.66999999999999</c:v>
                </c:pt>
                <c:pt idx="646">
                  <c:v>139.71</c:v>
                </c:pt>
                <c:pt idx="647">
                  <c:v>139.74</c:v>
                </c:pt>
                <c:pt idx="648">
                  <c:v>139.78</c:v>
                </c:pt>
                <c:pt idx="649">
                  <c:v>139.81</c:v>
                </c:pt>
                <c:pt idx="650">
                  <c:v>139.85</c:v>
                </c:pt>
                <c:pt idx="651">
                  <c:v>139.88999999999999</c:v>
                </c:pt>
                <c:pt idx="652">
                  <c:v>139.91999999999999</c:v>
                </c:pt>
                <c:pt idx="653">
                  <c:v>139.96</c:v>
                </c:pt>
                <c:pt idx="654">
                  <c:v>139.99</c:v>
                </c:pt>
                <c:pt idx="655">
                  <c:v>140.03</c:v>
                </c:pt>
                <c:pt idx="656">
                  <c:v>140.06</c:v>
                </c:pt>
                <c:pt idx="657">
                  <c:v>140.1</c:v>
                </c:pt>
                <c:pt idx="658">
                  <c:v>140.13999999999999</c:v>
                </c:pt>
                <c:pt idx="659">
                  <c:v>140.18</c:v>
                </c:pt>
                <c:pt idx="660">
                  <c:v>140.21</c:v>
                </c:pt>
                <c:pt idx="661">
                  <c:v>140.25</c:v>
                </c:pt>
                <c:pt idx="662">
                  <c:v>140.28</c:v>
                </c:pt>
                <c:pt idx="663">
                  <c:v>140.32</c:v>
                </c:pt>
                <c:pt idx="664">
                  <c:v>140.36000000000001</c:v>
                </c:pt>
                <c:pt idx="665">
                  <c:v>140.4</c:v>
                </c:pt>
                <c:pt idx="666">
                  <c:v>140.43</c:v>
                </c:pt>
                <c:pt idx="667">
                  <c:v>140.47</c:v>
                </c:pt>
                <c:pt idx="668">
                  <c:v>140.5</c:v>
                </c:pt>
                <c:pt idx="669">
                  <c:v>140.54</c:v>
                </c:pt>
                <c:pt idx="670">
                  <c:v>140.57</c:v>
                </c:pt>
                <c:pt idx="671">
                  <c:v>140.61000000000001</c:v>
                </c:pt>
                <c:pt idx="672">
                  <c:v>140.65</c:v>
                </c:pt>
                <c:pt idx="673">
                  <c:v>140.68</c:v>
                </c:pt>
                <c:pt idx="674">
                  <c:v>140.72</c:v>
                </c:pt>
                <c:pt idx="675">
                  <c:v>140.75</c:v>
                </c:pt>
                <c:pt idx="676">
                  <c:v>140.78</c:v>
                </c:pt>
                <c:pt idx="677">
                  <c:v>140.82</c:v>
                </c:pt>
                <c:pt idx="678">
                  <c:v>140.85</c:v>
                </c:pt>
                <c:pt idx="679">
                  <c:v>140.88999999999999</c:v>
                </c:pt>
                <c:pt idx="680">
                  <c:v>140.91999999999999</c:v>
                </c:pt>
                <c:pt idx="681">
                  <c:v>140.96</c:v>
                </c:pt>
                <c:pt idx="682">
                  <c:v>141</c:v>
                </c:pt>
                <c:pt idx="683">
                  <c:v>141.03</c:v>
                </c:pt>
                <c:pt idx="684">
                  <c:v>141.07</c:v>
                </c:pt>
                <c:pt idx="685">
                  <c:v>141.1</c:v>
                </c:pt>
                <c:pt idx="686">
                  <c:v>141.13999999999999</c:v>
                </c:pt>
                <c:pt idx="687">
                  <c:v>141.16999999999999</c:v>
                </c:pt>
                <c:pt idx="688">
                  <c:v>141.19999999999999</c:v>
                </c:pt>
                <c:pt idx="689">
                  <c:v>141.24</c:v>
                </c:pt>
                <c:pt idx="690">
                  <c:v>141.27000000000001</c:v>
                </c:pt>
                <c:pt idx="691">
                  <c:v>141.31</c:v>
                </c:pt>
                <c:pt idx="692">
                  <c:v>141.34</c:v>
                </c:pt>
                <c:pt idx="693">
                  <c:v>141.38</c:v>
                </c:pt>
                <c:pt idx="694">
                  <c:v>141.41</c:v>
                </c:pt>
                <c:pt idx="695">
                  <c:v>141.44</c:v>
                </c:pt>
                <c:pt idx="696">
                  <c:v>141.47999999999999</c:v>
                </c:pt>
                <c:pt idx="697">
                  <c:v>141.52000000000001</c:v>
                </c:pt>
                <c:pt idx="698">
                  <c:v>141.55000000000001</c:v>
                </c:pt>
                <c:pt idx="699">
                  <c:v>141.59</c:v>
                </c:pt>
                <c:pt idx="700">
                  <c:v>141.62</c:v>
                </c:pt>
                <c:pt idx="701">
                  <c:v>141.65</c:v>
                </c:pt>
                <c:pt idx="702">
                  <c:v>141.69</c:v>
                </c:pt>
                <c:pt idx="703">
                  <c:v>141.72</c:v>
                </c:pt>
                <c:pt idx="704">
                  <c:v>141.76</c:v>
                </c:pt>
                <c:pt idx="705">
                  <c:v>141.79</c:v>
                </c:pt>
                <c:pt idx="706">
                  <c:v>141.83000000000001</c:v>
                </c:pt>
                <c:pt idx="707">
                  <c:v>141.86000000000001</c:v>
                </c:pt>
                <c:pt idx="708">
                  <c:v>141.9</c:v>
                </c:pt>
                <c:pt idx="709">
                  <c:v>141.93</c:v>
                </c:pt>
                <c:pt idx="710">
                  <c:v>141.96</c:v>
                </c:pt>
                <c:pt idx="711">
                  <c:v>141.99</c:v>
                </c:pt>
                <c:pt idx="712">
                  <c:v>142.02000000000001</c:v>
                </c:pt>
                <c:pt idx="713">
                  <c:v>142.05000000000001</c:v>
                </c:pt>
                <c:pt idx="714">
                  <c:v>142.08000000000001</c:v>
                </c:pt>
                <c:pt idx="715">
                  <c:v>142.11000000000001</c:v>
                </c:pt>
                <c:pt idx="716">
                  <c:v>142.15</c:v>
                </c:pt>
                <c:pt idx="717">
                  <c:v>142.18</c:v>
                </c:pt>
                <c:pt idx="718">
                  <c:v>142.21</c:v>
                </c:pt>
                <c:pt idx="719">
                  <c:v>142.24</c:v>
                </c:pt>
                <c:pt idx="720">
                  <c:v>142.28</c:v>
                </c:pt>
                <c:pt idx="721">
                  <c:v>142.31</c:v>
                </c:pt>
                <c:pt idx="722">
                  <c:v>142.34</c:v>
                </c:pt>
                <c:pt idx="723">
                  <c:v>142.37</c:v>
                </c:pt>
                <c:pt idx="724">
                  <c:v>142.4</c:v>
                </c:pt>
                <c:pt idx="725">
                  <c:v>142.44</c:v>
                </c:pt>
                <c:pt idx="726">
                  <c:v>142.47</c:v>
                </c:pt>
                <c:pt idx="727">
                  <c:v>142.5</c:v>
                </c:pt>
                <c:pt idx="728">
                  <c:v>142.54</c:v>
                </c:pt>
                <c:pt idx="729">
                  <c:v>142.57</c:v>
                </c:pt>
                <c:pt idx="730">
                  <c:v>142.6</c:v>
                </c:pt>
                <c:pt idx="731">
                  <c:v>142.63</c:v>
                </c:pt>
                <c:pt idx="732">
                  <c:v>142.66</c:v>
                </c:pt>
                <c:pt idx="733">
                  <c:v>142.69</c:v>
                </c:pt>
                <c:pt idx="734">
                  <c:v>142.72</c:v>
                </c:pt>
                <c:pt idx="735">
                  <c:v>142.76</c:v>
                </c:pt>
                <c:pt idx="736">
                  <c:v>142.78</c:v>
                </c:pt>
                <c:pt idx="737">
                  <c:v>142.81</c:v>
                </c:pt>
                <c:pt idx="738">
                  <c:v>142.84</c:v>
                </c:pt>
                <c:pt idx="739">
                  <c:v>142.87</c:v>
                </c:pt>
                <c:pt idx="740">
                  <c:v>142.91</c:v>
                </c:pt>
                <c:pt idx="741">
                  <c:v>142.93</c:v>
                </c:pt>
                <c:pt idx="742">
                  <c:v>142.97</c:v>
                </c:pt>
                <c:pt idx="743">
                  <c:v>143</c:v>
                </c:pt>
                <c:pt idx="744">
                  <c:v>143.03</c:v>
                </c:pt>
                <c:pt idx="745">
                  <c:v>143.06</c:v>
                </c:pt>
                <c:pt idx="746">
                  <c:v>143.09</c:v>
                </c:pt>
                <c:pt idx="747">
                  <c:v>143.12</c:v>
                </c:pt>
                <c:pt idx="748">
                  <c:v>143.15</c:v>
                </c:pt>
                <c:pt idx="749">
                  <c:v>143.18</c:v>
                </c:pt>
                <c:pt idx="750">
                  <c:v>143.22</c:v>
                </c:pt>
                <c:pt idx="751">
                  <c:v>143.25</c:v>
                </c:pt>
                <c:pt idx="752">
                  <c:v>143.28</c:v>
                </c:pt>
                <c:pt idx="753">
                  <c:v>143.31</c:v>
                </c:pt>
                <c:pt idx="754">
                  <c:v>143.34</c:v>
                </c:pt>
                <c:pt idx="755">
                  <c:v>143.37</c:v>
                </c:pt>
                <c:pt idx="756">
                  <c:v>143.4</c:v>
                </c:pt>
                <c:pt idx="757">
                  <c:v>143.43</c:v>
                </c:pt>
                <c:pt idx="758">
                  <c:v>143.46</c:v>
                </c:pt>
                <c:pt idx="759">
                  <c:v>143.49</c:v>
                </c:pt>
                <c:pt idx="760">
                  <c:v>143.52000000000001</c:v>
                </c:pt>
                <c:pt idx="761">
                  <c:v>143.55000000000001</c:v>
                </c:pt>
                <c:pt idx="762">
                  <c:v>143.58000000000001</c:v>
                </c:pt>
                <c:pt idx="763">
                  <c:v>143.62</c:v>
                </c:pt>
                <c:pt idx="764">
                  <c:v>143.65</c:v>
                </c:pt>
                <c:pt idx="765">
                  <c:v>143.66999999999999</c:v>
                </c:pt>
                <c:pt idx="766">
                  <c:v>143.69999999999999</c:v>
                </c:pt>
                <c:pt idx="767">
                  <c:v>143.72999999999999</c:v>
                </c:pt>
                <c:pt idx="768">
                  <c:v>143.76</c:v>
                </c:pt>
                <c:pt idx="769">
                  <c:v>143.79</c:v>
                </c:pt>
                <c:pt idx="770">
                  <c:v>143.82</c:v>
                </c:pt>
                <c:pt idx="771">
                  <c:v>143.85</c:v>
                </c:pt>
                <c:pt idx="772">
                  <c:v>143.87</c:v>
                </c:pt>
                <c:pt idx="773">
                  <c:v>143.91</c:v>
                </c:pt>
                <c:pt idx="774">
                  <c:v>143.94</c:v>
                </c:pt>
                <c:pt idx="775">
                  <c:v>143.96</c:v>
                </c:pt>
                <c:pt idx="776">
                  <c:v>143.99</c:v>
                </c:pt>
                <c:pt idx="777">
                  <c:v>144.02000000000001</c:v>
                </c:pt>
                <c:pt idx="778">
                  <c:v>144.05000000000001</c:v>
                </c:pt>
                <c:pt idx="779">
                  <c:v>144.08000000000001</c:v>
                </c:pt>
                <c:pt idx="780">
                  <c:v>144.11000000000001</c:v>
                </c:pt>
                <c:pt idx="781">
                  <c:v>144.13999999999999</c:v>
                </c:pt>
                <c:pt idx="782">
                  <c:v>144.16999999999999</c:v>
                </c:pt>
                <c:pt idx="783">
                  <c:v>144.19</c:v>
                </c:pt>
                <c:pt idx="784">
                  <c:v>144.22</c:v>
                </c:pt>
                <c:pt idx="785">
                  <c:v>144.25</c:v>
                </c:pt>
                <c:pt idx="786">
                  <c:v>144.27000000000001</c:v>
                </c:pt>
                <c:pt idx="787">
                  <c:v>144.30000000000001</c:v>
                </c:pt>
                <c:pt idx="788">
                  <c:v>144.33000000000001</c:v>
                </c:pt>
                <c:pt idx="789">
                  <c:v>144.36000000000001</c:v>
                </c:pt>
                <c:pt idx="790">
                  <c:v>144.38999999999999</c:v>
                </c:pt>
                <c:pt idx="791">
                  <c:v>144.41</c:v>
                </c:pt>
                <c:pt idx="792">
                  <c:v>144.44</c:v>
                </c:pt>
                <c:pt idx="793">
                  <c:v>144.46</c:v>
                </c:pt>
                <c:pt idx="794">
                  <c:v>144.49</c:v>
                </c:pt>
                <c:pt idx="795">
                  <c:v>144.51</c:v>
                </c:pt>
                <c:pt idx="796">
                  <c:v>144.54</c:v>
                </c:pt>
                <c:pt idx="797">
                  <c:v>144.56</c:v>
                </c:pt>
                <c:pt idx="798">
                  <c:v>144.59</c:v>
                </c:pt>
                <c:pt idx="799">
                  <c:v>144.62</c:v>
                </c:pt>
                <c:pt idx="800">
                  <c:v>144.65</c:v>
                </c:pt>
                <c:pt idx="801">
                  <c:v>144.66999999999999</c:v>
                </c:pt>
                <c:pt idx="802">
                  <c:v>144.69999999999999</c:v>
                </c:pt>
                <c:pt idx="803">
                  <c:v>144.72</c:v>
                </c:pt>
                <c:pt idx="804">
                  <c:v>144.74</c:v>
                </c:pt>
                <c:pt idx="805">
                  <c:v>144.77000000000001</c:v>
                </c:pt>
                <c:pt idx="806">
                  <c:v>144.79</c:v>
                </c:pt>
                <c:pt idx="807">
                  <c:v>144.82</c:v>
                </c:pt>
                <c:pt idx="808">
                  <c:v>144.84</c:v>
                </c:pt>
                <c:pt idx="809">
                  <c:v>144.87</c:v>
                </c:pt>
                <c:pt idx="810">
                  <c:v>144.88999999999999</c:v>
                </c:pt>
                <c:pt idx="811">
                  <c:v>144.91</c:v>
                </c:pt>
                <c:pt idx="812">
                  <c:v>144.94</c:v>
                </c:pt>
                <c:pt idx="813">
                  <c:v>144.96</c:v>
                </c:pt>
                <c:pt idx="814">
                  <c:v>144.97999999999999</c:v>
                </c:pt>
                <c:pt idx="815">
                  <c:v>145</c:v>
                </c:pt>
                <c:pt idx="816">
                  <c:v>145.03</c:v>
                </c:pt>
                <c:pt idx="817">
                  <c:v>145.05000000000001</c:v>
                </c:pt>
                <c:pt idx="818">
                  <c:v>145.08000000000001</c:v>
                </c:pt>
                <c:pt idx="819">
                  <c:v>145.1</c:v>
                </c:pt>
                <c:pt idx="820">
                  <c:v>145.12</c:v>
                </c:pt>
                <c:pt idx="821">
                  <c:v>145.13999999999999</c:v>
                </c:pt>
                <c:pt idx="822">
                  <c:v>145.16</c:v>
                </c:pt>
                <c:pt idx="823">
                  <c:v>145.18</c:v>
                </c:pt>
                <c:pt idx="824">
                  <c:v>145.21</c:v>
                </c:pt>
                <c:pt idx="825">
                  <c:v>145.22999999999999</c:v>
                </c:pt>
                <c:pt idx="826">
                  <c:v>145.25</c:v>
                </c:pt>
                <c:pt idx="827">
                  <c:v>145.28</c:v>
                </c:pt>
                <c:pt idx="828">
                  <c:v>145.30000000000001</c:v>
                </c:pt>
                <c:pt idx="829">
                  <c:v>145.32</c:v>
                </c:pt>
                <c:pt idx="830">
                  <c:v>145.34</c:v>
                </c:pt>
                <c:pt idx="831">
                  <c:v>145.36000000000001</c:v>
                </c:pt>
                <c:pt idx="832">
                  <c:v>145.38999999999999</c:v>
                </c:pt>
                <c:pt idx="833">
                  <c:v>145.41</c:v>
                </c:pt>
                <c:pt idx="834">
                  <c:v>145.43</c:v>
                </c:pt>
                <c:pt idx="835">
                  <c:v>145.44999999999999</c:v>
                </c:pt>
                <c:pt idx="836">
                  <c:v>145.47999999999999</c:v>
                </c:pt>
                <c:pt idx="837">
                  <c:v>145.5</c:v>
                </c:pt>
                <c:pt idx="838">
                  <c:v>145.52000000000001</c:v>
                </c:pt>
                <c:pt idx="839">
                  <c:v>145.54</c:v>
                </c:pt>
                <c:pt idx="840">
                  <c:v>145.57</c:v>
                </c:pt>
                <c:pt idx="841">
                  <c:v>145.59</c:v>
                </c:pt>
                <c:pt idx="842">
                  <c:v>145.61000000000001</c:v>
                </c:pt>
                <c:pt idx="843">
                  <c:v>145.63</c:v>
                </c:pt>
                <c:pt idx="844">
                  <c:v>145.65</c:v>
                </c:pt>
                <c:pt idx="845">
                  <c:v>145.66999999999999</c:v>
                </c:pt>
                <c:pt idx="846">
                  <c:v>145.69</c:v>
                </c:pt>
                <c:pt idx="847">
                  <c:v>145.69999999999999</c:v>
                </c:pt>
                <c:pt idx="848">
                  <c:v>145.72</c:v>
                </c:pt>
                <c:pt idx="849">
                  <c:v>145.74</c:v>
                </c:pt>
                <c:pt idx="850">
                  <c:v>145.76</c:v>
                </c:pt>
                <c:pt idx="851">
                  <c:v>145.79</c:v>
                </c:pt>
                <c:pt idx="852">
                  <c:v>145.81</c:v>
                </c:pt>
                <c:pt idx="853">
                  <c:v>145.82</c:v>
                </c:pt>
                <c:pt idx="854">
                  <c:v>145.84</c:v>
                </c:pt>
                <c:pt idx="855">
                  <c:v>145.86000000000001</c:v>
                </c:pt>
                <c:pt idx="856">
                  <c:v>145.88999999999999</c:v>
                </c:pt>
                <c:pt idx="857">
                  <c:v>145.9</c:v>
                </c:pt>
                <c:pt idx="858">
                  <c:v>145.91999999999999</c:v>
                </c:pt>
                <c:pt idx="859">
                  <c:v>145.94</c:v>
                </c:pt>
                <c:pt idx="860">
                  <c:v>145.96</c:v>
                </c:pt>
                <c:pt idx="861">
                  <c:v>145.97</c:v>
                </c:pt>
                <c:pt idx="862">
                  <c:v>145.99</c:v>
                </c:pt>
                <c:pt idx="863">
                  <c:v>146.01</c:v>
                </c:pt>
                <c:pt idx="864">
                  <c:v>146.03</c:v>
                </c:pt>
                <c:pt idx="865">
                  <c:v>146.05000000000001</c:v>
                </c:pt>
                <c:pt idx="866">
                  <c:v>146.07</c:v>
                </c:pt>
                <c:pt idx="867">
                  <c:v>146.08000000000001</c:v>
                </c:pt>
                <c:pt idx="868">
                  <c:v>146.1</c:v>
                </c:pt>
                <c:pt idx="869">
                  <c:v>146.12</c:v>
                </c:pt>
                <c:pt idx="870">
                  <c:v>146.13</c:v>
                </c:pt>
                <c:pt idx="871">
                  <c:v>146.15</c:v>
                </c:pt>
                <c:pt idx="872">
                  <c:v>146.16</c:v>
                </c:pt>
                <c:pt idx="873">
                  <c:v>146.18</c:v>
                </c:pt>
                <c:pt idx="874">
                  <c:v>146.19999999999999</c:v>
                </c:pt>
                <c:pt idx="875">
                  <c:v>146.21</c:v>
                </c:pt>
                <c:pt idx="876">
                  <c:v>146.22999999999999</c:v>
                </c:pt>
                <c:pt idx="877">
                  <c:v>146.24</c:v>
                </c:pt>
                <c:pt idx="878">
                  <c:v>146.26</c:v>
                </c:pt>
                <c:pt idx="879">
                  <c:v>146.28</c:v>
                </c:pt>
                <c:pt idx="880">
                  <c:v>146.29</c:v>
                </c:pt>
                <c:pt idx="881">
                  <c:v>146.31</c:v>
                </c:pt>
                <c:pt idx="882">
                  <c:v>146.32</c:v>
                </c:pt>
                <c:pt idx="883">
                  <c:v>146.34</c:v>
                </c:pt>
                <c:pt idx="884">
                  <c:v>146.35</c:v>
                </c:pt>
                <c:pt idx="885">
                  <c:v>146.37</c:v>
                </c:pt>
                <c:pt idx="886">
                  <c:v>146.38</c:v>
                </c:pt>
                <c:pt idx="887">
                  <c:v>146.4</c:v>
                </c:pt>
                <c:pt idx="888">
                  <c:v>146.41</c:v>
                </c:pt>
                <c:pt idx="889">
                  <c:v>146.43</c:v>
                </c:pt>
                <c:pt idx="890">
                  <c:v>146.44</c:v>
                </c:pt>
                <c:pt idx="891">
                  <c:v>146.44999999999999</c:v>
                </c:pt>
                <c:pt idx="892">
                  <c:v>146.46</c:v>
                </c:pt>
                <c:pt idx="893">
                  <c:v>146.47999999999999</c:v>
                </c:pt>
                <c:pt idx="894">
                  <c:v>146.49</c:v>
                </c:pt>
                <c:pt idx="895">
                  <c:v>146.5</c:v>
                </c:pt>
                <c:pt idx="896">
                  <c:v>146.51</c:v>
                </c:pt>
                <c:pt idx="897">
                  <c:v>146.53</c:v>
                </c:pt>
                <c:pt idx="898">
                  <c:v>146.54</c:v>
                </c:pt>
                <c:pt idx="899">
                  <c:v>146.56</c:v>
                </c:pt>
                <c:pt idx="900">
                  <c:v>146.57</c:v>
                </c:pt>
                <c:pt idx="901">
                  <c:v>146.58000000000001</c:v>
                </c:pt>
                <c:pt idx="902">
                  <c:v>146.59</c:v>
                </c:pt>
                <c:pt idx="903">
                  <c:v>146.6</c:v>
                </c:pt>
                <c:pt idx="904">
                  <c:v>146.61000000000001</c:v>
                </c:pt>
                <c:pt idx="905">
                  <c:v>146.62</c:v>
                </c:pt>
                <c:pt idx="906">
                  <c:v>146.63</c:v>
                </c:pt>
                <c:pt idx="907">
                  <c:v>146.63999999999999</c:v>
                </c:pt>
                <c:pt idx="908">
                  <c:v>146.65</c:v>
                </c:pt>
                <c:pt idx="909">
                  <c:v>146.66</c:v>
                </c:pt>
                <c:pt idx="910">
                  <c:v>146.66999999999999</c:v>
                </c:pt>
                <c:pt idx="911">
                  <c:v>146.68</c:v>
                </c:pt>
                <c:pt idx="912">
                  <c:v>146.69</c:v>
                </c:pt>
                <c:pt idx="913">
                  <c:v>146.69</c:v>
                </c:pt>
                <c:pt idx="914">
                  <c:v>146.71</c:v>
                </c:pt>
                <c:pt idx="915">
                  <c:v>146.71</c:v>
                </c:pt>
                <c:pt idx="916">
                  <c:v>146.72</c:v>
                </c:pt>
                <c:pt idx="917">
                  <c:v>146.72999999999999</c:v>
                </c:pt>
                <c:pt idx="918">
                  <c:v>146.74</c:v>
                </c:pt>
                <c:pt idx="919">
                  <c:v>146.75</c:v>
                </c:pt>
                <c:pt idx="920">
                  <c:v>146.75</c:v>
                </c:pt>
                <c:pt idx="921">
                  <c:v>146.76</c:v>
                </c:pt>
                <c:pt idx="922">
                  <c:v>146.77000000000001</c:v>
                </c:pt>
                <c:pt idx="923">
                  <c:v>146.78</c:v>
                </c:pt>
                <c:pt idx="924">
                  <c:v>146.79</c:v>
                </c:pt>
                <c:pt idx="925">
                  <c:v>146.80000000000001</c:v>
                </c:pt>
                <c:pt idx="926">
                  <c:v>146.80000000000001</c:v>
                </c:pt>
                <c:pt idx="927">
                  <c:v>146.81</c:v>
                </c:pt>
                <c:pt idx="928">
                  <c:v>146.81</c:v>
                </c:pt>
                <c:pt idx="929">
                  <c:v>146.82</c:v>
                </c:pt>
                <c:pt idx="930">
                  <c:v>146.82</c:v>
                </c:pt>
                <c:pt idx="931">
                  <c:v>146.82</c:v>
                </c:pt>
                <c:pt idx="932">
                  <c:v>146.83000000000001</c:v>
                </c:pt>
                <c:pt idx="933">
                  <c:v>146.83000000000001</c:v>
                </c:pt>
                <c:pt idx="934">
                  <c:v>146.84</c:v>
                </c:pt>
                <c:pt idx="935">
                  <c:v>146.84</c:v>
                </c:pt>
                <c:pt idx="936">
                  <c:v>146.85</c:v>
                </c:pt>
                <c:pt idx="937">
                  <c:v>146.85</c:v>
                </c:pt>
                <c:pt idx="938">
                  <c:v>146.86000000000001</c:v>
                </c:pt>
                <c:pt idx="939">
                  <c:v>146.86000000000001</c:v>
                </c:pt>
                <c:pt idx="940">
                  <c:v>146.86000000000001</c:v>
                </c:pt>
                <c:pt idx="941">
                  <c:v>146.87</c:v>
                </c:pt>
                <c:pt idx="942">
                  <c:v>146.87</c:v>
                </c:pt>
                <c:pt idx="943">
                  <c:v>146.87</c:v>
                </c:pt>
                <c:pt idx="944">
                  <c:v>146.88</c:v>
                </c:pt>
                <c:pt idx="945">
                  <c:v>146.88</c:v>
                </c:pt>
                <c:pt idx="946">
                  <c:v>146.88</c:v>
                </c:pt>
                <c:pt idx="947">
                  <c:v>146.88</c:v>
                </c:pt>
                <c:pt idx="948">
                  <c:v>146.88</c:v>
                </c:pt>
                <c:pt idx="949">
                  <c:v>146.88</c:v>
                </c:pt>
                <c:pt idx="950">
                  <c:v>146.88</c:v>
                </c:pt>
                <c:pt idx="951">
                  <c:v>146.88</c:v>
                </c:pt>
                <c:pt idx="952">
                  <c:v>146.88</c:v>
                </c:pt>
                <c:pt idx="953">
                  <c:v>146.88</c:v>
                </c:pt>
                <c:pt idx="954">
                  <c:v>146.88</c:v>
                </c:pt>
                <c:pt idx="955">
                  <c:v>146.88</c:v>
                </c:pt>
                <c:pt idx="956">
                  <c:v>146.88</c:v>
                </c:pt>
                <c:pt idx="957">
                  <c:v>146.88</c:v>
                </c:pt>
                <c:pt idx="958">
                  <c:v>146.88</c:v>
                </c:pt>
                <c:pt idx="959">
                  <c:v>146.87</c:v>
                </c:pt>
                <c:pt idx="960">
                  <c:v>146.87</c:v>
                </c:pt>
                <c:pt idx="961">
                  <c:v>146.87</c:v>
                </c:pt>
                <c:pt idx="962">
                  <c:v>146.87</c:v>
                </c:pt>
                <c:pt idx="963">
                  <c:v>146.87</c:v>
                </c:pt>
                <c:pt idx="964">
                  <c:v>146.87</c:v>
                </c:pt>
                <c:pt idx="965">
                  <c:v>146.86000000000001</c:v>
                </c:pt>
                <c:pt idx="966">
                  <c:v>146.86000000000001</c:v>
                </c:pt>
                <c:pt idx="967">
                  <c:v>146.85</c:v>
                </c:pt>
                <c:pt idx="968">
                  <c:v>146.85</c:v>
                </c:pt>
                <c:pt idx="969">
                  <c:v>146.84</c:v>
                </c:pt>
                <c:pt idx="970">
                  <c:v>146.84</c:v>
                </c:pt>
                <c:pt idx="971">
                  <c:v>146.84</c:v>
                </c:pt>
                <c:pt idx="972">
                  <c:v>146.83000000000001</c:v>
                </c:pt>
                <c:pt idx="973">
                  <c:v>146.83000000000001</c:v>
                </c:pt>
                <c:pt idx="974">
                  <c:v>146.82</c:v>
                </c:pt>
                <c:pt idx="975">
                  <c:v>146.81</c:v>
                </c:pt>
                <c:pt idx="976">
                  <c:v>146.80000000000001</c:v>
                </c:pt>
                <c:pt idx="977">
                  <c:v>146.80000000000001</c:v>
                </c:pt>
                <c:pt idx="978">
                  <c:v>146.79</c:v>
                </c:pt>
                <c:pt idx="979">
                  <c:v>146.78</c:v>
                </c:pt>
                <c:pt idx="980">
                  <c:v>146.78</c:v>
                </c:pt>
                <c:pt idx="981">
                  <c:v>146.77000000000001</c:v>
                </c:pt>
                <c:pt idx="982">
                  <c:v>146.76</c:v>
                </c:pt>
                <c:pt idx="983">
                  <c:v>146.75</c:v>
                </c:pt>
                <c:pt idx="984">
                  <c:v>146.74</c:v>
                </c:pt>
                <c:pt idx="985">
                  <c:v>146.72999999999999</c:v>
                </c:pt>
                <c:pt idx="986">
                  <c:v>146.72</c:v>
                </c:pt>
                <c:pt idx="987">
                  <c:v>146.71</c:v>
                </c:pt>
                <c:pt idx="988">
                  <c:v>146.69999999999999</c:v>
                </c:pt>
                <c:pt idx="989">
                  <c:v>146.69</c:v>
                </c:pt>
                <c:pt idx="990">
                  <c:v>146.66999999999999</c:v>
                </c:pt>
                <c:pt idx="991">
                  <c:v>146.66</c:v>
                </c:pt>
                <c:pt idx="992">
                  <c:v>146.65</c:v>
                </c:pt>
                <c:pt idx="993">
                  <c:v>146.63999999999999</c:v>
                </c:pt>
                <c:pt idx="994">
                  <c:v>146.62</c:v>
                </c:pt>
                <c:pt idx="995">
                  <c:v>146.61000000000001</c:v>
                </c:pt>
                <c:pt idx="996">
                  <c:v>146.6</c:v>
                </c:pt>
                <c:pt idx="997">
                  <c:v>146.58000000000001</c:v>
                </c:pt>
                <c:pt idx="998">
                  <c:v>146.57</c:v>
                </c:pt>
                <c:pt idx="999">
                  <c:v>146.55000000000001</c:v>
                </c:pt>
                <c:pt idx="1000">
                  <c:v>146.54</c:v>
                </c:pt>
                <c:pt idx="1001">
                  <c:v>146.52000000000001</c:v>
                </c:pt>
                <c:pt idx="1002">
                  <c:v>146.51</c:v>
                </c:pt>
                <c:pt idx="1003">
                  <c:v>146.49</c:v>
                </c:pt>
                <c:pt idx="1004">
                  <c:v>146.47</c:v>
                </c:pt>
                <c:pt idx="1005">
                  <c:v>146.46</c:v>
                </c:pt>
                <c:pt idx="1006">
                  <c:v>146.44</c:v>
                </c:pt>
                <c:pt idx="1007">
                  <c:v>146.41999999999999</c:v>
                </c:pt>
                <c:pt idx="1008">
                  <c:v>146.41</c:v>
                </c:pt>
                <c:pt idx="1009">
                  <c:v>146.38999999999999</c:v>
                </c:pt>
                <c:pt idx="1010">
                  <c:v>146.36000000000001</c:v>
                </c:pt>
                <c:pt idx="1011">
                  <c:v>146.34</c:v>
                </c:pt>
                <c:pt idx="1012">
                  <c:v>146.32</c:v>
                </c:pt>
                <c:pt idx="1013">
                  <c:v>146.30000000000001</c:v>
                </c:pt>
                <c:pt idx="1014">
                  <c:v>146.28</c:v>
                </c:pt>
                <c:pt idx="1015">
                  <c:v>146.26</c:v>
                </c:pt>
                <c:pt idx="1016">
                  <c:v>146.22999999999999</c:v>
                </c:pt>
                <c:pt idx="1017">
                  <c:v>146.21</c:v>
                </c:pt>
                <c:pt idx="1018">
                  <c:v>146.19</c:v>
                </c:pt>
                <c:pt idx="1019">
                  <c:v>146.16999999999999</c:v>
                </c:pt>
                <c:pt idx="1020">
                  <c:v>146.15</c:v>
                </c:pt>
                <c:pt idx="1021">
                  <c:v>146.12</c:v>
                </c:pt>
                <c:pt idx="1022">
                  <c:v>146.1</c:v>
                </c:pt>
                <c:pt idx="1023">
                  <c:v>146.07</c:v>
                </c:pt>
                <c:pt idx="1024">
                  <c:v>146.05000000000001</c:v>
                </c:pt>
                <c:pt idx="1025">
                  <c:v>146.02000000000001</c:v>
                </c:pt>
                <c:pt idx="1026">
                  <c:v>145.99</c:v>
                </c:pt>
                <c:pt idx="1027">
                  <c:v>145.96</c:v>
                </c:pt>
                <c:pt idx="1028">
                  <c:v>145.93</c:v>
                </c:pt>
                <c:pt idx="1029">
                  <c:v>145.9</c:v>
                </c:pt>
                <c:pt idx="1030">
                  <c:v>145.88</c:v>
                </c:pt>
                <c:pt idx="1031">
                  <c:v>145.85</c:v>
                </c:pt>
                <c:pt idx="1032">
                  <c:v>145.82</c:v>
                </c:pt>
                <c:pt idx="1033">
                  <c:v>145.80000000000001</c:v>
                </c:pt>
                <c:pt idx="1034">
                  <c:v>145.77000000000001</c:v>
                </c:pt>
                <c:pt idx="1035">
                  <c:v>145.72999999999999</c:v>
                </c:pt>
                <c:pt idx="1036">
                  <c:v>145.69999999999999</c:v>
                </c:pt>
                <c:pt idx="1037">
                  <c:v>145.66999999999999</c:v>
                </c:pt>
                <c:pt idx="1038">
                  <c:v>145.63999999999999</c:v>
                </c:pt>
                <c:pt idx="1039">
                  <c:v>145.6</c:v>
                </c:pt>
                <c:pt idx="1040">
                  <c:v>145.57</c:v>
                </c:pt>
                <c:pt idx="1041">
                  <c:v>145.53</c:v>
                </c:pt>
                <c:pt idx="1042">
                  <c:v>145.5</c:v>
                </c:pt>
                <c:pt idx="1043">
                  <c:v>145.47</c:v>
                </c:pt>
                <c:pt idx="1044">
                  <c:v>145.43</c:v>
                </c:pt>
                <c:pt idx="1045">
                  <c:v>145.4</c:v>
                </c:pt>
                <c:pt idx="1046">
                  <c:v>145.36000000000001</c:v>
                </c:pt>
                <c:pt idx="1047">
                  <c:v>145.32</c:v>
                </c:pt>
                <c:pt idx="1048">
                  <c:v>145.28</c:v>
                </c:pt>
                <c:pt idx="1049">
                  <c:v>145.24</c:v>
                </c:pt>
                <c:pt idx="1050">
                  <c:v>145.19999999999999</c:v>
                </c:pt>
                <c:pt idx="1051">
                  <c:v>145.16</c:v>
                </c:pt>
                <c:pt idx="1052">
                  <c:v>145.12</c:v>
                </c:pt>
                <c:pt idx="1053">
                  <c:v>145.09</c:v>
                </c:pt>
                <c:pt idx="1054">
                  <c:v>145.05000000000001</c:v>
                </c:pt>
                <c:pt idx="1055">
                  <c:v>145.01</c:v>
                </c:pt>
                <c:pt idx="1056">
                  <c:v>144.97</c:v>
                </c:pt>
                <c:pt idx="1057">
                  <c:v>144.91999999999999</c:v>
                </c:pt>
                <c:pt idx="1058">
                  <c:v>144.88</c:v>
                </c:pt>
                <c:pt idx="1059">
                  <c:v>144.84</c:v>
                </c:pt>
                <c:pt idx="1060">
                  <c:v>144.79</c:v>
                </c:pt>
                <c:pt idx="1061">
                  <c:v>144.75</c:v>
                </c:pt>
                <c:pt idx="1062">
                  <c:v>144.69999999999999</c:v>
                </c:pt>
                <c:pt idx="1063">
                  <c:v>144.66</c:v>
                </c:pt>
                <c:pt idx="1064">
                  <c:v>144.61000000000001</c:v>
                </c:pt>
                <c:pt idx="1065">
                  <c:v>144.57</c:v>
                </c:pt>
                <c:pt idx="1066">
                  <c:v>144.52000000000001</c:v>
                </c:pt>
                <c:pt idx="1067">
                  <c:v>144.47</c:v>
                </c:pt>
                <c:pt idx="1068">
                  <c:v>144.41999999999999</c:v>
                </c:pt>
                <c:pt idx="1069">
                  <c:v>144.37</c:v>
                </c:pt>
                <c:pt idx="1070">
                  <c:v>144.32</c:v>
                </c:pt>
                <c:pt idx="1071">
                  <c:v>144.27000000000001</c:v>
                </c:pt>
                <c:pt idx="1072">
                  <c:v>144.22</c:v>
                </c:pt>
                <c:pt idx="1073">
                  <c:v>144.16</c:v>
                </c:pt>
                <c:pt idx="1074">
                  <c:v>144.11000000000001</c:v>
                </c:pt>
                <c:pt idx="1075">
                  <c:v>144.06</c:v>
                </c:pt>
                <c:pt idx="1076">
                  <c:v>144</c:v>
                </c:pt>
                <c:pt idx="1077">
                  <c:v>143.94999999999999</c:v>
                </c:pt>
                <c:pt idx="1078">
                  <c:v>143.9</c:v>
                </c:pt>
                <c:pt idx="1079">
                  <c:v>143.84</c:v>
                </c:pt>
                <c:pt idx="1080">
                  <c:v>143.79</c:v>
                </c:pt>
                <c:pt idx="1081">
                  <c:v>143.72999999999999</c:v>
                </c:pt>
                <c:pt idx="1082">
                  <c:v>143.66999999999999</c:v>
                </c:pt>
                <c:pt idx="1083">
                  <c:v>143.61000000000001</c:v>
                </c:pt>
                <c:pt idx="1084">
                  <c:v>143.56</c:v>
                </c:pt>
                <c:pt idx="1085">
                  <c:v>143.5</c:v>
                </c:pt>
                <c:pt idx="1086">
                  <c:v>143.44</c:v>
                </c:pt>
                <c:pt idx="1087">
                  <c:v>143.38</c:v>
                </c:pt>
                <c:pt idx="1088">
                  <c:v>143.32</c:v>
                </c:pt>
                <c:pt idx="1089">
                  <c:v>143.25</c:v>
                </c:pt>
                <c:pt idx="1090">
                  <c:v>143.19</c:v>
                </c:pt>
                <c:pt idx="1091">
                  <c:v>143.12</c:v>
                </c:pt>
                <c:pt idx="1092">
                  <c:v>143.06</c:v>
                </c:pt>
                <c:pt idx="1093">
                  <c:v>143</c:v>
                </c:pt>
                <c:pt idx="1094">
                  <c:v>142.94</c:v>
                </c:pt>
                <c:pt idx="1095">
                  <c:v>142.87</c:v>
                </c:pt>
                <c:pt idx="1096">
                  <c:v>142.81</c:v>
                </c:pt>
                <c:pt idx="1097">
                  <c:v>142.74</c:v>
                </c:pt>
                <c:pt idx="1098">
                  <c:v>142.66999999999999</c:v>
                </c:pt>
                <c:pt idx="1099">
                  <c:v>142.6</c:v>
                </c:pt>
                <c:pt idx="1100">
                  <c:v>142.53</c:v>
                </c:pt>
                <c:pt idx="1101">
                  <c:v>142.46</c:v>
                </c:pt>
                <c:pt idx="1102">
                  <c:v>142.38999999999999</c:v>
                </c:pt>
                <c:pt idx="1103">
                  <c:v>142.33000000000001</c:v>
                </c:pt>
                <c:pt idx="1104">
                  <c:v>142.25</c:v>
                </c:pt>
                <c:pt idx="1105">
                  <c:v>142.18</c:v>
                </c:pt>
                <c:pt idx="1106">
                  <c:v>142.11000000000001</c:v>
                </c:pt>
                <c:pt idx="1107">
                  <c:v>142.04</c:v>
                </c:pt>
                <c:pt idx="1108">
                  <c:v>141.96</c:v>
                </c:pt>
                <c:pt idx="1109">
                  <c:v>141.88999999999999</c:v>
                </c:pt>
                <c:pt idx="1110">
                  <c:v>141.81</c:v>
                </c:pt>
                <c:pt idx="1111">
                  <c:v>141.72999999999999</c:v>
                </c:pt>
                <c:pt idx="1112">
                  <c:v>141.65</c:v>
                </c:pt>
                <c:pt idx="1113">
                  <c:v>141.58000000000001</c:v>
                </c:pt>
                <c:pt idx="1114">
                  <c:v>141.5</c:v>
                </c:pt>
                <c:pt idx="1115">
                  <c:v>141.41999999999999</c:v>
                </c:pt>
                <c:pt idx="1116">
                  <c:v>141.34</c:v>
                </c:pt>
                <c:pt idx="1117">
                  <c:v>141.26</c:v>
                </c:pt>
                <c:pt idx="1118">
                  <c:v>141.18</c:v>
                </c:pt>
                <c:pt idx="1119">
                  <c:v>141.1</c:v>
                </c:pt>
                <c:pt idx="1120">
                  <c:v>141.01</c:v>
                </c:pt>
                <c:pt idx="1121">
                  <c:v>140.93</c:v>
                </c:pt>
                <c:pt idx="1122">
                  <c:v>140.84</c:v>
                </c:pt>
                <c:pt idx="1123">
                  <c:v>140.76</c:v>
                </c:pt>
                <c:pt idx="1124">
                  <c:v>140.66999999999999</c:v>
                </c:pt>
                <c:pt idx="1125">
                  <c:v>140.58000000000001</c:v>
                </c:pt>
                <c:pt idx="1126">
                  <c:v>140.49</c:v>
                </c:pt>
                <c:pt idx="1127">
                  <c:v>140.41</c:v>
                </c:pt>
                <c:pt idx="1128">
                  <c:v>140.32</c:v>
                </c:pt>
                <c:pt idx="1129">
                  <c:v>140.22999999999999</c:v>
                </c:pt>
                <c:pt idx="1130">
                  <c:v>140.13999999999999</c:v>
                </c:pt>
                <c:pt idx="1131">
                  <c:v>140.05000000000001</c:v>
                </c:pt>
                <c:pt idx="1132">
                  <c:v>139.94999999999999</c:v>
                </c:pt>
                <c:pt idx="1133">
                  <c:v>139.86000000000001</c:v>
                </c:pt>
                <c:pt idx="1134">
                  <c:v>139.76</c:v>
                </c:pt>
                <c:pt idx="1135">
                  <c:v>139.66999999999999</c:v>
                </c:pt>
                <c:pt idx="1136">
                  <c:v>139.57</c:v>
                </c:pt>
                <c:pt idx="1137">
                  <c:v>139.47</c:v>
                </c:pt>
                <c:pt idx="1138">
                  <c:v>139.37</c:v>
                </c:pt>
                <c:pt idx="1139">
                  <c:v>139.28</c:v>
                </c:pt>
                <c:pt idx="1140">
                  <c:v>139.18</c:v>
                </c:pt>
                <c:pt idx="1141">
                  <c:v>139.08000000000001</c:v>
                </c:pt>
                <c:pt idx="1142">
                  <c:v>138.97999999999999</c:v>
                </c:pt>
                <c:pt idx="1143">
                  <c:v>138.87</c:v>
                </c:pt>
                <c:pt idx="1144">
                  <c:v>138.77000000000001</c:v>
                </c:pt>
                <c:pt idx="1145">
                  <c:v>138.66</c:v>
                </c:pt>
                <c:pt idx="1146">
                  <c:v>138.55000000000001</c:v>
                </c:pt>
                <c:pt idx="1147">
                  <c:v>138.44999999999999</c:v>
                </c:pt>
                <c:pt idx="1148">
                  <c:v>138.34</c:v>
                </c:pt>
                <c:pt idx="1149">
                  <c:v>138.22999999999999</c:v>
                </c:pt>
                <c:pt idx="1150">
                  <c:v>138.12</c:v>
                </c:pt>
                <c:pt idx="1151">
                  <c:v>138.01</c:v>
                </c:pt>
                <c:pt idx="1152">
                  <c:v>137.88999999999999</c:v>
                </c:pt>
                <c:pt idx="1153">
                  <c:v>137.78</c:v>
                </c:pt>
                <c:pt idx="1154">
                  <c:v>137.66</c:v>
                </c:pt>
                <c:pt idx="1155">
                  <c:v>137.55000000000001</c:v>
                </c:pt>
                <c:pt idx="1156">
                  <c:v>137.41999999999999</c:v>
                </c:pt>
                <c:pt idx="1157">
                  <c:v>137.29</c:v>
                </c:pt>
                <c:pt idx="1158">
                  <c:v>137.13999999999999</c:v>
                </c:pt>
                <c:pt idx="1159">
                  <c:v>136.97999999999999</c:v>
                </c:pt>
                <c:pt idx="1160">
                  <c:v>136.81</c:v>
                </c:pt>
                <c:pt idx="1161">
                  <c:v>136.63999999999999</c:v>
                </c:pt>
                <c:pt idx="1162">
                  <c:v>136.44</c:v>
                </c:pt>
                <c:pt idx="1163">
                  <c:v>136.19</c:v>
                </c:pt>
                <c:pt idx="1164">
                  <c:v>135.87</c:v>
                </c:pt>
                <c:pt idx="1165">
                  <c:v>135.46</c:v>
                </c:pt>
                <c:pt idx="1166">
                  <c:v>135</c:v>
                </c:pt>
                <c:pt idx="1167">
                  <c:v>134.5</c:v>
                </c:pt>
                <c:pt idx="1168">
                  <c:v>133.96</c:v>
                </c:pt>
                <c:pt idx="1169">
                  <c:v>133.36000000000001</c:v>
                </c:pt>
                <c:pt idx="1170">
                  <c:v>132.66999999999999</c:v>
                </c:pt>
                <c:pt idx="1171">
                  <c:v>131.87</c:v>
                </c:pt>
                <c:pt idx="1172">
                  <c:v>131.07</c:v>
                </c:pt>
                <c:pt idx="1173">
                  <c:v>130.34</c:v>
                </c:pt>
                <c:pt idx="1174">
                  <c:v>129.68</c:v>
                </c:pt>
                <c:pt idx="1175">
                  <c:v>129.1</c:v>
                </c:pt>
                <c:pt idx="1176">
                  <c:v>128.62</c:v>
                </c:pt>
                <c:pt idx="1177">
                  <c:v>128.18</c:v>
                </c:pt>
                <c:pt idx="1178">
                  <c:v>127.75</c:v>
                </c:pt>
                <c:pt idx="1179">
                  <c:v>127.34</c:v>
                </c:pt>
                <c:pt idx="1180">
                  <c:v>126.95</c:v>
                </c:pt>
                <c:pt idx="1181">
                  <c:v>126.55</c:v>
                </c:pt>
                <c:pt idx="1182">
                  <c:v>126.12</c:v>
                </c:pt>
                <c:pt idx="1183">
                  <c:v>125.7</c:v>
                </c:pt>
                <c:pt idx="1184">
                  <c:v>125.31</c:v>
                </c:pt>
                <c:pt idx="1185">
                  <c:v>124.95</c:v>
                </c:pt>
                <c:pt idx="1186">
                  <c:v>124.61</c:v>
                </c:pt>
                <c:pt idx="1187">
                  <c:v>124.29</c:v>
                </c:pt>
                <c:pt idx="1188">
                  <c:v>123.97</c:v>
                </c:pt>
                <c:pt idx="1189">
                  <c:v>123.65</c:v>
                </c:pt>
                <c:pt idx="1190">
                  <c:v>123.33</c:v>
                </c:pt>
                <c:pt idx="1191">
                  <c:v>123.02</c:v>
                </c:pt>
                <c:pt idx="1192">
                  <c:v>122.7</c:v>
                </c:pt>
                <c:pt idx="1193">
                  <c:v>122.38</c:v>
                </c:pt>
                <c:pt idx="1194">
                  <c:v>122.06</c:v>
                </c:pt>
                <c:pt idx="1195">
                  <c:v>121.75</c:v>
                </c:pt>
                <c:pt idx="1196">
                  <c:v>121.45</c:v>
                </c:pt>
                <c:pt idx="1197">
                  <c:v>121.15</c:v>
                </c:pt>
                <c:pt idx="1198">
                  <c:v>120.83</c:v>
                </c:pt>
                <c:pt idx="1199">
                  <c:v>120.48</c:v>
                </c:pt>
                <c:pt idx="1200">
                  <c:v>120.12</c:v>
                </c:pt>
                <c:pt idx="1201">
                  <c:v>119.76</c:v>
                </c:pt>
                <c:pt idx="1202">
                  <c:v>119.4</c:v>
                </c:pt>
                <c:pt idx="1203">
                  <c:v>119.04</c:v>
                </c:pt>
                <c:pt idx="1204">
                  <c:v>118.69</c:v>
                </c:pt>
                <c:pt idx="1205">
                  <c:v>118.35</c:v>
                </c:pt>
                <c:pt idx="1206">
                  <c:v>117.96</c:v>
                </c:pt>
                <c:pt idx="1207">
                  <c:v>117.47</c:v>
                </c:pt>
                <c:pt idx="1208">
                  <c:v>116.81</c:v>
                </c:pt>
                <c:pt idx="1209">
                  <c:v>115.96</c:v>
                </c:pt>
                <c:pt idx="1210">
                  <c:v>115.12</c:v>
                </c:pt>
                <c:pt idx="1211">
                  <c:v>114.41</c:v>
                </c:pt>
                <c:pt idx="1212">
                  <c:v>113.85</c:v>
                </c:pt>
                <c:pt idx="1213">
                  <c:v>113.36</c:v>
                </c:pt>
                <c:pt idx="1214">
                  <c:v>112.88</c:v>
                </c:pt>
                <c:pt idx="1215">
                  <c:v>112.4</c:v>
                </c:pt>
                <c:pt idx="1216">
                  <c:v>111.9</c:v>
                </c:pt>
                <c:pt idx="1217">
                  <c:v>111.32</c:v>
                </c:pt>
                <c:pt idx="1218">
                  <c:v>110.63</c:v>
                </c:pt>
                <c:pt idx="1219">
                  <c:v>109.85</c:v>
                </c:pt>
                <c:pt idx="1220">
                  <c:v>109.08</c:v>
                </c:pt>
                <c:pt idx="1221">
                  <c:v>108.38</c:v>
                </c:pt>
                <c:pt idx="1222">
                  <c:v>107.73</c:v>
                </c:pt>
                <c:pt idx="1223">
                  <c:v>107.14</c:v>
                </c:pt>
                <c:pt idx="1224">
                  <c:v>106.6</c:v>
                </c:pt>
                <c:pt idx="1225">
                  <c:v>106.06</c:v>
                </c:pt>
                <c:pt idx="1226">
                  <c:v>105.52</c:v>
                </c:pt>
                <c:pt idx="1227">
                  <c:v>104.99</c:v>
                </c:pt>
                <c:pt idx="1228">
                  <c:v>104.46</c:v>
                </c:pt>
                <c:pt idx="1229">
                  <c:v>103.92</c:v>
                </c:pt>
                <c:pt idx="1230">
                  <c:v>103.37</c:v>
                </c:pt>
                <c:pt idx="1231">
                  <c:v>102.86</c:v>
                </c:pt>
                <c:pt idx="1232">
                  <c:v>102.41</c:v>
                </c:pt>
                <c:pt idx="1233">
                  <c:v>102</c:v>
                </c:pt>
                <c:pt idx="1234">
                  <c:v>101.62</c:v>
                </c:pt>
                <c:pt idx="1235">
                  <c:v>101.23</c:v>
                </c:pt>
                <c:pt idx="1236">
                  <c:v>100.81</c:v>
                </c:pt>
                <c:pt idx="1237">
                  <c:v>100.39</c:v>
                </c:pt>
                <c:pt idx="1238">
                  <c:v>99.97</c:v>
                </c:pt>
                <c:pt idx="1239">
                  <c:v>99.55</c:v>
                </c:pt>
                <c:pt idx="1240">
                  <c:v>99.15</c:v>
                </c:pt>
                <c:pt idx="1241">
                  <c:v>98.74</c:v>
                </c:pt>
                <c:pt idx="1242">
                  <c:v>98.36</c:v>
                </c:pt>
                <c:pt idx="1243">
                  <c:v>97.98</c:v>
                </c:pt>
                <c:pt idx="1244">
                  <c:v>97.61</c:v>
                </c:pt>
                <c:pt idx="1245">
                  <c:v>97.23</c:v>
                </c:pt>
                <c:pt idx="1246">
                  <c:v>96.86</c:v>
                </c:pt>
                <c:pt idx="1247">
                  <c:v>96.5</c:v>
                </c:pt>
                <c:pt idx="1248">
                  <c:v>96.15</c:v>
                </c:pt>
                <c:pt idx="1249">
                  <c:v>95.8</c:v>
                </c:pt>
                <c:pt idx="1250">
                  <c:v>95.44</c:v>
                </c:pt>
                <c:pt idx="1251">
                  <c:v>95.08</c:v>
                </c:pt>
                <c:pt idx="1252">
                  <c:v>94.71</c:v>
                </c:pt>
                <c:pt idx="1253">
                  <c:v>94.34</c:v>
                </c:pt>
                <c:pt idx="1254">
                  <c:v>93.97</c:v>
                </c:pt>
                <c:pt idx="1255">
                  <c:v>93.61</c:v>
                </c:pt>
                <c:pt idx="1256">
                  <c:v>93.25</c:v>
                </c:pt>
                <c:pt idx="1257">
                  <c:v>92.89</c:v>
                </c:pt>
                <c:pt idx="1258">
                  <c:v>92.53</c:v>
                </c:pt>
                <c:pt idx="1259">
                  <c:v>92.16</c:v>
                </c:pt>
                <c:pt idx="1260">
                  <c:v>91.79</c:v>
                </c:pt>
                <c:pt idx="1261">
                  <c:v>91.41</c:v>
                </c:pt>
                <c:pt idx="1262">
                  <c:v>91.02</c:v>
                </c:pt>
                <c:pt idx="1263">
                  <c:v>90.64</c:v>
                </c:pt>
                <c:pt idx="1264">
                  <c:v>90.26</c:v>
                </c:pt>
                <c:pt idx="1265">
                  <c:v>89.89</c:v>
                </c:pt>
                <c:pt idx="1266">
                  <c:v>89.52</c:v>
                </c:pt>
                <c:pt idx="1267">
                  <c:v>89.15</c:v>
                </c:pt>
                <c:pt idx="1268">
                  <c:v>88.77</c:v>
                </c:pt>
                <c:pt idx="1269">
                  <c:v>88.38</c:v>
                </c:pt>
                <c:pt idx="1270">
                  <c:v>88</c:v>
                </c:pt>
                <c:pt idx="1271">
                  <c:v>87.62</c:v>
                </c:pt>
                <c:pt idx="1272">
                  <c:v>87.23</c:v>
                </c:pt>
                <c:pt idx="1273">
                  <c:v>86.83</c:v>
                </c:pt>
                <c:pt idx="1274">
                  <c:v>86.45</c:v>
                </c:pt>
                <c:pt idx="1275">
                  <c:v>86.08</c:v>
                </c:pt>
                <c:pt idx="1276">
                  <c:v>85.71</c:v>
                </c:pt>
                <c:pt idx="1277">
                  <c:v>85.35</c:v>
                </c:pt>
                <c:pt idx="1278">
                  <c:v>84.99</c:v>
                </c:pt>
                <c:pt idx="1279">
                  <c:v>84.61</c:v>
                </c:pt>
                <c:pt idx="1280">
                  <c:v>84.22</c:v>
                </c:pt>
                <c:pt idx="1281">
                  <c:v>83.84</c:v>
                </c:pt>
                <c:pt idx="1282">
                  <c:v>83.48</c:v>
                </c:pt>
                <c:pt idx="1283">
                  <c:v>83.12</c:v>
                </c:pt>
                <c:pt idx="1284">
                  <c:v>82.75</c:v>
                </c:pt>
                <c:pt idx="1285">
                  <c:v>82.36</c:v>
                </c:pt>
                <c:pt idx="1286">
                  <c:v>81.96</c:v>
                </c:pt>
                <c:pt idx="1287">
                  <c:v>81.569999999999993</c:v>
                </c:pt>
                <c:pt idx="1288">
                  <c:v>81.19</c:v>
                </c:pt>
                <c:pt idx="1289">
                  <c:v>80.819999999999993</c:v>
                </c:pt>
                <c:pt idx="1290">
                  <c:v>80.45</c:v>
                </c:pt>
                <c:pt idx="1291">
                  <c:v>80.06</c:v>
                </c:pt>
                <c:pt idx="1292">
                  <c:v>79.67</c:v>
                </c:pt>
                <c:pt idx="1293">
                  <c:v>79.28</c:v>
                </c:pt>
                <c:pt idx="1294">
                  <c:v>78.89</c:v>
                </c:pt>
                <c:pt idx="1295">
                  <c:v>78.510000000000005</c:v>
                </c:pt>
                <c:pt idx="1296">
                  <c:v>78.11</c:v>
                </c:pt>
                <c:pt idx="1297">
                  <c:v>77.72</c:v>
                </c:pt>
                <c:pt idx="1298">
                  <c:v>77.319999999999993</c:v>
                </c:pt>
                <c:pt idx="1299">
                  <c:v>76.92</c:v>
                </c:pt>
                <c:pt idx="1300">
                  <c:v>76.52</c:v>
                </c:pt>
                <c:pt idx="1301">
                  <c:v>76.12</c:v>
                </c:pt>
                <c:pt idx="1302">
                  <c:v>75.72</c:v>
                </c:pt>
                <c:pt idx="1303">
                  <c:v>75.319999999999993</c:v>
                </c:pt>
                <c:pt idx="1304">
                  <c:v>74.91</c:v>
                </c:pt>
                <c:pt idx="1305">
                  <c:v>74.5</c:v>
                </c:pt>
                <c:pt idx="1306">
                  <c:v>74.069999999999993</c:v>
                </c:pt>
                <c:pt idx="1307">
                  <c:v>73.63</c:v>
                </c:pt>
                <c:pt idx="1308">
                  <c:v>73.099999999999994</c:v>
                </c:pt>
                <c:pt idx="1309">
                  <c:v>72.36</c:v>
                </c:pt>
                <c:pt idx="1310">
                  <c:v>71.569999999999993</c:v>
                </c:pt>
                <c:pt idx="1311">
                  <c:v>70.87</c:v>
                </c:pt>
                <c:pt idx="1312">
                  <c:v>70.25</c:v>
                </c:pt>
                <c:pt idx="1313">
                  <c:v>69.569999999999993</c:v>
                </c:pt>
                <c:pt idx="1314">
                  <c:v>68.89</c:v>
                </c:pt>
                <c:pt idx="1315">
                  <c:v>68.400000000000006</c:v>
                </c:pt>
                <c:pt idx="1316">
                  <c:v>68.05</c:v>
                </c:pt>
                <c:pt idx="1317">
                  <c:v>67.72</c:v>
                </c:pt>
                <c:pt idx="1318">
                  <c:v>67.39</c:v>
                </c:pt>
                <c:pt idx="1319">
                  <c:v>67.069999999999993</c:v>
                </c:pt>
                <c:pt idx="1320">
                  <c:v>66.75</c:v>
                </c:pt>
                <c:pt idx="1321">
                  <c:v>66.430000000000007</c:v>
                </c:pt>
                <c:pt idx="1322">
                  <c:v>66.099999999999994</c:v>
                </c:pt>
                <c:pt idx="1323">
                  <c:v>65.77</c:v>
                </c:pt>
                <c:pt idx="1324">
                  <c:v>65.42</c:v>
                </c:pt>
                <c:pt idx="1325">
                  <c:v>65.05</c:v>
                </c:pt>
                <c:pt idx="1326">
                  <c:v>64.63</c:v>
                </c:pt>
                <c:pt idx="1327">
                  <c:v>62.62</c:v>
                </c:pt>
                <c:pt idx="1328">
                  <c:v>42.3</c:v>
                </c:pt>
                <c:pt idx="1329">
                  <c:v>15.22</c:v>
                </c:pt>
                <c:pt idx="1330">
                  <c:v>2.512</c:v>
                </c:pt>
                <c:pt idx="1331">
                  <c:v>0.46820000000000001</c:v>
                </c:pt>
                <c:pt idx="1332">
                  <c:v>0.90720000000000001</c:v>
                </c:pt>
                <c:pt idx="1333">
                  <c:v>1.0880000000000001</c:v>
                </c:pt>
                <c:pt idx="1334">
                  <c:v>1.0529999999999999</c:v>
                </c:pt>
                <c:pt idx="1335">
                  <c:v>1.032</c:v>
                </c:pt>
                <c:pt idx="1336">
                  <c:v>1.0409999999999999</c:v>
                </c:pt>
                <c:pt idx="1337">
                  <c:v>1.0509999999999999</c:v>
                </c:pt>
                <c:pt idx="1338">
                  <c:v>1.0580000000000001</c:v>
                </c:pt>
                <c:pt idx="1339">
                  <c:v>1.0620000000000001</c:v>
                </c:pt>
                <c:pt idx="1340">
                  <c:v>1.0660000000000001</c:v>
                </c:pt>
                <c:pt idx="1341">
                  <c:v>1.07</c:v>
                </c:pt>
                <c:pt idx="1342">
                  <c:v>1.075</c:v>
                </c:pt>
                <c:pt idx="1343">
                  <c:v>1.08</c:v>
                </c:pt>
                <c:pt idx="1344">
                  <c:v>1.083</c:v>
                </c:pt>
                <c:pt idx="1345">
                  <c:v>1.085</c:v>
                </c:pt>
                <c:pt idx="1346">
                  <c:v>1.087</c:v>
                </c:pt>
                <c:pt idx="1347">
                  <c:v>1.091</c:v>
                </c:pt>
                <c:pt idx="1348">
                  <c:v>1.0940000000000001</c:v>
                </c:pt>
                <c:pt idx="1349">
                  <c:v>1.097</c:v>
                </c:pt>
                <c:pt idx="1350">
                  <c:v>1.099</c:v>
                </c:pt>
                <c:pt idx="1351">
                  <c:v>1.1000000000000001</c:v>
                </c:pt>
                <c:pt idx="1352">
                  <c:v>1.1020000000000001</c:v>
                </c:pt>
                <c:pt idx="1353">
                  <c:v>1.103</c:v>
                </c:pt>
                <c:pt idx="1354">
                  <c:v>1.105</c:v>
                </c:pt>
                <c:pt idx="1355">
                  <c:v>1.1060000000000001</c:v>
                </c:pt>
                <c:pt idx="1356">
                  <c:v>1.107</c:v>
                </c:pt>
                <c:pt idx="1357">
                  <c:v>1.109</c:v>
                </c:pt>
                <c:pt idx="1358">
                  <c:v>1.111</c:v>
                </c:pt>
                <c:pt idx="1359">
                  <c:v>1.1120000000000001</c:v>
                </c:pt>
                <c:pt idx="1360">
                  <c:v>1.113</c:v>
                </c:pt>
                <c:pt idx="1361">
                  <c:v>1.115</c:v>
                </c:pt>
                <c:pt idx="1362">
                  <c:v>1.117</c:v>
                </c:pt>
                <c:pt idx="1363">
                  <c:v>1.1180000000000001</c:v>
                </c:pt>
                <c:pt idx="1364">
                  <c:v>1.117</c:v>
                </c:pt>
                <c:pt idx="1365">
                  <c:v>1.1180000000000001</c:v>
                </c:pt>
                <c:pt idx="1366">
                  <c:v>1.119</c:v>
                </c:pt>
                <c:pt idx="1367">
                  <c:v>1.121</c:v>
                </c:pt>
                <c:pt idx="1368">
                  <c:v>1.123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DCFC-4335-A86C-4638E15F8F72}"/>
            </c:ext>
          </c:extLst>
        </c:ser>
        <c:ser>
          <c:idx val="9"/>
          <c:order val="8"/>
          <c:tx>
            <c:strRef>
              <c:f>'S9'!$G$1</c:f>
              <c:strCache>
                <c:ptCount val="1"/>
                <c:pt idx="0">
                  <c:v>S9</c:v>
                </c:pt>
              </c:strCache>
            </c:strRef>
          </c:tx>
          <c:spPr>
            <a:ln w="25400" cap="rnd">
              <a:solidFill>
                <a:srgbClr val="00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'S9'!$E$2:$E$1927</c:f>
              <c:numCache>
                <c:formatCode>General</c:formatCode>
                <c:ptCount val="1926"/>
                <c:pt idx="0">
                  <c:v>7.6999999999999996E-4</c:v>
                </c:pt>
                <c:pt idx="1">
                  <c:v>7.7999999999999999E-4</c:v>
                </c:pt>
                <c:pt idx="2">
                  <c:v>7.9000000000000001E-4</c:v>
                </c:pt>
                <c:pt idx="3">
                  <c:v>7.9000000000000001E-4</c:v>
                </c:pt>
                <c:pt idx="4">
                  <c:v>7.9000000000000001E-4</c:v>
                </c:pt>
                <c:pt idx="5">
                  <c:v>7.9000000000000001E-4</c:v>
                </c:pt>
                <c:pt idx="6">
                  <c:v>8.0000000000000004E-4</c:v>
                </c:pt>
                <c:pt idx="7">
                  <c:v>8.3000000000000001E-4</c:v>
                </c:pt>
                <c:pt idx="8">
                  <c:v>8.4000000000000003E-4</c:v>
                </c:pt>
                <c:pt idx="9">
                  <c:v>8.4000000000000003E-4</c:v>
                </c:pt>
                <c:pt idx="10">
                  <c:v>8.5999999999999998E-4</c:v>
                </c:pt>
                <c:pt idx="11">
                  <c:v>8.5999999999999998E-4</c:v>
                </c:pt>
                <c:pt idx="12">
                  <c:v>8.7000000000000001E-4</c:v>
                </c:pt>
                <c:pt idx="13">
                  <c:v>8.5999999999999998E-4</c:v>
                </c:pt>
                <c:pt idx="14">
                  <c:v>8.7000000000000001E-4</c:v>
                </c:pt>
                <c:pt idx="15">
                  <c:v>8.7000000000000001E-4</c:v>
                </c:pt>
                <c:pt idx="16">
                  <c:v>8.8000000000000003E-4</c:v>
                </c:pt>
                <c:pt idx="17">
                  <c:v>8.9999999999999998E-4</c:v>
                </c:pt>
                <c:pt idx="18">
                  <c:v>9.1E-4</c:v>
                </c:pt>
                <c:pt idx="19">
                  <c:v>9.1E-4</c:v>
                </c:pt>
                <c:pt idx="20">
                  <c:v>9.2000000000000003E-4</c:v>
                </c:pt>
                <c:pt idx="21">
                  <c:v>1.1999999999999999E-3</c:v>
                </c:pt>
                <c:pt idx="22">
                  <c:v>2.1099999999999999E-3</c:v>
                </c:pt>
                <c:pt idx="23">
                  <c:v>3.62E-3</c:v>
                </c:pt>
                <c:pt idx="24">
                  <c:v>5.3600000000000002E-3</c:v>
                </c:pt>
                <c:pt idx="25">
                  <c:v>7.1399999999999996E-3</c:v>
                </c:pt>
                <c:pt idx="26">
                  <c:v>8.9200000000000008E-3</c:v>
                </c:pt>
                <c:pt idx="27">
                  <c:v>1.072E-2</c:v>
                </c:pt>
                <c:pt idx="28">
                  <c:v>1.257E-2</c:v>
                </c:pt>
                <c:pt idx="29">
                  <c:v>1.448E-2</c:v>
                </c:pt>
                <c:pt idx="30">
                  <c:v>1.6389999999999998E-2</c:v>
                </c:pt>
                <c:pt idx="31">
                  <c:v>1.8249999999999999E-2</c:v>
                </c:pt>
                <c:pt idx="32">
                  <c:v>2.0070000000000001E-2</c:v>
                </c:pt>
                <c:pt idx="33">
                  <c:v>2.1839999999999998E-2</c:v>
                </c:pt>
                <c:pt idx="34">
                  <c:v>2.3570000000000001E-2</c:v>
                </c:pt>
                <c:pt idx="35">
                  <c:v>2.52E-2</c:v>
                </c:pt>
                <c:pt idx="36">
                  <c:v>2.6669999999999999E-2</c:v>
                </c:pt>
                <c:pt idx="37">
                  <c:v>2.7959999999999999E-2</c:v>
                </c:pt>
                <c:pt idx="38">
                  <c:v>2.9059999999999999E-2</c:v>
                </c:pt>
                <c:pt idx="39">
                  <c:v>2.9989999999999999E-2</c:v>
                </c:pt>
                <c:pt idx="40">
                  <c:v>3.0769999999999999E-2</c:v>
                </c:pt>
                <c:pt idx="41">
                  <c:v>3.141E-2</c:v>
                </c:pt>
                <c:pt idx="42">
                  <c:v>3.1910000000000001E-2</c:v>
                </c:pt>
                <c:pt idx="43">
                  <c:v>3.2250000000000001E-2</c:v>
                </c:pt>
                <c:pt idx="44">
                  <c:v>3.245E-2</c:v>
                </c:pt>
                <c:pt idx="45">
                  <c:v>3.2539999999999999E-2</c:v>
                </c:pt>
                <c:pt idx="46">
                  <c:v>3.252E-2</c:v>
                </c:pt>
                <c:pt idx="47">
                  <c:v>3.236E-2</c:v>
                </c:pt>
                <c:pt idx="48">
                  <c:v>3.2009999999999997E-2</c:v>
                </c:pt>
                <c:pt idx="49">
                  <c:v>3.1489999999999997E-2</c:v>
                </c:pt>
                <c:pt idx="50">
                  <c:v>3.0800000000000001E-2</c:v>
                </c:pt>
                <c:pt idx="51">
                  <c:v>0.03</c:v>
                </c:pt>
                <c:pt idx="52">
                  <c:v>2.9180000000000001E-2</c:v>
                </c:pt>
                <c:pt idx="53">
                  <c:v>2.8320000000000001E-2</c:v>
                </c:pt>
                <c:pt idx="54">
                  <c:v>2.742E-2</c:v>
                </c:pt>
                <c:pt idx="55">
                  <c:v>2.649E-2</c:v>
                </c:pt>
                <c:pt idx="56">
                  <c:v>2.5510000000000001E-2</c:v>
                </c:pt>
                <c:pt idx="57">
                  <c:v>2.4490000000000001E-2</c:v>
                </c:pt>
                <c:pt idx="58">
                  <c:v>2.342E-2</c:v>
                </c:pt>
                <c:pt idx="59">
                  <c:v>2.2360000000000001E-2</c:v>
                </c:pt>
                <c:pt idx="60">
                  <c:v>2.1350000000000001E-2</c:v>
                </c:pt>
                <c:pt idx="61">
                  <c:v>2.036E-2</c:v>
                </c:pt>
                <c:pt idx="62">
                  <c:v>1.9349999999999999E-2</c:v>
                </c:pt>
                <c:pt idx="63">
                  <c:v>1.8370000000000001E-2</c:v>
                </c:pt>
                <c:pt idx="64">
                  <c:v>1.7420000000000001E-2</c:v>
                </c:pt>
                <c:pt idx="65">
                  <c:v>1.6449999999999999E-2</c:v>
                </c:pt>
                <c:pt idx="66">
                  <c:v>1.55E-2</c:v>
                </c:pt>
                <c:pt idx="67">
                  <c:v>1.4659999999999999E-2</c:v>
                </c:pt>
                <c:pt idx="68">
                  <c:v>1.401E-2</c:v>
                </c:pt>
                <c:pt idx="69">
                  <c:v>1.3440000000000001E-2</c:v>
                </c:pt>
                <c:pt idx="70">
                  <c:v>1.29E-2</c:v>
                </c:pt>
                <c:pt idx="71">
                  <c:v>1.24E-2</c:v>
                </c:pt>
                <c:pt idx="72">
                  <c:v>1.1990000000000001E-2</c:v>
                </c:pt>
                <c:pt idx="73">
                  <c:v>1.167E-2</c:v>
                </c:pt>
                <c:pt idx="74">
                  <c:v>1.141E-2</c:v>
                </c:pt>
                <c:pt idx="75">
                  <c:v>1.123E-2</c:v>
                </c:pt>
                <c:pt idx="76">
                  <c:v>1.115E-2</c:v>
                </c:pt>
                <c:pt idx="77">
                  <c:v>1.1169999999999999E-2</c:v>
                </c:pt>
                <c:pt idx="78">
                  <c:v>1.128E-2</c:v>
                </c:pt>
                <c:pt idx="79">
                  <c:v>1.1599999999999999E-2</c:v>
                </c:pt>
                <c:pt idx="80">
                  <c:v>1.196E-2</c:v>
                </c:pt>
                <c:pt idx="81">
                  <c:v>1.2189999999999999E-2</c:v>
                </c:pt>
                <c:pt idx="82">
                  <c:v>1.248E-2</c:v>
                </c:pt>
                <c:pt idx="83">
                  <c:v>1.294E-2</c:v>
                </c:pt>
                <c:pt idx="84">
                  <c:v>1.3520000000000001E-2</c:v>
                </c:pt>
                <c:pt idx="85">
                  <c:v>1.417E-2</c:v>
                </c:pt>
                <c:pt idx="86">
                  <c:v>1.491E-2</c:v>
                </c:pt>
                <c:pt idx="87">
                  <c:v>1.5740000000000001E-2</c:v>
                </c:pt>
                <c:pt idx="88">
                  <c:v>1.6660000000000001E-2</c:v>
                </c:pt>
                <c:pt idx="89">
                  <c:v>1.7670000000000002E-2</c:v>
                </c:pt>
                <c:pt idx="90">
                  <c:v>1.8769999999999998E-2</c:v>
                </c:pt>
                <c:pt idx="91">
                  <c:v>1.9949999999999999E-2</c:v>
                </c:pt>
                <c:pt idx="92">
                  <c:v>2.1180000000000001E-2</c:v>
                </c:pt>
                <c:pt idx="93">
                  <c:v>2.2519999999999998E-2</c:v>
                </c:pt>
                <c:pt idx="94">
                  <c:v>2.3949999999999999E-2</c:v>
                </c:pt>
                <c:pt idx="95">
                  <c:v>2.546E-2</c:v>
                </c:pt>
                <c:pt idx="96">
                  <c:v>2.7040000000000002E-2</c:v>
                </c:pt>
                <c:pt idx="97">
                  <c:v>2.87E-2</c:v>
                </c:pt>
                <c:pt idx="98">
                  <c:v>3.0450000000000001E-2</c:v>
                </c:pt>
                <c:pt idx="99">
                  <c:v>3.2219999999999999E-2</c:v>
                </c:pt>
                <c:pt idx="100">
                  <c:v>3.406E-2</c:v>
                </c:pt>
                <c:pt idx="101">
                  <c:v>3.5970000000000002E-2</c:v>
                </c:pt>
                <c:pt idx="102">
                  <c:v>3.7940000000000002E-2</c:v>
                </c:pt>
                <c:pt idx="103">
                  <c:v>3.993E-2</c:v>
                </c:pt>
                <c:pt idx="104">
                  <c:v>4.199E-2</c:v>
                </c:pt>
                <c:pt idx="105">
                  <c:v>4.4119999999999999E-2</c:v>
                </c:pt>
                <c:pt idx="106">
                  <c:v>4.6289999999999998E-2</c:v>
                </c:pt>
                <c:pt idx="107">
                  <c:v>4.8480000000000002E-2</c:v>
                </c:pt>
                <c:pt idx="108">
                  <c:v>5.0720000000000001E-2</c:v>
                </c:pt>
                <c:pt idx="109">
                  <c:v>5.2970000000000003E-2</c:v>
                </c:pt>
                <c:pt idx="110">
                  <c:v>5.527E-2</c:v>
                </c:pt>
                <c:pt idx="111">
                  <c:v>5.7610000000000001E-2</c:v>
                </c:pt>
                <c:pt idx="112">
                  <c:v>5.9990000000000002E-2</c:v>
                </c:pt>
                <c:pt idx="113">
                  <c:v>6.2420000000000003E-2</c:v>
                </c:pt>
                <c:pt idx="114">
                  <c:v>6.4850000000000005E-2</c:v>
                </c:pt>
                <c:pt idx="115">
                  <c:v>6.7349999999999993E-2</c:v>
                </c:pt>
                <c:pt idx="116">
                  <c:v>6.9900000000000004E-2</c:v>
                </c:pt>
                <c:pt idx="117">
                  <c:v>7.2510000000000005E-2</c:v>
                </c:pt>
                <c:pt idx="118">
                  <c:v>7.5139999999999998E-2</c:v>
                </c:pt>
                <c:pt idx="119">
                  <c:v>7.7780000000000002E-2</c:v>
                </c:pt>
                <c:pt idx="120">
                  <c:v>8.047E-2</c:v>
                </c:pt>
                <c:pt idx="121">
                  <c:v>8.3239999999999995E-2</c:v>
                </c:pt>
                <c:pt idx="122">
                  <c:v>8.6059999999999998E-2</c:v>
                </c:pt>
                <c:pt idx="123">
                  <c:v>8.899E-2</c:v>
                </c:pt>
                <c:pt idx="124">
                  <c:v>9.2020000000000005E-2</c:v>
                </c:pt>
                <c:pt idx="125">
                  <c:v>9.5159999999999995E-2</c:v>
                </c:pt>
                <c:pt idx="126">
                  <c:v>9.8400000000000001E-2</c:v>
                </c:pt>
                <c:pt idx="127">
                  <c:v>0.1017</c:v>
                </c:pt>
                <c:pt idx="128">
                  <c:v>0.1051</c:v>
                </c:pt>
                <c:pt idx="129">
                  <c:v>0.1085</c:v>
                </c:pt>
                <c:pt idx="130">
                  <c:v>0.11210000000000001</c:v>
                </c:pt>
                <c:pt idx="131">
                  <c:v>0.1157</c:v>
                </c:pt>
                <c:pt idx="132">
                  <c:v>0.11940000000000001</c:v>
                </c:pt>
                <c:pt idx="133">
                  <c:v>0.1231</c:v>
                </c:pt>
                <c:pt idx="134">
                  <c:v>0.127</c:v>
                </c:pt>
                <c:pt idx="135">
                  <c:v>0.13100000000000001</c:v>
                </c:pt>
                <c:pt idx="136">
                  <c:v>0.1351</c:v>
                </c:pt>
                <c:pt idx="137">
                  <c:v>0.13930000000000001</c:v>
                </c:pt>
                <c:pt idx="138">
                  <c:v>0.14349999999999999</c:v>
                </c:pt>
                <c:pt idx="139">
                  <c:v>0.1479</c:v>
                </c:pt>
                <c:pt idx="140">
                  <c:v>0.1522</c:v>
                </c:pt>
                <c:pt idx="141">
                  <c:v>0.15659999999999999</c:v>
                </c:pt>
                <c:pt idx="142">
                  <c:v>0.16109999999999999</c:v>
                </c:pt>
                <c:pt idx="143">
                  <c:v>0.16569999999999999</c:v>
                </c:pt>
                <c:pt idx="144">
                  <c:v>0.17080000000000001</c:v>
                </c:pt>
                <c:pt idx="145">
                  <c:v>0.17649999999999999</c:v>
                </c:pt>
                <c:pt idx="146">
                  <c:v>0.183</c:v>
                </c:pt>
                <c:pt idx="147">
                  <c:v>0.1905</c:v>
                </c:pt>
                <c:pt idx="148">
                  <c:v>0.1986</c:v>
                </c:pt>
                <c:pt idx="149">
                  <c:v>0.2069</c:v>
                </c:pt>
                <c:pt idx="150">
                  <c:v>0.21529999999999999</c:v>
                </c:pt>
                <c:pt idx="151">
                  <c:v>0.2238</c:v>
                </c:pt>
                <c:pt idx="152">
                  <c:v>0.2324</c:v>
                </c:pt>
                <c:pt idx="153">
                  <c:v>0.2412</c:v>
                </c:pt>
                <c:pt idx="154">
                  <c:v>0.25009999999999999</c:v>
                </c:pt>
                <c:pt idx="155">
                  <c:v>0.2591</c:v>
                </c:pt>
                <c:pt idx="156">
                  <c:v>0.26800000000000002</c:v>
                </c:pt>
                <c:pt idx="157">
                  <c:v>0.27700000000000002</c:v>
                </c:pt>
                <c:pt idx="158">
                  <c:v>0.28599999999999998</c:v>
                </c:pt>
                <c:pt idx="159">
                  <c:v>0.2949</c:v>
                </c:pt>
                <c:pt idx="160">
                  <c:v>0.30370000000000003</c:v>
                </c:pt>
                <c:pt idx="161">
                  <c:v>0.31240000000000001</c:v>
                </c:pt>
                <c:pt idx="162">
                  <c:v>0.32100000000000001</c:v>
                </c:pt>
                <c:pt idx="163">
                  <c:v>0.32969999999999999</c:v>
                </c:pt>
                <c:pt idx="164">
                  <c:v>0.33850000000000002</c:v>
                </c:pt>
                <c:pt idx="165">
                  <c:v>0.34739999999999999</c:v>
                </c:pt>
                <c:pt idx="166">
                  <c:v>0.35639999999999999</c:v>
                </c:pt>
                <c:pt idx="167">
                  <c:v>0.36520000000000002</c:v>
                </c:pt>
                <c:pt idx="168">
                  <c:v>0.37390000000000001</c:v>
                </c:pt>
                <c:pt idx="169">
                  <c:v>0.3826</c:v>
                </c:pt>
                <c:pt idx="170">
                  <c:v>0.39119999999999999</c:v>
                </c:pt>
                <c:pt idx="171">
                  <c:v>0.39979999999999999</c:v>
                </c:pt>
                <c:pt idx="172">
                  <c:v>0.40839999999999999</c:v>
                </c:pt>
                <c:pt idx="173">
                  <c:v>0.4168</c:v>
                </c:pt>
                <c:pt idx="174">
                  <c:v>0.42520000000000002</c:v>
                </c:pt>
                <c:pt idx="175">
                  <c:v>0.43359999999999999</c:v>
                </c:pt>
                <c:pt idx="176">
                  <c:v>0.44180000000000003</c:v>
                </c:pt>
                <c:pt idx="177">
                  <c:v>0.45</c:v>
                </c:pt>
                <c:pt idx="178">
                  <c:v>0.4582</c:v>
                </c:pt>
                <c:pt idx="179">
                  <c:v>0.4662</c:v>
                </c:pt>
                <c:pt idx="180">
                  <c:v>0.4743</c:v>
                </c:pt>
                <c:pt idx="181">
                  <c:v>0.48249999999999998</c:v>
                </c:pt>
                <c:pt idx="182">
                  <c:v>0.49070000000000003</c:v>
                </c:pt>
                <c:pt idx="183">
                  <c:v>0.49890000000000001</c:v>
                </c:pt>
                <c:pt idx="184">
                  <c:v>0.5071</c:v>
                </c:pt>
                <c:pt idx="185">
                  <c:v>0.51529999999999998</c:v>
                </c:pt>
                <c:pt idx="186">
                  <c:v>0.52339999999999998</c:v>
                </c:pt>
                <c:pt idx="187">
                  <c:v>0.53159999999999996</c:v>
                </c:pt>
                <c:pt idx="188">
                  <c:v>0.53979999999999995</c:v>
                </c:pt>
                <c:pt idx="189">
                  <c:v>0.54800000000000004</c:v>
                </c:pt>
                <c:pt idx="190">
                  <c:v>0.55620000000000003</c:v>
                </c:pt>
                <c:pt idx="191">
                  <c:v>0.56440000000000001</c:v>
                </c:pt>
                <c:pt idx="192">
                  <c:v>0.57269999999999999</c:v>
                </c:pt>
                <c:pt idx="193">
                  <c:v>0.58099999999999996</c:v>
                </c:pt>
                <c:pt idx="194">
                  <c:v>0.58930000000000005</c:v>
                </c:pt>
                <c:pt idx="195">
                  <c:v>0.59760000000000002</c:v>
                </c:pt>
                <c:pt idx="196">
                  <c:v>0.60599999999999998</c:v>
                </c:pt>
                <c:pt idx="197">
                  <c:v>0.61439999999999995</c:v>
                </c:pt>
                <c:pt idx="198">
                  <c:v>0.62280000000000002</c:v>
                </c:pt>
                <c:pt idx="199">
                  <c:v>0.63119999999999998</c:v>
                </c:pt>
                <c:pt idx="200">
                  <c:v>0.63959999999999995</c:v>
                </c:pt>
                <c:pt idx="201">
                  <c:v>0.64800000000000002</c:v>
                </c:pt>
                <c:pt idx="202">
                  <c:v>0.65629999999999999</c:v>
                </c:pt>
                <c:pt idx="203">
                  <c:v>0.66469999999999996</c:v>
                </c:pt>
                <c:pt idx="204">
                  <c:v>0.67300000000000004</c:v>
                </c:pt>
                <c:pt idx="205">
                  <c:v>0.68130000000000002</c:v>
                </c:pt>
                <c:pt idx="206">
                  <c:v>0.68969999999999998</c:v>
                </c:pt>
                <c:pt idx="207">
                  <c:v>0.69799999999999995</c:v>
                </c:pt>
                <c:pt idx="208">
                  <c:v>0.70640000000000003</c:v>
                </c:pt>
                <c:pt idx="209">
                  <c:v>0.71479999999999999</c:v>
                </c:pt>
                <c:pt idx="210">
                  <c:v>0.72319999999999995</c:v>
                </c:pt>
                <c:pt idx="211">
                  <c:v>0.73160000000000003</c:v>
                </c:pt>
                <c:pt idx="212">
                  <c:v>0.7399</c:v>
                </c:pt>
                <c:pt idx="213">
                  <c:v>0.74819999999999998</c:v>
                </c:pt>
                <c:pt idx="214">
                  <c:v>0.75660000000000005</c:v>
                </c:pt>
                <c:pt idx="215">
                  <c:v>0.76500000000000001</c:v>
                </c:pt>
                <c:pt idx="216">
                  <c:v>0.77349999999999997</c:v>
                </c:pt>
                <c:pt idx="217">
                  <c:v>0.78210000000000002</c:v>
                </c:pt>
                <c:pt idx="218">
                  <c:v>0.79059999999999997</c:v>
                </c:pt>
                <c:pt idx="219">
                  <c:v>0.79910000000000003</c:v>
                </c:pt>
                <c:pt idx="220">
                  <c:v>0.80759999999999998</c:v>
                </c:pt>
                <c:pt idx="221">
                  <c:v>0.81630000000000003</c:v>
                </c:pt>
                <c:pt idx="222">
                  <c:v>0.82479999999999998</c:v>
                </c:pt>
                <c:pt idx="223">
                  <c:v>0.83330000000000004</c:v>
                </c:pt>
                <c:pt idx="224">
                  <c:v>0.84189999999999998</c:v>
                </c:pt>
                <c:pt idx="225">
                  <c:v>0.85050000000000003</c:v>
                </c:pt>
                <c:pt idx="226">
                  <c:v>0.85909999999999997</c:v>
                </c:pt>
                <c:pt idx="227">
                  <c:v>0.86780000000000002</c:v>
                </c:pt>
                <c:pt idx="228">
                  <c:v>0.87639999999999996</c:v>
                </c:pt>
                <c:pt idx="229">
                  <c:v>0.88500000000000001</c:v>
                </c:pt>
                <c:pt idx="230">
                  <c:v>0.89359999999999995</c:v>
                </c:pt>
                <c:pt idx="231">
                  <c:v>0.90229999999999999</c:v>
                </c:pt>
                <c:pt idx="232">
                  <c:v>0.91100000000000003</c:v>
                </c:pt>
                <c:pt idx="233">
                  <c:v>0.91969999999999996</c:v>
                </c:pt>
                <c:pt idx="234">
                  <c:v>0.92849999999999999</c:v>
                </c:pt>
                <c:pt idx="235">
                  <c:v>0.93720000000000003</c:v>
                </c:pt>
                <c:pt idx="236">
                  <c:v>0.94610000000000005</c:v>
                </c:pt>
                <c:pt idx="237">
                  <c:v>0.95499999999999996</c:v>
                </c:pt>
                <c:pt idx="238">
                  <c:v>0.96379999999999999</c:v>
                </c:pt>
                <c:pt idx="239">
                  <c:v>0.97260000000000002</c:v>
                </c:pt>
                <c:pt idx="240">
                  <c:v>0.98150000000000004</c:v>
                </c:pt>
                <c:pt idx="241">
                  <c:v>0.99050000000000005</c:v>
                </c:pt>
                <c:pt idx="242">
                  <c:v>0.99939999999999996</c:v>
                </c:pt>
                <c:pt idx="243">
                  <c:v>1.008</c:v>
                </c:pt>
                <c:pt idx="244">
                  <c:v>1.0169999999999999</c:v>
                </c:pt>
                <c:pt idx="245">
                  <c:v>1.026</c:v>
                </c:pt>
                <c:pt idx="246">
                  <c:v>1.0349999999999999</c:v>
                </c:pt>
                <c:pt idx="247">
                  <c:v>1.044</c:v>
                </c:pt>
                <c:pt idx="248">
                  <c:v>1.0529999999999999</c:v>
                </c:pt>
                <c:pt idx="249">
                  <c:v>1.0609999999999999</c:v>
                </c:pt>
                <c:pt idx="250">
                  <c:v>1.07</c:v>
                </c:pt>
                <c:pt idx="251">
                  <c:v>1.079</c:v>
                </c:pt>
                <c:pt idx="252">
                  <c:v>1.0880000000000001</c:v>
                </c:pt>
                <c:pt idx="253">
                  <c:v>1.097</c:v>
                </c:pt>
                <c:pt idx="254">
                  <c:v>1.1060000000000001</c:v>
                </c:pt>
                <c:pt idx="255">
                  <c:v>1.115</c:v>
                </c:pt>
                <c:pt idx="256">
                  <c:v>1.1240000000000001</c:v>
                </c:pt>
                <c:pt idx="257">
                  <c:v>1.133</c:v>
                </c:pt>
                <c:pt idx="258">
                  <c:v>1.1419999999999999</c:v>
                </c:pt>
                <c:pt idx="259">
                  <c:v>1.151</c:v>
                </c:pt>
                <c:pt idx="260">
                  <c:v>1.1599999999999999</c:v>
                </c:pt>
                <c:pt idx="261">
                  <c:v>1.169</c:v>
                </c:pt>
                <c:pt idx="262">
                  <c:v>1.1779999999999999</c:v>
                </c:pt>
                <c:pt idx="263">
                  <c:v>1.1870000000000001</c:v>
                </c:pt>
                <c:pt idx="264">
                  <c:v>1.196</c:v>
                </c:pt>
                <c:pt idx="265">
                  <c:v>1.2050000000000001</c:v>
                </c:pt>
                <c:pt idx="266">
                  <c:v>1.2150000000000001</c:v>
                </c:pt>
                <c:pt idx="267">
                  <c:v>1.224</c:v>
                </c:pt>
                <c:pt idx="268">
                  <c:v>1.2330000000000001</c:v>
                </c:pt>
                <c:pt idx="269">
                  <c:v>1.242</c:v>
                </c:pt>
                <c:pt idx="270">
                  <c:v>1.2509999999999999</c:v>
                </c:pt>
                <c:pt idx="271">
                  <c:v>1.26</c:v>
                </c:pt>
                <c:pt idx="272">
                  <c:v>1.2689999999999999</c:v>
                </c:pt>
                <c:pt idx="273">
                  <c:v>1.2789999999999999</c:v>
                </c:pt>
                <c:pt idx="274">
                  <c:v>1.288</c:v>
                </c:pt>
                <c:pt idx="275">
                  <c:v>1.2969999999999999</c:v>
                </c:pt>
                <c:pt idx="276">
                  <c:v>1.306</c:v>
                </c:pt>
                <c:pt idx="277">
                  <c:v>1.3160000000000001</c:v>
                </c:pt>
                <c:pt idx="278">
                  <c:v>1.325</c:v>
                </c:pt>
                <c:pt idx="279">
                  <c:v>1.3340000000000001</c:v>
                </c:pt>
                <c:pt idx="280">
                  <c:v>1.343</c:v>
                </c:pt>
                <c:pt idx="281">
                  <c:v>1.3520000000000001</c:v>
                </c:pt>
                <c:pt idx="282">
                  <c:v>1.3620000000000001</c:v>
                </c:pt>
                <c:pt idx="283">
                  <c:v>1.371</c:v>
                </c:pt>
                <c:pt idx="284">
                  <c:v>1.38</c:v>
                </c:pt>
                <c:pt idx="285">
                  <c:v>1.389</c:v>
                </c:pt>
                <c:pt idx="286">
                  <c:v>1.399</c:v>
                </c:pt>
                <c:pt idx="287">
                  <c:v>1.4079999999999999</c:v>
                </c:pt>
                <c:pt idx="288">
                  <c:v>1.417</c:v>
                </c:pt>
                <c:pt idx="289">
                  <c:v>1.4259999999999999</c:v>
                </c:pt>
                <c:pt idx="290">
                  <c:v>1.4350000000000001</c:v>
                </c:pt>
                <c:pt idx="291">
                  <c:v>1.4450000000000001</c:v>
                </c:pt>
                <c:pt idx="292">
                  <c:v>1.454</c:v>
                </c:pt>
                <c:pt idx="293">
                  <c:v>1.4630000000000001</c:v>
                </c:pt>
                <c:pt idx="294">
                  <c:v>1.472</c:v>
                </c:pt>
                <c:pt idx="295">
                  <c:v>1.482</c:v>
                </c:pt>
                <c:pt idx="296">
                  <c:v>1.4910000000000001</c:v>
                </c:pt>
                <c:pt idx="297">
                  <c:v>1.5</c:v>
                </c:pt>
                <c:pt idx="298">
                  <c:v>1.5089999999999999</c:v>
                </c:pt>
                <c:pt idx="299">
                  <c:v>1.5189999999999999</c:v>
                </c:pt>
                <c:pt idx="300">
                  <c:v>1.528</c:v>
                </c:pt>
                <c:pt idx="301">
                  <c:v>1.5369999999999999</c:v>
                </c:pt>
                <c:pt idx="302">
                  <c:v>1.546</c:v>
                </c:pt>
                <c:pt idx="303">
                  <c:v>1.556</c:v>
                </c:pt>
                <c:pt idx="304">
                  <c:v>1.5649999999999999</c:v>
                </c:pt>
                <c:pt idx="305">
                  <c:v>1.575</c:v>
                </c:pt>
                <c:pt idx="306">
                  <c:v>1.5840000000000001</c:v>
                </c:pt>
                <c:pt idx="307">
                  <c:v>1.5940000000000001</c:v>
                </c:pt>
                <c:pt idx="308">
                  <c:v>1.603</c:v>
                </c:pt>
                <c:pt idx="309">
                  <c:v>1.613</c:v>
                </c:pt>
                <c:pt idx="310">
                  <c:v>1.623</c:v>
                </c:pt>
                <c:pt idx="311">
                  <c:v>1.6319999999999999</c:v>
                </c:pt>
                <c:pt idx="312">
                  <c:v>1.6419999999999999</c:v>
                </c:pt>
                <c:pt idx="313">
                  <c:v>1.6519999999999999</c:v>
                </c:pt>
                <c:pt idx="314">
                  <c:v>1.6619999999999999</c:v>
                </c:pt>
                <c:pt idx="315">
                  <c:v>1.671</c:v>
                </c:pt>
                <c:pt idx="316">
                  <c:v>1.681</c:v>
                </c:pt>
                <c:pt idx="317">
                  <c:v>1.6910000000000001</c:v>
                </c:pt>
                <c:pt idx="318">
                  <c:v>1.7</c:v>
                </c:pt>
                <c:pt idx="319">
                  <c:v>1.71</c:v>
                </c:pt>
                <c:pt idx="320">
                  <c:v>1.7190000000000001</c:v>
                </c:pt>
                <c:pt idx="321">
                  <c:v>1.728</c:v>
                </c:pt>
                <c:pt idx="322">
                  <c:v>1.738</c:v>
                </c:pt>
                <c:pt idx="323">
                  <c:v>1.7470000000000001</c:v>
                </c:pt>
                <c:pt idx="324">
                  <c:v>1.756</c:v>
                </c:pt>
                <c:pt idx="325">
                  <c:v>1.766</c:v>
                </c:pt>
                <c:pt idx="326">
                  <c:v>1.7749999999999999</c:v>
                </c:pt>
                <c:pt idx="327">
                  <c:v>1.7849999999999999</c:v>
                </c:pt>
                <c:pt idx="328">
                  <c:v>1.7949999999999999</c:v>
                </c:pt>
                <c:pt idx="329">
                  <c:v>1.8049999999999999</c:v>
                </c:pt>
                <c:pt idx="330">
                  <c:v>1.8140000000000001</c:v>
                </c:pt>
                <c:pt idx="331">
                  <c:v>1.8240000000000001</c:v>
                </c:pt>
                <c:pt idx="332">
                  <c:v>1.8340000000000001</c:v>
                </c:pt>
                <c:pt idx="333">
                  <c:v>1.843</c:v>
                </c:pt>
                <c:pt idx="334">
                  <c:v>1.853</c:v>
                </c:pt>
                <c:pt idx="335">
                  <c:v>1.863</c:v>
                </c:pt>
                <c:pt idx="336">
                  <c:v>1.873</c:v>
                </c:pt>
                <c:pt idx="337">
                  <c:v>1.8819999999999999</c:v>
                </c:pt>
                <c:pt idx="338">
                  <c:v>1.8919999999999999</c:v>
                </c:pt>
                <c:pt idx="339">
                  <c:v>1.9019999999999999</c:v>
                </c:pt>
                <c:pt idx="340">
                  <c:v>1.911</c:v>
                </c:pt>
                <c:pt idx="341">
                  <c:v>1.921</c:v>
                </c:pt>
                <c:pt idx="342">
                  <c:v>1.93</c:v>
                </c:pt>
                <c:pt idx="343">
                  <c:v>1.94</c:v>
                </c:pt>
                <c:pt idx="344">
                  <c:v>1.9490000000000001</c:v>
                </c:pt>
                <c:pt idx="345">
                  <c:v>1.958</c:v>
                </c:pt>
                <c:pt idx="346">
                  <c:v>1.968</c:v>
                </c:pt>
                <c:pt idx="347">
                  <c:v>1.9770000000000001</c:v>
                </c:pt>
                <c:pt idx="348">
                  <c:v>1.9870000000000001</c:v>
                </c:pt>
                <c:pt idx="349">
                  <c:v>1.996</c:v>
                </c:pt>
                <c:pt idx="350">
                  <c:v>2.0059999999999998</c:v>
                </c:pt>
                <c:pt idx="351">
                  <c:v>2.0150000000000001</c:v>
                </c:pt>
                <c:pt idx="352">
                  <c:v>2.0249999999999999</c:v>
                </c:pt>
                <c:pt idx="353">
                  <c:v>2.0339999999999998</c:v>
                </c:pt>
                <c:pt idx="354">
                  <c:v>2.044</c:v>
                </c:pt>
                <c:pt idx="355">
                  <c:v>2.0529999999999999</c:v>
                </c:pt>
                <c:pt idx="356">
                  <c:v>2.0630000000000002</c:v>
                </c:pt>
                <c:pt idx="357">
                  <c:v>2.0720000000000001</c:v>
                </c:pt>
                <c:pt idx="358">
                  <c:v>2.0819999999999999</c:v>
                </c:pt>
                <c:pt idx="359">
                  <c:v>2.0910000000000002</c:v>
                </c:pt>
                <c:pt idx="360">
                  <c:v>2.101</c:v>
                </c:pt>
                <c:pt idx="361">
                  <c:v>2.11</c:v>
                </c:pt>
                <c:pt idx="362">
                  <c:v>2.12</c:v>
                </c:pt>
                <c:pt idx="363">
                  <c:v>2.13</c:v>
                </c:pt>
                <c:pt idx="364">
                  <c:v>2.1389999999999998</c:v>
                </c:pt>
                <c:pt idx="365">
                  <c:v>2.149</c:v>
                </c:pt>
                <c:pt idx="366">
                  <c:v>2.1579999999999999</c:v>
                </c:pt>
                <c:pt idx="367">
                  <c:v>2.1680000000000001</c:v>
                </c:pt>
                <c:pt idx="368">
                  <c:v>2.177</c:v>
                </c:pt>
                <c:pt idx="369">
                  <c:v>2.1869999999999998</c:v>
                </c:pt>
                <c:pt idx="370">
                  <c:v>2.1970000000000001</c:v>
                </c:pt>
                <c:pt idx="371">
                  <c:v>2.206</c:v>
                </c:pt>
                <c:pt idx="372">
                  <c:v>2.2160000000000002</c:v>
                </c:pt>
                <c:pt idx="373">
                  <c:v>2.2250000000000001</c:v>
                </c:pt>
                <c:pt idx="374">
                  <c:v>2.2349999999999999</c:v>
                </c:pt>
                <c:pt idx="375">
                  <c:v>2.2440000000000002</c:v>
                </c:pt>
                <c:pt idx="376">
                  <c:v>2.254</c:v>
                </c:pt>
                <c:pt idx="377">
                  <c:v>2.2629999999999999</c:v>
                </c:pt>
                <c:pt idx="378">
                  <c:v>2.2730000000000001</c:v>
                </c:pt>
                <c:pt idx="379">
                  <c:v>2.282</c:v>
                </c:pt>
                <c:pt idx="380">
                  <c:v>2.2919999999999998</c:v>
                </c:pt>
                <c:pt idx="381">
                  <c:v>2.3010000000000002</c:v>
                </c:pt>
                <c:pt idx="382">
                  <c:v>2.3109999999999999</c:v>
                </c:pt>
                <c:pt idx="383">
                  <c:v>2.3199999999999998</c:v>
                </c:pt>
                <c:pt idx="384">
                  <c:v>2.33</c:v>
                </c:pt>
                <c:pt idx="385">
                  <c:v>2.339</c:v>
                </c:pt>
                <c:pt idx="386">
                  <c:v>2.3490000000000002</c:v>
                </c:pt>
                <c:pt idx="387">
                  <c:v>2.3580000000000001</c:v>
                </c:pt>
                <c:pt idx="388">
                  <c:v>2.3679999999999999</c:v>
                </c:pt>
                <c:pt idx="389">
                  <c:v>2.3769999999999998</c:v>
                </c:pt>
                <c:pt idx="390">
                  <c:v>2.387</c:v>
                </c:pt>
                <c:pt idx="391">
                  <c:v>2.3969999999999998</c:v>
                </c:pt>
                <c:pt idx="392">
                  <c:v>2.4060000000000001</c:v>
                </c:pt>
                <c:pt idx="393">
                  <c:v>2.4159999999999999</c:v>
                </c:pt>
                <c:pt idx="394">
                  <c:v>2.4260000000000002</c:v>
                </c:pt>
                <c:pt idx="395">
                  <c:v>2.4350000000000001</c:v>
                </c:pt>
                <c:pt idx="396">
                  <c:v>2.4449999999999998</c:v>
                </c:pt>
                <c:pt idx="397">
                  <c:v>2.4550000000000001</c:v>
                </c:pt>
                <c:pt idx="398">
                  <c:v>2.4649999999999999</c:v>
                </c:pt>
                <c:pt idx="399">
                  <c:v>2.4740000000000002</c:v>
                </c:pt>
                <c:pt idx="400">
                  <c:v>2.484</c:v>
                </c:pt>
                <c:pt idx="401">
                  <c:v>2.4929999999999999</c:v>
                </c:pt>
                <c:pt idx="402">
                  <c:v>2.5030000000000001</c:v>
                </c:pt>
                <c:pt idx="403">
                  <c:v>2.512</c:v>
                </c:pt>
                <c:pt idx="404">
                  <c:v>2.5209999999999999</c:v>
                </c:pt>
                <c:pt idx="405">
                  <c:v>2.5310000000000001</c:v>
                </c:pt>
                <c:pt idx="406">
                  <c:v>2.54</c:v>
                </c:pt>
                <c:pt idx="407">
                  <c:v>2.5499999999999998</c:v>
                </c:pt>
                <c:pt idx="408">
                  <c:v>2.5590000000000002</c:v>
                </c:pt>
                <c:pt idx="409">
                  <c:v>2.5680000000000001</c:v>
                </c:pt>
                <c:pt idx="410">
                  <c:v>2.5779999999999998</c:v>
                </c:pt>
                <c:pt idx="411">
                  <c:v>2.5870000000000002</c:v>
                </c:pt>
                <c:pt idx="412">
                  <c:v>2.5960000000000001</c:v>
                </c:pt>
                <c:pt idx="413">
                  <c:v>2.6059999999999999</c:v>
                </c:pt>
                <c:pt idx="414">
                  <c:v>2.6150000000000002</c:v>
                </c:pt>
                <c:pt idx="415">
                  <c:v>2.625</c:v>
                </c:pt>
                <c:pt idx="416">
                  <c:v>2.6339999999999999</c:v>
                </c:pt>
                <c:pt idx="417">
                  <c:v>2.6429999999999998</c:v>
                </c:pt>
                <c:pt idx="418">
                  <c:v>2.653</c:v>
                </c:pt>
                <c:pt idx="419">
                  <c:v>2.6619999999999999</c:v>
                </c:pt>
                <c:pt idx="420">
                  <c:v>2.6720000000000002</c:v>
                </c:pt>
                <c:pt idx="421">
                  <c:v>2.681</c:v>
                </c:pt>
                <c:pt idx="422">
                  <c:v>2.69</c:v>
                </c:pt>
                <c:pt idx="423">
                  <c:v>2.7</c:v>
                </c:pt>
                <c:pt idx="424">
                  <c:v>2.7090000000000001</c:v>
                </c:pt>
                <c:pt idx="425">
                  <c:v>2.718</c:v>
                </c:pt>
                <c:pt idx="426">
                  <c:v>2.7280000000000002</c:v>
                </c:pt>
                <c:pt idx="427">
                  <c:v>2.7370000000000001</c:v>
                </c:pt>
                <c:pt idx="428">
                  <c:v>2.746</c:v>
                </c:pt>
                <c:pt idx="429">
                  <c:v>2.7559999999999998</c:v>
                </c:pt>
                <c:pt idx="430">
                  <c:v>2.7650000000000001</c:v>
                </c:pt>
                <c:pt idx="431">
                  <c:v>2.7749999999999999</c:v>
                </c:pt>
                <c:pt idx="432">
                  <c:v>2.7839999999999998</c:v>
                </c:pt>
                <c:pt idx="433">
                  <c:v>2.7930000000000001</c:v>
                </c:pt>
                <c:pt idx="434">
                  <c:v>2.8029999999999999</c:v>
                </c:pt>
                <c:pt idx="435">
                  <c:v>2.8119999999999998</c:v>
                </c:pt>
                <c:pt idx="436">
                  <c:v>2.8210000000000002</c:v>
                </c:pt>
                <c:pt idx="437">
                  <c:v>2.831</c:v>
                </c:pt>
                <c:pt idx="438">
                  <c:v>2.84</c:v>
                </c:pt>
                <c:pt idx="439">
                  <c:v>2.85</c:v>
                </c:pt>
                <c:pt idx="440">
                  <c:v>2.859</c:v>
                </c:pt>
                <c:pt idx="441">
                  <c:v>2.8679999999999999</c:v>
                </c:pt>
                <c:pt idx="442">
                  <c:v>2.8780000000000001</c:v>
                </c:pt>
                <c:pt idx="443">
                  <c:v>2.887</c:v>
                </c:pt>
                <c:pt idx="444">
                  <c:v>2.8959999999999999</c:v>
                </c:pt>
                <c:pt idx="445">
                  <c:v>2.9060000000000001</c:v>
                </c:pt>
                <c:pt idx="446">
                  <c:v>2.915</c:v>
                </c:pt>
                <c:pt idx="447">
                  <c:v>2.9249999999999998</c:v>
                </c:pt>
                <c:pt idx="448">
                  <c:v>2.9340000000000002</c:v>
                </c:pt>
                <c:pt idx="449">
                  <c:v>2.9430000000000001</c:v>
                </c:pt>
                <c:pt idx="450">
                  <c:v>2.9529999999999998</c:v>
                </c:pt>
                <c:pt idx="451">
                  <c:v>2.9620000000000002</c:v>
                </c:pt>
                <c:pt idx="452">
                  <c:v>2.972</c:v>
                </c:pt>
                <c:pt idx="453">
                  <c:v>2.9809999999999999</c:v>
                </c:pt>
                <c:pt idx="454">
                  <c:v>2.99</c:v>
                </c:pt>
                <c:pt idx="455">
                  <c:v>3</c:v>
                </c:pt>
                <c:pt idx="456">
                  <c:v>3.0089999999999999</c:v>
                </c:pt>
                <c:pt idx="457">
                  <c:v>3.0190000000000001</c:v>
                </c:pt>
                <c:pt idx="458">
                  <c:v>3.028</c:v>
                </c:pt>
                <c:pt idx="459">
                  <c:v>3.0379999999999998</c:v>
                </c:pt>
                <c:pt idx="460">
                  <c:v>3.0470000000000002</c:v>
                </c:pt>
                <c:pt idx="461">
                  <c:v>3.056</c:v>
                </c:pt>
                <c:pt idx="462">
                  <c:v>3.0659999999999998</c:v>
                </c:pt>
                <c:pt idx="463">
                  <c:v>3.0750000000000002</c:v>
                </c:pt>
                <c:pt idx="464">
                  <c:v>3.085</c:v>
                </c:pt>
                <c:pt idx="465">
                  <c:v>3.0939999999999999</c:v>
                </c:pt>
                <c:pt idx="466">
                  <c:v>3.1040000000000001</c:v>
                </c:pt>
                <c:pt idx="467">
                  <c:v>3.113</c:v>
                </c:pt>
                <c:pt idx="468">
                  <c:v>3.1219999999999999</c:v>
                </c:pt>
                <c:pt idx="469">
                  <c:v>3.1320000000000001</c:v>
                </c:pt>
                <c:pt idx="470">
                  <c:v>3.141</c:v>
                </c:pt>
                <c:pt idx="471">
                  <c:v>3.1509999999999998</c:v>
                </c:pt>
                <c:pt idx="472">
                  <c:v>3.16</c:v>
                </c:pt>
                <c:pt idx="473">
                  <c:v>3.17</c:v>
                </c:pt>
                <c:pt idx="474">
                  <c:v>3.1789999999999998</c:v>
                </c:pt>
                <c:pt idx="475">
                  <c:v>3.1890000000000001</c:v>
                </c:pt>
                <c:pt idx="476">
                  <c:v>3.198</c:v>
                </c:pt>
                <c:pt idx="477">
                  <c:v>3.2080000000000002</c:v>
                </c:pt>
                <c:pt idx="478">
                  <c:v>3.2170000000000001</c:v>
                </c:pt>
                <c:pt idx="479">
                  <c:v>3.2269999999999999</c:v>
                </c:pt>
                <c:pt idx="480">
                  <c:v>3.2360000000000002</c:v>
                </c:pt>
                <c:pt idx="481">
                  <c:v>3.246</c:v>
                </c:pt>
                <c:pt idx="482">
                  <c:v>3.2549999999999999</c:v>
                </c:pt>
                <c:pt idx="483">
                  <c:v>3.2650000000000001</c:v>
                </c:pt>
                <c:pt idx="484">
                  <c:v>3.274</c:v>
                </c:pt>
                <c:pt idx="485">
                  <c:v>3.2839999999999998</c:v>
                </c:pt>
                <c:pt idx="486">
                  <c:v>3.2930000000000001</c:v>
                </c:pt>
                <c:pt idx="487">
                  <c:v>3.3029999999999999</c:v>
                </c:pt>
                <c:pt idx="488">
                  <c:v>3.3119999999999998</c:v>
                </c:pt>
                <c:pt idx="489">
                  <c:v>3.3220000000000001</c:v>
                </c:pt>
                <c:pt idx="490">
                  <c:v>3.331</c:v>
                </c:pt>
                <c:pt idx="491">
                  <c:v>3.3410000000000002</c:v>
                </c:pt>
                <c:pt idx="492">
                  <c:v>3.35</c:v>
                </c:pt>
                <c:pt idx="493">
                  <c:v>3.36</c:v>
                </c:pt>
                <c:pt idx="494">
                  <c:v>3.37</c:v>
                </c:pt>
                <c:pt idx="495">
                  <c:v>3.379</c:v>
                </c:pt>
                <c:pt idx="496">
                  <c:v>3.3889999999999998</c:v>
                </c:pt>
                <c:pt idx="497">
                  <c:v>3.3980000000000001</c:v>
                </c:pt>
                <c:pt idx="498">
                  <c:v>3.4079999999999999</c:v>
                </c:pt>
                <c:pt idx="499">
                  <c:v>3.4180000000000001</c:v>
                </c:pt>
                <c:pt idx="500">
                  <c:v>3.427</c:v>
                </c:pt>
                <c:pt idx="501">
                  <c:v>3.4369999999999998</c:v>
                </c:pt>
                <c:pt idx="502">
                  <c:v>3.4460000000000002</c:v>
                </c:pt>
                <c:pt idx="503">
                  <c:v>3.456</c:v>
                </c:pt>
                <c:pt idx="504">
                  <c:v>3.4649999999999999</c:v>
                </c:pt>
                <c:pt idx="505">
                  <c:v>3.4750000000000001</c:v>
                </c:pt>
                <c:pt idx="506">
                  <c:v>3.4849999999999999</c:v>
                </c:pt>
                <c:pt idx="507">
                  <c:v>3.4940000000000002</c:v>
                </c:pt>
                <c:pt idx="508">
                  <c:v>3.504</c:v>
                </c:pt>
                <c:pt idx="509">
                  <c:v>3.5129999999999999</c:v>
                </c:pt>
                <c:pt idx="510">
                  <c:v>3.5230000000000001</c:v>
                </c:pt>
                <c:pt idx="511">
                  <c:v>3.5329999999999999</c:v>
                </c:pt>
                <c:pt idx="512">
                  <c:v>3.5419999999999998</c:v>
                </c:pt>
                <c:pt idx="513">
                  <c:v>3.552</c:v>
                </c:pt>
                <c:pt idx="514">
                  <c:v>3.5609999999999999</c:v>
                </c:pt>
                <c:pt idx="515">
                  <c:v>3.5710000000000002</c:v>
                </c:pt>
                <c:pt idx="516">
                  <c:v>3.58</c:v>
                </c:pt>
                <c:pt idx="517">
                  <c:v>3.59</c:v>
                </c:pt>
                <c:pt idx="518">
                  <c:v>3.6</c:v>
                </c:pt>
                <c:pt idx="519">
                  <c:v>3.609</c:v>
                </c:pt>
                <c:pt idx="520">
                  <c:v>3.6190000000000002</c:v>
                </c:pt>
                <c:pt idx="521">
                  <c:v>3.6280000000000001</c:v>
                </c:pt>
                <c:pt idx="522">
                  <c:v>3.6379999999999999</c:v>
                </c:pt>
                <c:pt idx="523">
                  <c:v>3.6469999999999998</c:v>
                </c:pt>
                <c:pt idx="524">
                  <c:v>3.657</c:v>
                </c:pt>
                <c:pt idx="525">
                  <c:v>3.6659999999999999</c:v>
                </c:pt>
                <c:pt idx="526">
                  <c:v>3.6760000000000002</c:v>
                </c:pt>
                <c:pt idx="527">
                  <c:v>3.6850000000000001</c:v>
                </c:pt>
                <c:pt idx="528">
                  <c:v>3.6949999999999998</c:v>
                </c:pt>
                <c:pt idx="529">
                  <c:v>3.7050000000000001</c:v>
                </c:pt>
                <c:pt idx="530">
                  <c:v>3.714</c:v>
                </c:pt>
                <c:pt idx="531">
                  <c:v>3.7240000000000002</c:v>
                </c:pt>
                <c:pt idx="532">
                  <c:v>3.7330000000000001</c:v>
                </c:pt>
                <c:pt idx="533">
                  <c:v>3.7429999999999999</c:v>
                </c:pt>
                <c:pt idx="534">
                  <c:v>3.7519999999999998</c:v>
                </c:pt>
                <c:pt idx="535">
                  <c:v>3.762</c:v>
                </c:pt>
                <c:pt idx="536">
                  <c:v>3.7719999999999998</c:v>
                </c:pt>
                <c:pt idx="537">
                  <c:v>3.7810000000000001</c:v>
                </c:pt>
                <c:pt idx="538">
                  <c:v>3.7909999999999999</c:v>
                </c:pt>
                <c:pt idx="539">
                  <c:v>3.8</c:v>
                </c:pt>
                <c:pt idx="540">
                  <c:v>3.81</c:v>
                </c:pt>
                <c:pt idx="541">
                  <c:v>3.819</c:v>
                </c:pt>
                <c:pt idx="542">
                  <c:v>3.8290000000000002</c:v>
                </c:pt>
                <c:pt idx="543">
                  <c:v>3.839</c:v>
                </c:pt>
                <c:pt idx="544">
                  <c:v>3.8479999999999999</c:v>
                </c:pt>
                <c:pt idx="545">
                  <c:v>3.8580000000000001</c:v>
                </c:pt>
                <c:pt idx="546">
                  <c:v>3.867</c:v>
                </c:pt>
                <c:pt idx="547">
                  <c:v>3.8769999999999998</c:v>
                </c:pt>
                <c:pt idx="548">
                  <c:v>3.8860000000000001</c:v>
                </c:pt>
                <c:pt idx="549">
                  <c:v>3.8959999999999999</c:v>
                </c:pt>
                <c:pt idx="550">
                  <c:v>3.9060000000000001</c:v>
                </c:pt>
                <c:pt idx="551">
                  <c:v>3.915</c:v>
                </c:pt>
                <c:pt idx="552">
                  <c:v>3.9249999999999998</c:v>
                </c:pt>
                <c:pt idx="553">
                  <c:v>3.9340000000000002</c:v>
                </c:pt>
                <c:pt idx="554">
                  <c:v>3.944</c:v>
                </c:pt>
                <c:pt idx="555">
                  <c:v>3.9540000000000002</c:v>
                </c:pt>
                <c:pt idx="556">
                  <c:v>3.9630000000000001</c:v>
                </c:pt>
                <c:pt idx="557">
                  <c:v>3.9729999999999999</c:v>
                </c:pt>
                <c:pt idx="558">
                  <c:v>3.9820000000000002</c:v>
                </c:pt>
                <c:pt idx="559">
                  <c:v>3.992</c:v>
                </c:pt>
                <c:pt idx="560">
                  <c:v>4.0019999999999998</c:v>
                </c:pt>
                <c:pt idx="561">
                  <c:v>4.0110000000000001</c:v>
                </c:pt>
                <c:pt idx="562">
                  <c:v>4.0209999999999999</c:v>
                </c:pt>
                <c:pt idx="563">
                  <c:v>4.03</c:v>
                </c:pt>
                <c:pt idx="564">
                  <c:v>4.04</c:v>
                </c:pt>
                <c:pt idx="565">
                  <c:v>4.0490000000000004</c:v>
                </c:pt>
                <c:pt idx="566">
                  <c:v>4.0590000000000002</c:v>
                </c:pt>
                <c:pt idx="567">
                  <c:v>4.0679999999999996</c:v>
                </c:pt>
                <c:pt idx="568">
                  <c:v>4.0780000000000003</c:v>
                </c:pt>
                <c:pt idx="569">
                  <c:v>4.0869999999999997</c:v>
                </c:pt>
                <c:pt idx="570">
                  <c:v>4.0970000000000004</c:v>
                </c:pt>
                <c:pt idx="571">
                  <c:v>4.1059999999999999</c:v>
                </c:pt>
                <c:pt idx="572">
                  <c:v>4.1159999999999997</c:v>
                </c:pt>
                <c:pt idx="573">
                  <c:v>4.1260000000000003</c:v>
                </c:pt>
                <c:pt idx="574">
                  <c:v>4.1349999999999998</c:v>
                </c:pt>
                <c:pt idx="575">
                  <c:v>4.1449999999999996</c:v>
                </c:pt>
                <c:pt idx="576">
                  <c:v>4.1539999999999999</c:v>
                </c:pt>
                <c:pt idx="577">
                  <c:v>4.1639999999999997</c:v>
                </c:pt>
                <c:pt idx="578">
                  <c:v>4.173</c:v>
                </c:pt>
                <c:pt idx="579">
                  <c:v>4.1829999999999998</c:v>
                </c:pt>
                <c:pt idx="580">
                  <c:v>4.1929999999999996</c:v>
                </c:pt>
                <c:pt idx="581">
                  <c:v>4.202</c:v>
                </c:pt>
                <c:pt idx="582">
                  <c:v>4.2119999999999997</c:v>
                </c:pt>
                <c:pt idx="583">
                  <c:v>4.2210000000000001</c:v>
                </c:pt>
                <c:pt idx="584">
                  <c:v>4.2309999999999999</c:v>
                </c:pt>
                <c:pt idx="585">
                  <c:v>4.24</c:v>
                </c:pt>
                <c:pt idx="586">
                  <c:v>4.25</c:v>
                </c:pt>
                <c:pt idx="587">
                  <c:v>4.26</c:v>
                </c:pt>
                <c:pt idx="588">
                  <c:v>4.2690000000000001</c:v>
                </c:pt>
                <c:pt idx="589">
                  <c:v>4.2789999999999999</c:v>
                </c:pt>
                <c:pt idx="590">
                  <c:v>4.2880000000000003</c:v>
                </c:pt>
                <c:pt idx="591">
                  <c:v>4.298</c:v>
                </c:pt>
                <c:pt idx="592">
                  <c:v>4.3079999999999998</c:v>
                </c:pt>
                <c:pt idx="593">
                  <c:v>4.3170000000000002</c:v>
                </c:pt>
                <c:pt idx="594">
                  <c:v>4.327</c:v>
                </c:pt>
                <c:pt idx="595">
                  <c:v>4.3360000000000003</c:v>
                </c:pt>
                <c:pt idx="596">
                  <c:v>4.3460000000000001</c:v>
                </c:pt>
                <c:pt idx="597">
                  <c:v>4.3550000000000004</c:v>
                </c:pt>
                <c:pt idx="598">
                  <c:v>4.3650000000000002</c:v>
                </c:pt>
                <c:pt idx="599">
                  <c:v>4.375</c:v>
                </c:pt>
                <c:pt idx="600">
                  <c:v>4.3840000000000003</c:v>
                </c:pt>
                <c:pt idx="601">
                  <c:v>4.3940000000000001</c:v>
                </c:pt>
                <c:pt idx="602">
                  <c:v>4.4029999999999996</c:v>
                </c:pt>
                <c:pt idx="603">
                  <c:v>4.4130000000000003</c:v>
                </c:pt>
                <c:pt idx="604">
                  <c:v>4.423</c:v>
                </c:pt>
                <c:pt idx="605">
                  <c:v>4.4320000000000004</c:v>
                </c:pt>
                <c:pt idx="606">
                  <c:v>4.4420000000000002</c:v>
                </c:pt>
                <c:pt idx="607">
                  <c:v>4.452</c:v>
                </c:pt>
                <c:pt idx="608">
                  <c:v>4.4610000000000003</c:v>
                </c:pt>
                <c:pt idx="609">
                  <c:v>4.4710000000000001</c:v>
                </c:pt>
                <c:pt idx="610">
                  <c:v>4.4800000000000004</c:v>
                </c:pt>
                <c:pt idx="611">
                  <c:v>4.49</c:v>
                </c:pt>
                <c:pt idx="612">
                  <c:v>4.5</c:v>
                </c:pt>
                <c:pt idx="613">
                  <c:v>4.5090000000000003</c:v>
                </c:pt>
                <c:pt idx="614">
                  <c:v>4.5190000000000001</c:v>
                </c:pt>
                <c:pt idx="615">
                  <c:v>4.5279999999999996</c:v>
                </c:pt>
                <c:pt idx="616">
                  <c:v>4.5380000000000003</c:v>
                </c:pt>
                <c:pt idx="617">
                  <c:v>4.5469999999999997</c:v>
                </c:pt>
                <c:pt idx="618">
                  <c:v>4.5570000000000004</c:v>
                </c:pt>
                <c:pt idx="619">
                  <c:v>4.5670000000000002</c:v>
                </c:pt>
                <c:pt idx="620">
                  <c:v>4.5759999999999996</c:v>
                </c:pt>
                <c:pt idx="621">
                  <c:v>4.5860000000000003</c:v>
                </c:pt>
                <c:pt idx="622">
                  <c:v>4.5960000000000001</c:v>
                </c:pt>
                <c:pt idx="623">
                  <c:v>4.6050000000000004</c:v>
                </c:pt>
                <c:pt idx="624">
                  <c:v>4.6150000000000002</c:v>
                </c:pt>
                <c:pt idx="625">
                  <c:v>4.6239999999999997</c:v>
                </c:pt>
                <c:pt idx="626">
                  <c:v>4.6340000000000003</c:v>
                </c:pt>
                <c:pt idx="627">
                  <c:v>4.6440000000000001</c:v>
                </c:pt>
                <c:pt idx="628">
                  <c:v>4.6529999999999996</c:v>
                </c:pt>
                <c:pt idx="629">
                  <c:v>4.6630000000000003</c:v>
                </c:pt>
                <c:pt idx="630">
                  <c:v>4.6719999999999997</c:v>
                </c:pt>
                <c:pt idx="631">
                  <c:v>4.6820000000000004</c:v>
                </c:pt>
                <c:pt idx="632">
                  <c:v>4.6909999999999998</c:v>
                </c:pt>
                <c:pt idx="633">
                  <c:v>4.7009999999999996</c:v>
                </c:pt>
                <c:pt idx="634">
                  <c:v>4.7110000000000003</c:v>
                </c:pt>
                <c:pt idx="635">
                  <c:v>4.72</c:v>
                </c:pt>
                <c:pt idx="636">
                  <c:v>4.7300000000000004</c:v>
                </c:pt>
                <c:pt idx="637">
                  <c:v>4.7389999999999999</c:v>
                </c:pt>
                <c:pt idx="638">
                  <c:v>4.7489999999999997</c:v>
                </c:pt>
                <c:pt idx="639">
                  <c:v>4.758</c:v>
                </c:pt>
                <c:pt idx="640">
                  <c:v>4.7679999999999998</c:v>
                </c:pt>
                <c:pt idx="641">
                  <c:v>4.7779999999999996</c:v>
                </c:pt>
                <c:pt idx="642">
                  <c:v>4.7869999999999999</c:v>
                </c:pt>
                <c:pt idx="643">
                  <c:v>4.7969999999999997</c:v>
                </c:pt>
                <c:pt idx="644">
                  <c:v>4.806</c:v>
                </c:pt>
                <c:pt idx="645">
                  <c:v>4.8159999999999998</c:v>
                </c:pt>
                <c:pt idx="646">
                  <c:v>4.8259999999999996</c:v>
                </c:pt>
                <c:pt idx="647">
                  <c:v>4.835</c:v>
                </c:pt>
                <c:pt idx="648">
                  <c:v>4.8449999999999998</c:v>
                </c:pt>
                <c:pt idx="649">
                  <c:v>4.8540000000000001</c:v>
                </c:pt>
                <c:pt idx="650">
                  <c:v>4.8639999999999999</c:v>
                </c:pt>
                <c:pt idx="651">
                  <c:v>4.8739999999999997</c:v>
                </c:pt>
                <c:pt idx="652">
                  <c:v>4.883</c:v>
                </c:pt>
                <c:pt idx="653">
                  <c:v>4.8929999999999998</c:v>
                </c:pt>
                <c:pt idx="654">
                  <c:v>4.9020000000000001</c:v>
                </c:pt>
                <c:pt idx="655">
                  <c:v>4.9119999999999999</c:v>
                </c:pt>
                <c:pt idx="656">
                  <c:v>4.9219999999999997</c:v>
                </c:pt>
                <c:pt idx="657">
                  <c:v>4.931</c:v>
                </c:pt>
                <c:pt idx="658">
                  <c:v>4.9409999999999998</c:v>
                </c:pt>
                <c:pt idx="659">
                  <c:v>4.95</c:v>
                </c:pt>
                <c:pt idx="660">
                  <c:v>4.96</c:v>
                </c:pt>
                <c:pt idx="661">
                  <c:v>4.97</c:v>
                </c:pt>
                <c:pt idx="662">
                  <c:v>4.9790000000000001</c:v>
                </c:pt>
                <c:pt idx="663">
                  <c:v>4.9889999999999999</c:v>
                </c:pt>
                <c:pt idx="664">
                  <c:v>4.9980000000000002</c:v>
                </c:pt>
                <c:pt idx="665">
                  <c:v>5.008</c:v>
                </c:pt>
                <c:pt idx="666">
                  <c:v>5.0179999999999998</c:v>
                </c:pt>
                <c:pt idx="667">
                  <c:v>5.0270000000000001</c:v>
                </c:pt>
                <c:pt idx="668">
                  <c:v>5.0369999999999999</c:v>
                </c:pt>
                <c:pt idx="669">
                  <c:v>5.0460000000000003</c:v>
                </c:pt>
                <c:pt idx="670">
                  <c:v>5.056</c:v>
                </c:pt>
                <c:pt idx="671">
                  <c:v>5.0650000000000004</c:v>
                </c:pt>
                <c:pt idx="672">
                  <c:v>5.0750000000000002</c:v>
                </c:pt>
                <c:pt idx="673">
                  <c:v>5.085</c:v>
                </c:pt>
                <c:pt idx="674">
                  <c:v>5.0940000000000003</c:v>
                </c:pt>
                <c:pt idx="675">
                  <c:v>5.1040000000000001</c:v>
                </c:pt>
                <c:pt idx="676">
                  <c:v>5.1130000000000004</c:v>
                </c:pt>
                <c:pt idx="677">
                  <c:v>5.1230000000000002</c:v>
                </c:pt>
                <c:pt idx="678">
                  <c:v>5.133</c:v>
                </c:pt>
                <c:pt idx="679">
                  <c:v>5.1420000000000003</c:v>
                </c:pt>
                <c:pt idx="680">
                  <c:v>5.1520000000000001</c:v>
                </c:pt>
                <c:pt idx="681">
                  <c:v>5.1619999999999999</c:v>
                </c:pt>
                <c:pt idx="682">
                  <c:v>5.1710000000000003</c:v>
                </c:pt>
                <c:pt idx="683">
                  <c:v>5.181</c:v>
                </c:pt>
                <c:pt idx="684">
                  <c:v>5.19</c:v>
                </c:pt>
                <c:pt idx="685">
                  <c:v>5.2</c:v>
                </c:pt>
                <c:pt idx="686">
                  <c:v>5.21</c:v>
                </c:pt>
                <c:pt idx="687">
                  <c:v>5.2190000000000003</c:v>
                </c:pt>
                <c:pt idx="688">
                  <c:v>5.2290000000000001</c:v>
                </c:pt>
                <c:pt idx="689">
                  <c:v>5.2380000000000004</c:v>
                </c:pt>
                <c:pt idx="690">
                  <c:v>5.2480000000000002</c:v>
                </c:pt>
                <c:pt idx="691">
                  <c:v>5.258</c:v>
                </c:pt>
                <c:pt idx="692">
                  <c:v>5.2670000000000003</c:v>
                </c:pt>
                <c:pt idx="693">
                  <c:v>5.2770000000000001</c:v>
                </c:pt>
                <c:pt idx="694">
                  <c:v>5.2869999999999999</c:v>
                </c:pt>
                <c:pt idx="695">
                  <c:v>5.2960000000000003</c:v>
                </c:pt>
                <c:pt idx="696">
                  <c:v>5.306</c:v>
                </c:pt>
                <c:pt idx="697">
                  <c:v>5.3159999999999998</c:v>
                </c:pt>
                <c:pt idx="698">
                  <c:v>5.3250000000000002</c:v>
                </c:pt>
                <c:pt idx="699">
                  <c:v>5.335</c:v>
                </c:pt>
                <c:pt idx="700">
                  <c:v>5.3440000000000003</c:v>
                </c:pt>
                <c:pt idx="701">
                  <c:v>5.3540000000000001</c:v>
                </c:pt>
                <c:pt idx="702">
                  <c:v>5.3639999999999999</c:v>
                </c:pt>
                <c:pt idx="703">
                  <c:v>5.3730000000000002</c:v>
                </c:pt>
                <c:pt idx="704">
                  <c:v>5.383</c:v>
                </c:pt>
                <c:pt idx="705">
                  <c:v>5.3929999999999998</c:v>
                </c:pt>
                <c:pt idx="706">
                  <c:v>5.4020000000000001</c:v>
                </c:pt>
                <c:pt idx="707">
                  <c:v>5.4119999999999999</c:v>
                </c:pt>
                <c:pt idx="708">
                  <c:v>5.4219999999999997</c:v>
                </c:pt>
                <c:pt idx="709">
                  <c:v>5.431</c:v>
                </c:pt>
                <c:pt idx="710">
                  <c:v>5.4409999999999998</c:v>
                </c:pt>
                <c:pt idx="711">
                  <c:v>5.4509999999999996</c:v>
                </c:pt>
                <c:pt idx="712">
                  <c:v>5.46</c:v>
                </c:pt>
                <c:pt idx="713">
                  <c:v>5.47</c:v>
                </c:pt>
                <c:pt idx="714">
                  <c:v>5.48</c:v>
                </c:pt>
                <c:pt idx="715">
                  <c:v>5.4889999999999999</c:v>
                </c:pt>
                <c:pt idx="716">
                  <c:v>5.4989999999999997</c:v>
                </c:pt>
                <c:pt idx="717">
                  <c:v>5.5090000000000003</c:v>
                </c:pt>
                <c:pt idx="718">
                  <c:v>5.5179999999999998</c:v>
                </c:pt>
                <c:pt idx="719">
                  <c:v>5.5279999999999996</c:v>
                </c:pt>
                <c:pt idx="720">
                  <c:v>5.5380000000000003</c:v>
                </c:pt>
                <c:pt idx="721">
                  <c:v>5.5469999999999997</c:v>
                </c:pt>
                <c:pt idx="722">
                  <c:v>5.5570000000000004</c:v>
                </c:pt>
                <c:pt idx="723">
                  <c:v>5.5670000000000002</c:v>
                </c:pt>
                <c:pt idx="724">
                  <c:v>5.5759999999999996</c:v>
                </c:pt>
                <c:pt idx="725">
                  <c:v>5.5860000000000003</c:v>
                </c:pt>
                <c:pt idx="726">
                  <c:v>5.5960000000000001</c:v>
                </c:pt>
                <c:pt idx="727">
                  <c:v>5.6050000000000004</c:v>
                </c:pt>
                <c:pt idx="728">
                  <c:v>5.6150000000000002</c:v>
                </c:pt>
                <c:pt idx="729">
                  <c:v>5.625</c:v>
                </c:pt>
                <c:pt idx="730">
                  <c:v>5.6340000000000003</c:v>
                </c:pt>
                <c:pt idx="731">
                  <c:v>5.6440000000000001</c:v>
                </c:pt>
                <c:pt idx="732">
                  <c:v>5.6539999999999999</c:v>
                </c:pt>
                <c:pt idx="733">
                  <c:v>5.6639999999999997</c:v>
                </c:pt>
                <c:pt idx="734">
                  <c:v>5.673</c:v>
                </c:pt>
                <c:pt idx="735">
                  <c:v>5.6829999999999998</c:v>
                </c:pt>
                <c:pt idx="736">
                  <c:v>5.6929999999999996</c:v>
                </c:pt>
                <c:pt idx="737">
                  <c:v>5.702</c:v>
                </c:pt>
                <c:pt idx="738">
                  <c:v>5.7119999999999997</c:v>
                </c:pt>
                <c:pt idx="739">
                  <c:v>5.7220000000000004</c:v>
                </c:pt>
                <c:pt idx="740">
                  <c:v>5.7309999999999999</c:v>
                </c:pt>
                <c:pt idx="741">
                  <c:v>5.7409999999999997</c:v>
                </c:pt>
                <c:pt idx="742">
                  <c:v>5.7510000000000003</c:v>
                </c:pt>
                <c:pt idx="743">
                  <c:v>5.7610000000000001</c:v>
                </c:pt>
                <c:pt idx="744">
                  <c:v>5.77</c:v>
                </c:pt>
                <c:pt idx="745">
                  <c:v>5.78</c:v>
                </c:pt>
                <c:pt idx="746">
                  <c:v>5.79</c:v>
                </c:pt>
                <c:pt idx="747">
                  <c:v>5.7990000000000004</c:v>
                </c:pt>
                <c:pt idx="748">
                  <c:v>5.8090000000000002</c:v>
                </c:pt>
                <c:pt idx="749">
                  <c:v>5.819</c:v>
                </c:pt>
                <c:pt idx="750">
                  <c:v>5.8280000000000003</c:v>
                </c:pt>
                <c:pt idx="751">
                  <c:v>5.8380000000000001</c:v>
                </c:pt>
                <c:pt idx="752">
                  <c:v>5.8479999999999999</c:v>
                </c:pt>
                <c:pt idx="753">
                  <c:v>5.8579999999999997</c:v>
                </c:pt>
                <c:pt idx="754">
                  <c:v>5.867</c:v>
                </c:pt>
                <c:pt idx="755">
                  <c:v>5.8769999999999998</c:v>
                </c:pt>
                <c:pt idx="756">
                  <c:v>5.8869999999999996</c:v>
                </c:pt>
                <c:pt idx="757">
                  <c:v>5.8959999999999999</c:v>
                </c:pt>
                <c:pt idx="758">
                  <c:v>5.9059999999999997</c:v>
                </c:pt>
                <c:pt idx="759">
                  <c:v>5.9160000000000004</c:v>
                </c:pt>
                <c:pt idx="760">
                  <c:v>5.9249999999999998</c:v>
                </c:pt>
                <c:pt idx="761">
                  <c:v>5.9349999999999996</c:v>
                </c:pt>
                <c:pt idx="762">
                  <c:v>5.9450000000000003</c:v>
                </c:pt>
                <c:pt idx="763">
                  <c:v>5.9539999999999997</c:v>
                </c:pt>
                <c:pt idx="764">
                  <c:v>5.9640000000000004</c:v>
                </c:pt>
                <c:pt idx="765">
                  <c:v>5.9740000000000002</c:v>
                </c:pt>
                <c:pt idx="766">
                  <c:v>5.984</c:v>
                </c:pt>
                <c:pt idx="767">
                  <c:v>5.9930000000000003</c:v>
                </c:pt>
                <c:pt idx="768">
                  <c:v>6.0030000000000001</c:v>
                </c:pt>
                <c:pt idx="769">
                  <c:v>6.0129999999999999</c:v>
                </c:pt>
                <c:pt idx="770">
                  <c:v>6.0220000000000002</c:v>
                </c:pt>
                <c:pt idx="771">
                  <c:v>6.032</c:v>
                </c:pt>
                <c:pt idx="772">
                  <c:v>6.0419999999999998</c:v>
                </c:pt>
                <c:pt idx="773">
                  <c:v>6.0510000000000002</c:v>
                </c:pt>
                <c:pt idx="774">
                  <c:v>6.0609999999999999</c:v>
                </c:pt>
                <c:pt idx="775">
                  <c:v>6.0709999999999997</c:v>
                </c:pt>
                <c:pt idx="776">
                  <c:v>6.0810000000000004</c:v>
                </c:pt>
                <c:pt idx="777">
                  <c:v>6.09</c:v>
                </c:pt>
                <c:pt idx="778">
                  <c:v>6.1</c:v>
                </c:pt>
                <c:pt idx="779">
                  <c:v>6.11</c:v>
                </c:pt>
                <c:pt idx="780">
                  <c:v>6.12</c:v>
                </c:pt>
                <c:pt idx="781">
                  <c:v>6.1289999999999996</c:v>
                </c:pt>
                <c:pt idx="782">
                  <c:v>6.1390000000000002</c:v>
                </c:pt>
                <c:pt idx="783">
                  <c:v>6.149</c:v>
                </c:pt>
                <c:pt idx="784">
                  <c:v>6.1580000000000004</c:v>
                </c:pt>
                <c:pt idx="785">
                  <c:v>6.1680000000000001</c:v>
                </c:pt>
                <c:pt idx="786">
                  <c:v>6.1779999999999999</c:v>
                </c:pt>
                <c:pt idx="787">
                  <c:v>6.1879999999999997</c:v>
                </c:pt>
                <c:pt idx="788">
                  <c:v>6.1970000000000001</c:v>
                </c:pt>
                <c:pt idx="789">
                  <c:v>6.2069999999999999</c:v>
                </c:pt>
                <c:pt idx="790">
                  <c:v>6.2169999999999996</c:v>
                </c:pt>
                <c:pt idx="791">
                  <c:v>6.2270000000000003</c:v>
                </c:pt>
                <c:pt idx="792">
                  <c:v>6.2359999999999998</c:v>
                </c:pt>
                <c:pt idx="793">
                  <c:v>6.2460000000000004</c:v>
                </c:pt>
                <c:pt idx="794">
                  <c:v>6.2560000000000002</c:v>
                </c:pt>
                <c:pt idx="795">
                  <c:v>6.2649999999999997</c:v>
                </c:pt>
                <c:pt idx="796">
                  <c:v>6.2750000000000004</c:v>
                </c:pt>
                <c:pt idx="797">
                  <c:v>6.2850000000000001</c:v>
                </c:pt>
                <c:pt idx="798">
                  <c:v>6.2949999999999999</c:v>
                </c:pt>
                <c:pt idx="799">
                  <c:v>6.3049999999999997</c:v>
                </c:pt>
                <c:pt idx="800">
                  <c:v>6.3140000000000001</c:v>
                </c:pt>
                <c:pt idx="801">
                  <c:v>6.3239999999999998</c:v>
                </c:pt>
                <c:pt idx="802">
                  <c:v>6.3339999999999996</c:v>
                </c:pt>
                <c:pt idx="803">
                  <c:v>6.3440000000000003</c:v>
                </c:pt>
                <c:pt idx="804">
                  <c:v>6.3529999999999998</c:v>
                </c:pt>
                <c:pt idx="805">
                  <c:v>6.3630000000000004</c:v>
                </c:pt>
                <c:pt idx="806">
                  <c:v>6.3730000000000002</c:v>
                </c:pt>
                <c:pt idx="807">
                  <c:v>6.383</c:v>
                </c:pt>
                <c:pt idx="808">
                  <c:v>6.3920000000000003</c:v>
                </c:pt>
                <c:pt idx="809">
                  <c:v>6.4020000000000001</c:v>
                </c:pt>
                <c:pt idx="810">
                  <c:v>6.4119999999999999</c:v>
                </c:pt>
                <c:pt idx="811">
                  <c:v>6.4210000000000003</c:v>
                </c:pt>
                <c:pt idx="812">
                  <c:v>6.431</c:v>
                </c:pt>
                <c:pt idx="813">
                  <c:v>6.4409999999999998</c:v>
                </c:pt>
                <c:pt idx="814">
                  <c:v>6.4509999999999996</c:v>
                </c:pt>
                <c:pt idx="815">
                  <c:v>6.4610000000000003</c:v>
                </c:pt>
                <c:pt idx="816">
                  <c:v>6.47</c:v>
                </c:pt>
                <c:pt idx="817">
                  <c:v>6.48</c:v>
                </c:pt>
                <c:pt idx="818">
                  <c:v>6.49</c:v>
                </c:pt>
                <c:pt idx="819">
                  <c:v>6.5</c:v>
                </c:pt>
                <c:pt idx="820">
                  <c:v>6.5090000000000003</c:v>
                </c:pt>
                <c:pt idx="821">
                  <c:v>6.5190000000000001</c:v>
                </c:pt>
                <c:pt idx="822">
                  <c:v>6.5289999999999999</c:v>
                </c:pt>
                <c:pt idx="823">
                  <c:v>6.5389999999999997</c:v>
                </c:pt>
                <c:pt idx="824">
                  <c:v>6.5490000000000004</c:v>
                </c:pt>
                <c:pt idx="825">
                  <c:v>6.5590000000000002</c:v>
                </c:pt>
                <c:pt idx="826">
                  <c:v>6.5679999999999996</c:v>
                </c:pt>
                <c:pt idx="827">
                  <c:v>6.5780000000000003</c:v>
                </c:pt>
                <c:pt idx="828">
                  <c:v>6.5880000000000001</c:v>
                </c:pt>
                <c:pt idx="829">
                  <c:v>6.5979999999999999</c:v>
                </c:pt>
                <c:pt idx="830">
                  <c:v>6.6079999999999997</c:v>
                </c:pt>
                <c:pt idx="831">
                  <c:v>6.617</c:v>
                </c:pt>
                <c:pt idx="832">
                  <c:v>6.6269999999999998</c:v>
                </c:pt>
                <c:pt idx="833">
                  <c:v>6.6369999999999996</c:v>
                </c:pt>
                <c:pt idx="834">
                  <c:v>6.6470000000000002</c:v>
                </c:pt>
                <c:pt idx="835">
                  <c:v>6.657</c:v>
                </c:pt>
                <c:pt idx="836">
                  <c:v>6.6660000000000004</c:v>
                </c:pt>
                <c:pt idx="837">
                  <c:v>6.6760000000000002</c:v>
                </c:pt>
                <c:pt idx="838">
                  <c:v>6.6859999999999999</c:v>
                </c:pt>
                <c:pt idx="839">
                  <c:v>6.6959999999999997</c:v>
                </c:pt>
                <c:pt idx="840">
                  <c:v>6.7060000000000004</c:v>
                </c:pt>
                <c:pt idx="841">
                  <c:v>6.7160000000000002</c:v>
                </c:pt>
                <c:pt idx="842">
                  <c:v>6.7249999999999996</c:v>
                </c:pt>
                <c:pt idx="843">
                  <c:v>6.7350000000000003</c:v>
                </c:pt>
                <c:pt idx="844">
                  <c:v>6.7450000000000001</c:v>
                </c:pt>
                <c:pt idx="845">
                  <c:v>6.7549999999999999</c:v>
                </c:pt>
                <c:pt idx="846">
                  <c:v>6.7649999999999997</c:v>
                </c:pt>
                <c:pt idx="847">
                  <c:v>6.7750000000000004</c:v>
                </c:pt>
                <c:pt idx="848">
                  <c:v>6.7850000000000001</c:v>
                </c:pt>
                <c:pt idx="849">
                  <c:v>6.7939999999999996</c:v>
                </c:pt>
                <c:pt idx="850">
                  <c:v>6.8040000000000003</c:v>
                </c:pt>
                <c:pt idx="851">
                  <c:v>6.8140000000000001</c:v>
                </c:pt>
                <c:pt idx="852">
                  <c:v>6.8239999999999998</c:v>
                </c:pt>
                <c:pt idx="853">
                  <c:v>6.8339999999999996</c:v>
                </c:pt>
                <c:pt idx="854">
                  <c:v>6.8440000000000003</c:v>
                </c:pt>
                <c:pt idx="855">
                  <c:v>6.8529999999999998</c:v>
                </c:pt>
                <c:pt idx="856">
                  <c:v>6.8630000000000004</c:v>
                </c:pt>
                <c:pt idx="857">
                  <c:v>6.8730000000000002</c:v>
                </c:pt>
                <c:pt idx="858">
                  <c:v>6.883</c:v>
                </c:pt>
                <c:pt idx="859">
                  <c:v>6.8929999999999998</c:v>
                </c:pt>
                <c:pt idx="860">
                  <c:v>6.9029999999999996</c:v>
                </c:pt>
                <c:pt idx="861">
                  <c:v>6.9119999999999999</c:v>
                </c:pt>
                <c:pt idx="862">
                  <c:v>6.9219999999999997</c:v>
                </c:pt>
                <c:pt idx="863">
                  <c:v>6.9320000000000004</c:v>
                </c:pt>
                <c:pt idx="864">
                  <c:v>6.9420000000000002</c:v>
                </c:pt>
                <c:pt idx="865">
                  <c:v>6.952</c:v>
                </c:pt>
                <c:pt idx="866">
                  <c:v>6.9619999999999997</c:v>
                </c:pt>
                <c:pt idx="867">
                  <c:v>6.9720000000000004</c:v>
                </c:pt>
                <c:pt idx="868">
                  <c:v>6.9809999999999999</c:v>
                </c:pt>
                <c:pt idx="869">
                  <c:v>6.9909999999999997</c:v>
                </c:pt>
                <c:pt idx="870">
                  <c:v>7.0010000000000003</c:v>
                </c:pt>
                <c:pt idx="871">
                  <c:v>7.0110000000000001</c:v>
                </c:pt>
                <c:pt idx="872">
                  <c:v>7.0209999999999999</c:v>
                </c:pt>
                <c:pt idx="873">
                  <c:v>7.0309999999999997</c:v>
                </c:pt>
                <c:pt idx="874">
                  <c:v>7.04</c:v>
                </c:pt>
                <c:pt idx="875">
                  <c:v>7.05</c:v>
                </c:pt>
                <c:pt idx="876">
                  <c:v>7.06</c:v>
                </c:pt>
                <c:pt idx="877">
                  <c:v>7.07</c:v>
                </c:pt>
                <c:pt idx="878">
                  <c:v>7.08</c:v>
                </c:pt>
                <c:pt idx="879">
                  <c:v>7.09</c:v>
                </c:pt>
                <c:pt idx="880">
                  <c:v>7.1</c:v>
                </c:pt>
                <c:pt idx="881">
                  <c:v>7.11</c:v>
                </c:pt>
                <c:pt idx="882">
                  <c:v>7.1189999999999998</c:v>
                </c:pt>
                <c:pt idx="883">
                  <c:v>7.1289999999999996</c:v>
                </c:pt>
                <c:pt idx="884">
                  <c:v>7.1390000000000002</c:v>
                </c:pt>
                <c:pt idx="885">
                  <c:v>7.149</c:v>
                </c:pt>
                <c:pt idx="886">
                  <c:v>7.1589999999999998</c:v>
                </c:pt>
                <c:pt idx="887">
                  <c:v>7.1689999999999996</c:v>
                </c:pt>
                <c:pt idx="888">
                  <c:v>7.1790000000000003</c:v>
                </c:pt>
                <c:pt idx="889">
                  <c:v>7.1879999999999997</c:v>
                </c:pt>
                <c:pt idx="890">
                  <c:v>7.1980000000000004</c:v>
                </c:pt>
                <c:pt idx="891">
                  <c:v>7.2080000000000002</c:v>
                </c:pt>
                <c:pt idx="892">
                  <c:v>7.218</c:v>
                </c:pt>
                <c:pt idx="893">
                  <c:v>7.2279999999999998</c:v>
                </c:pt>
                <c:pt idx="894">
                  <c:v>7.2380000000000004</c:v>
                </c:pt>
                <c:pt idx="895">
                  <c:v>7.2480000000000002</c:v>
                </c:pt>
                <c:pt idx="896">
                  <c:v>7.258</c:v>
                </c:pt>
                <c:pt idx="897">
                  <c:v>7.2670000000000003</c:v>
                </c:pt>
                <c:pt idx="898">
                  <c:v>7.2770000000000001</c:v>
                </c:pt>
                <c:pt idx="899">
                  <c:v>7.2869999999999999</c:v>
                </c:pt>
                <c:pt idx="900">
                  <c:v>7.2969999999999997</c:v>
                </c:pt>
                <c:pt idx="901">
                  <c:v>7.3070000000000004</c:v>
                </c:pt>
                <c:pt idx="902">
                  <c:v>7.3170000000000002</c:v>
                </c:pt>
                <c:pt idx="903">
                  <c:v>7.327</c:v>
                </c:pt>
                <c:pt idx="904">
                  <c:v>7.3369999999999997</c:v>
                </c:pt>
                <c:pt idx="905">
                  <c:v>7.3460000000000001</c:v>
                </c:pt>
                <c:pt idx="906">
                  <c:v>7.3559999999999999</c:v>
                </c:pt>
                <c:pt idx="907">
                  <c:v>7.3659999999999997</c:v>
                </c:pt>
                <c:pt idx="908">
                  <c:v>7.3760000000000003</c:v>
                </c:pt>
                <c:pt idx="909">
                  <c:v>7.3860000000000001</c:v>
                </c:pt>
                <c:pt idx="910">
                  <c:v>7.3959999999999999</c:v>
                </c:pt>
                <c:pt idx="911">
                  <c:v>7.4059999999999997</c:v>
                </c:pt>
                <c:pt idx="912">
                  <c:v>7.4160000000000004</c:v>
                </c:pt>
                <c:pt idx="913">
                  <c:v>7.4260000000000002</c:v>
                </c:pt>
                <c:pt idx="914">
                  <c:v>7.4349999999999996</c:v>
                </c:pt>
                <c:pt idx="915">
                  <c:v>7.4450000000000003</c:v>
                </c:pt>
                <c:pt idx="916">
                  <c:v>7.4550000000000001</c:v>
                </c:pt>
                <c:pt idx="917">
                  <c:v>7.4649999999999999</c:v>
                </c:pt>
                <c:pt idx="918">
                  <c:v>7.4749999999999996</c:v>
                </c:pt>
                <c:pt idx="919">
                  <c:v>7.4850000000000003</c:v>
                </c:pt>
                <c:pt idx="920">
                  <c:v>7.4950000000000001</c:v>
                </c:pt>
                <c:pt idx="921">
                  <c:v>7.5049999999999999</c:v>
                </c:pt>
                <c:pt idx="922">
                  <c:v>7.5149999999999997</c:v>
                </c:pt>
                <c:pt idx="923">
                  <c:v>7.5250000000000004</c:v>
                </c:pt>
                <c:pt idx="924">
                  <c:v>7.5350000000000001</c:v>
                </c:pt>
                <c:pt idx="925">
                  <c:v>7.5449999999999999</c:v>
                </c:pt>
                <c:pt idx="926">
                  <c:v>7.5549999999999997</c:v>
                </c:pt>
                <c:pt idx="927">
                  <c:v>7.5640000000000001</c:v>
                </c:pt>
                <c:pt idx="928">
                  <c:v>7.5739999999999998</c:v>
                </c:pt>
                <c:pt idx="929">
                  <c:v>7.5839999999999996</c:v>
                </c:pt>
                <c:pt idx="930">
                  <c:v>7.5940000000000003</c:v>
                </c:pt>
                <c:pt idx="931">
                  <c:v>7.6040000000000001</c:v>
                </c:pt>
                <c:pt idx="932">
                  <c:v>7.6139999999999999</c:v>
                </c:pt>
                <c:pt idx="933">
                  <c:v>7.6239999999999997</c:v>
                </c:pt>
                <c:pt idx="934">
                  <c:v>7.6340000000000003</c:v>
                </c:pt>
                <c:pt idx="935">
                  <c:v>7.6440000000000001</c:v>
                </c:pt>
                <c:pt idx="936">
                  <c:v>7.6539999999999999</c:v>
                </c:pt>
                <c:pt idx="937">
                  <c:v>7.6639999999999997</c:v>
                </c:pt>
                <c:pt idx="938">
                  <c:v>7.6740000000000004</c:v>
                </c:pt>
                <c:pt idx="939">
                  <c:v>7.6840000000000002</c:v>
                </c:pt>
                <c:pt idx="940">
                  <c:v>7.694</c:v>
                </c:pt>
                <c:pt idx="941">
                  <c:v>7.7039999999999997</c:v>
                </c:pt>
                <c:pt idx="942">
                  <c:v>7.7140000000000004</c:v>
                </c:pt>
                <c:pt idx="943">
                  <c:v>7.7240000000000002</c:v>
                </c:pt>
                <c:pt idx="944">
                  <c:v>7.734</c:v>
                </c:pt>
                <c:pt idx="945">
                  <c:v>7.7430000000000003</c:v>
                </c:pt>
                <c:pt idx="946">
                  <c:v>7.7530000000000001</c:v>
                </c:pt>
                <c:pt idx="947">
                  <c:v>7.7629999999999999</c:v>
                </c:pt>
                <c:pt idx="948">
                  <c:v>7.7729999999999997</c:v>
                </c:pt>
                <c:pt idx="949">
                  <c:v>7.7830000000000004</c:v>
                </c:pt>
                <c:pt idx="950">
                  <c:v>7.7930000000000001</c:v>
                </c:pt>
                <c:pt idx="951">
                  <c:v>7.8029999999999999</c:v>
                </c:pt>
                <c:pt idx="952">
                  <c:v>7.8129999999999997</c:v>
                </c:pt>
                <c:pt idx="953">
                  <c:v>7.8230000000000004</c:v>
                </c:pt>
                <c:pt idx="954">
                  <c:v>7.8330000000000002</c:v>
                </c:pt>
                <c:pt idx="955">
                  <c:v>7.843</c:v>
                </c:pt>
                <c:pt idx="956">
                  <c:v>7.8529999999999998</c:v>
                </c:pt>
                <c:pt idx="957">
                  <c:v>7.8630000000000004</c:v>
                </c:pt>
                <c:pt idx="958">
                  <c:v>7.8730000000000002</c:v>
                </c:pt>
                <c:pt idx="959">
                  <c:v>7.883</c:v>
                </c:pt>
                <c:pt idx="960">
                  <c:v>7.8929999999999998</c:v>
                </c:pt>
                <c:pt idx="961">
                  <c:v>7.9029999999999996</c:v>
                </c:pt>
                <c:pt idx="962">
                  <c:v>7.9130000000000003</c:v>
                </c:pt>
                <c:pt idx="963">
                  <c:v>7.923</c:v>
                </c:pt>
                <c:pt idx="964">
                  <c:v>7.9329999999999998</c:v>
                </c:pt>
                <c:pt idx="965">
                  <c:v>7.9429999999999996</c:v>
                </c:pt>
                <c:pt idx="966">
                  <c:v>7.9530000000000003</c:v>
                </c:pt>
                <c:pt idx="967">
                  <c:v>7.9630000000000001</c:v>
                </c:pt>
                <c:pt idx="968">
                  <c:v>7.9729999999999999</c:v>
                </c:pt>
                <c:pt idx="969">
                  <c:v>7.9829999999999997</c:v>
                </c:pt>
                <c:pt idx="970">
                  <c:v>7.9930000000000003</c:v>
                </c:pt>
                <c:pt idx="971">
                  <c:v>8.0030000000000001</c:v>
                </c:pt>
                <c:pt idx="972">
                  <c:v>8.0139999999999993</c:v>
                </c:pt>
                <c:pt idx="973">
                  <c:v>8.0239999999999991</c:v>
                </c:pt>
                <c:pt idx="974">
                  <c:v>8.0340000000000007</c:v>
                </c:pt>
                <c:pt idx="975">
                  <c:v>8.0440000000000005</c:v>
                </c:pt>
                <c:pt idx="976">
                  <c:v>8.0540000000000003</c:v>
                </c:pt>
                <c:pt idx="977">
                  <c:v>8.0640000000000001</c:v>
                </c:pt>
                <c:pt idx="978">
                  <c:v>8.0739999999999998</c:v>
                </c:pt>
                <c:pt idx="979">
                  <c:v>8.0839999999999996</c:v>
                </c:pt>
                <c:pt idx="980">
                  <c:v>8.0939999999999994</c:v>
                </c:pt>
                <c:pt idx="981">
                  <c:v>8.1039999999999992</c:v>
                </c:pt>
                <c:pt idx="982">
                  <c:v>8.1140000000000008</c:v>
                </c:pt>
                <c:pt idx="983">
                  <c:v>8.1240000000000006</c:v>
                </c:pt>
                <c:pt idx="984">
                  <c:v>8.1340000000000003</c:v>
                </c:pt>
                <c:pt idx="985">
                  <c:v>8.1440000000000001</c:v>
                </c:pt>
                <c:pt idx="986">
                  <c:v>8.1539999999999999</c:v>
                </c:pt>
                <c:pt idx="987">
                  <c:v>8.1639999999999997</c:v>
                </c:pt>
                <c:pt idx="988">
                  <c:v>8.1739999999999995</c:v>
                </c:pt>
                <c:pt idx="989">
                  <c:v>8.1839999999999993</c:v>
                </c:pt>
                <c:pt idx="990">
                  <c:v>8.1940000000000008</c:v>
                </c:pt>
                <c:pt idx="991">
                  <c:v>8.2040000000000006</c:v>
                </c:pt>
                <c:pt idx="992">
                  <c:v>8.2140000000000004</c:v>
                </c:pt>
                <c:pt idx="993">
                  <c:v>8.2240000000000002</c:v>
                </c:pt>
                <c:pt idx="994">
                  <c:v>8.234</c:v>
                </c:pt>
                <c:pt idx="995">
                  <c:v>8.2439999999999998</c:v>
                </c:pt>
                <c:pt idx="996">
                  <c:v>8.2539999999999996</c:v>
                </c:pt>
                <c:pt idx="997">
                  <c:v>8.2639999999999993</c:v>
                </c:pt>
                <c:pt idx="998">
                  <c:v>8.2750000000000004</c:v>
                </c:pt>
                <c:pt idx="999">
                  <c:v>8.2850000000000001</c:v>
                </c:pt>
                <c:pt idx="1000">
                  <c:v>8.2949999999999999</c:v>
                </c:pt>
                <c:pt idx="1001">
                  <c:v>8.3049999999999997</c:v>
                </c:pt>
                <c:pt idx="1002">
                  <c:v>8.3149999999999995</c:v>
                </c:pt>
                <c:pt idx="1003">
                  <c:v>8.3249999999999993</c:v>
                </c:pt>
                <c:pt idx="1004">
                  <c:v>8.3350000000000009</c:v>
                </c:pt>
                <c:pt idx="1005">
                  <c:v>8.3450000000000006</c:v>
                </c:pt>
                <c:pt idx="1006">
                  <c:v>8.3550000000000004</c:v>
                </c:pt>
                <c:pt idx="1007">
                  <c:v>8.3650000000000002</c:v>
                </c:pt>
                <c:pt idx="1008">
                  <c:v>8.375</c:v>
                </c:pt>
                <c:pt idx="1009">
                  <c:v>8.3849999999999998</c:v>
                </c:pt>
                <c:pt idx="1010">
                  <c:v>8.3949999999999996</c:v>
                </c:pt>
                <c:pt idx="1011">
                  <c:v>8.4049999999999994</c:v>
                </c:pt>
                <c:pt idx="1012">
                  <c:v>8.4149999999999991</c:v>
                </c:pt>
                <c:pt idx="1013">
                  <c:v>8.4250000000000007</c:v>
                </c:pt>
                <c:pt idx="1014">
                  <c:v>8.4359999999999999</c:v>
                </c:pt>
                <c:pt idx="1015">
                  <c:v>8.4459999999999997</c:v>
                </c:pt>
                <c:pt idx="1016">
                  <c:v>8.4559999999999995</c:v>
                </c:pt>
                <c:pt idx="1017">
                  <c:v>8.4659999999999993</c:v>
                </c:pt>
                <c:pt idx="1018">
                  <c:v>8.4760000000000009</c:v>
                </c:pt>
                <c:pt idx="1019">
                  <c:v>8.4860000000000007</c:v>
                </c:pt>
                <c:pt idx="1020">
                  <c:v>8.4960000000000004</c:v>
                </c:pt>
                <c:pt idx="1021">
                  <c:v>8.5060000000000002</c:v>
                </c:pt>
                <c:pt idx="1022">
                  <c:v>8.516</c:v>
                </c:pt>
                <c:pt idx="1023">
                  <c:v>8.5269999999999992</c:v>
                </c:pt>
                <c:pt idx="1024">
                  <c:v>8.5370000000000008</c:v>
                </c:pt>
                <c:pt idx="1025">
                  <c:v>8.5470000000000006</c:v>
                </c:pt>
                <c:pt idx="1026">
                  <c:v>8.5570000000000004</c:v>
                </c:pt>
                <c:pt idx="1027">
                  <c:v>8.5670000000000002</c:v>
                </c:pt>
                <c:pt idx="1028">
                  <c:v>8.577</c:v>
                </c:pt>
                <c:pt idx="1029">
                  <c:v>8.5869999999999997</c:v>
                </c:pt>
                <c:pt idx="1030">
                  <c:v>8.5969999999999995</c:v>
                </c:pt>
                <c:pt idx="1031">
                  <c:v>8.6069999999999993</c:v>
                </c:pt>
                <c:pt idx="1032">
                  <c:v>8.6170000000000009</c:v>
                </c:pt>
                <c:pt idx="1033">
                  <c:v>8.6270000000000007</c:v>
                </c:pt>
                <c:pt idx="1034">
                  <c:v>8.6379999999999999</c:v>
                </c:pt>
                <c:pt idx="1035">
                  <c:v>8.6479999999999997</c:v>
                </c:pt>
                <c:pt idx="1036">
                  <c:v>8.6579999999999995</c:v>
                </c:pt>
                <c:pt idx="1037">
                  <c:v>8.6679999999999993</c:v>
                </c:pt>
                <c:pt idx="1038">
                  <c:v>8.6780000000000008</c:v>
                </c:pt>
                <c:pt idx="1039">
                  <c:v>8.6880000000000006</c:v>
                </c:pt>
                <c:pt idx="1040">
                  <c:v>8.6980000000000004</c:v>
                </c:pt>
                <c:pt idx="1041">
                  <c:v>8.7089999999999996</c:v>
                </c:pt>
                <c:pt idx="1042">
                  <c:v>8.7189999999999994</c:v>
                </c:pt>
                <c:pt idx="1043">
                  <c:v>8.7289999999999992</c:v>
                </c:pt>
                <c:pt idx="1044">
                  <c:v>8.7390000000000008</c:v>
                </c:pt>
                <c:pt idx="1045">
                  <c:v>8.7490000000000006</c:v>
                </c:pt>
                <c:pt idx="1046">
                  <c:v>8.7590000000000003</c:v>
                </c:pt>
                <c:pt idx="1047">
                  <c:v>8.7690000000000001</c:v>
                </c:pt>
                <c:pt idx="1048">
                  <c:v>8.7799999999999994</c:v>
                </c:pt>
                <c:pt idx="1049">
                  <c:v>8.7899999999999991</c:v>
                </c:pt>
                <c:pt idx="1050">
                  <c:v>8.8000000000000007</c:v>
                </c:pt>
                <c:pt idx="1051">
                  <c:v>8.81</c:v>
                </c:pt>
                <c:pt idx="1052">
                  <c:v>8.82</c:v>
                </c:pt>
                <c:pt idx="1053">
                  <c:v>8.83</c:v>
                </c:pt>
                <c:pt idx="1054">
                  <c:v>8.8409999999999993</c:v>
                </c:pt>
                <c:pt idx="1055">
                  <c:v>8.8510000000000009</c:v>
                </c:pt>
                <c:pt idx="1056">
                  <c:v>8.8610000000000007</c:v>
                </c:pt>
                <c:pt idx="1057">
                  <c:v>8.8710000000000004</c:v>
                </c:pt>
                <c:pt idx="1058">
                  <c:v>8.8810000000000002</c:v>
                </c:pt>
                <c:pt idx="1059">
                  <c:v>8.8919999999999995</c:v>
                </c:pt>
                <c:pt idx="1060">
                  <c:v>8.9019999999999992</c:v>
                </c:pt>
                <c:pt idx="1061">
                  <c:v>8.9120000000000008</c:v>
                </c:pt>
                <c:pt idx="1062">
                  <c:v>8.9220000000000006</c:v>
                </c:pt>
                <c:pt idx="1063">
                  <c:v>8.9320000000000004</c:v>
                </c:pt>
                <c:pt idx="1064">
                  <c:v>8.9429999999999996</c:v>
                </c:pt>
                <c:pt idx="1065">
                  <c:v>8.9529999999999994</c:v>
                </c:pt>
                <c:pt idx="1066">
                  <c:v>8.9629999999999992</c:v>
                </c:pt>
                <c:pt idx="1067">
                  <c:v>8.9730000000000008</c:v>
                </c:pt>
                <c:pt idx="1068">
                  <c:v>8.984</c:v>
                </c:pt>
                <c:pt idx="1069">
                  <c:v>8.9939999999999998</c:v>
                </c:pt>
                <c:pt idx="1070">
                  <c:v>9.0039999999999996</c:v>
                </c:pt>
                <c:pt idx="1071">
                  <c:v>9.0139999999999993</c:v>
                </c:pt>
                <c:pt idx="1072">
                  <c:v>9.0250000000000004</c:v>
                </c:pt>
                <c:pt idx="1073">
                  <c:v>9.0350000000000001</c:v>
                </c:pt>
                <c:pt idx="1074">
                  <c:v>9.0449999999999999</c:v>
                </c:pt>
                <c:pt idx="1075">
                  <c:v>9.0549999999999997</c:v>
                </c:pt>
                <c:pt idx="1076">
                  <c:v>9.0660000000000007</c:v>
                </c:pt>
                <c:pt idx="1077">
                  <c:v>9.0760000000000005</c:v>
                </c:pt>
                <c:pt idx="1078">
                  <c:v>9.0860000000000003</c:v>
                </c:pt>
                <c:pt idx="1079">
                  <c:v>9.0960000000000001</c:v>
                </c:pt>
                <c:pt idx="1080">
                  <c:v>9.1069999999999993</c:v>
                </c:pt>
                <c:pt idx="1081">
                  <c:v>9.1170000000000009</c:v>
                </c:pt>
                <c:pt idx="1082">
                  <c:v>9.1270000000000007</c:v>
                </c:pt>
                <c:pt idx="1083">
                  <c:v>9.1370000000000005</c:v>
                </c:pt>
                <c:pt idx="1084">
                  <c:v>9.1479999999999997</c:v>
                </c:pt>
                <c:pt idx="1085">
                  <c:v>9.1579999999999995</c:v>
                </c:pt>
                <c:pt idx="1086">
                  <c:v>9.1679999999999993</c:v>
                </c:pt>
                <c:pt idx="1087">
                  <c:v>9.1790000000000003</c:v>
                </c:pt>
                <c:pt idx="1088">
                  <c:v>9.1890000000000001</c:v>
                </c:pt>
                <c:pt idx="1089">
                  <c:v>9.1989999999999998</c:v>
                </c:pt>
                <c:pt idx="1090">
                  <c:v>9.2089999999999996</c:v>
                </c:pt>
                <c:pt idx="1091">
                  <c:v>9.2200000000000006</c:v>
                </c:pt>
                <c:pt idx="1092">
                  <c:v>9.23</c:v>
                </c:pt>
                <c:pt idx="1093">
                  <c:v>9.24</c:v>
                </c:pt>
                <c:pt idx="1094">
                  <c:v>9.2509999999999994</c:v>
                </c:pt>
                <c:pt idx="1095">
                  <c:v>9.2609999999999992</c:v>
                </c:pt>
                <c:pt idx="1096">
                  <c:v>9.2710000000000008</c:v>
                </c:pt>
                <c:pt idx="1097">
                  <c:v>9.282</c:v>
                </c:pt>
                <c:pt idx="1098">
                  <c:v>9.2919999999999998</c:v>
                </c:pt>
                <c:pt idx="1099">
                  <c:v>9.3030000000000008</c:v>
                </c:pt>
                <c:pt idx="1100">
                  <c:v>9.3130000000000006</c:v>
                </c:pt>
                <c:pt idx="1101">
                  <c:v>9.3230000000000004</c:v>
                </c:pt>
                <c:pt idx="1102">
                  <c:v>9.3339999999999996</c:v>
                </c:pt>
                <c:pt idx="1103">
                  <c:v>9.3439999999999994</c:v>
                </c:pt>
                <c:pt idx="1104">
                  <c:v>9.3550000000000004</c:v>
                </c:pt>
                <c:pt idx="1105">
                  <c:v>9.3650000000000002</c:v>
                </c:pt>
                <c:pt idx="1106">
                  <c:v>9.3759999999999994</c:v>
                </c:pt>
                <c:pt idx="1107">
                  <c:v>9.3859999999999992</c:v>
                </c:pt>
                <c:pt idx="1108">
                  <c:v>9.3979999999999997</c:v>
                </c:pt>
                <c:pt idx="1109">
                  <c:v>9.4109999999999996</c:v>
                </c:pt>
                <c:pt idx="1110">
                  <c:v>9.4239999999999995</c:v>
                </c:pt>
                <c:pt idx="1111">
                  <c:v>9.4369999999999994</c:v>
                </c:pt>
                <c:pt idx="1112">
                  <c:v>9.4489999999999998</c:v>
                </c:pt>
                <c:pt idx="1113">
                  <c:v>9.4610000000000003</c:v>
                </c:pt>
                <c:pt idx="1114">
                  <c:v>9.4730000000000008</c:v>
                </c:pt>
                <c:pt idx="1115">
                  <c:v>9.4849999999999994</c:v>
                </c:pt>
                <c:pt idx="1116">
                  <c:v>9.4969999999999999</c:v>
                </c:pt>
                <c:pt idx="1117">
                  <c:v>9.5090000000000003</c:v>
                </c:pt>
                <c:pt idx="1118">
                  <c:v>9.5220000000000002</c:v>
                </c:pt>
                <c:pt idx="1119">
                  <c:v>9.5340000000000007</c:v>
                </c:pt>
                <c:pt idx="1120">
                  <c:v>9.5470000000000006</c:v>
                </c:pt>
                <c:pt idx="1121">
                  <c:v>9.56</c:v>
                </c:pt>
                <c:pt idx="1122">
                  <c:v>9.5730000000000004</c:v>
                </c:pt>
                <c:pt idx="1123">
                  <c:v>9.5860000000000003</c:v>
                </c:pt>
                <c:pt idx="1124">
                  <c:v>9.5980000000000008</c:v>
                </c:pt>
                <c:pt idx="1125">
                  <c:v>9.6110000000000007</c:v>
                </c:pt>
                <c:pt idx="1126">
                  <c:v>9.6229999999999993</c:v>
                </c:pt>
                <c:pt idx="1127">
                  <c:v>9.6359999999999992</c:v>
                </c:pt>
                <c:pt idx="1128">
                  <c:v>9.6479999999999997</c:v>
                </c:pt>
                <c:pt idx="1129">
                  <c:v>9.6620000000000008</c:v>
                </c:pt>
                <c:pt idx="1130">
                  <c:v>9.6750000000000007</c:v>
                </c:pt>
                <c:pt idx="1131">
                  <c:v>9.6880000000000006</c:v>
                </c:pt>
                <c:pt idx="1132">
                  <c:v>9.7010000000000005</c:v>
                </c:pt>
                <c:pt idx="1133">
                  <c:v>9.7129999999999992</c:v>
                </c:pt>
                <c:pt idx="1134">
                  <c:v>9.7249999999999996</c:v>
                </c:pt>
                <c:pt idx="1135">
                  <c:v>9.7379999999999995</c:v>
                </c:pt>
                <c:pt idx="1136">
                  <c:v>9.75</c:v>
                </c:pt>
                <c:pt idx="1137">
                  <c:v>9.7620000000000005</c:v>
                </c:pt>
                <c:pt idx="1138">
                  <c:v>9.7739999999999991</c:v>
                </c:pt>
                <c:pt idx="1139">
                  <c:v>9.7859999999999996</c:v>
                </c:pt>
                <c:pt idx="1140">
                  <c:v>9.7970000000000006</c:v>
                </c:pt>
                <c:pt idx="1141">
                  <c:v>9.8089999999999993</c:v>
                </c:pt>
                <c:pt idx="1142">
                  <c:v>9.82</c:v>
                </c:pt>
                <c:pt idx="1143">
                  <c:v>9.8320000000000007</c:v>
                </c:pt>
                <c:pt idx="1144">
                  <c:v>9.8439999999999994</c:v>
                </c:pt>
                <c:pt idx="1145">
                  <c:v>9.8550000000000004</c:v>
                </c:pt>
                <c:pt idx="1146">
                  <c:v>9.8670000000000009</c:v>
                </c:pt>
                <c:pt idx="1147">
                  <c:v>9.8789999999999996</c:v>
                </c:pt>
                <c:pt idx="1148">
                  <c:v>9.89</c:v>
                </c:pt>
                <c:pt idx="1149">
                  <c:v>9.9019999999999992</c:v>
                </c:pt>
                <c:pt idx="1150">
                  <c:v>9.9130000000000003</c:v>
                </c:pt>
                <c:pt idx="1151">
                  <c:v>9.9250000000000007</c:v>
                </c:pt>
                <c:pt idx="1152">
                  <c:v>9.9359999999999999</c:v>
                </c:pt>
                <c:pt idx="1153">
                  <c:v>9.9480000000000004</c:v>
                </c:pt>
                <c:pt idx="1154">
                  <c:v>9.9589999999999996</c:v>
                </c:pt>
                <c:pt idx="1155">
                  <c:v>9.9710000000000001</c:v>
                </c:pt>
                <c:pt idx="1156">
                  <c:v>9.9819999999999993</c:v>
                </c:pt>
                <c:pt idx="1157">
                  <c:v>9.9939999999999998</c:v>
                </c:pt>
                <c:pt idx="1158">
                  <c:v>10.01</c:v>
                </c:pt>
                <c:pt idx="1159">
                  <c:v>10.02</c:v>
                </c:pt>
                <c:pt idx="1160">
                  <c:v>10.029999999999999</c:v>
                </c:pt>
                <c:pt idx="1161">
                  <c:v>10.039999999999999</c:v>
                </c:pt>
                <c:pt idx="1162">
                  <c:v>10.050000000000001</c:v>
                </c:pt>
                <c:pt idx="1163">
                  <c:v>10.06</c:v>
                </c:pt>
                <c:pt idx="1164">
                  <c:v>10.07</c:v>
                </c:pt>
                <c:pt idx="1165">
                  <c:v>10.09</c:v>
                </c:pt>
                <c:pt idx="1166">
                  <c:v>10.1</c:v>
                </c:pt>
                <c:pt idx="1167">
                  <c:v>10.11</c:v>
                </c:pt>
                <c:pt idx="1168">
                  <c:v>10.119999999999999</c:v>
                </c:pt>
                <c:pt idx="1169">
                  <c:v>10.130000000000001</c:v>
                </c:pt>
                <c:pt idx="1170">
                  <c:v>10.14</c:v>
                </c:pt>
                <c:pt idx="1171">
                  <c:v>10.15</c:v>
                </c:pt>
                <c:pt idx="1172">
                  <c:v>10.17</c:v>
                </c:pt>
                <c:pt idx="1173">
                  <c:v>10.18</c:v>
                </c:pt>
                <c:pt idx="1174">
                  <c:v>10.19</c:v>
                </c:pt>
                <c:pt idx="1175">
                  <c:v>10.199999999999999</c:v>
                </c:pt>
                <c:pt idx="1176">
                  <c:v>10.210000000000001</c:v>
                </c:pt>
                <c:pt idx="1177">
                  <c:v>10.220000000000001</c:v>
                </c:pt>
                <c:pt idx="1178">
                  <c:v>10.23</c:v>
                </c:pt>
                <c:pt idx="1179">
                  <c:v>10.25</c:v>
                </c:pt>
                <c:pt idx="1180">
                  <c:v>10.26</c:v>
                </c:pt>
                <c:pt idx="1181">
                  <c:v>10.27</c:v>
                </c:pt>
                <c:pt idx="1182">
                  <c:v>10.28</c:v>
                </c:pt>
                <c:pt idx="1183">
                  <c:v>10.29</c:v>
                </c:pt>
                <c:pt idx="1184">
                  <c:v>10.3</c:v>
                </c:pt>
                <c:pt idx="1185">
                  <c:v>10.31</c:v>
                </c:pt>
                <c:pt idx="1186">
                  <c:v>10.33</c:v>
                </c:pt>
                <c:pt idx="1187">
                  <c:v>10.34</c:v>
                </c:pt>
                <c:pt idx="1188">
                  <c:v>10.35</c:v>
                </c:pt>
                <c:pt idx="1189">
                  <c:v>10.36</c:v>
                </c:pt>
                <c:pt idx="1190">
                  <c:v>10.37</c:v>
                </c:pt>
                <c:pt idx="1191">
                  <c:v>10.38</c:v>
                </c:pt>
                <c:pt idx="1192">
                  <c:v>10.39</c:v>
                </c:pt>
                <c:pt idx="1193">
                  <c:v>10.41</c:v>
                </c:pt>
                <c:pt idx="1194">
                  <c:v>10.42</c:v>
                </c:pt>
                <c:pt idx="1195">
                  <c:v>10.43</c:v>
                </c:pt>
                <c:pt idx="1196">
                  <c:v>10.44</c:v>
                </c:pt>
                <c:pt idx="1197">
                  <c:v>10.45</c:v>
                </c:pt>
                <c:pt idx="1198">
                  <c:v>10.46</c:v>
                </c:pt>
                <c:pt idx="1199">
                  <c:v>10.48</c:v>
                </c:pt>
                <c:pt idx="1200">
                  <c:v>10.49</c:v>
                </c:pt>
                <c:pt idx="1201">
                  <c:v>10.5</c:v>
                </c:pt>
                <c:pt idx="1202">
                  <c:v>10.51</c:v>
                </c:pt>
                <c:pt idx="1203">
                  <c:v>10.52</c:v>
                </c:pt>
                <c:pt idx="1204">
                  <c:v>10.53</c:v>
                </c:pt>
                <c:pt idx="1205">
                  <c:v>10.54</c:v>
                </c:pt>
                <c:pt idx="1206">
                  <c:v>10.56</c:v>
                </c:pt>
                <c:pt idx="1207">
                  <c:v>10.57</c:v>
                </c:pt>
                <c:pt idx="1208">
                  <c:v>10.58</c:v>
                </c:pt>
                <c:pt idx="1209">
                  <c:v>10.59</c:v>
                </c:pt>
                <c:pt idx="1210">
                  <c:v>10.6</c:v>
                </c:pt>
                <c:pt idx="1211">
                  <c:v>10.61</c:v>
                </c:pt>
                <c:pt idx="1212">
                  <c:v>10.63</c:v>
                </c:pt>
                <c:pt idx="1213">
                  <c:v>10.64</c:v>
                </c:pt>
                <c:pt idx="1214">
                  <c:v>10.65</c:v>
                </c:pt>
                <c:pt idx="1215">
                  <c:v>10.66</c:v>
                </c:pt>
                <c:pt idx="1216">
                  <c:v>10.67</c:v>
                </c:pt>
                <c:pt idx="1217">
                  <c:v>10.68</c:v>
                </c:pt>
                <c:pt idx="1218">
                  <c:v>10.7</c:v>
                </c:pt>
                <c:pt idx="1219">
                  <c:v>10.71</c:v>
                </c:pt>
                <c:pt idx="1220">
                  <c:v>10.72</c:v>
                </c:pt>
                <c:pt idx="1221">
                  <c:v>10.73</c:v>
                </c:pt>
                <c:pt idx="1222">
                  <c:v>10.74</c:v>
                </c:pt>
                <c:pt idx="1223">
                  <c:v>10.75</c:v>
                </c:pt>
                <c:pt idx="1224">
                  <c:v>10.77</c:v>
                </c:pt>
                <c:pt idx="1225">
                  <c:v>10.78</c:v>
                </c:pt>
                <c:pt idx="1226">
                  <c:v>10.79</c:v>
                </c:pt>
                <c:pt idx="1227">
                  <c:v>10.8</c:v>
                </c:pt>
                <c:pt idx="1228">
                  <c:v>10.81</c:v>
                </c:pt>
                <c:pt idx="1229">
                  <c:v>10.83</c:v>
                </c:pt>
                <c:pt idx="1230">
                  <c:v>10.84</c:v>
                </c:pt>
                <c:pt idx="1231">
                  <c:v>10.85</c:v>
                </c:pt>
                <c:pt idx="1232">
                  <c:v>10.86</c:v>
                </c:pt>
                <c:pt idx="1233">
                  <c:v>10.87</c:v>
                </c:pt>
                <c:pt idx="1234">
                  <c:v>10.89</c:v>
                </c:pt>
                <c:pt idx="1235">
                  <c:v>10.9</c:v>
                </c:pt>
                <c:pt idx="1236">
                  <c:v>10.91</c:v>
                </c:pt>
                <c:pt idx="1237">
                  <c:v>10.92</c:v>
                </c:pt>
                <c:pt idx="1238">
                  <c:v>10.94</c:v>
                </c:pt>
                <c:pt idx="1239">
                  <c:v>10.95</c:v>
                </c:pt>
                <c:pt idx="1240">
                  <c:v>10.96</c:v>
                </c:pt>
                <c:pt idx="1241">
                  <c:v>10.97</c:v>
                </c:pt>
                <c:pt idx="1242">
                  <c:v>10.98</c:v>
                </c:pt>
                <c:pt idx="1243">
                  <c:v>11</c:v>
                </c:pt>
                <c:pt idx="1244">
                  <c:v>11.01</c:v>
                </c:pt>
                <c:pt idx="1245">
                  <c:v>11.02</c:v>
                </c:pt>
                <c:pt idx="1246">
                  <c:v>11.04</c:v>
                </c:pt>
                <c:pt idx="1247">
                  <c:v>11.05</c:v>
                </c:pt>
                <c:pt idx="1248">
                  <c:v>11.3</c:v>
                </c:pt>
                <c:pt idx="1249">
                  <c:v>11.8</c:v>
                </c:pt>
                <c:pt idx="1250">
                  <c:v>12.1</c:v>
                </c:pt>
                <c:pt idx="1251">
                  <c:v>12.16</c:v>
                </c:pt>
                <c:pt idx="1252">
                  <c:v>12.16</c:v>
                </c:pt>
                <c:pt idx="1253">
                  <c:v>12.15</c:v>
                </c:pt>
                <c:pt idx="1254">
                  <c:v>12.15</c:v>
                </c:pt>
                <c:pt idx="1255">
                  <c:v>12.15</c:v>
                </c:pt>
                <c:pt idx="1256">
                  <c:v>12.15</c:v>
                </c:pt>
                <c:pt idx="1257">
                  <c:v>12.15</c:v>
                </c:pt>
                <c:pt idx="1258">
                  <c:v>12.15</c:v>
                </c:pt>
                <c:pt idx="1259">
                  <c:v>12.15</c:v>
                </c:pt>
                <c:pt idx="1260">
                  <c:v>12.15</c:v>
                </c:pt>
                <c:pt idx="1261">
                  <c:v>12.15</c:v>
                </c:pt>
                <c:pt idx="1262">
                  <c:v>12.15</c:v>
                </c:pt>
                <c:pt idx="1263">
                  <c:v>12.15</c:v>
                </c:pt>
                <c:pt idx="1264">
                  <c:v>12.15</c:v>
                </c:pt>
                <c:pt idx="1265">
                  <c:v>12.15</c:v>
                </c:pt>
                <c:pt idx="1266">
                  <c:v>12.15</c:v>
                </c:pt>
                <c:pt idx="1267">
                  <c:v>12.15</c:v>
                </c:pt>
                <c:pt idx="1268">
                  <c:v>12.15</c:v>
                </c:pt>
                <c:pt idx="1269">
                  <c:v>12.15</c:v>
                </c:pt>
                <c:pt idx="1270">
                  <c:v>12.15</c:v>
                </c:pt>
                <c:pt idx="1271">
                  <c:v>12.15</c:v>
                </c:pt>
                <c:pt idx="1272">
                  <c:v>12.15</c:v>
                </c:pt>
                <c:pt idx="1273">
                  <c:v>12.15</c:v>
                </c:pt>
                <c:pt idx="1274">
                  <c:v>12.15</c:v>
                </c:pt>
                <c:pt idx="1275">
                  <c:v>12.15</c:v>
                </c:pt>
                <c:pt idx="1276">
                  <c:v>12.15</c:v>
                </c:pt>
                <c:pt idx="1277">
                  <c:v>12.15</c:v>
                </c:pt>
                <c:pt idx="1278">
                  <c:v>12.15</c:v>
                </c:pt>
                <c:pt idx="1279">
                  <c:v>12.15</c:v>
                </c:pt>
                <c:pt idx="1280">
                  <c:v>12.15</c:v>
                </c:pt>
                <c:pt idx="1281">
                  <c:v>12.15</c:v>
                </c:pt>
                <c:pt idx="1282">
                  <c:v>12.15</c:v>
                </c:pt>
                <c:pt idx="1283">
                  <c:v>12.15</c:v>
                </c:pt>
                <c:pt idx="1284">
                  <c:v>12.15</c:v>
                </c:pt>
                <c:pt idx="1285">
                  <c:v>12.15</c:v>
                </c:pt>
                <c:pt idx="1286">
                  <c:v>12.15</c:v>
                </c:pt>
                <c:pt idx="1287">
                  <c:v>12.15</c:v>
                </c:pt>
                <c:pt idx="1288">
                  <c:v>12.15</c:v>
                </c:pt>
                <c:pt idx="1289">
                  <c:v>12.15</c:v>
                </c:pt>
                <c:pt idx="1290">
                  <c:v>12.15</c:v>
                </c:pt>
                <c:pt idx="1291">
                  <c:v>12.15</c:v>
                </c:pt>
                <c:pt idx="1292">
                  <c:v>12.15</c:v>
                </c:pt>
                <c:pt idx="1293">
                  <c:v>12.15</c:v>
                </c:pt>
                <c:pt idx="1294">
                  <c:v>12.15</c:v>
                </c:pt>
                <c:pt idx="1295">
                  <c:v>12.15</c:v>
                </c:pt>
                <c:pt idx="1296">
                  <c:v>12.15</c:v>
                </c:pt>
                <c:pt idx="1297">
                  <c:v>12.15</c:v>
                </c:pt>
                <c:pt idx="1298">
                  <c:v>12.15</c:v>
                </c:pt>
                <c:pt idx="1299">
                  <c:v>12.15</c:v>
                </c:pt>
                <c:pt idx="1300">
                  <c:v>12.15</c:v>
                </c:pt>
                <c:pt idx="1301">
                  <c:v>12.15</c:v>
                </c:pt>
                <c:pt idx="1302">
                  <c:v>12.15</c:v>
                </c:pt>
                <c:pt idx="1303">
                  <c:v>12.15</c:v>
                </c:pt>
                <c:pt idx="1304">
                  <c:v>12.15</c:v>
                </c:pt>
                <c:pt idx="1305">
                  <c:v>12.15</c:v>
                </c:pt>
                <c:pt idx="1306">
                  <c:v>12.15</c:v>
                </c:pt>
                <c:pt idx="1307">
                  <c:v>12.15</c:v>
                </c:pt>
                <c:pt idx="1308">
                  <c:v>12.15</c:v>
                </c:pt>
                <c:pt idx="1309">
                  <c:v>12.15</c:v>
                </c:pt>
                <c:pt idx="1310">
                  <c:v>12.15</c:v>
                </c:pt>
                <c:pt idx="1311">
                  <c:v>12.15</c:v>
                </c:pt>
                <c:pt idx="1312">
                  <c:v>12.15</c:v>
                </c:pt>
                <c:pt idx="1313">
                  <c:v>12.15</c:v>
                </c:pt>
                <c:pt idx="1314">
                  <c:v>12.15</c:v>
                </c:pt>
                <c:pt idx="1315">
                  <c:v>12.15</c:v>
                </c:pt>
                <c:pt idx="1316">
                  <c:v>12.15</c:v>
                </c:pt>
                <c:pt idx="1317">
                  <c:v>12.15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</c:numCache>
            </c:numRef>
          </c:xVal>
          <c:yVal>
            <c:numRef>
              <c:f>'S9'!$B$2:$B$1927</c:f>
              <c:numCache>
                <c:formatCode>General</c:formatCode>
                <c:ptCount val="1926"/>
                <c:pt idx="0">
                  <c:v>5.5390000000000002E-2</c:v>
                </c:pt>
                <c:pt idx="1">
                  <c:v>5.6410000000000002E-2</c:v>
                </c:pt>
                <c:pt idx="2">
                  <c:v>5.6270000000000001E-2</c:v>
                </c:pt>
                <c:pt idx="3">
                  <c:v>5.5460000000000002E-2</c:v>
                </c:pt>
                <c:pt idx="4">
                  <c:v>5.595E-2</c:v>
                </c:pt>
                <c:pt idx="5">
                  <c:v>5.772E-2</c:v>
                </c:pt>
                <c:pt idx="6">
                  <c:v>6.0019999999999997E-2</c:v>
                </c:pt>
                <c:pt idx="7">
                  <c:v>6.1670000000000003E-2</c:v>
                </c:pt>
                <c:pt idx="8">
                  <c:v>6.2649999999999997E-2</c:v>
                </c:pt>
                <c:pt idx="9">
                  <c:v>6.3539999999999999E-2</c:v>
                </c:pt>
                <c:pt idx="10">
                  <c:v>6.3200000000000006E-2</c:v>
                </c:pt>
                <c:pt idx="11">
                  <c:v>6.2570000000000001E-2</c:v>
                </c:pt>
                <c:pt idx="12">
                  <c:v>6.411E-2</c:v>
                </c:pt>
                <c:pt idx="13">
                  <c:v>6.5769999999999995E-2</c:v>
                </c:pt>
                <c:pt idx="14">
                  <c:v>6.6269999999999996E-2</c:v>
                </c:pt>
                <c:pt idx="15">
                  <c:v>6.5769999999999995E-2</c:v>
                </c:pt>
                <c:pt idx="16">
                  <c:v>6.5869999999999998E-2</c:v>
                </c:pt>
                <c:pt idx="17">
                  <c:v>6.6900000000000001E-2</c:v>
                </c:pt>
                <c:pt idx="18">
                  <c:v>6.8099999999999994E-2</c:v>
                </c:pt>
                <c:pt idx="19">
                  <c:v>6.9279999999999994E-2</c:v>
                </c:pt>
                <c:pt idx="20">
                  <c:v>7.263E-2</c:v>
                </c:pt>
                <c:pt idx="21">
                  <c:v>0.1258</c:v>
                </c:pt>
                <c:pt idx="22">
                  <c:v>0.30170000000000002</c:v>
                </c:pt>
                <c:pt idx="23">
                  <c:v>0.622</c:v>
                </c:pt>
                <c:pt idx="24">
                  <c:v>1.0649999999999999</c:v>
                </c:pt>
                <c:pt idx="25">
                  <c:v>1.591</c:v>
                </c:pt>
                <c:pt idx="26">
                  <c:v>2.17</c:v>
                </c:pt>
                <c:pt idx="27">
                  <c:v>2.7890000000000001</c:v>
                </c:pt>
                <c:pt idx="28">
                  <c:v>3.44</c:v>
                </c:pt>
                <c:pt idx="29">
                  <c:v>4.1150000000000002</c:v>
                </c:pt>
                <c:pt idx="30">
                  <c:v>4.8090000000000002</c:v>
                </c:pt>
                <c:pt idx="31">
                  <c:v>5.5190000000000001</c:v>
                </c:pt>
                <c:pt idx="32">
                  <c:v>6.2389999999999999</c:v>
                </c:pt>
                <c:pt idx="33">
                  <c:v>6.9619999999999997</c:v>
                </c:pt>
                <c:pt idx="34">
                  <c:v>7.6769999999999996</c:v>
                </c:pt>
                <c:pt idx="35">
                  <c:v>8.3930000000000007</c:v>
                </c:pt>
                <c:pt idx="36">
                  <c:v>9.109</c:v>
                </c:pt>
                <c:pt idx="37">
                  <c:v>9.8219999999999992</c:v>
                </c:pt>
                <c:pt idx="38">
                  <c:v>10.53</c:v>
                </c:pt>
                <c:pt idx="39">
                  <c:v>11.23</c:v>
                </c:pt>
                <c:pt idx="40">
                  <c:v>11.93</c:v>
                </c:pt>
                <c:pt idx="41">
                  <c:v>12.63</c:v>
                </c:pt>
                <c:pt idx="42">
                  <c:v>13.34</c:v>
                </c:pt>
                <c:pt idx="43">
                  <c:v>14.05</c:v>
                </c:pt>
                <c:pt idx="44">
                  <c:v>14.78</c:v>
                </c:pt>
                <c:pt idx="45">
                  <c:v>15.51</c:v>
                </c:pt>
                <c:pt idx="46">
                  <c:v>16.260000000000002</c:v>
                </c:pt>
                <c:pt idx="47">
                  <c:v>17.010000000000002</c:v>
                </c:pt>
                <c:pt idx="48">
                  <c:v>17.78</c:v>
                </c:pt>
                <c:pt idx="49">
                  <c:v>18.55</c:v>
                </c:pt>
                <c:pt idx="50">
                  <c:v>19.34</c:v>
                </c:pt>
                <c:pt idx="51">
                  <c:v>20.16</c:v>
                </c:pt>
                <c:pt idx="52">
                  <c:v>21.01</c:v>
                </c:pt>
                <c:pt idx="53">
                  <c:v>21.88</c:v>
                </c:pt>
                <c:pt idx="54">
                  <c:v>22.75</c:v>
                </c:pt>
                <c:pt idx="55">
                  <c:v>23.61</c:v>
                </c:pt>
                <c:pt idx="56">
                  <c:v>24.46</c:v>
                </c:pt>
                <c:pt idx="57">
                  <c:v>25.31</c:v>
                </c:pt>
                <c:pt idx="58">
                  <c:v>26.16</c:v>
                </c:pt>
                <c:pt idx="59">
                  <c:v>27.02</c:v>
                </c:pt>
                <c:pt idx="60">
                  <c:v>27.89</c:v>
                </c:pt>
                <c:pt idx="61">
                  <c:v>28.77</c:v>
                </c:pt>
                <c:pt idx="62">
                  <c:v>29.65</c:v>
                </c:pt>
                <c:pt idx="63">
                  <c:v>30.55</c:v>
                </c:pt>
                <c:pt idx="64">
                  <c:v>31.45</c:v>
                </c:pt>
                <c:pt idx="65">
                  <c:v>32.35</c:v>
                </c:pt>
                <c:pt idx="66">
                  <c:v>33.26</c:v>
                </c:pt>
                <c:pt idx="67">
                  <c:v>34.18</c:v>
                </c:pt>
                <c:pt idx="68">
                  <c:v>35.1</c:v>
                </c:pt>
                <c:pt idx="69">
                  <c:v>36.03</c:v>
                </c:pt>
                <c:pt idx="70">
                  <c:v>36.96</c:v>
                </c:pt>
                <c:pt idx="71">
                  <c:v>37.9</c:v>
                </c:pt>
                <c:pt idx="72">
                  <c:v>38.840000000000003</c:v>
                </c:pt>
                <c:pt idx="73">
                  <c:v>39.79</c:v>
                </c:pt>
                <c:pt idx="74">
                  <c:v>40.74</c:v>
                </c:pt>
                <c:pt idx="75">
                  <c:v>41.69</c:v>
                </c:pt>
                <c:pt idx="76">
                  <c:v>42.64</c:v>
                </c:pt>
                <c:pt idx="77">
                  <c:v>43.6</c:v>
                </c:pt>
                <c:pt idx="78">
                  <c:v>44.56</c:v>
                </c:pt>
                <c:pt idx="79">
                  <c:v>45.52</c:v>
                </c:pt>
                <c:pt idx="80">
                  <c:v>46.49</c:v>
                </c:pt>
                <c:pt idx="81">
                  <c:v>47.45</c:v>
                </c:pt>
                <c:pt idx="82">
                  <c:v>48.42</c:v>
                </c:pt>
                <c:pt idx="83">
                  <c:v>49.39</c:v>
                </c:pt>
                <c:pt idx="84">
                  <c:v>50.36</c:v>
                </c:pt>
                <c:pt idx="85">
                  <c:v>51.33</c:v>
                </c:pt>
                <c:pt idx="86">
                  <c:v>52.31</c:v>
                </c:pt>
                <c:pt idx="87">
                  <c:v>53.29</c:v>
                </c:pt>
                <c:pt idx="88">
                  <c:v>54.26</c:v>
                </c:pt>
                <c:pt idx="89">
                  <c:v>55.25</c:v>
                </c:pt>
                <c:pt idx="90">
                  <c:v>56.23</c:v>
                </c:pt>
                <c:pt idx="91">
                  <c:v>57.21</c:v>
                </c:pt>
                <c:pt idx="92">
                  <c:v>58.2</c:v>
                </c:pt>
                <c:pt idx="93">
                  <c:v>59.18</c:v>
                </c:pt>
                <c:pt idx="94">
                  <c:v>60.17</c:v>
                </c:pt>
                <c:pt idx="95">
                  <c:v>61.16</c:v>
                </c:pt>
                <c:pt idx="96">
                  <c:v>62.16</c:v>
                </c:pt>
                <c:pt idx="97">
                  <c:v>63.14</c:v>
                </c:pt>
                <c:pt idx="98">
                  <c:v>64.13</c:v>
                </c:pt>
                <c:pt idx="99">
                  <c:v>65.13</c:v>
                </c:pt>
                <c:pt idx="100">
                  <c:v>66.12</c:v>
                </c:pt>
                <c:pt idx="101">
                  <c:v>67.12</c:v>
                </c:pt>
                <c:pt idx="102">
                  <c:v>68.11</c:v>
                </c:pt>
                <c:pt idx="103">
                  <c:v>69.099999999999994</c:v>
                </c:pt>
                <c:pt idx="104">
                  <c:v>70.09</c:v>
                </c:pt>
                <c:pt idx="105">
                  <c:v>71.08</c:v>
                </c:pt>
                <c:pt idx="106">
                  <c:v>72.069999999999993</c:v>
                </c:pt>
                <c:pt idx="107">
                  <c:v>73.06</c:v>
                </c:pt>
                <c:pt idx="108">
                  <c:v>74.05</c:v>
                </c:pt>
                <c:pt idx="109">
                  <c:v>75.03</c:v>
                </c:pt>
                <c:pt idx="110">
                  <c:v>76.02</c:v>
                </c:pt>
                <c:pt idx="111">
                  <c:v>77</c:v>
                </c:pt>
                <c:pt idx="112">
                  <c:v>77.989999999999995</c:v>
                </c:pt>
                <c:pt idx="113">
                  <c:v>78.97</c:v>
                </c:pt>
                <c:pt idx="114">
                  <c:v>79.94</c:v>
                </c:pt>
                <c:pt idx="115">
                  <c:v>80.92</c:v>
                </c:pt>
                <c:pt idx="116">
                  <c:v>81.89</c:v>
                </c:pt>
                <c:pt idx="117">
                  <c:v>82.86</c:v>
                </c:pt>
                <c:pt idx="118">
                  <c:v>83.83</c:v>
                </c:pt>
                <c:pt idx="119">
                  <c:v>84.79</c:v>
                </c:pt>
                <c:pt idx="120">
                  <c:v>85.74</c:v>
                </c:pt>
                <c:pt idx="121">
                  <c:v>86.69</c:v>
                </c:pt>
                <c:pt idx="122">
                  <c:v>87.63</c:v>
                </c:pt>
                <c:pt idx="123">
                  <c:v>88.57</c:v>
                </c:pt>
                <c:pt idx="124">
                  <c:v>89.49</c:v>
                </c:pt>
                <c:pt idx="125">
                  <c:v>90.41</c:v>
                </c:pt>
                <c:pt idx="126">
                  <c:v>91.32</c:v>
                </c:pt>
                <c:pt idx="127">
                  <c:v>92.22</c:v>
                </c:pt>
                <c:pt idx="128">
                  <c:v>93.11</c:v>
                </c:pt>
                <c:pt idx="129">
                  <c:v>93.98</c:v>
                </c:pt>
                <c:pt idx="130">
                  <c:v>94.84</c:v>
                </c:pt>
                <c:pt idx="131">
                  <c:v>95.7</c:v>
                </c:pt>
                <c:pt idx="132">
                  <c:v>96.54</c:v>
                </c:pt>
                <c:pt idx="133">
                  <c:v>97.36</c:v>
                </c:pt>
                <c:pt idx="134">
                  <c:v>98.18</c:v>
                </c:pt>
                <c:pt idx="135">
                  <c:v>98.98</c:v>
                </c:pt>
                <c:pt idx="136">
                  <c:v>99.77</c:v>
                </c:pt>
                <c:pt idx="137">
                  <c:v>100.55</c:v>
                </c:pt>
                <c:pt idx="138">
                  <c:v>101.31</c:v>
                </c:pt>
                <c:pt idx="139">
                  <c:v>102.06</c:v>
                </c:pt>
                <c:pt idx="140">
                  <c:v>102.8</c:v>
                </c:pt>
                <c:pt idx="141">
                  <c:v>103.52</c:v>
                </c:pt>
                <c:pt idx="142">
                  <c:v>104.23</c:v>
                </c:pt>
                <c:pt idx="143">
                  <c:v>104.89</c:v>
                </c:pt>
                <c:pt idx="144">
                  <c:v>105.46</c:v>
                </c:pt>
                <c:pt idx="145">
                  <c:v>105.93</c:v>
                </c:pt>
                <c:pt idx="146">
                  <c:v>106.29</c:v>
                </c:pt>
                <c:pt idx="147">
                  <c:v>106.57</c:v>
                </c:pt>
                <c:pt idx="148">
                  <c:v>106.75</c:v>
                </c:pt>
                <c:pt idx="149">
                  <c:v>106.88</c:v>
                </c:pt>
                <c:pt idx="150">
                  <c:v>106.99</c:v>
                </c:pt>
                <c:pt idx="151">
                  <c:v>107.11</c:v>
                </c:pt>
                <c:pt idx="152">
                  <c:v>107.24</c:v>
                </c:pt>
                <c:pt idx="153">
                  <c:v>107.38</c:v>
                </c:pt>
                <c:pt idx="154">
                  <c:v>107.51</c:v>
                </c:pt>
                <c:pt idx="155">
                  <c:v>107.64</c:v>
                </c:pt>
                <c:pt idx="156">
                  <c:v>107.75</c:v>
                </c:pt>
                <c:pt idx="157">
                  <c:v>107.85</c:v>
                </c:pt>
                <c:pt idx="158">
                  <c:v>107.97</c:v>
                </c:pt>
                <c:pt idx="159">
                  <c:v>108.11</c:v>
                </c:pt>
                <c:pt idx="160">
                  <c:v>108.28</c:v>
                </c:pt>
                <c:pt idx="161">
                  <c:v>108.48</c:v>
                </c:pt>
                <c:pt idx="162">
                  <c:v>108.68</c:v>
                </c:pt>
                <c:pt idx="163">
                  <c:v>108.85</c:v>
                </c:pt>
                <c:pt idx="164">
                  <c:v>109.01</c:v>
                </c:pt>
                <c:pt idx="165">
                  <c:v>109.15</c:v>
                </c:pt>
                <c:pt idx="166">
                  <c:v>109.29</c:v>
                </c:pt>
                <c:pt idx="167">
                  <c:v>109.45</c:v>
                </c:pt>
                <c:pt idx="168">
                  <c:v>109.64</c:v>
                </c:pt>
                <c:pt idx="169">
                  <c:v>109.83</c:v>
                </c:pt>
                <c:pt idx="170">
                  <c:v>110.02</c:v>
                </c:pt>
                <c:pt idx="171">
                  <c:v>110.22</c:v>
                </c:pt>
                <c:pt idx="172">
                  <c:v>110.42</c:v>
                </c:pt>
                <c:pt idx="173">
                  <c:v>110.64</c:v>
                </c:pt>
                <c:pt idx="174">
                  <c:v>110.87</c:v>
                </c:pt>
                <c:pt idx="175">
                  <c:v>111.1</c:v>
                </c:pt>
                <c:pt idx="176">
                  <c:v>111.35</c:v>
                </c:pt>
                <c:pt idx="177">
                  <c:v>111.59</c:v>
                </c:pt>
                <c:pt idx="178">
                  <c:v>111.84</c:v>
                </c:pt>
                <c:pt idx="179">
                  <c:v>112.09</c:v>
                </c:pt>
                <c:pt idx="180">
                  <c:v>112.33</c:v>
                </c:pt>
                <c:pt idx="181">
                  <c:v>112.56</c:v>
                </c:pt>
                <c:pt idx="182">
                  <c:v>112.77</c:v>
                </c:pt>
                <c:pt idx="183">
                  <c:v>112.97</c:v>
                </c:pt>
                <c:pt idx="184">
                  <c:v>113.18</c:v>
                </c:pt>
                <c:pt idx="185">
                  <c:v>113.39</c:v>
                </c:pt>
                <c:pt idx="186">
                  <c:v>113.61</c:v>
                </c:pt>
                <c:pt idx="187">
                  <c:v>113.83</c:v>
                </c:pt>
                <c:pt idx="188">
                  <c:v>114.05</c:v>
                </c:pt>
                <c:pt idx="189">
                  <c:v>114.27</c:v>
                </c:pt>
                <c:pt idx="190">
                  <c:v>114.49</c:v>
                </c:pt>
                <c:pt idx="191">
                  <c:v>114.71</c:v>
                </c:pt>
                <c:pt idx="192">
                  <c:v>114.92</c:v>
                </c:pt>
                <c:pt idx="193">
                  <c:v>115.13</c:v>
                </c:pt>
                <c:pt idx="194">
                  <c:v>115.33</c:v>
                </c:pt>
                <c:pt idx="195">
                  <c:v>115.53</c:v>
                </c:pt>
                <c:pt idx="196">
                  <c:v>115.72</c:v>
                </c:pt>
                <c:pt idx="197">
                  <c:v>115.91</c:v>
                </c:pt>
                <c:pt idx="198">
                  <c:v>116.11</c:v>
                </c:pt>
                <c:pt idx="199">
                  <c:v>116.31</c:v>
                </c:pt>
                <c:pt idx="200">
                  <c:v>116.52</c:v>
                </c:pt>
                <c:pt idx="201">
                  <c:v>116.73</c:v>
                </c:pt>
                <c:pt idx="202">
                  <c:v>116.94</c:v>
                </c:pt>
                <c:pt idx="203">
                  <c:v>117.15</c:v>
                </c:pt>
                <c:pt idx="204">
                  <c:v>117.34</c:v>
                </c:pt>
                <c:pt idx="205">
                  <c:v>117.53</c:v>
                </c:pt>
                <c:pt idx="206">
                  <c:v>117.73</c:v>
                </c:pt>
                <c:pt idx="207">
                  <c:v>117.91</c:v>
                </c:pt>
                <c:pt idx="208">
                  <c:v>118.1</c:v>
                </c:pt>
                <c:pt idx="209">
                  <c:v>118.3</c:v>
                </c:pt>
                <c:pt idx="210">
                  <c:v>118.5</c:v>
                </c:pt>
                <c:pt idx="211">
                  <c:v>118.71</c:v>
                </c:pt>
                <c:pt idx="212">
                  <c:v>118.92</c:v>
                </c:pt>
                <c:pt idx="213">
                  <c:v>119.12</c:v>
                </c:pt>
                <c:pt idx="214">
                  <c:v>119.32</c:v>
                </c:pt>
                <c:pt idx="215">
                  <c:v>119.5</c:v>
                </c:pt>
                <c:pt idx="216">
                  <c:v>119.68</c:v>
                </c:pt>
                <c:pt idx="217">
                  <c:v>119.86</c:v>
                </c:pt>
                <c:pt idx="218">
                  <c:v>120.05</c:v>
                </c:pt>
                <c:pt idx="219">
                  <c:v>120.23</c:v>
                </c:pt>
                <c:pt idx="220">
                  <c:v>120.41</c:v>
                </c:pt>
                <c:pt idx="221">
                  <c:v>120.58</c:v>
                </c:pt>
                <c:pt idx="222">
                  <c:v>120.74</c:v>
                </c:pt>
                <c:pt idx="223">
                  <c:v>120.91</c:v>
                </c:pt>
                <c:pt idx="224">
                  <c:v>121.08</c:v>
                </c:pt>
                <c:pt idx="225">
                  <c:v>121.26</c:v>
                </c:pt>
                <c:pt idx="226">
                  <c:v>121.42</c:v>
                </c:pt>
                <c:pt idx="227">
                  <c:v>121.58</c:v>
                </c:pt>
                <c:pt idx="228">
                  <c:v>121.75</c:v>
                </c:pt>
                <c:pt idx="229">
                  <c:v>121.92</c:v>
                </c:pt>
                <c:pt idx="230">
                  <c:v>122.08</c:v>
                </c:pt>
                <c:pt idx="231">
                  <c:v>122.24</c:v>
                </c:pt>
                <c:pt idx="232">
                  <c:v>122.4</c:v>
                </c:pt>
                <c:pt idx="233">
                  <c:v>122.56</c:v>
                </c:pt>
                <c:pt idx="234">
                  <c:v>122.72</c:v>
                </c:pt>
                <c:pt idx="235">
                  <c:v>122.88</c:v>
                </c:pt>
                <c:pt idx="236">
                  <c:v>123</c:v>
                </c:pt>
                <c:pt idx="237">
                  <c:v>123.12</c:v>
                </c:pt>
                <c:pt idx="238">
                  <c:v>123.25</c:v>
                </c:pt>
                <c:pt idx="239">
                  <c:v>123.39</c:v>
                </c:pt>
                <c:pt idx="240">
                  <c:v>123.51</c:v>
                </c:pt>
                <c:pt idx="241">
                  <c:v>123.63</c:v>
                </c:pt>
                <c:pt idx="242">
                  <c:v>123.78</c:v>
                </c:pt>
                <c:pt idx="243">
                  <c:v>123.93</c:v>
                </c:pt>
                <c:pt idx="244">
                  <c:v>124.09</c:v>
                </c:pt>
                <c:pt idx="245">
                  <c:v>124.22</c:v>
                </c:pt>
                <c:pt idx="246">
                  <c:v>124.35</c:v>
                </c:pt>
                <c:pt idx="247">
                  <c:v>124.48</c:v>
                </c:pt>
                <c:pt idx="248">
                  <c:v>124.61</c:v>
                </c:pt>
                <c:pt idx="249">
                  <c:v>124.75</c:v>
                </c:pt>
                <c:pt idx="250">
                  <c:v>124.89</c:v>
                </c:pt>
                <c:pt idx="251">
                  <c:v>125.03</c:v>
                </c:pt>
                <c:pt idx="252">
                  <c:v>125.15</c:v>
                </c:pt>
                <c:pt idx="253">
                  <c:v>125.27</c:v>
                </c:pt>
                <c:pt idx="254">
                  <c:v>125.4</c:v>
                </c:pt>
                <c:pt idx="255">
                  <c:v>125.53</c:v>
                </c:pt>
                <c:pt idx="256">
                  <c:v>125.65</c:v>
                </c:pt>
                <c:pt idx="257">
                  <c:v>125.78</c:v>
                </c:pt>
                <c:pt idx="258">
                  <c:v>125.9</c:v>
                </c:pt>
                <c:pt idx="259">
                  <c:v>126.02</c:v>
                </c:pt>
                <c:pt idx="260">
                  <c:v>126.14</c:v>
                </c:pt>
                <c:pt idx="261">
                  <c:v>126.27</c:v>
                </c:pt>
                <c:pt idx="262">
                  <c:v>126.39</c:v>
                </c:pt>
                <c:pt idx="263">
                  <c:v>126.5</c:v>
                </c:pt>
                <c:pt idx="264">
                  <c:v>126.61</c:v>
                </c:pt>
                <c:pt idx="265">
                  <c:v>126.71</c:v>
                </c:pt>
                <c:pt idx="266">
                  <c:v>126.82</c:v>
                </c:pt>
                <c:pt idx="267">
                  <c:v>126.94</c:v>
                </c:pt>
                <c:pt idx="268">
                  <c:v>127.04</c:v>
                </c:pt>
                <c:pt idx="269">
                  <c:v>127.15</c:v>
                </c:pt>
                <c:pt idx="270">
                  <c:v>127.26</c:v>
                </c:pt>
                <c:pt idx="271">
                  <c:v>127.38</c:v>
                </c:pt>
                <c:pt idx="272">
                  <c:v>127.5</c:v>
                </c:pt>
                <c:pt idx="273">
                  <c:v>127.62</c:v>
                </c:pt>
                <c:pt idx="274">
                  <c:v>127.71</c:v>
                </c:pt>
                <c:pt idx="275">
                  <c:v>127.81</c:v>
                </c:pt>
                <c:pt idx="276">
                  <c:v>127.91</c:v>
                </c:pt>
                <c:pt idx="277">
                  <c:v>128.01</c:v>
                </c:pt>
                <c:pt idx="278">
                  <c:v>128.12</c:v>
                </c:pt>
                <c:pt idx="279">
                  <c:v>128.22</c:v>
                </c:pt>
                <c:pt idx="280">
                  <c:v>128.32</c:v>
                </c:pt>
                <c:pt idx="281">
                  <c:v>128.41999999999999</c:v>
                </c:pt>
                <c:pt idx="282">
                  <c:v>128.52000000000001</c:v>
                </c:pt>
                <c:pt idx="283">
                  <c:v>128.62</c:v>
                </c:pt>
                <c:pt idx="284">
                  <c:v>128.69999999999999</c:v>
                </c:pt>
                <c:pt idx="285">
                  <c:v>128.79</c:v>
                </c:pt>
                <c:pt idx="286">
                  <c:v>128.86000000000001</c:v>
                </c:pt>
                <c:pt idx="287">
                  <c:v>128.94999999999999</c:v>
                </c:pt>
                <c:pt idx="288">
                  <c:v>129.04</c:v>
                </c:pt>
                <c:pt idx="289">
                  <c:v>129.12</c:v>
                </c:pt>
                <c:pt idx="290">
                  <c:v>129.21</c:v>
                </c:pt>
                <c:pt idx="291">
                  <c:v>129.29</c:v>
                </c:pt>
                <c:pt idx="292">
                  <c:v>129.37</c:v>
                </c:pt>
                <c:pt idx="293">
                  <c:v>129.44</c:v>
                </c:pt>
                <c:pt idx="294">
                  <c:v>129.51</c:v>
                </c:pt>
                <c:pt idx="295">
                  <c:v>129.58000000000001</c:v>
                </c:pt>
                <c:pt idx="296">
                  <c:v>129.63999999999999</c:v>
                </c:pt>
                <c:pt idx="297">
                  <c:v>129.71</c:v>
                </c:pt>
                <c:pt idx="298">
                  <c:v>129.78</c:v>
                </c:pt>
                <c:pt idx="299">
                  <c:v>129.84</c:v>
                </c:pt>
                <c:pt idx="300">
                  <c:v>129.9</c:v>
                </c:pt>
                <c:pt idx="301">
                  <c:v>129.93</c:v>
                </c:pt>
                <c:pt idx="302">
                  <c:v>129.94999999999999</c:v>
                </c:pt>
                <c:pt idx="303">
                  <c:v>129.96</c:v>
                </c:pt>
                <c:pt idx="304">
                  <c:v>129.94999999999999</c:v>
                </c:pt>
                <c:pt idx="305">
                  <c:v>129.93</c:v>
                </c:pt>
                <c:pt idx="306">
                  <c:v>129.9</c:v>
                </c:pt>
                <c:pt idx="307">
                  <c:v>129.87</c:v>
                </c:pt>
                <c:pt idx="308">
                  <c:v>129.81</c:v>
                </c:pt>
                <c:pt idx="309">
                  <c:v>129.75</c:v>
                </c:pt>
                <c:pt idx="310">
                  <c:v>129.68</c:v>
                </c:pt>
                <c:pt idx="311">
                  <c:v>129.6</c:v>
                </c:pt>
                <c:pt idx="312">
                  <c:v>129.53</c:v>
                </c:pt>
                <c:pt idx="313">
                  <c:v>129.47</c:v>
                </c:pt>
                <c:pt idx="314">
                  <c:v>129.41</c:v>
                </c:pt>
                <c:pt idx="315">
                  <c:v>129.37</c:v>
                </c:pt>
                <c:pt idx="316">
                  <c:v>129.37</c:v>
                </c:pt>
                <c:pt idx="317">
                  <c:v>129.41</c:v>
                </c:pt>
                <c:pt idx="318">
                  <c:v>129.47</c:v>
                </c:pt>
                <c:pt idx="319">
                  <c:v>129.56</c:v>
                </c:pt>
                <c:pt idx="320">
                  <c:v>129.65</c:v>
                </c:pt>
                <c:pt idx="321">
                  <c:v>129.74</c:v>
                </c:pt>
                <c:pt idx="322">
                  <c:v>129.83000000000001</c:v>
                </c:pt>
                <c:pt idx="323">
                  <c:v>129.91999999999999</c:v>
                </c:pt>
                <c:pt idx="324">
                  <c:v>129.99</c:v>
                </c:pt>
                <c:pt idx="325">
                  <c:v>130.04</c:v>
                </c:pt>
                <c:pt idx="326">
                  <c:v>130.08000000000001</c:v>
                </c:pt>
                <c:pt idx="327">
                  <c:v>130.11000000000001</c:v>
                </c:pt>
                <c:pt idx="328">
                  <c:v>130.13999999999999</c:v>
                </c:pt>
                <c:pt idx="329">
                  <c:v>130.15</c:v>
                </c:pt>
                <c:pt idx="330">
                  <c:v>130.13999999999999</c:v>
                </c:pt>
                <c:pt idx="331">
                  <c:v>130.12</c:v>
                </c:pt>
                <c:pt idx="332">
                  <c:v>130.1</c:v>
                </c:pt>
                <c:pt idx="333">
                  <c:v>130.08000000000001</c:v>
                </c:pt>
                <c:pt idx="334">
                  <c:v>130.05000000000001</c:v>
                </c:pt>
                <c:pt idx="335">
                  <c:v>130.02000000000001</c:v>
                </c:pt>
                <c:pt idx="336">
                  <c:v>130.02000000000001</c:v>
                </c:pt>
                <c:pt idx="337">
                  <c:v>130.04</c:v>
                </c:pt>
                <c:pt idx="338">
                  <c:v>130.09</c:v>
                </c:pt>
                <c:pt idx="339">
                  <c:v>130.16</c:v>
                </c:pt>
                <c:pt idx="340">
                  <c:v>130.24</c:v>
                </c:pt>
                <c:pt idx="341">
                  <c:v>130.32</c:v>
                </c:pt>
                <c:pt idx="342">
                  <c:v>130.41</c:v>
                </c:pt>
                <c:pt idx="343">
                  <c:v>130.5</c:v>
                </c:pt>
                <c:pt idx="344">
                  <c:v>130.58000000000001</c:v>
                </c:pt>
                <c:pt idx="345">
                  <c:v>130.66</c:v>
                </c:pt>
                <c:pt idx="346">
                  <c:v>130.72999999999999</c:v>
                </c:pt>
                <c:pt idx="347">
                  <c:v>130.79</c:v>
                </c:pt>
                <c:pt idx="348">
                  <c:v>130.86000000000001</c:v>
                </c:pt>
                <c:pt idx="349">
                  <c:v>130.93</c:v>
                </c:pt>
                <c:pt idx="350">
                  <c:v>130.99</c:v>
                </c:pt>
                <c:pt idx="351">
                  <c:v>131.05000000000001</c:v>
                </c:pt>
                <c:pt idx="352">
                  <c:v>131.11000000000001</c:v>
                </c:pt>
                <c:pt idx="353">
                  <c:v>131.16999999999999</c:v>
                </c:pt>
                <c:pt idx="354">
                  <c:v>131.22999999999999</c:v>
                </c:pt>
                <c:pt idx="355">
                  <c:v>131.29</c:v>
                </c:pt>
                <c:pt idx="356">
                  <c:v>131.34</c:v>
                </c:pt>
                <c:pt idx="357">
                  <c:v>131.38</c:v>
                </c:pt>
                <c:pt idx="358">
                  <c:v>131.43</c:v>
                </c:pt>
                <c:pt idx="359">
                  <c:v>131.47</c:v>
                </c:pt>
                <c:pt idx="360">
                  <c:v>131.5</c:v>
                </c:pt>
                <c:pt idx="361">
                  <c:v>131.54</c:v>
                </c:pt>
                <c:pt idx="362">
                  <c:v>131.57</c:v>
                </c:pt>
                <c:pt idx="363">
                  <c:v>131.6</c:v>
                </c:pt>
                <c:pt idx="364">
                  <c:v>131.63</c:v>
                </c:pt>
                <c:pt idx="365">
                  <c:v>131.66</c:v>
                </c:pt>
                <c:pt idx="366">
                  <c:v>131.69</c:v>
                </c:pt>
                <c:pt idx="367">
                  <c:v>131.72</c:v>
                </c:pt>
                <c:pt idx="368">
                  <c:v>131.75</c:v>
                </c:pt>
                <c:pt idx="369">
                  <c:v>131.79</c:v>
                </c:pt>
                <c:pt idx="370">
                  <c:v>131.83000000000001</c:v>
                </c:pt>
                <c:pt idx="371">
                  <c:v>131.87</c:v>
                </c:pt>
                <c:pt idx="372">
                  <c:v>131.91999999999999</c:v>
                </c:pt>
                <c:pt idx="373">
                  <c:v>131.96</c:v>
                </c:pt>
                <c:pt idx="374">
                  <c:v>132.02000000000001</c:v>
                </c:pt>
                <c:pt idx="375">
                  <c:v>132.07</c:v>
                </c:pt>
                <c:pt idx="376">
                  <c:v>132.12</c:v>
                </c:pt>
                <c:pt idx="377">
                  <c:v>132.18</c:v>
                </c:pt>
                <c:pt idx="378">
                  <c:v>132.22999999999999</c:v>
                </c:pt>
                <c:pt idx="379">
                  <c:v>132.29</c:v>
                </c:pt>
                <c:pt idx="380">
                  <c:v>132.34</c:v>
                </c:pt>
                <c:pt idx="381">
                  <c:v>132.38999999999999</c:v>
                </c:pt>
                <c:pt idx="382">
                  <c:v>132.44</c:v>
                </c:pt>
                <c:pt idx="383">
                  <c:v>132.47999999999999</c:v>
                </c:pt>
                <c:pt idx="384">
                  <c:v>132.52000000000001</c:v>
                </c:pt>
                <c:pt idx="385">
                  <c:v>132.55000000000001</c:v>
                </c:pt>
                <c:pt idx="386">
                  <c:v>132.58000000000001</c:v>
                </c:pt>
                <c:pt idx="387">
                  <c:v>132.6</c:v>
                </c:pt>
                <c:pt idx="388">
                  <c:v>132.62</c:v>
                </c:pt>
                <c:pt idx="389">
                  <c:v>132.63999999999999</c:v>
                </c:pt>
                <c:pt idx="390">
                  <c:v>132.66</c:v>
                </c:pt>
                <c:pt idx="391">
                  <c:v>132.66999999999999</c:v>
                </c:pt>
                <c:pt idx="392">
                  <c:v>132.66999999999999</c:v>
                </c:pt>
                <c:pt idx="393">
                  <c:v>132.66</c:v>
                </c:pt>
                <c:pt idx="394">
                  <c:v>132.63</c:v>
                </c:pt>
                <c:pt idx="395">
                  <c:v>132.61000000000001</c:v>
                </c:pt>
                <c:pt idx="396">
                  <c:v>132.59</c:v>
                </c:pt>
                <c:pt idx="397">
                  <c:v>132.6</c:v>
                </c:pt>
                <c:pt idx="398">
                  <c:v>132.62</c:v>
                </c:pt>
                <c:pt idx="399">
                  <c:v>132.66999999999999</c:v>
                </c:pt>
                <c:pt idx="400">
                  <c:v>132.72999999999999</c:v>
                </c:pt>
                <c:pt idx="401">
                  <c:v>132.81</c:v>
                </c:pt>
                <c:pt idx="402">
                  <c:v>132.9</c:v>
                </c:pt>
                <c:pt idx="403">
                  <c:v>132.99</c:v>
                </c:pt>
                <c:pt idx="404">
                  <c:v>133.09</c:v>
                </c:pt>
                <c:pt idx="405">
                  <c:v>133.18</c:v>
                </c:pt>
                <c:pt idx="406">
                  <c:v>133.27000000000001</c:v>
                </c:pt>
                <c:pt idx="407">
                  <c:v>133.35</c:v>
                </c:pt>
                <c:pt idx="408">
                  <c:v>133.44</c:v>
                </c:pt>
                <c:pt idx="409">
                  <c:v>133.52000000000001</c:v>
                </c:pt>
                <c:pt idx="410">
                  <c:v>133.59</c:v>
                </c:pt>
                <c:pt idx="411">
                  <c:v>133.66999999999999</c:v>
                </c:pt>
                <c:pt idx="412">
                  <c:v>133.74</c:v>
                </c:pt>
                <c:pt idx="413">
                  <c:v>133.81</c:v>
                </c:pt>
                <c:pt idx="414">
                  <c:v>133.87</c:v>
                </c:pt>
                <c:pt idx="415">
                  <c:v>133.94</c:v>
                </c:pt>
                <c:pt idx="416">
                  <c:v>134</c:v>
                </c:pt>
                <c:pt idx="417">
                  <c:v>134.07</c:v>
                </c:pt>
                <c:pt idx="418">
                  <c:v>134.13</c:v>
                </c:pt>
                <c:pt idx="419">
                  <c:v>134.19</c:v>
                </c:pt>
                <c:pt idx="420">
                  <c:v>134.25</c:v>
                </c:pt>
                <c:pt idx="421">
                  <c:v>134.31</c:v>
                </c:pt>
                <c:pt idx="422">
                  <c:v>134.36000000000001</c:v>
                </c:pt>
                <c:pt idx="423">
                  <c:v>134.41999999999999</c:v>
                </c:pt>
                <c:pt idx="424">
                  <c:v>134.47</c:v>
                </c:pt>
                <c:pt idx="425">
                  <c:v>134.53</c:v>
                </c:pt>
                <c:pt idx="426">
                  <c:v>134.59</c:v>
                </c:pt>
                <c:pt idx="427">
                  <c:v>134.63999999999999</c:v>
                </c:pt>
                <c:pt idx="428">
                  <c:v>134.69</c:v>
                </c:pt>
                <c:pt idx="429">
                  <c:v>134.75</c:v>
                </c:pt>
                <c:pt idx="430">
                  <c:v>134.80000000000001</c:v>
                </c:pt>
                <c:pt idx="431">
                  <c:v>134.86000000000001</c:v>
                </c:pt>
                <c:pt idx="432">
                  <c:v>134.91</c:v>
                </c:pt>
                <c:pt idx="433">
                  <c:v>134.96</c:v>
                </c:pt>
                <c:pt idx="434">
                  <c:v>135.02000000000001</c:v>
                </c:pt>
                <c:pt idx="435">
                  <c:v>135.07</c:v>
                </c:pt>
                <c:pt idx="436">
                  <c:v>135.12</c:v>
                </c:pt>
                <c:pt idx="437">
                  <c:v>135.16999999999999</c:v>
                </c:pt>
                <c:pt idx="438">
                  <c:v>135.22</c:v>
                </c:pt>
                <c:pt idx="439">
                  <c:v>135.26</c:v>
                </c:pt>
                <c:pt idx="440">
                  <c:v>135.32</c:v>
                </c:pt>
                <c:pt idx="441">
                  <c:v>135.37</c:v>
                </c:pt>
                <c:pt idx="442">
                  <c:v>135.43</c:v>
                </c:pt>
                <c:pt idx="443">
                  <c:v>135.47999999999999</c:v>
                </c:pt>
                <c:pt idx="444">
                  <c:v>135.52000000000001</c:v>
                </c:pt>
                <c:pt idx="445">
                  <c:v>135.57</c:v>
                </c:pt>
                <c:pt idx="446">
                  <c:v>135.62</c:v>
                </c:pt>
                <c:pt idx="447">
                  <c:v>135.66999999999999</c:v>
                </c:pt>
                <c:pt idx="448">
                  <c:v>135.72</c:v>
                </c:pt>
                <c:pt idx="449">
                  <c:v>135.76</c:v>
                </c:pt>
                <c:pt idx="450">
                  <c:v>135.81</c:v>
                </c:pt>
                <c:pt idx="451">
                  <c:v>135.86000000000001</c:v>
                </c:pt>
                <c:pt idx="452">
                  <c:v>135.91</c:v>
                </c:pt>
                <c:pt idx="453">
                  <c:v>135.96</c:v>
                </c:pt>
                <c:pt idx="454">
                  <c:v>136</c:v>
                </c:pt>
                <c:pt idx="455">
                  <c:v>136.05000000000001</c:v>
                </c:pt>
                <c:pt idx="456">
                  <c:v>136.09</c:v>
                </c:pt>
                <c:pt idx="457">
                  <c:v>136.13999999999999</c:v>
                </c:pt>
                <c:pt idx="458">
                  <c:v>136.19</c:v>
                </c:pt>
                <c:pt idx="459">
                  <c:v>136.22999999999999</c:v>
                </c:pt>
                <c:pt idx="460">
                  <c:v>136.28</c:v>
                </c:pt>
                <c:pt idx="461">
                  <c:v>136.32</c:v>
                </c:pt>
                <c:pt idx="462">
                  <c:v>136.36000000000001</c:v>
                </c:pt>
                <c:pt idx="463">
                  <c:v>136.4</c:v>
                </c:pt>
                <c:pt idx="464">
                  <c:v>136.44999999999999</c:v>
                </c:pt>
                <c:pt idx="465">
                  <c:v>136.49</c:v>
                </c:pt>
                <c:pt idx="466">
                  <c:v>136.53</c:v>
                </c:pt>
                <c:pt idx="467">
                  <c:v>136.57</c:v>
                </c:pt>
                <c:pt idx="468">
                  <c:v>136.61000000000001</c:v>
                </c:pt>
                <c:pt idx="469">
                  <c:v>136.65</c:v>
                </c:pt>
                <c:pt idx="470">
                  <c:v>136.69</c:v>
                </c:pt>
                <c:pt idx="471">
                  <c:v>136.72999999999999</c:v>
                </c:pt>
                <c:pt idx="472">
                  <c:v>136.77000000000001</c:v>
                </c:pt>
                <c:pt idx="473">
                  <c:v>136.81</c:v>
                </c:pt>
                <c:pt idx="474">
                  <c:v>136.85</c:v>
                </c:pt>
                <c:pt idx="475">
                  <c:v>136.88999999999999</c:v>
                </c:pt>
                <c:pt idx="476">
                  <c:v>136.93</c:v>
                </c:pt>
                <c:pt idx="477">
                  <c:v>136.97</c:v>
                </c:pt>
                <c:pt idx="478">
                  <c:v>137.01</c:v>
                </c:pt>
                <c:pt idx="479">
                  <c:v>137.04</c:v>
                </c:pt>
                <c:pt idx="480">
                  <c:v>137.08000000000001</c:v>
                </c:pt>
                <c:pt idx="481">
                  <c:v>137.12</c:v>
                </c:pt>
                <c:pt idx="482">
                  <c:v>137.16</c:v>
                </c:pt>
                <c:pt idx="483">
                  <c:v>137.19</c:v>
                </c:pt>
                <c:pt idx="484">
                  <c:v>137.22999999999999</c:v>
                </c:pt>
                <c:pt idx="485">
                  <c:v>137.26</c:v>
                </c:pt>
                <c:pt idx="486">
                  <c:v>137.30000000000001</c:v>
                </c:pt>
                <c:pt idx="487">
                  <c:v>137.33000000000001</c:v>
                </c:pt>
                <c:pt idx="488">
                  <c:v>137.36000000000001</c:v>
                </c:pt>
                <c:pt idx="489">
                  <c:v>137.4</c:v>
                </c:pt>
                <c:pt idx="490">
                  <c:v>137.43</c:v>
                </c:pt>
                <c:pt idx="491">
                  <c:v>137.47</c:v>
                </c:pt>
                <c:pt idx="492">
                  <c:v>137.5</c:v>
                </c:pt>
                <c:pt idx="493">
                  <c:v>137.53</c:v>
                </c:pt>
                <c:pt idx="494">
                  <c:v>137.57</c:v>
                </c:pt>
                <c:pt idx="495">
                  <c:v>137.6</c:v>
                </c:pt>
                <c:pt idx="496">
                  <c:v>137.63999999999999</c:v>
                </c:pt>
                <c:pt idx="497">
                  <c:v>137.66</c:v>
                </c:pt>
                <c:pt idx="498">
                  <c:v>137.69</c:v>
                </c:pt>
                <c:pt idx="499">
                  <c:v>137.72</c:v>
                </c:pt>
                <c:pt idx="500">
                  <c:v>137.75</c:v>
                </c:pt>
                <c:pt idx="501">
                  <c:v>137.79</c:v>
                </c:pt>
                <c:pt idx="502">
                  <c:v>137.82</c:v>
                </c:pt>
                <c:pt idx="503">
                  <c:v>137.86000000000001</c:v>
                </c:pt>
                <c:pt idx="504">
                  <c:v>137.88999999999999</c:v>
                </c:pt>
                <c:pt idx="505">
                  <c:v>137.91999999999999</c:v>
                </c:pt>
                <c:pt idx="506">
                  <c:v>137.94999999999999</c:v>
                </c:pt>
                <c:pt idx="507">
                  <c:v>137.97999999999999</c:v>
                </c:pt>
                <c:pt idx="508">
                  <c:v>138.01</c:v>
                </c:pt>
                <c:pt idx="509">
                  <c:v>138.04</c:v>
                </c:pt>
                <c:pt idx="510">
                  <c:v>138.07</c:v>
                </c:pt>
                <c:pt idx="511">
                  <c:v>138.1</c:v>
                </c:pt>
                <c:pt idx="512">
                  <c:v>138.13</c:v>
                </c:pt>
                <c:pt idx="513">
                  <c:v>138.16</c:v>
                </c:pt>
                <c:pt idx="514">
                  <c:v>138.19</c:v>
                </c:pt>
                <c:pt idx="515">
                  <c:v>138.22999999999999</c:v>
                </c:pt>
                <c:pt idx="516">
                  <c:v>138.26</c:v>
                </c:pt>
                <c:pt idx="517">
                  <c:v>138.29</c:v>
                </c:pt>
                <c:pt idx="518">
                  <c:v>138.32</c:v>
                </c:pt>
                <c:pt idx="519">
                  <c:v>138.35</c:v>
                </c:pt>
                <c:pt idx="520">
                  <c:v>138.38999999999999</c:v>
                </c:pt>
                <c:pt idx="521">
                  <c:v>138.41</c:v>
                </c:pt>
                <c:pt idx="522">
                  <c:v>138.44</c:v>
                </c:pt>
                <c:pt idx="523">
                  <c:v>138.47</c:v>
                </c:pt>
                <c:pt idx="524">
                  <c:v>138.5</c:v>
                </c:pt>
                <c:pt idx="525">
                  <c:v>138.53</c:v>
                </c:pt>
                <c:pt idx="526">
                  <c:v>138.56</c:v>
                </c:pt>
                <c:pt idx="527">
                  <c:v>138.59</c:v>
                </c:pt>
                <c:pt idx="528">
                  <c:v>138.62</c:v>
                </c:pt>
                <c:pt idx="529">
                  <c:v>138.65</c:v>
                </c:pt>
                <c:pt idx="530">
                  <c:v>138.68</c:v>
                </c:pt>
                <c:pt idx="531">
                  <c:v>138.71</c:v>
                </c:pt>
                <c:pt idx="532">
                  <c:v>138.74</c:v>
                </c:pt>
                <c:pt idx="533">
                  <c:v>138.76</c:v>
                </c:pt>
                <c:pt idx="534">
                  <c:v>138.79</c:v>
                </c:pt>
                <c:pt idx="535">
                  <c:v>138.81</c:v>
                </c:pt>
                <c:pt idx="536">
                  <c:v>138.84</c:v>
                </c:pt>
                <c:pt idx="537">
                  <c:v>138.86000000000001</c:v>
                </c:pt>
                <c:pt idx="538">
                  <c:v>138.88999999999999</c:v>
                </c:pt>
                <c:pt idx="539">
                  <c:v>138.91999999999999</c:v>
                </c:pt>
                <c:pt idx="540">
                  <c:v>138.94999999999999</c:v>
                </c:pt>
                <c:pt idx="541">
                  <c:v>138.97999999999999</c:v>
                </c:pt>
                <c:pt idx="542">
                  <c:v>139.02000000000001</c:v>
                </c:pt>
                <c:pt idx="543">
                  <c:v>139.05000000000001</c:v>
                </c:pt>
                <c:pt idx="544">
                  <c:v>139.08000000000001</c:v>
                </c:pt>
                <c:pt idx="545">
                  <c:v>139.11000000000001</c:v>
                </c:pt>
                <c:pt idx="546">
                  <c:v>139.13999999999999</c:v>
                </c:pt>
                <c:pt idx="547">
                  <c:v>139.16999999999999</c:v>
                </c:pt>
                <c:pt idx="548">
                  <c:v>139.19999999999999</c:v>
                </c:pt>
                <c:pt idx="549">
                  <c:v>139.22999999999999</c:v>
                </c:pt>
                <c:pt idx="550">
                  <c:v>139.26</c:v>
                </c:pt>
                <c:pt idx="551">
                  <c:v>139.29</c:v>
                </c:pt>
                <c:pt idx="552">
                  <c:v>139.33000000000001</c:v>
                </c:pt>
                <c:pt idx="553">
                  <c:v>139.35</c:v>
                </c:pt>
                <c:pt idx="554">
                  <c:v>139.38999999999999</c:v>
                </c:pt>
                <c:pt idx="555">
                  <c:v>139.41999999999999</c:v>
                </c:pt>
                <c:pt idx="556">
                  <c:v>139.44999999999999</c:v>
                </c:pt>
                <c:pt idx="557">
                  <c:v>139.47999999999999</c:v>
                </c:pt>
                <c:pt idx="558">
                  <c:v>139.52000000000001</c:v>
                </c:pt>
                <c:pt idx="559">
                  <c:v>139.55000000000001</c:v>
                </c:pt>
                <c:pt idx="560">
                  <c:v>139.59</c:v>
                </c:pt>
                <c:pt idx="561">
                  <c:v>139.62</c:v>
                </c:pt>
                <c:pt idx="562">
                  <c:v>139.66</c:v>
                </c:pt>
                <c:pt idx="563">
                  <c:v>139.69</c:v>
                </c:pt>
                <c:pt idx="564">
                  <c:v>139.72999999999999</c:v>
                </c:pt>
                <c:pt idx="565">
                  <c:v>139.77000000000001</c:v>
                </c:pt>
                <c:pt idx="566">
                  <c:v>139.80000000000001</c:v>
                </c:pt>
                <c:pt idx="567">
                  <c:v>139.84</c:v>
                </c:pt>
                <c:pt idx="568">
                  <c:v>139.87</c:v>
                </c:pt>
                <c:pt idx="569">
                  <c:v>139.9</c:v>
                </c:pt>
                <c:pt idx="570">
                  <c:v>139.93</c:v>
                </c:pt>
                <c:pt idx="571">
                  <c:v>139.96</c:v>
                </c:pt>
                <c:pt idx="572">
                  <c:v>140</c:v>
                </c:pt>
                <c:pt idx="573">
                  <c:v>140.04</c:v>
                </c:pt>
                <c:pt idx="574">
                  <c:v>140.08000000000001</c:v>
                </c:pt>
                <c:pt idx="575">
                  <c:v>140.11000000000001</c:v>
                </c:pt>
                <c:pt idx="576">
                  <c:v>140.15</c:v>
                </c:pt>
                <c:pt idx="577">
                  <c:v>140.18</c:v>
                </c:pt>
                <c:pt idx="578">
                  <c:v>140.22</c:v>
                </c:pt>
                <c:pt idx="579">
                  <c:v>140.25</c:v>
                </c:pt>
                <c:pt idx="580">
                  <c:v>140.28</c:v>
                </c:pt>
                <c:pt idx="581">
                  <c:v>140.32</c:v>
                </c:pt>
                <c:pt idx="582">
                  <c:v>140.35</c:v>
                </c:pt>
                <c:pt idx="583">
                  <c:v>140.38999999999999</c:v>
                </c:pt>
                <c:pt idx="584">
                  <c:v>140.41999999999999</c:v>
                </c:pt>
                <c:pt idx="585">
                  <c:v>140.44999999999999</c:v>
                </c:pt>
                <c:pt idx="586">
                  <c:v>140.49</c:v>
                </c:pt>
                <c:pt idx="587">
                  <c:v>140.52000000000001</c:v>
                </c:pt>
                <c:pt idx="588">
                  <c:v>140.56</c:v>
                </c:pt>
                <c:pt idx="589">
                  <c:v>140.59</c:v>
                </c:pt>
                <c:pt idx="590">
                  <c:v>140.63</c:v>
                </c:pt>
                <c:pt idx="591">
                  <c:v>140.66</c:v>
                </c:pt>
                <c:pt idx="592">
                  <c:v>140.69</c:v>
                </c:pt>
                <c:pt idx="593">
                  <c:v>140.72999999999999</c:v>
                </c:pt>
                <c:pt idx="594">
                  <c:v>140.76</c:v>
                </c:pt>
                <c:pt idx="595">
                  <c:v>140.79</c:v>
                </c:pt>
                <c:pt idx="596">
                  <c:v>140.83000000000001</c:v>
                </c:pt>
                <c:pt idx="597">
                  <c:v>140.86000000000001</c:v>
                </c:pt>
                <c:pt idx="598">
                  <c:v>140.88999999999999</c:v>
                </c:pt>
                <c:pt idx="599">
                  <c:v>140.93</c:v>
                </c:pt>
                <c:pt idx="600">
                  <c:v>140.96</c:v>
                </c:pt>
                <c:pt idx="601">
                  <c:v>141</c:v>
                </c:pt>
                <c:pt idx="602">
                  <c:v>141.03</c:v>
                </c:pt>
                <c:pt idx="603">
                  <c:v>141.06</c:v>
                </c:pt>
                <c:pt idx="604">
                  <c:v>141.09</c:v>
                </c:pt>
                <c:pt idx="605">
                  <c:v>141.12</c:v>
                </c:pt>
                <c:pt idx="606">
                  <c:v>141.15</c:v>
                </c:pt>
                <c:pt idx="607">
                  <c:v>141.16999999999999</c:v>
                </c:pt>
                <c:pt idx="608">
                  <c:v>141.19999999999999</c:v>
                </c:pt>
                <c:pt idx="609">
                  <c:v>141.24</c:v>
                </c:pt>
                <c:pt idx="610">
                  <c:v>141.27000000000001</c:v>
                </c:pt>
                <c:pt idx="611">
                  <c:v>141.30000000000001</c:v>
                </c:pt>
                <c:pt idx="612">
                  <c:v>141.34</c:v>
                </c:pt>
                <c:pt idx="613">
                  <c:v>141.37</c:v>
                </c:pt>
                <c:pt idx="614">
                  <c:v>141.4</c:v>
                </c:pt>
                <c:pt idx="615">
                  <c:v>141.44</c:v>
                </c:pt>
                <c:pt idx="616">
                  <c:v>141.47</c:v>
                </c:pt>
                <c:pt idx="617">
                  <c:v>141.51</c:v>
                </c:pt>
                <c:pt idx="618">
                  <c:v>141.54</c:v>
                </c:pt>
                <c:pt idx="619">
                  <c:v>141.57</c:v>
                </c:pt>
                <c:pt idx="620">
                  <c:v>141.6</c:v>
                </c:pt>
                <c:pt idx="621">
                  <c:v>141.63</c:v>
                </c:pt>
                <c:pt idx="622">
                  <c:v>141.66999999999999</c:v>
                </c:pt>
                <c:pt idx="623">
                  <c:v>141.69999999999999</c:v>
                </c:pt>
                <c:pt idx="624">
                  <c:v>141.74</c:v>
                </c:pt>
                <c:pt idx="625">
                  <c:v>141.77000000000001</c:v>
                </c:pt>
                <c:pt idx="626">
                  <c:v>141.81</c:v>
                </c:pt>
                <c:pt idx="627">
                  <c:v>141.84</c:v>
                </c:pt>
                <c:pt idx="628">
                  <c:v>141.87</c:v>
                </c:pt>
                <c:pt idx="629">
                  <c:v>141.9</c:v>
                </c:pt>
                <c:pt idx="630">
                  <c:v>141.93</c:v>
                </c:pt>
                <c:pt idx="631">
                  <c:v>141.97</c:v>
                </c:pt>
                <c:pt idx="632">
                  <c:v>142</c:v>
                </c:pt>
                <c:pt idx="633">
                  <c:v>142.04</c:v>
                </c:pt>
                <c:pt idx="634">
                  <c:v>142.07</c:v>
                </c:pt>
                <c:pt idx="635">
                  <c:v>142.11000000000001</c:v>
                </c:pt>
                <c:pt idx="636">
                  <c:v>142.13999999999999</c:v>
                </c:pt>
                <c:pt idx="637">
                  <c:v>142.16999999999999</c:v>
                </c:pt>
                <c:pt idx="638">
                  <c:v>142.19999999999999</c:v>
                </c:pt>
                <c:pt idx="639">
                  <c:v>142.24</c:v>
                </c:pt>
                <c:pt idx="640">
                  <c:v>142.27000000000001</c:v>
                </c:pt>
                <c:pt idx="641">
                  <c:v>142.30000000000001</c:v>
                </c:pt>
                <c:pt idx="642">
                  <c:v>142.33000000000001</c:v>
                </c:pt>
                <c:pt idx="643">
                  <c:v>142.36000000000001</c:v>
                </c:pt>
                <c:pt idx="644">
                  <c:v>142.38999999999999</c:v>
                </c:pt>
                <c:pt idx="645">
                  <c:v>142.43</c:v>
                </c:pt>
                <c:pt idx="646">
                  <c:v>142.46</c:v>
                </c:pt>
                <c:pt idx="647">
                  <c:v>142.49</c:v>
                </c:pt>
                <c:pt idx="648">
                  <c:v>142.52000000000001</c:v>
                </c:pt>
                <c:pt idx="649">
                  <c:v>142.55000000000001</c:v>
                </c:pt>
                <c:pt idx="650">
                  <c:v>142.58000000000001</c:v>
                </c:pt>
                <c:pt idx="651">
                  <c:v>142.61000000000001</c:v>
                </c:pt>
                <c:pt idx="652">
                  <c:v>142.63999999999999</c:v>
                </c:pt>
                <c:pt idx="653">
                  <c:v>142.66999999999999</c:v>
                </c:pt>
                <c:pt idx="654">
                  <c:v>142.69999999999999</c:v>
                </c:pt>
                <c:pt idx="655">
                  <c:v>142.72999999999999</c:v>
                </c:pt>
                <c:pt idx="656">
                  <c:v>142.76</c:v>
                </c:pt>
                <c:pt idx="657">
                  <c:v>142.79</c:v>
                </c:pt>
                <c:pt idx="658">
                  <c:v>142.83000000000001</c:v>
                </c:pt>
                <c:pt idx="659">
                  <c:v>142.85</c:v>
                </c:pt>
                <c:pt idx="660">
                  <c:v>142.88</c:v>
                </c:pt>
                <c:pt idx="661">
                  <c:v>142.91</c:v>
                </c:pt>
                <c:pt idx="662">
                  <c:v>142.94</c:v>
                </c:pt>
                <c:pt idx="663">
                  <c:v>142.97</c:v>
                </c:pt>
                <c:pt idx="664">
                  <c:v>143</c:v>
                </c:pt>
                <c:pt idx="665">
                  <c:v>143.03</c:v>
                </c:pt>
                <c:pt idx="666">
                  <c:v>143.06</c:v>
                </c:pt>
                <c:pt idx="667">
                  <c:v>143.09</c:v>
                </c:pt>
                <c:pt idx="668">
                  <c:v>143.12</c:v>
                </c:pt>
                <c:pt idx="669">
                  <c:v>143.15</c:v>
                </c:pt>
                <c:pt idx="670">
                  <c:v>143.18</c:v>
                </c:pt>
                <c:pt idx="671">
                  <c:v>143.21</c:v>
                </c:pt>
                <c:pt idx="672">
                  <c:v>143.24</c:v>
                </c:pt>
                <c:pt idx="673">
                  <c:v>143.27000000000001</c:v>
                </c:pt>
                <c:pt idx="674">
                  <c:v>143.30000000000001</c:v>
                </c:pt>
                <c:pt idx="675">
                  <c:v>143.33000000000001</c:v>
                </c:pt>
                <c:pt idx="676">
                  <c:v>143.36000000000001</c:v>
                </c:pt>
                <c:pt idx="677">
                  <c:v>143.38999999999999</c:v>
                </c:pt>
                <c:pt idx="678">
                  <c:v>143.41999999999999</c:v>
                </c:pt>
                <c:pt idx="679">
                  <c:v>143.44999999999999</c:v>
                </c:pt>
                <c:pt idx="680">
                  <c:v>143.47999999999999</c:v>
                </c:pt>
                <c:pt idx="681">
                  <c:v>143.51</c:v>
                </c:pt>
                <c:pt idx="682">
                  <c:v>143.54</c:v>
                </c:pt>
                <c:pt idx="683">
                  <c:v>143.57</c:v>
                </c:pt>
                <c:pt idx="684">
                  <c:v>143.59</c:v>
                </c:pt>
                <c:pt idx="685">
                  <c:v>143.62</c:v>
                </c:pt>
                <c:pt idx="686">
                  <c:v>143.65</c:v>
                </c:pt>
                <c:pt idx="687">
                  <c:v>143.68</c:v>
                </c:pt>
                <c:pt idx="688">
                  <c:v>143.71</c:v>
                </c:pt>
                <c:pt idx="689">
                  <c:v>143.74</c:v>
                </c:pt>
                <c:pt idx="690">
                  <c:v>143.77000000000001</c:v>
                </c:pt>
                <c:pt idx="691">
                  <c:v>143.79</c:v>
                </c:pt>
                <c:pt idx="692">
                  <c:v>143.82</c:v>
                </c:pt>
                <c:pt idx="693">
                  <c:v>143.85</c:v>
                </c:pt>
                <c:pt idx="694">
                  <c:v>143.88</c:v>
                </c:pt>
                <c:pt idx="695">
                  <c:v>143.91</c:v>
                </c:pt>
                <c:pt idx="696">
                  <c:v>143.94</c:v>
                </c:pt>
                <c:pt idx="697">
                  <c:v>143.96</c:v>
                </c:pt>
                <c:pt idx="698">
                  <c:v>143.99</c:v>
                </c:pt>
                <c:pt idx="699">
                  <c:v>144.02000000000001</c:v>
                </c:pt>
                <c:pt idx="700">
                  <c:v>144.04</c:v>
                </c:pt>
                <c:pt idx="701">
                  <c:v>144.07</c:v>
                </c:pt>
                <c:pt idx="702">
                  <c:v>144.1</c:v>
                </c:pt>
                <c:pt idx="703">
                  <c:v>144.13</c:v>
                </c:pt>
                <c:pt idx="704">
                  <c:v>144.16</c:v>
                </c:pt>
                <c:pt idx="705">
                  <c:v>144.18</c:v>
                </c:pt>
                <c:pt idx="706">
                  <c:v>144.21</c:v>
                </c:pt>
                <c:pt idx="707">
                  <c:v>144.24</c:v>
                </c:pt>
                <c:pt idx="708">
                  <c:v>144.26</c:v>
                </c:pt>
                <c:pt idx="709">
                  <c:v>144.29</c:v>
                </c:pt>
                <c:pt idx="710">
                  <c:v>144.32</c:v>
                </c:pt>
                <c:pt idx="711">
                  <c:v>144.34</c:v>
                </c:pt>
                <c:pt idx="712">
                  <c:v>144.37</c:v>
                </c:pt>
                <c:pt idx="713">
                  <c:v>144.4</c:v>
                </c:pt>
                <c:pt idx="714">
                  <c:v>144.43</c:v>
                </c:pt>
                <c:pt idx="715">
                  <c:v>144.44999999999999</c:v>
                </c:pt>
                <c:pt idx="716">
                  <c:v>144.47999999999999</c:v>
                </c:pt>
                <c:pt idx="717">
                  <c:v>144.51</c:v>
                </c:pt>
                <c:pt idx="718">
                  <c:v>144.53</c:v>
                </c:pt>
                <c:pt idx="719">
                  <c:v>144.56</c:v>
                </c:pt>
                <c:pt idx="720">
                  <c:v>144.58000000000001</c:v>
                </c:pt>
                <c:pt idx="721">
                  <c:v>144.61000000000001</c:v>
                </c:pt>
                <c:pt idx="722">
                  <c:v>144.63999999999999</c:v>
                </c:pt>
                <c:pt idx="723">
                  <c:v>144.66</c:v>
                </c:pt>
                <c:pt idx="724">
                  <c:v>144.69</c:v>
                </c:pt>
                <c:pt idx="725">
                  <c:v>144.72</c:v>
                </c:pt>
                <c:pt idx="726">
                  <c:v>144.74</c:v>
                </c:pt>
                <c:pt idx="727">
                  <c:v>144.77000000000001</c:v>
                </c:pt>
                <c:pt idx="728">
                  <c:v>144.79</c:v>
                </c:pt>
                <c:pt idx="729">
                  <c:v>144.82</c:v>
                </c:pt>
                <c:pt idx="730">
                  <c:v>144.84</c:v>
                </c:pt>
                <c:pt idx="731">
                  <c:v>144.87</c:v>
                </c:pt>
                <c:pt idx="732">
                  <c:v>144.88999999999999</c:v>
                </c:pt>
                <c:pt idx="733">
                  <c:v>144.91999999999999</c:v>
                </c:pt>
                <c:pt idx="734">
                  <c:v>144.94</c:v>
                </c:pt>
                <c:pt idx="735">
                  <c:v>144.96</c:v>
                </c:pt>
                <c:pt idx="736">
                  <c:v>144.99</c:v>
                </c:pt>
                <c:pt idx="737">
                  <c:v>145.01</c:v>
                </c:pt>
                <c:pt idx="738">
                  <c:v>145.04</c:v>
                </c:pt>
                <c:pt idx="739">
                  <c:v>145.06</c:v>
                </c:pt>
                <c:pt idx="740">
                  <c:v>145.09</c:v>
                </c:pt>
                <c:pt idx="741">
                  <c:v>145.12</c:v>
                </c:pt>
                <c:pt idx="742">
                  <c:v>145.13999999999999</c:v>
                </c:pt>
                <c:pt idx="743">
                  <c:v>145.16</c:v>
                </c:pt>
                <c:pt idx="744">
                  <c:v>145.18</c:v>
                </c:pt>
                <c:pt idx="745">
                  <c:v>145.21</c:v>
                </c:pt>
                <c:pt idx="746">
                  <c:v>145.22999999999999</c:v>
                </c:pt>
                <c:pt idx="747">
                  <c:v>145.26</c:v>
                </c:pt>
                <c:pt idx="748">
                  <c:v>145.28</c:v>
                </c:pt>
                <c:pt idx="749">
                  <c:v>145.30000000000001</c:v>
                </c:pt>
                <c:pt idx="750">
                  <c:v>145.32</c:v>
                </c:pt>
                <c:pt idx="751">
                  <c:v>145.35</c:v>
                </c:pt>
                <c:pt idx="752">
                  <c:v>145.37</c:v>
                </c:pt>
                <c:pt idx="753">
                  <c:v>145.38999999999999</c:v>
                </c:pt>
                <c:pt idx="754">
                  <c:v>145.41</c:v>
                </c:pt>
                <c:pt idx="755">
                  <c:v>145.43</c:v>
                </c:pt>
                <c:pt idx="756">
                  <c:v>145.46</c:v>
                </c:pt>
                <c:pt idx="757">
                  <c:v>145.47999999999999</c:v>
                </c:pt>
                <c:pt idx="758">
                  <c:v>145.5</c:v>
                </c:pt>
                <c:pt idx="759">
                  <c:v>145.53</c:v>
                </c:pt>
                <c:pt idx="760">
                  <c:v>145.55000000000001</c:v>
                </c:pt>
                <c:pt idx="761">
                  <c:v>145.56</c:v>
                </c:pt>
                <c:pt idx="762">
                  <c:v>145.59</c:v>
                </c:pt>
                <c:pt idx="763">
                  <c:v>145.61000000000001</c:v>
                </c:pt>
                <c:pt idx="764">
                  <c:v>145.63</c:v>
                </c:pt>
                <c:pt idx="765">
                  <c:v>145.66</c:v>
                </c:pt>
                <c:pt idx="766">
                  <c:v>145.68</c:v>
                </c:pt>
                <c:pt idx="767">
                  <c:v>145.69999999999999</c:v>
                </c:pt>
                <c:pt idx="768">
                  <c:v>145.72</c:v>
                </c:pt>
                <c:pt idx="769">
                  <c:v>145.74</c:v>
                </c:pt>
                <c:pt idx="770">
                  <c:v>145.76</c:v>
                </c:pt>
                <c:pt idx="771">
                  <c:v>145.78</c:v>
                </c:pt>
                <c:pt idx="772">
                  <c:v>145.80000000000001</c:v>
                </c:pt>
                <c:pt idx="773">
                  <c:v>145.83000000000001</c:v>
                </c:pt>
                <c:pt idx="774">
                  <c:v>145.85</c:v>
                </c:pt>
                <c:pt idx="775">
                  <c:v>145.87</c:v>
                </c:pt>
                <c:pt idx="776">
                  <c:v>145.88999999999999</c:v>
                </c:pt>
                <c:pt idx="777">
                  <c:v>145.91</c:v>
                </c:pt>
                <c:pt idx="778">
                  <c:v>145.93</c:v>
                </c:pt>
                <c:pt idx="779">
                  <c:v>145.94999999999999</c:v>
                </c:pt>
                <c:pt idx="780">
                  <c:v>145.97</c:v>
                </c:pt>
                <c:pt idx="781">
                  <c:v>145.99</c:v>
                </c:pt>
                <c:pt idx="782">
                  <c:v>146.01</c:v>
                </c:pt>
                <c:pt idx="783">
                  <c:v>146.03</c:v>
                </c:pt>
                <c:pt idx="784">
                  <c:v>146.05000000000001</c:v>
                </c:pt>
                <c:pt idx="785">
                  <c:v>146.07</c:v>
                </c:pt>
                <c:pt idx="786">
                  <c:v>146.09</c:v>
                </c:pt>
                <c:pt idx="787">
                  <c:v>146.11000000000001</c:v>
                </c:pt>
                <c:pt idx="788">
                  <c:v>146.12</c:v>
                </c:pt>
                <c:pt idx="789">
                  <c:v>146.13999999999999</c:v>
                </c:pt>
                <c:pt idx="790">
                  <c:v>146.16</c:v>
                </c:pt>
                <c:pt idx="791">
                  <c:v>146.18</c:v>
                </c:pt>
                <c:pt idx="792">
                  <c:v>146.19999999999999</c:v>
                </c:pt>
                <c:pt idx="793">
                  <c:v>146.22</c:v>
                </c:pt>
                <c:pt idx="794">
                  <c:v>146.22999999999999</c:v>
                </c:pt>
                <c:pt idx="795">
                  <c:v>146.25</c:v>
                </c:pt>
                <c:pt idx="796">
                  <c:v>146.27000000000001</c:v>
                </c:pt>
                <c:pt idx="797">
                  <c:v>146.29</c:v>
                </c:pt>
                <c:pt idx="798">
                  <c:v>146.30000000000001</c:v>
                </c:pt>
                <c:pt idx="799">
                  <c:v>146.32</c:v>
                </c:pt>
                <c:pt idx="800">
                  <c:v>146.34</c:v>
                </c:pt>
                <c:pt idx="801">
                  <c:v>146.36000000000001</c:v>
                </c:pt>
                <c:pt idx="802">
                  <c:v>146.37</c:v>
                </c:pt>
                <c:pt idx="803">
                  <c:v>146.38999999999999</c:v>
                </c:pt>
                <c:pt idx="804">
                  <c:v>146.41</c:v>
                </c:pt>
                <c:pt idx="805">
                  <c:v>146.41999999999999</c:v>
                </c:pt>
                <c:pt idx="806">
                  <c:v>146.44</c:v>
                </c:pt>
                <c:pt idx="807">
                  <c:v>146.46</c:v>
                </c:pt>
                <c:pt idx="808">
                  <c:v>146.47</c:v>
                </c:pt>
                <c:pt idx="809">
                  <c:v>146.47999999999999</c:v>
                </c:pt>
                <c:pt idx="810">
                  <c:v>146.5</c:v>
                </c:pt>
                <c:pt idx="811">
                  <c:v>146.51</c:v>
                </c:pt>
                <c:pt idx="812">
                  <c:v>146.53</c:v>
                </c:pt>
                <c:pt idx="813">
                  <c:v>146.55000000000001</c:v>
                </c:pt>
                <c:pt idx="814">
                  <c:v>146.57</c:v>
                </c:pt>
                <c:pt idx="815">
                  <c:v>146.58000000000001</c:v>
                </c:pt>
                <c:pt idx="816">
                  <c:v>146.59</c:v>
                </c:pt>
                <c:pt idx="817">
                  <c:v>146.61000000000001</c:v>
                </c:pt>
                <c:pt idx="818">
                  <c:v>146.62</c:v>
                </c:pt>
                <c:pt idx="819">
                  <c:v>146.63999999999999</c:v>
                </c:pt>
                <c:pt idx="820">
                  <c:v>146.65</c:v>
                </c:pt>
                <c:pt idx="821">
                  <c:v>146.66999999999999</c:v>
                </c:pt>
                <c:pt idx="822">
                  <c:v>146.68</c:v>
                </c:pt>
                <c:pt idx="823">
                  <c:v>146.69</c:v>
                </c:pt>
                <c:pt idx="824">
                  <c:v>146.69999999999999</c:v>
                </c:pt>
                <c:pt idx="825">
                  <c:v>146.72</c:v>
                </c:pt>
                <c:pt idx="826">
                  <c:v>146.72999999999999</c:v>
                </c:pt>
                <c:pt idx="827">
                  <c:v>146.74</c:v>
                </c:pt>
                <c:pt idx="828">
                  <c:v>146.75</c:v>
                </c:pt>
                <c:pt idx="829">
                  <c:v>146.77000000000001</c:v>
                </c:pt>
                <c:pt idx="830">
                  <c:v>146.78</c:v>
                </c:pt>
                <c:pt idx="831">
                  <c:v>146.80000000000001</c:v>
                </c:pt>
                <c:pt idx="832">
                  <c:v>146.81</c:v>
                </c:pt>
                <c:pt idx="833">
                  <c:v>146.82</c:v>
                </c:pt>
                <c:pt idx="834">
                  <c:v>146.83000000000001</c:v>
                </c:pt>
                <c:pt idx="835">
                  <c:v>146.85</c:v>
                </c:pt>
                <c:pt idx="836">
                  <c:v>146.86000000000001</c:v>
                </c:pt>
                <c:pt idx="837">
                  <c:v>146.87</c:v>
                </c:pt>
                <c:pt idx="838">
                  <c:v>146.88</c:v>
                </c:pt>
                <c:pt idx="839">
                  <c:v>146.88999999999999</c:v>
                </c:pt>
                <c:pt idx="840">
                  <c:v>146.9</c:v>
                </c:pt>
                <c:pt idx="841">
                  <c:v>146.91</c:v>
                </c:pt>
                <c:pt idx="842">
                  <c:v>146.91999999999999</c:v>
                </c:pt>
                <c:pt idx="843">
                  <c:v>146.93</c:v>
                </c:pt>
                <c:pt idx="844">
                  <c:v>146.94</c:v>
                </c:pt>
                <c:pt idx="845">
                  <c:v>146.94999999999999</c:v>
                </c:pt>
                <c:pt idx="846">
                  <c:v>146.96</c:v>
                </c:pt>
                <c:pt idx="847">
                  <c:v>146.97</c:v>
                </c:pt>
                <c:pt idx="848">
                  <c:v>146.97999999999999</c:v>
                </c:pt>
                <c:pt idx="849">
                  <c:v>146.99</c:v>
                </c:pt>
                <c:pt idx="850">
                  <c:v>147</c:v>
                </c:pt>
                <c:pt idx="851">
                  <c:v>147.01</c:v>
                </c:pt>
                <c:pt idx="852">
                  <c:v>147.01</c:v>
                </c:pt>
                <c:pt idx="853">
                  <c:v>147.02000000000001</c:v>
                </c:pt>
                <c:pt idx="854">
                  <c:v>147.03</c:v>
                </c:pt>
                <c:pt idx="855">
                  <c:v>147.04</c:v>
                </c:pt>
                <c:pt idx="856">
                  <c:v>147.05000000000001</c:v>
                </c:pt>
                <c:pt idx="857">
                  <c:v>147.06</c:v>
                </c:pt>
                <c:pt idx="858">
                  <c:v>147.06</c:v>
                </c:pt>
                <c:pt idx="859">
                  <c:v>147.07</c:v>
                </c:pt>
                <c:pt idx="860">
                  <c:v>147.08000000000001</c:v>
                </c:pt>
                <c:pt idx="861">
                  <c:v>147.08000000000001</c:v>
                </c:pt>
                <c:pt idx="862">
                  <c:v>147.09</c:v>
                </c:pt>
                <c:pt idx="863">
                  <c:v>147.09</c:v>
                </c:pt>
                <c:pt idx="864">
                  <c:v>147.1</c:v>
                </c:pt>
                <c:pt idx="865">
                  <c:v>147.11000000000001</c:v>
                </c:pt>
                <c:pt idx="866">
                  <c:v>147.11000000000001</c:v>
                </c:pt>
                <c:pt idx="867">
                  <c:v>147.12</c:v>
                </c:pt>
                <c:pt idx="868">
                  <c:v>147.12</c:v>
                </c:pt>
                <c:pt idx="869">
                  <c:v>147.12</c:v>
                </c:pt>
                <c:pt idx="870">
                  <c:v>147.13</c:v>
                </c:pt>
                <c:pt idx="871">
                  <c:v>147.13</c:v>
                </c:pt>
                <c:pt idx="872">
                  <c:v>147.13</c:v>
                </c:pt>
                <c:pt idx="873">
                  <c:v>147.13999999999999</c:v>
                </c:pt>
                <c:pt idx="874">
                  <c:v>147.13999999999999</c:v>
                </c:pt>
                <c:pt idx="875">
                  <c:v>147.15</c:v>
                </c:pt>
                <c:pt idx="876">
                  <c:v>147.15</c:v>
                </c:pt>
                <c:pt idx="877">
                  <c:v>147.15</c:v>
                </c:pt>
                <c:pt idx="878">
                  <c:v>147.15</c:v>
                </c:pt>
                <c:pt idx="879">
                  <c:v>147.16</c:v>
                </c:pt>
                <c:pt idx="880">
                  <c:v>147.16</c:v>
                </c:pt>
                <c:pt idx="881">
                  <c:v>147.16</c:v>
                </c:pt>
                <c:pt idx="882">
                  <c:v>147.16</c:v>
                </c:pt>
                <c:pt idx="883">
                  <c:v>147.16</c:v>
                </c:pt>
                <c:pt idx="884">
                  <c:v>147.16999999999999</c:v>
                </c:pt>
                <c:pt idx="885">
                  <c:v>147.16</c:v>
                </c:pt>
                <c:pt idx="886">
                  <c:v>147.16</c:v>
                </c:pt>
                <c:pt idx="887">
                  <c:v>147.16</c:v>
                </c:pt>
                <c:pt idx="888">
                  <c:v>147.16</c:v>
                </c:pt>
                <c:pt idx="889">
                  <c:v>147.16</c:v>
                </c:pt>
                <c:pt idx="890">
                  <c:v>147.16</c:v>
                </c:pt>
                <c:pt idx="891">
                  <c:v>147.16</c:v>
                </c:pt>
                <c:pt idx="892">
                  <c:v>147.16</c:v>
                </c:pt>
                <c:pt idx="893">
                  <c:v>147.16</c:v>
                </c:pt>
                <c:pt idx="894">
                  <c:v>147.16</c:v>
                </c:pt>
                <c:pt idx="895">
                  <c:v>147.16</c:v>
                </c:pt>
                <c:pt idx="896">
                  <c:v>147.15</c:v>
                </c:pt>
                <c:pt idx="897">
                  <c:v>147.15</c:v>
                </c:pt>
                <c:pt idx="898">
                  <c:v>147.13999999999999</c:v>
                </c:pt>
                <c:pt idx="899">
                  <c:v>147.13999999999999</c:v>
                </c:pt>
                <c:pt idx="900">
                  <c:v>147.13999999999999</c:v>
                </c:pt>
                <c:pt idx="901">
                  <c:v>147.13</c:v>
                </c:pt>
                <c:pt idx="902">
                  <c:v>147.13</c:v>
                </c:pt>
                <c:pt idx="903">
                  <c:v>147.13</c:v>
                </c:pt>
                <c:pt idx="904">
                  <c:v>147.12</c:v>
                </c:pt>
                <c:pt idx="905">
                  <c:v>147.11000000000001</c:v>
                </c:pt>
                <c:pt idx="906">
                  <c:v>147.11000000000001</c:v>
                </c:pt>
                <c:pt idx="907">
                  <c:v>147.1</c:v>
                </c:pt>
                <c:pt idx="908">
                  <c:v>147.1</c:v>
                </c:pt>
                <c:pt idx="909">
                  <c:v>147.09</c:v>
                </c:pt>
                <c:pt idx="910">
                  <c:v>147.09</c:v>
                </c:pt>
                <c:pt idx="911">
                  <c:v>147.08000000000001</c:v>
                </c:pt>
                <c:pt idx="912">
                  <c:v>147.07</c:v>
                </c:pt>
                <c:pt idx="913">
                  <c:v>147.06</c:v>
                </c:pt>
                <c:pt idx="914">
                  <c:v>147.05000000000001</c:v>
                </c:pt>
                <c:pt idx="915">
                  <c:v>147.05000000000001</c:v>
                </c:pt>
                <c:pt idx="916">
                  <c:v>147.04</c:v>
                </c:pt>
                <c:pt idx="917">
                  <c:v>147.03</c:v>
                </c:pt>
                <c:pt idx="918">
                  <c:v>147.02000000000001</c:v>
                </c:pt>
                <c:pt idx="919">
                  <c:v>147.01</c:v>
                </c:pt>
                <c:pt idx="920">
                  <c:v>147</c:v>
                </c:pt>
                <c:pt idx="921">
                  <c:v>146.97999999999999</c:v>
                </c:pt>
                <c:pt idx="922">
                  <c:v>146.97</c:v>
                </c:pt>
                <c:pt idx="923">
                  <c:v>146.96</c:v>
                </c:pt>
                <c:pt idx="924">
                  <c:v>146.94999999999999</c:v>
                </c:pt>
                <c:pt idx="925">
                  <c:v>146.94</c:v>
                </c:pt>
                <c:pt idx="926">
                  <c:v>146.91999999999999</c:v>
                </c:pt>
                <c:pt idx="927">
                  <c:v>146.91</c:v>
                </c:pt>
                <c:pt idx="928">
                  <c:v>146.9</c:v>
                </c:pt>
                <c:pt idx="929">
                  <c:v>146.88999999999999</c:v>
                </c:pt>
                <c:pt idx="930">
                  <c:v>146.87</c:v>
                </c:pt>
                <c:pt idx="931">
                  <c:v>146.85</c:v>
                </c:pt>
                <c:pt idx="932">
                  <c:v>146.84</c:v>
                </c:pt>
                <c:pt idx="933">
                  <c:v>146.82</c:v>
                </c:pt>
                <c:pt idx="934">
                  <c:v>146.81</c:v>
                </c:pt>
                <c:pt idx="935">
                  <c:v>146.79</c:v>
                </c:pt>
                <c:pt idx="936">
                  <c:v>146.78</c:v>
                </c:pt>
                <c:pt idx="937">
                  <c:v>146.76</c:v>
                </c:pt>
                <c:pt idx="938">
                  <c:v>146.74</c:v>
                </c:pt>
                <c:pt idx="939">
                  <c:v>146.72</c:v>
                </c:pt>
                <c:pt idx="940">
                  <c:v>146.69999999999999</c:v>
                </c:pt>
                <c:pt idx="941">
                  <c:v>146.68</c:v>
                </c:pt>
                <c:pt idx="942">
                  <c:v>146.66</c:v>
                </c:pt>
                <c:pt idx="943">
                  <c:v>146.63999999999999</c:v>
                </c:pt>
                <c:pt idx="944">
                  <c:v>146.62</c:v>
                </c:pt>
                <c:pt idx="945">
                  <c:v>146.61000000000001</c:v>
                </c:pt>
                <c:pt idx="946">
                  <c:v>146.58000000000001</c:v>
                </c:pt>
                <c:pt idx="947">
                  <c:v>146.56</c:v>
                </c:pt>
                <c:pt idx="948">
                  <c:v>146.54</c:v>
                </c:pt>
                <c:pt idx="949">
                  <c:v>146.52000000000001</c:v>
                </c:pt>
                <c:pt idx="950">
                  <c:v>146.49</c:v>
                </c:pt>
                <c:pt idx="951">
                  <c:v>146.47</c:v>
                </c:pt>
                <c:pt idx="952">
                  <c:v>146.44999999999999</c:v>
                </c:pt>
                <c:pt idx="953">
                  <c:v>146.43</c:v>
                </c:pt>
                <c:pt idx="954">
                  <c:v>146.4</c:v>
                </c:pt>
                <c:pt idx="955">
                  <c:v>146.38</c:v>
                </c:pt>
                <c:pt idx="956">
                  <c:v>146.35</c:v>
                </c:pt>
                <c:pt idx="957">
                  <c:v>146.32</c:v>
                </c:pt>
                <c:pt idx="958">
                  <c:v>146.29</c:v>
                </c:pt>
                <c:pt idx="959">
                  <c:v>146.26</c:v>
                </c:pt>
                <c:pt idx="960">
                  <c:v>146.24</c:v>
                </c:pt>
                <c:pt idx="961">
                  <c:v>146.21</c:v>
                </c:pt>
                <c:pt idx="962">
                  <c:v>146.18</c:v>
                </c:pt>
                <c:pt idx="963">
                  <c:v>146.15</c:v>
                </c:pt>
                <c:pt idx="964">
                  <c:v>146.12</c:v>
                </c:pt>
                <c:pt idx="965">
                  <c:v>146.09</c:v>
                </c:pt>
                <c:pt idx="966">
                  <c:v>146.05000000000001</c:v>
                </c:pt>
                <c:pt idx="967">
                  <c:v>146.02000000000001</c:v>
                </c:pt>
                <c:pt idx="968">
                  <c:v>145.99</c:v>
                </c:pt>
                <c:pt idx="969">
                  <c:v>145.96</c:v>
                </c:pt>
                <c:pt idx="970">
                  <c:v>145.93</c:v>
                </c:pt>
                <c:pt idx="971">
                  <c:v>145.88999999999999</c:v>
                </c:pt>
                <c:pt idx="972">
                  <c:v>145.86000000000001</c:v>
                </c:pt>
                <c:pt idx="973">
                  <c:v>145.82</c:v>
                </c:pt>
                <c:pt idx="974">
                  <c:v>145.79</c:v>
                </c:pt>
                <c:pt idx="975">
                  <c:v>145.75</c:v>
                </c:pt>
                <c:pt idx="976">
                  <c:v>145.72</c:v>
                </c:pt>
                <c:pt idx="977">
                  <c:v>145.68</c:v>
                </c:pt>
                <c:pt idx="978">
                  <c:v>145.63999999999999</c:v>
                </c:pt>
                <c:pt idx="979">
                  <c:v>145.6</c:v>
                </c:pt>
                <c:pt idx="980">
                  <c:v>145.56</c:v>
                </c:pt>
                <c:pt idx="981">
                  <c:v>145.52000000000001</c:v>
                </c:pt>
                <c:pt idx="982">
                  <c:v>145.47999999999999</c:v>
                </c:pt>
                <c:pt idx="983">
                  <c:v>145.44</c:v>
                </c:pt>
                <c:pt idx="984">
                  <c:v>145.4</c:v>
                </c:pt>
                <c:pt idx="985">
                  <c:v>145.36000000000001</c:v>
                </c:pt>
                <c:pt idx="986">
                  <c:v>145.32</c:v>
                </c:pt>
                <c:pt idx="987">
                  <c:v>145.27000000000001</c:v>
                </c:pt>
                <c:pt idx="988">
                  <c:v>145.22999999999999</c:v>
                </c:pt>
                <c:pt idx="989">
                  <c:v>145.19</c:v>
                </c:pt>
                <c:pt idx="990">
                  <c:v>145.15</c:v>
                </c:pt>
                <c:pt idx="991">
                  <c:v>145.1</c:v>
                </c:pt>
                <c:pt idx="992">
                  <c:v>145.06</c:v>
                </c:pt>
                <c:pt idx="993">
                  <c:v>145.01</c:v>
                </c:pt>
                <c:pt idx="994">
                  <c:v>144.96</c:v>
                </c:pt>
                <c:pt idx="995">
                  <c:v>144.91999999999999</c:v>
                </c:pt>
                <c:pt idx="996">
                  <c:v>144.87</c:v>
                </c:pt>
                <c:pt idx="997">
                  <c:v>144.82</c:v>
                </c:pt>
                <c:pt idx="998">
                  <c:v>144.77000000000001</c:v>
                </c:pt>
                <c:pt idx="999">
                  <c:v>144.72</c:v>
                </c:pt>
                <c:pt idx="1000">
                  <c:v>144.66999999999999</c:v>
                </c:pt>
                <c:pt idx="1001">
                  <c:v>144.62</c:v>
                </c:pt>
                <c:pt idx="1002">
                  <c:v>144.57</c:v>
                </c:pt>
                <c:pt idx="1003">
                  <c:v>144.52000000000001</c:v>
                </c:pt>
                <c:pt idx="1004">
                  <c:v>144.46</c:v>
                </c:pt>
                <c:pt idx="1005">
                  <c:v>144.41</c:v>
                </c:pt>
                <c:pt idx="1006">
                  <c:v>144.35</c:v>
                </c:pt>
                <c:pt idx="1007">
                  <c:v>144.30000000000001</c:v>
                </c:pt>
                <c:pt idx="1008">
                  <c:v>144.24</c:v>
                </c:pt>
                <c:pt idx="1009">
                  <c:v>144.19</c:v>
                </c:pt>
                <c:pt idx="1010">
                  <c:v>144.13</c:v>
                </c:pt>
                <c:pt idx="1011">
                  <c:v>144.08000000000001</c:v>
                </c:pt>
                <c:pt idx="1012">
                  <c:v>144.02000000000001</c:v>
                </c:pt>
                <c:pt idx="1013">
                  <c:v>143.96</c:v>
                </c:pt>
                <c:pt idx="1014">
                  <c:v>143.9</c:v>
                </c:pt>
                <c:pt idx="1015">
                  <c:v>143.84</c:v>
                </c:pt>
                <c:pt idx="1016">
                  <c:v>143.78</c:v>
                </c:pt>
                <c:pt idx="1017">
                  <c:v>143.72</c:v>
                </c:pt>
                <c:pt idx="1018">
                  <c:v>143.66</c:v>
                </c:pt>
                <c:pt idx="1019">
                  <c:v>143.6</c:v>
                </c:pt>
                <c:pt idx="1020">
                  <c:v>143.53</c:v>
                </c:pt>
                <c:pt idx="1021">
                  <c:v>143.47</c:v>
                </c:pt>
                <c:pt idx="1022">
                  <c:v>143.41</c:v>
                </c:pt>
                <c:pt idx="1023">
                  <c:v>143.34</c:v>
                </c:pt>
                <c:pt idx="1024">
                  <c:v>143.28</c:v>
                </c:pt>
                <c:pt idx="1025">
                  <c:v>143.21</c:v>
                </c:pt>
                <c:pt idx="1026">
                  <c:v>143.13999999999999</c:v>
                </c:pt>
                <c:pt idx="1027">
                  <c:v>143.07</c:v>
                </c:pt>
                <c:pt idx="1028">
                  <c:v>143.01</c:v>
                </c:pt>
                <c:pt idx="1029">
                  <c:v>142.94</c:v>
                </c:pt>
                <c:pt idx="1030">
                  <c:v>142.87</c:v>
                </c:pt>
                <c:pt idx="1031">
                  <c:v>142.80000000000001</c:v>
                </c:pt>
                <c:pt idx="1032">
                  <c:v>142.72999999999999</c:v>
                </c:pt>
                <c:pt idx="1033">
                  <c:v>142.66</c:v>
                </c:pt>
                <c:pt idx="1034">
                  <c:v>142.59</c:v>
                </c:pt>
                <c:pt idx="1035">
                  <c:v>142.52000000000001</c:v>
                </c:pt>
                <c:pt idx="1036">
                  <c:v>142.44</c:v>
                </c:pt>
                <c:pt idx="1037">
                  <c:v>142.37</c:v>
                </c:pt>
                <c:pt idx="1038">
                  <c:v>142.29</c:v>
                </c:pt>
                <c:pt idx="1039">
                  <c:v>142.22</c:v>
                </c:pt>
                <c:pt idx="1040">
                  <c:v>142.13999999999999</c:v>
                </c:pt>
                <c:pt idx="1041">
                  <c:v>142.06</c:v>
                </c:pt>
                <c:pt idx="1042">
                  <c:v>141.97999999999999</c:v>
                </c:pt>
                <c:pt idx="1043">
                  <c:v>141.9</c:v>
                </c:pt>
                <c:pt idx="1044">
                  <c:v>141.82</c:v>
                </c:pt>
                <c:pt idx="1045">
                  <c:v>141.74</c:v>
                </c:pt>
                <c:pt idx="1046">
                  <c:v>141.66</c:v>
                </c:pt>
                <c:pt idx="1047">
                  <c:v>141.59</c:v>
                </c:pt>
                <c:pt idx="1048">
                  <c:v>141.5</c:v>
                </c:pt>
                <c:pt idx="1049">
                  <c:v>141.41999999999999</c:v>
                </c:pt>
                <c:pt idx="1050">
                  <c:v>141.34</c:v>
                </c:pt>
                <c:pt idx="1051">
                  <c:v>141.25</c:v>
                </c:pt>
                <c:pt idx="1052">
                  <c:v>141.16999999999999</c:v>
                </c:pt>
                <c:pt idx="1053">
                  <c:v>141.08000000000001</c:v>
                </c:pt>
                <c:pt idx="1054">
                  <c:v>140.99</c:v>
                </c:pt>
                <c:pt idx="1055">
                  <c:v>140.9</c:v>
                </c:pt>
                <c:pt idx="1056">
                  <c:v>140.82</c:v>
                </c:pt>
                <c:pt idx="1057">
                  <c:v>140.72999999999999</c:v>
                </c:pt>
                <c:pt idx="1058">
                  <c:v>140.63</c:v>
                </c:pt>
                <c:pt idx="1059">
                  <c:v>140.54</c:v>
                </c:pt>
                <c:pt idx="1060">
                  <c:v>140.44999999999999</c:v>
                </c:pt>
                <c:pt idx="1061">
                  <c:v>140.36000000000001</c:v>
                </c:pt>
                <c:pt idx="1062">
                  <c:v>140.26</c:v>
                </c:pt>
                <c:pt idx="1063">
                  <c:v>140.16999999999999</c:v>
                </c:pt>
                <c:pt idx="1064">
                  <c:v>140.07</c:v>
                </c:pt>
                <c:pt idx="1065">
                  <c:v>139.97</c:v>
                </c:pt>
                <c:pt idx="1066">
                  <c:v>139.87</c:v>
                </c:pt>
                <c:pt idx="1067">
                  <c:v>139.77000000000001</c:v>
                </c:pt>
                <c:pt idx="1068">
                  <c:v>139.66999999999999</c:v>
                </c:pt>
                <c:pt idx="1069">
                  <c:v>139.57</c:v>
                </c:pt>
                <c:pt idx="1070">
                  <c:v>139.46</c:v>
                </c:pt>
                <c:pt idx="1071">
                  <c:v>139.35</c:v>
                </c:pt>
                <c:pt idx="1072">
                  <c:v>139.25</c:v>
                </c:pt>
                <c:pt idx="1073">
                  <c:v>139.13999999999999</c:v>
                </c:pt>
                <c:pt idx="1074">
                  <c:v>139.03</c:v>
                </c:pt>
                <c:pt idx="1075">
                  <c:v>138.91999999999999</c:v>
                </c:pt>
                <c:pt idx="1076">
                  <c:v>138.81</c:v>
                </c:pt>
                <c:pt idx="1077">
                  <c:v>138.69999999999999</c:v>
                </c:pt>
                <c:pt idx="1078">
                  <c:v>138.58000000000001</c:v>
                </c:pt>
                <c:pt idx="1079">
                  <c:v>138.47</c:v>
                </c:pt>
                <c:pt idx="1080">
                  <c:v>138.36000000000001</c:v>
                </c:pt>
                <c:pt idx="1081">
                  <c:v>138.25</c:v>
                </c:pt>
                <c:pt idx="1082">
                  <c:v>138.13</c:v>
                </c:pt>
                <c:pt idx="1083">
                  <c:v>138.01</c:v>
                </c:pt>
                <c:pt idx="1084">
                  <c:v>137.88999999999999</c:v>
                </c:pt>
                <c:pt idx="1085">
                  <c:v>137.77000000000001</c:v>
                </c:pt>
                <c:pt idx="1086">
                  <c:v>137.65</c:v>
                </c:pt>
                <c:pt idx="1087">
                  <c:v>137.53</c:v>
                </c:pt>
                <c:pt idx="1088">
                  <c:v>137.4</c:v>
                </c:pt>
                <c:pt idx="1089">
                  <c:v>137.27000000000001</c:v>
                </c:pt>
                <c:pt idx="1090">
                  <c:v>137.13999999999999</c:v>
                </c:pt>
                <c:pt idx="1091">
                  <c:v>137.01</c:v>
                </c:pt>
                <c:pt idx="1092">
                  <c:v>136.88</c:v>
                </c:pt>
                <c:pt idx="1093">
                  <c:v>136.74</c:v>
                </c:pt>
                <c:pt idx="1094">
                  <c:v>136.61000000000001</c:v>
                </c:pt>
                <c:pt idx="1095">
                  <c:v>136.47</c:v>
                </c:pt>
                <c:pt idx="1096">
                  <c:v>136.33000000000001</c:v>
                </c:pt>
                <c:pt idx="1097">
                  <c:v>136.18</c:v>
                </c:pt>
                <c:pt idx="1098">
                  <c:v>136.02000000000001</c:v>
                </c:pt>
                <c:pt idx="1099">
                  <c:v>135.86000000000001</c:v>
                </c:pt>
                <c:pt idx="1100">
                  <c:v>135.69999999999999</c:v>
                </c:pt>
                <c:pt idx="1101">
                  <c:v>135.55000000000001</c:v>
                </c:pt>
                <c:pt idx="1102">
                  <c:v>135.38999999999999</c:v>
                </c:pt>
                <c:pt idx="1103">
                  <c:v>135.22</c:v>
                </c:pt>
                <c:pt idx="1104">
                  <c:v>135.05000000000001</c:v>
                </c:pt>
                <c:pt idx="1105">
                  <c:v>134.85</c:v>
                </c:pt>
                <c:pt idx="1106">
                  <c:v>134.63999999999999</c:v>
                </c:pt>
                <c:pt idx="1107">
                  <c:v>134.38</c:v>
                </c:pt>
                <c:pt idx="1108">
                  <c:v>133.86000000000001</c:v>
                </c:pt>
                <c:pt idx="1109">
                  <c:v>132.85</c:v>
                </c:pt>
                <c:pt idx="1110">
                  <c:v>131.78</c:v>
                </c:pt>
                <c:pt idx="1111">
                  <c:v>130.93</c:v>
                </c:pt>
                <c:pt idx="1112">
                  <c:v>130.22999999999999</c:v>
                </c:pt>
                <c:pt idx="1113">
                  <c:v>129.59</c:v>
                </c:pt>
                <c:pt idx="1114">
                  <c:v>128.94999999999999</c:v>
                </c:pt>
                <c:pt idx="1115">
                  <c:v>128.34</c:v>
                </c:pt>
                <c:pt idx="1116">
                  <c:v>127.74</c:v>
                </c:pt>
                <c:pt idx="1117">
                  <c:v>127.1</c:v>
                </c:pt>
                <c:pt idx="1118">
                  <c:v>126.38</c:v>
                </c:pt>
                <c:pt idx="1119">
                  <c:v>125.58</c:v>
                </c:pt>
                <c:pt idx="1120">
                  <c:v>124.74</c:v>
                </c:pt>
                <c:pt idx="1121">
                  <c:v>123.9</c:v>
                </c:pt>
                <c:pt idx="1122">
                  <c:v>123.07</c:v>
                </c:pt>
                <c:pt idx="1123">
                  <c:v>122.23</c:v>
                </c:pt>
                <c:pt idx="1124">
                  <c:v>121.43</c:v>
                </c:pt>
                <c:pt idx="1125">
                  <c:v>120.7</c:v>
                </c:pt>
                <c:pt idx="1126">
                  <c:v>120.02</c:v>
                </c:pt>
                <c:pt idx="1127">
                  <c:v>119.35</c:v>
                </c:pt>
                <c:pt idx="1128">
                  <c:v>118.63</c:v>
                </c:pt>
                <c:pt idx="1129">
                  <c:v>117.8</c:v>
                </c:pt>
                <c:pt idx="1130">
                  <c:v>116.94</c:v>
                </c:pt>
                <c:pt idx="1131">
                  <c:v>116.17</c:v>
                </c:pt>
                <c:pt idx="1132">
                  <c:v>115.47</c:v>
                </c:pt>
                <c:pt idx="1133">
                  <c:v>114.81</c:v>
                </c:pt>
                <c:pt idx="1134">
                  <c:v>114.18</c:v>
                </c:pt>
                <c:pt idx="1135">
                  <c:v>113.56</c:v>
                </c:pt>
                <c:pt idx="1136">
                  <c:v>112.96</c:v>
                </c:pt>
                <c:pt idx="1137">
                  <c:v>112.38</c:v>
                </c:pt>
                <c:pt idx="1138">
                  <c:v>111.86</c:v>
                </c:pt>
                <c:pt idx="1139">
                  <c:v>111.38</c:v>
                </c:pt>
                <c:pt idx="1140">
                  <c:v>110.91</c:v>
                </c:pt>
                <c:pt idx="1141">
                  <c:v>110.45</c:v>
                </c:pt>
                <c:pt idx="1142">
                  <c:v>109.99</c:v>
                </c:pt>
                <c:pt idx="1143">
                  <c:v>109.55</c:v>
                </c:pt>
                <c:pt idx="1144">
                  <c:v>109.1</c:v>
                </c:pt>
                <c:pt idx="1145">
                  <c:v>108.67</c:v>
                </c:pt>
                <c:pt idx="1146">
                  <c:v>108.22</c:v>
                </c:pt>
                <c:pt idx="1147">
                  <c:v>107.77</c:v>
                </c:pt>
                <c:pt idx="1148">
                  <c:v>107.33</c:v>
                </c:pt>
                <c:pt idx="1149">
                  <c:v>106.89</c:v>
                </c:pt>
                <c:pt idx="1150">
                  <c:v>106.45</c:v>
                </c:pt>
                <c:pt idx="1151">
                  <c:v>106.03</c:v>
                </c:pt>
                <c:pt idx="1152">
                  <c:v>105.62</c:v>
                </c:pt>
                <c:pt idx="1153">
                  <c:v>105.21</c:v>
                </c:pt>
                <c:pt idx="1154">
                  <c:v>104.78</c:v>
                </c:pt>
                <c:pt idx="1155">
                  <c:v>104.35</c:v>
                </c:pt>
                <c:pt idx="1156">
                  <c:v>103.92</c:v>
                </c:pt>
                <c:pt idx="1157">
                  <c:v>103.48</c:v>
                </c:pt>
                <c:pt idx="1158">
                  <c:v>103.05</c:v>
                </c:pt>
                <c:pt idx="1159">
                  <c:v>102.61</c:v>
                </c:pt>
                <c:pt idx="1160">
                  <c:v>102.19</c:v>
                </c:pt>
                <c:pt idx="1161">
                  <c:v>101.78</c:v>
                </c:pt>
                <c:pt idx="1162">
                  <c:v>101.36</c:v>
                </c:pt>
                <c:pt idx="1163">
                  <c:v>100.96</c:v>
                </c:pt>
                <c:pt idx="1164">
                  <c:v>100.55</c:v>
                </c:pt>
                <c:pt idx="1165">
                  <c:v>100.14</c:v>
                </c:pt>
                <c:pt idx="1166">
                  <c:v>99.74</c:v>
                </c:pt>
                <c:pt idx="1167">
                  <c:v>99.36</c:v>
                </c:pt>
                <c:pt idx="1168">
                  <c:v>98.99</c:v>
                </c:pt>
                <c:pt idx="1169">
                  <c:v>98.6</c:v>
                </c:pt>
                <c:pt idx="1170">
                  <c:v>98.21</c:v>
                </c:pt>
                <c:pt idx="1171">
                  <c:v>97.83</c:v>
                </c:pt>
                <c:pt idx="1172">
                  <c:v>97.45</c:v>
                </c:pt>
                <c:pt idx="1173">
                  <c:v>97.06</c:v>
                </c:pt>
                <c:pt idx="1174">
                  <c:v>96.67</c:v>
                </c:pt>
                <c:pt idx="1175">
                  <c:v>96.3</c:v>
                </c:pt>
                <c:pt idx="1176">
                  <c:v>95.95</c:v>
                </c:pt>
                <c:pt idx="1177">
                  <c:v>95.6</c:v>
                </c:pt>
                <c:pt idx="1178">
                  <c:v>95.22</c:v>
                </c:pt>
                <c:pt idx="1179">
                  <c:v>94.84</c:v>
                </c:pt>
                <c:pt idx="1180">
                  <c:v>94.45</c:v>
                </c:pt>
                <c:pt idx="1181">
                  <c:v>94.08</c:v>
                </c:pt>
                <c:pt idx="1182">
                  <c:v>93.71</c:v>
                </c:pt>
                <c:pt idx="1183">
                  <c:v>93.34</c:v>
                </c:pt>
                <c:pt idx="1184">
                  <c:v>92.98</c:v>
                </c:pt>
                <c:pt idx="1185">
                  <c:v>92.61</c:v>
                </c:pt>
                <c:pt idx="1186">
                  <c:v>92.23</c:v>
                </c:pt>
                <c:pt idx="1187">
                  <c:v>91.85</c:v>
                </c:pt>
                <c:pt idx="1188">
                  <c:v>91.48</c:v>
                </c:pt>
                <c:pt idx="1189">
                  <c:v>91.13</c:v>
                </c:pt>
                <c:pt idx="1190">
                  <c:v>90.79</c:v>
                </c:pt>
                <c:pt idx="1191">
                  <c:v>90.46</c:v>
                </c:pt>
                <c:pt idx="1192">
                  <c:v>90.1</c:v>
                </c:pt>
                <c:pt idx="1193">
                  <c:v>89.71</c:v>
                </c:pt>
                <c:pt idx="1194">
                  <c:v>89.31</c:v>
                </c:pt>
                <c:pt idx="1195">
                  <c:v>88.89</c:v>
                </c:pt>
                <c:pt idx="1196">
                  <c:v>88.48</c:v>
                </c:pt>
                <c:pt idx="1197">
                  <c:v>88.09</c:v>
                </c:pt>
                <c:pt idx="1198">
                  <c:v>87.7</c:v>
                </c:pt>
                <c:pt idx="1199">
                  <c:v>87.33</c:v>
                </c:pt>
                <c:pt idx="1200">
                  <c:v>86.96</c:v>
                </c:pt>
                <c:pt idx="1201">
                  <c:v>86.6</c:v>
                </c:pt>
                <c:pt idx="1202">
                  <c:v>86.25</c:v>
                </c:pt>
                <c:pt idx="1203">
                  <c:v>85.91</c:v>
                </c:pt>
                <c:pt idx="1204">
                  <c:v>85.55</c:v>
                </c:pt>
                <c:pt idx="1205">
                  <c:v>85.18</c:v>
                </c:pt>
                <c:pt idx="1206">
                  <c:v>84.82</c:v>
                </c:pt>
                <c:pt idx="1207">
                  <c:v>84.44</c:v>
                </c:pt>
                <c:pt idx="1208">
                  <c:v>84.06</c:v>
                </c:pt>
                <c:pt idx="1209">
                  <c:v>83.68</c:v>
                </c:pt>
                <c:pt idx="1210">
                  <c:v>83.28</c:v>
                </c:pt>
                <c:pt idx="1211">
                  <c:v>82.88</c:v>
                </c:pt>
                <c:pt idx="1212">
                  <c:v>82.49</c:v>
                </c:pt>
                <c:pt idx="1213">
                  <c:v>82.11</c:v>
                </c:pt>
                <c:pt idx="1214">
                  <c:v>81.73</c:v>
                </c:pt>
                <c:pt idx="1215">
                  <c:v>81.34</c:v>
                </c:pt>
                <c:pt idx="1216">
                  <c:v>80.95</c:v>
                </c:pt>
                <c:pt idx="1217">
                  <c:v>80.55</c:v>
                </c:pt>
                <c:pt idx="1218">
                  <c:v>80.16</c:v>
                </c:pt>
                <c:pt idx="1219">
                  <c:v>79.739999999999995</c:v>
                </c:pt>
                <c:pt idx="1220">
                  <c:v>79.33</c:v>
                </c:pt>
                <c:pt idx="1221">
                  <c:v>78.930000000000007</c:v>
                </c:pt>
                <c:pt idx="1222">
                  <c:v>78.540000000000006</c:v>
                </c:pt>
                <c:pt idx="1223">
                  <c:v>78.150000000000006</c:v>
                </c:pt>
                <c:pt idx="1224">
                  <c:v>77.75</c:v>
                </c:pt>
                <c:pt idx="1225">
                  <c:v>77.36</c:v>
                </c:pt>
                <c:pt idx="1226">
                  <c:v>76.98</c:v>
                </c:pt>
                <c:pt idx="1227">
                  <c:v>76.58</c:v>
                </c:pt>
                <c:pt idx="1228">
                  <c:v>76.16</c:v>
                </c:pt>
                <c:pt idx="1229">
                  <c:v>75.75</c:v>
                </c:pt>
                <c:pt idx="1230">
                  <c:v>75.349999999999994</c:v>
                </c:pt>
                <c:pt idx="1231">
                  <c:v>74.959999999999994</c:v>
                </c:pt>
                <c:pt idx="1232">
                  <c:v>74.56</c:v>
                </c:pt>
                <c:pt idx="1233">
                  <c:v>74.150000000000006</c:v>
                </c:pt>
                <c:pt idx="1234">
                  <c:v>73.709999999999994</c:v>
                </c:pt>
                <c:pt idx="1235">
                  <c:v>73.27</c:v>
                </c:pt>
                <c:pt idx="1236">
                  <c:v>72.819999999999993</c:v>
                </c:pt>
                <c:pt idx="1237">
                  <c:v>72.36</c:v>
                </c:pt>
                <c:pt idx="1238">
                  <c:v>71.900000000000006</c:v>
                </c:pt>
                <c:pt idx="1239">
                  <c:v>71.44</c:v>
                </c:pt>
                <c:pt idx="1240">
                  <c:v>70.98</c:v>
                </c:pt>
                <c:pt idx="1241">
                  <c:v>70.5</c:v>
                </c:pt>
                <c:pt idx="1242">
                  <c:v>70.02</c:v>
                </c:pt>
                <c:pt idx="1243">
                  <c:v>69.52</c:v>
                </c:pt>
                <c:pt idx="1244">
                  <c:v>69.02</c:v>
                </c:pt>
                <c:pt idx="1245">
                  <c:v>68.5</c:v>
                </c:pt>
                <c:pt idx="1246">
                  <c:v>67.94</c:v>
                </c:pt>
                <c:pt idx="1247">
                  <c:v>66.819999999999993</c:v>
                </c:pt>
                <c:pt idx="1248">
                  <c:v>49.79</c:v>
                </c:pt>
                <c:pt idx="1249">
                  <c:v>19.05</c:v>
                </c:pt>
                <c:pt idx="1250">
                  <c:v>1.655</c:v>
                </c:pt>
                <c:pt idx="1251">
                  <c:v>-2.117</c:v>
                </c:pt>
                <c:pt idx="1252">
                  <c:v>-1.7969999999999999</c:v>
                </c:pt>
                <c:pt idx="1253">
                  <c:v>-1.5269999999999999</c:v>
                </c:pt>
                <c:pt idx="1254">
                  <c:v>-1.5609999999999999</c:v>
                </c:pt>
                <c:pt idx="1255">
                  <c:v>-1.603</c:v>
                </c:pt>
                <c:pt idx="1256">
                  <c:v>-1.6060000000000001</c:v>
                </c:pt>
                <c:pt idx="1257">
                  <c:v>-1.603</c:v>
                </c:pt>
                <c:pt idx="1258">
                  <c:v>-1.6020000000000001</c:v>
                </c:pt>
                <c:pt idx="1259">
                  <c:v>-1.601</c:v>
                </c:pt>
                <c:pt idx="1260">
                  <c:v>-1.601</c:v>
                </c:pt>
                <c:pt idx="1261">
                  <c:v>-1.601</c:v>
                </c:pt>
                <c:pt idx="1262">
                  <c:v>-1.6020000000000001</c:v>
                </c:pt>
                <c:pt idx="1263">
                  <c:v>-1.6040000000000001</c:v>
                </c:pt>
                <c:pt idx="1264">
                  <c:v>-1.605</c:v>
                </c:pt>
                <c:pt idx="1265">
                  <c:v>-1.6060000000000001</c:v>
                </c:pt>
                <c:pt idx="1266">
                  <c:v>-1.6060000000000001</c:v>
                </c:pt>
                <c:pt idx="1267">
                  <c:v>-1.6060000000000001</c:v>
                </c:pt>
                <c:pt idx="1268">
                  <c:v>-1.605</c:v>
                </c:pt>
                <c:pt idx="1269">
                  <c:v>-1.605</c:v>
                </c:pt>
                <c:pt idx="1270">
                  <c:v>-1.6040000000000001</c:v>
                </c:pt>
                <c:pt idx="1271">
                  <c:v>-1.6040000000000001</c:v>
                </c:pt>
                <c:pt idx="1272">
                  <c:v>-1.605</c:v>
                </c:pt>
                <c:pt idx="1273">
                  <c:v>-1.6060000000000001</c:v>
                </c:pt>
                <c:pt idx="1274">
                  <c:v>-1.6060000000000001</c:v>
                </c:pt>
                <c:pt idx="1275">
                  <c:v>-1.607</c:v>
                </c:pt>
                <c:pt idx="1276">
                  <c:v>-1.607</c:v>
                </c:pt>
                <c:pt idx="1277">
                  <c:v>-1.607</c:v>
                </c:pt>
                <c:pt idx="1278">
                  <c:v>-1.6060000000000001</c:v>
                </c:pt>
                <c:pt idx="1279">
                  <c:v>-1.605</c:v>
                </c:pt>
                <c:pt idx="1280">
                  <c:v>-1.605</c:v>
                </c:pt>
                <c:pt idx="1281">
                  <c:v>-1.6060000000000001</c:v>
                </c:pt>
                <c:pt idx="1282">
                  <c:v>-1.607</c:v>
                </c:pt>
                <c:pt idx="1283">
                  <c:v>-1.6060000000000001</c:v>
                </c:pt>
                <c:pt idx="1284">
                  <c:v>-1.6060000000000001</c:v>
                </c:pt>
                <c:pt idx="1285">
                  <c:v>-1.6060000000000001</c:v>
                </c:pt>
                <c:pt idx="1286">
                  <c:v>-1.607</c:v>
                </c:pt>
                <c:pt idx="1287">
                  <c:v>-1.6080000000000001</c:v>
                </c:pt>
                <c:pt idx="1288">
                  <c:v>-1.609</c:v>
                </c:pt>
                <c:pt idx="1289">
                  <c:v>-1.609</c:v>
                </c:pt>
                <c:pt idx="1290">
                  <c:v>-1.61</c:v>
                </c:pt>
                <c:pt idx="1291">
                  <c:v>-1.61</c:v>
                </c:pt>
                <c:pt idx="1292">
                  <c:v>-1.609</c:v>
                </c:pt>
                <c:pt idx="1293">
                  <c:v>-1.609</c:v>
                </c:pt>
                <c:pt idx="1294">
                  <c:v>-1.609</c:v>
                </c:pt>
                <c:pt idx="1295">
                  <c:v>-1.6080000000000001</c:v>
                </c:pt>
                <c:pt idx="1296">
                  <c:v>-1.6080000000000001</c:v>
                </c:pt>
                <c:pt idx="1297">
                  <c:v>-1.6080000000000001</c:v>
                </c:pt>
                <c:pt idx="1298">
                  <c:v>-1.6080000000000001</c:v>
                </c:pt>
                <c:pt idx="1299">
                  <c:v>-1.6080000000000001</c:v>
                </c:pt>
                <c:pt idx="1300">
                  <c:v>-1.6080000000000001</c:v>
                </c:pt>
                <c:pt idx="1301">
                  <c:v>-1.61</c:v>
                </c:pt>
                <c:pt idx="1302">
                  <c:v>-1.611</c:v>
                </c:pt>
                <c:pt idx="1303">
                  <c:v>-1.6120000000000001</c:v>
                </c:pt>
                <c:pt idx="1304">
                  <c:v>-1.611</c:v>
                </c:pt>
                <c:pt idx="1305">
                  <c:v>-1.611</c:v>
                </c:pt>
                <c:pt idx="1306">
                  <c:v>-1.611</c:v>
                </c:pt>
                <c:pt idx="1307">
                  <c:v>-1.611</c:v>
                </c:pt>
                <c:pt idx="1308">
                  <c:v>-1.6120000000000001</c:v>
                </c:pt>
                <c:pt idx="1309">
                  <c:v>-1.613</c:v>
                </c:pt>
                <c:pt idx="1310">
                  <c:v>-1.613</c:v>
                </c:pt>
                <c:pt idx="1311">
                  <c:v>-1.6120000000000001</c:v>
                </c:pt>
                <c:pt idx="1312">
                  <c:v>-1.611</c:v>
                </c:pt>
                <c:pt idx="1313">
                  <c:v>-1.611</c:v>
                </c:pt>
                <c:pt idx="1314">
                  <c:v>-1.611</c:v>
                </c:pt>
                <c:pt idx="1315">
                  <c:v>-1.6120000000000001</c:v>
                </c:pt>
                <c:pt idx="1316">
                  <c:v>-1.613</c:v>
                </c:pt>
                <c:pt idx="1317">
                  <c:v>-1.6140000000000001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DCFC-4335-A86C-4638E15F8F72}"/>
            </c:ext>
          </c:extLst>
        </c:ser>
        <c:ser>
          <c:idx val="10"/>
          <c:order val="9"/>
          <c:tx>
            <c:strRef>
              <c:f>'S10'!$G$1</c:f>
              <c:strCache>
                <c:ptCount val="1"/>
                <c:pt idx="0">
                  <c:v>S10</c:v>
                </c:pt>
              </c:strCache>
            </c:strRef>
          </c:tx>
          <c:spPr>
            <a:ln w="2540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'S10'!$E$2:$E$1927</c:f>
              <c:numCache>
                <c:formatCode>General</c:formatCode>
                <c:ptCount val="1926"/>
                <c:pt idx="0">
                  <c:v>6.9999999999999999E-4</c:v>
                </c:pt>
                <c:pt idx="1">
                  <c:v>6.8000000000000005E-4</c:v>
                </c:pt>
                <c:pt idx="2">
                  <c:v>6.9999999999999999E-4</c:v>
                </c:pt>
                <c:pt idx="3">
                  <c:v>7.3999999999999999E-4</c:v>
                </c:pt>
                <c:pt idx="4">
                  <c:v>7.3999999999999999E-4</c:v>
                </c:pt>
                <c:pt idx="5">
                  <c:v>7.3999999999999999E-4</c:v>
                </c:pt>
                <c:pt idx="6">
                  <c:v>7.6000000000000004E-4</c:v>
                </c:pt>
                <c:pt idx="7">
                  <c:v>7.7999999999999999E-4</c:v>
                </c:pt>
                <c:pt idx="8">
                  <c:v>8.0000000000000004E-4</c:v>
                </c:pt>
                <c:pt idx="9">
                  <c:v>7.9000000000000001E-4</c:v>
                </c:pt>
                <c:pt idx="10">
                  <c:v>7.6999999999999996E-4</c:v>
                </c:pt>
                <c:pt idx="11">
                  <c:v>7.5000000000000002E-4</c:v>
                </c:pt>
                <c:pt idx="12">
                  <c:v>7.2000000000000005E-4</c:v>
                </c:pt>
                <c:pt idx="13">
                  <c:v>6.3000000000000003E-4</c:v>
                </c:pt>
                <c:pt idx="14">
                  <c:v>1.1800000000000001E-3</c:v>
                </c:pt>
                <c:pt idx="15">
                  <c:v>2.64E-3</c:v>
                </c:pt>
                <c:pt idx="16">
                  <c:v>3.8999999999999998E-3</c:v>
                </c:pt>
                <c:pt idx="17">
                  <c:v>4.4000000000000003E-3</c:v>
                </c:pt>
                <c:pt idx="18">
                  <c:v>4.5399999999999998E-3</c:v>
                </c:pt>
                <c:pt idx="19">
                  <c:v>4.6800000000000001E-3</c:v>
                </c:pt>
                <c:pt idx="20">
                  <c:v>4.8799999999999998E-3</c:v>
                </c:pt>
                <c:pt idx="21">
                  <c:v>5.0000000000000001E-3</c:v>
                </c:pt>
                <c:pt idx="22">
                  <c:v>4.9899999999999996E-3</c:v>
                </c:pt>
                <c:pt idx="23">
                  <c:v>4.9800000000000001E-3</c:v>
                </c:pt>
                <c:pt idx="24">
                  <c:v>5.0600000000000003E-3</c:v>
                </c:pt>
                <c:pt idx="25">
                  <c:v>5.2599999999999999E-3</c:v>
                </c:pt>
                <c:pt idx="26">
                  <c:v>5.5799999999999999E-3</c:v>
                </c:pt>
                <c:pt idx="27">
                  <c:v>6.0000000000000001E-3</c:v>
                </c:pt>
                <c:pt idx="28">
                  <c:v>6.45E-3</c:v>
                </c:pt>
                <c:pt idx="29">
                  <c:v>6.8900000000000003E-3</c:v>
                </c:pt>
                <c:pt idx="30">
                  <c:v>7.3800000000000003E-3</c:v>
                </c:pt>
                <c:pt idx="31">
                  <c:v>7.9500000000000005E-3</c:v>
                </c:pt>
                <c:pt idx="32">
                  <c:v>8.5900000000000004E-3</c:v>
                </c:pt>
                <c:pt idx="33">
                  <c:v>9.2800000000000001E-3</c:v>
                </c:pt>
                <c:pt idx="34">
                  <c:v>1.0019999999999999E-2</c:v>
                </c:pt>
                <c:pt idx="35">
                  <c:v>1.0800000000000001E-2</c:v>
                </c:pt>
                <c:pt idx="36">
                  <c:v>1.1690000000000001E-2</c:v>
                </c:pt>
                <c:pt idx="37">
                  <c:v>1.264E-2</c:v>
                </c:pt>
                <c:pt idx="38">
                  <c:v>1.3650000000000001E-2</c:v>
                </c:pt>
                <c:pt idx="39">
                  <c:v>1.465E-2</c:v>
                </c:pt>
                <c:pt idx="40">
                  <c:v>1.5640000000000001E-2</c:v>
                </c:pt>
                <c:pt idx="41">
                  <c:v>1.6580000000000001E-2</c:v>
                </c:pt>
                <c:pt idx="42">
                  <c:v>1.7469999999999999E-2</c:v>
                </c:pt>
                <c:pt idx="43">
                  <c:v>1.8319999999999999E-2</c:v>
                </c:pt>
                <c:pt idx="44">
                  <c:v>1.917E-2</c:v>
                </c:pt>
                <c:pt idx="45">
                  <c:v>2.0060000000000001E-2</c:v>
                </c:pt>
                <c:pt idx="46">
                  <c:v>2.095E-2</c:v>
                </c:pt>
                <c:pt idx="47">
                  <c:v>2.1850000000000001E-2</c:v>
                </c:pt>
                <c:pt idx="48">
                  <c:v>2.2769999999999999E-2</c:v>
                </c:pt>
                <c:pt idx="49">
                  <c:v>2.3720000000000001E-2</c:v>
                </c:pt>
                <c:pt idx="50">
                  <c:v>2.4670000000000001E-2</c:v>
                </c:pt>
                <c:pt idx="51">
                  <c:v>2.5610000000000001E-2</c:v>
                </c:pt>
                <c:pt idx="52">
                  <c:v>2.6610000000000002E-2</c:v>
                </c:pt>
                <c:pt idx="53">
                  <c:v>2.7609999999999999E-2</c:v>
                </c:pt>
                <c:pt idx="54">
                  <c:v>2.861E-2</c:v>
                </c:pt>
                <c:pt idx="55">
                  <c:v>2.963E-2</c:v>
                </c:pt>
                <c:pt idx="56">
                  <c:v>3.0689999999999999E-2</c:v>
                </c:pt>
                <c:pt idx="57">
                  <c:v>3.1759999999999997E-2</c:v>
                </c:pt>
                <c:pt idx="58">
                  <c:v>3.286E-2</c:v>
                </c:pt>
                <c:pt idx="59">
                  <c:v>3.3959999999999997E-2</c:v>
                </c:pt>
                <c:pt idx="60">
                  <c:v>3.5069999999999997E-2</c:v>
                </c:pt>
                <c:pt idx="61">
                  <c:v>3.619E-2</c:v>
                </c:pt>
                <c:pt idx="62">
                  <c:v>3.7289999999999997E-2</c:v>
                </c:pt>
                <c:pt idx="63">
                  <c:v>3.8399999999999997E-2</c:v>
                </c:pt>
                <c:pt idx="64">
                  <c:v>3.952E-2</c:v>
                </c:pt>
                <c:pt idx="65">
                  <c:v>4.0620000000000003E-2</c:v>
                </c:pt>
                <c:pt idx="66">
                  <c:v>4.1739999999999999E-2</c:v>
                </c:pt>
                <c:pt idx="67">
                  <c:v>4.2889999999999998E-2</c:v>
                </c:pt>
                <c:pt idx="68">
                  <c:v>4.403E-2</c:v>
                </c:pt>
                <c:pt idx="69">
                  <c:v>4.5179999999999998E-2</c:v>
                </c:pt>
                <c:pt idx="70">
                  <c:v>4.6309999999999997E-2</c:v>
                </c:pt>
                <c:pt idx="71">
                  <c:v>4.7460000000000002E-2</c:v>
                </c:pt>
                <c:pt idx="72">
                  <c:v>4.8640000000000003E-2</c:v>
                </c:pt>
                <c:pt idx="73">
                  <c:v>4.9799999999999997E-2</c:v>
                </c:pt>
                <c:pt idx="74">
                  <c:v>5.0939999999999999E-2</c:v>
                </c:pt>
                <c:pt idx="75">
                  <c:v>5.2080000000000001E-2</c:v>
                </c:pt>
                <c:pt idx="76">
                  <c:v>5.3240000000000003E-2</c:v>
                </c:pt>
                <c:pt idx="77">
                  <c:v>5.441E-2</c:v>
                </c:pt>
                <c:pt idx="78">
                  <c:v>5.5570000000000001E-2</c:v>
                </c:pt>
                <c:pt idx="79">
                  <c:v>5.6730000000000003E-2</c:v>
                </c:pt>
                <c:pt idx="80">
                  <c:v>5.7880000000000001E-2</c:v>
                </c:pt>
                <c:pt idx="81">
                  <c:v>5.9029999999999999E-2</c:v>
                </c:pt>
                <c:pt idx="82">
                  <c:v>6.0199999999999997E-2</c:v>
                </c:pt>
                <c:pt idx="83">
                  <c:v>6.1370000000000001E-2</c:v>
                </c:pt>
                <c:pt idx="84">
                  <c:v>6.2560000000000004E-2</c:v>
                </c:pt>
                <c:pt idx="85">
                  <c:v>6.3769999999999993E-2</c:v>
                </c:pt>
                <c:pt idx="86">
                  <c:v>6.4979999999999996E-2</c:v>
                </c:pt>
                <c:pt idx="87">
                  <c:v>6.6210000000000005E-2</c:v>
                </c:pt>
                <c:pt idx="88">
                  <c:v>6.7460000000000006E-2</c:v>
                </c:pt>
                <c:pt idx="89">
                  <c:v>6.8709999999999993E-2</c:v>
                </c:pt>
                <c:pt idx="90">
                  <c:v>7.0010000000000003E-2</c:v>
                </c:pt>
                <c:pt idx="91">
                  <c:v>7.1360000000000007E-2</c:v>
                </c:pt>
                <c:pt idx="92">
                  <c:v>7.2789999999999994E-2</c:v>
                </c:pt>
                <c:pt idx="93">
                  <c:v>7.4099999999999999E-2</c:v>
                </c:pt>
                <c:pt idx="94">
                  <c:v>7.5340000000000004E-2</c:v>
                </c:pt>
                <c:pt idx="95">
                  <c:v>7.664E-2</c:v>
                </c:pt>
                <c:pt idx="96">
                  <c:v>7.8009999999999996E-2</c:v>
                </c:pt>
                <c:pt idx="97">
                  <c:v>7.9390000000000002E-2</c:v>
                </c:pt>
                <c:pt idx="98">
                  <c:v>8.0790000000000001E-2</c:v>
                </c:pt>
                <c:pt idx="99">
                  <c:v>8.2220000000000001E-2</c:v>
                </c:pt>
                <c:pt idx="100">
                  <c:v>8.3650000000000002E-2</c:v>
                </c:pt>
                <c:pt idx="101">
                  <c:v>8.5050000000000001E-2</c:v>
                </c:pt>
                <c:pt idx="102">
                  <c:v>8.6440000000000003E-2</c:v>
                </c:pt>
                <c:pt idx="103">
                  <c:v>8.7859999999999994E-2</c:v>
                </c:pt>
                <c:pt idx="104">
                  <c:v>8.9279999999999998E-2</c:v>
                </c:pt>
                <c:pt idx="105">
                  <c:v>9.0740000000000001E-2</c:v>
                </c:pt>
                <c:pt idx="106">
                  <c:v>9.221E-2</c:v>
                </c:pt>
                <c:pt idx="107">
                  <c:v>9.3710000000000002E-2</c:v>
                </c:pt>
                <c:pt idx="108">
                  <c:v>9.5229999999999995E-2</c:v>
                </c:pt>
                <c:pt idx="109">
                  <c:v>9.6750000000000003E-2</c:v>
                </c:pt>
                <c:pt idx="110">
                  <c:v>9.8280000000000006E-2</c:v>
                </c:pt>
                <c:pt idx="111">
                  <c:v>9.9830000000000002E-2</c:v>
                </c:pt>
                <c:pt idx="112">
                  <c:v>0.1014</c:v>
                </c:pt>
                <c:pt idx="113">
                  <c:v>0.10299999999999999</c:v>
                </c:pt>
                <c:pt idx="114">
                  <c:v>0.1046</c:v>
                </c:pt>
                <c:pt idx="115">
                  <c:v>0.1062</c:v>
                </c:pt>
                <c:pt idx="116">
                  <c:v>0.10780000000000001</c:v>
                </c:pt>
                <c:pt idx="117">
                  <c:v>0.1094</c:v>
                </c:pt>
                <c:pt idx="118">
                  <c:v>0.1111</c:v>
                </c:pt>
                <c:pt idx="119">
                  <c:v>0.11269999999999999</c:v>
                </c:pt>
                <c:pt idx="120">
                  <c:v>0.1144</c:v>
                </c:pt>
                <c:pt idx="121">
                  <c:v>0.11600000000000001</c:v>
                </c:pt>
                <c:pt idx="122">
                  <c:v>0.1177</c:v>
                </c:pt>
                <c:pt idx="123">
                  <c:v>0.11940000000000001</c:v>
                </c:pt>
                <c:pt idx="124">
                  <c:v>0.1212</c:v>
                </c:pt>
                <c:pt idx="125">
                  <c:v>0.1229</c:v>
                </c:pt>
                <c:pt idx="126">
                  <c:v>0.1246</c:v>
                </c:pt>
                <c:pt idx="127">
                  <c:v>0.12640000000000001</c:v>
                </c:pt>
                <c:pt idx="128">
                  <c:v>0.12809999999999999</c:v>
                </c:pt>
                <c:pt idx="129">
                  <c:v>0.12989999999999999</c:v>
                </c:pt>
                <c:pt idx="130">
                  <c:v>0.13170000000000001</c:v>
                </c:pt>
                <c:pt idx="131">
                  <c:v>0.13350000000000001</c:v>
                </c:pt>
                <c:pt idx="132">
                  <c:v>0.1353</c:v>
                </c:pt>
                <c:pt idx="133">
                  <c:v>0.1371</c:v>
                </c:pt>
                <c:pt idx="134">
                  <c:v>0.13900000000000001</c:v>
                </c:pt>
                <c:pt idx="135">
                  <c:v>0.14080000000000001</c:v>
                </c:pt>
                <c:pt idx="136">
                  <c:v>0.14269999999999999</c:v>
                </c:pt>
                <c:pt idx="137">
                  <c:v>0.14460000000000001</c:v>
                </c:pt>
                <c:pt idx="138">
                  <c:v>0.14649999999999999</c:v>
                </c:pt>
                <c:pt idx="139">
                  <c:v>0.14829999999999999</c:v>
                </c:pt>
                <c:pt idx="140">
                  <c:v>0.1502</c:v>
                </c:pt>
                <c:pt idx="141">
                  <c:v>0.15210000000000001</c:v>
                </c:pt>
                <c:pt idx="142">
                  <c:v>0.154</c:v>
                </c:pt>
                <c:pt idx="143">
                  <c:v>0.156</c:v>
                </c:pt>
                <c:pt idx="144">
                  <c:v>0.15790000000000001</c:v>
                </c:pt>
                <c:pt idx="145">
                  <c:v>0.15989999999999999</c:v>
                </c:pt>
                <c:pt idx="146">
                  <c:v>0.16189999999999999</c:v>
                </c:pt>
                <c:pt idx="147">
                  <c:v>0.16389999999999999</c:v>
                </c:pt>
                <c:pt idx="148">
                  <c:v>0.16589999999999999</c:v>
                </c:pt>
                <c:pt idx="149">
                  <c:v>0.16789999999999999</c:v>
                </c:pt>
                <c:pt idx="150">
                  <c:v>0.1699</c:v>
                </c:pt>
                <c:pt idx="151">
                  <c:v>0.17199999999999999</c:v>
                </c:pt>
                <c:pt idx="152">
                  <c:v>0.17399999999999999</c:v>
                </c:pt>
                <c:pt idx="153">
                  <c:v>0.17610000000000001</c:v>
                </c:pt>
                <c:pt idx="154">
                  <c:v>0.1782</c:v>
                </c:pt>
                <c:pt idx="155">
                  <c:v>0.18029999999999999</c:v>
                </c:pt>
                <c:pt idx="156">
                  <c:v>0.18240000000000001</c:v>
                </c:pt>
                <c:pt idx="157">
                  <c:v>0.18459999999999999</c:v>
                </c:pt>
                <c:pt idx="158">
                  <c:v>0.1867</c:v>
                </c:pt>
                <c:pt idx="159">
                  <c:v>0.18890000000000001</c:v>
                </c:pt>
                <c:pt idx="160">
                  <c:v>0.19109999999999999</c:v>
                </c:pt>
                <c:pt idx="161">
                  <c:v>0.19339999999999999</c:v>
                </c:pt>
                <c:pt idx="162">
                  <c:v>0.19570000000000001</c:v>
                </c:pt>
                <c:pt idx="163">
                  <c:v>0.19800000000000001</c:v>
                </c:pt>
                <c:pt idx="164">
                  <c:v>0.20039999999999999</c:v>
                </c:pt>
                <c:pt idx="165">
                  <c:v>0.2029</c:v>
                </c:pt>
                <c:pt idx="166">
                  <c:v>0.2054</c:v>
                </c:pt>
                <c:pt idx="167">
                  <c:v>0.20799999999999999</c:v>
                </c:pt>
                <c:pt idx="168">
                  <c:v>0.21060000000000001</c:v>
                </c:pt>
                <c:pt idx="169">
                  <c:v>0.2132</c:v>
                </c:pt>
                <c:pt idx="170">
                  <c:v>0.21579999999999999</c:v>
                </c:pt>
                <c:pt idx="171">
                  <c:v>0.2185</c:v>
                </c:pt>
                <c:pt idx="172">
                  <c:v>0.22120000000000001</c:v>
                </c:pt>
                <c:pt idx="173">
                  <c:v>0.224</c:v>
                </c:pt>
                <c:pt idx="174">
                  <c:v>0.2268</c:v>
                </c:pt>
                <c:pt idx="175">
                  <c:v>0.2296</c:v>
                </c:pt>
                <c:pt idx="176">
                  <c:v>0.23250000000000001</c:v>
                </c:pt>
                <c:pt idx="177">
                  <c:v>0.23530000000000001</c:v>
                </c:pt>
                <c:pt idx="178">
                  <c:v>0.23830000000000001</c:v>
                </c:pt>
                <c:pt idx="179">
                  <c:v>0.24129999999999999</c:v>
                </c:pt>
                <c:pt idx="180">
                  <c:v>0.24429999999999999</c:v>
                </c:pt>
                <c:pt idx="181">
                  <c:v>0.24729999999999999</c:v>
                </c:pt>
                <c:pt idx="182">
                  <c:v>0.25030000000000002</c:v>
                </c:pt>
                <c:pt idx="183">
                  <c:v>0.25340000000000001</c:v>
                </c:pt>
                <c:pt idx="184">
                  <c:v>0.25650000000000001</c:v>
                </c:pt>
                <c:pt idx="185">
                  <c:v>0.2596</c:v>
                </c:pt>
                <c:pt idx="186">
                  <c:v>0.26279999999999998</c:v>
                </c:pt>
                <c:pt idx="187">
                  <c:v>0.26600000000000001</c:v>
                </c:pt>
                <c:pt idx="188">
                  <c:v>0.26939999999999997</c:v>
                </c:pt>
                <c:pt idx="189">
                  <c:v>0.27279999999999999</c:v>
                </c:pt>
                <c:pt idx="190">
                  <c:v>0.27629999999999999</c:v>
                </c:pt>
                <c:pt idx="191">
                  <c:v>0.27979999999999999</c:v>
                </c:pt>
                <c:pt idx="192">
                  <c:v>0.28349999999999997</c:v>
                </c:pt>
                <c:pt idx="193">
                  <c:v>0.2873</c:v>
                </c:pt>
                <c:pt idx="194">
                  <c:v>0.29120000000000001</c:v>
                </c:pt>
                <c:pt idx="195">
                  <c:v>0.2954</c:v>
                </c:pt>
                <c:pt idx="196">
                  <c:v>0.29970000000000002</c:v>
                </c:pt>
                <c:pt idx="197">
                  <c:v>0.30420000000000003</c:v>
                </c:pt>
                <c:pt idx="198">
                  <c:v>0.30880000000000002</c:v>
                </c:pt>
                <c:pt idx="199">
                  <c:v>0.3135</c:v>
                </c:pt>
                <c:pt idx="200">
                  <c:v>0.31850000000000001</c:v>
                </c:pt>
                <c:pt idx="201">
                  <c:v>0.3236</c:v>
                </c:pt>
                <c:pt idx="202">
                  <c:v>0.32869999999999999</c:v>
                </c:pt>
                <c:pt idx="203">
                  <c:v>0.33400000000000002</c:v>
                </c:pt>
                <c:pt idx="204">
                  <c:v>0.33939999999999998</c:v>
                </c:pt>
                <c:pt idx="205">
                  <c:v>0.34499999999999997</c:v>
                </c:pt>
                <c:pt idx="206">
                  <c:v>0.35070000000000001</c:v>
                </c:pt>
                <c:pt idx="207">
                  <c:v>0.35659999999999997</c:v>
                </c:pt>
                <c:pt idx="208">
                  <c:v>0.36270000000000002</c:v>
                </c:pt>
                <c:pt idx="209">
                  <c:v>0.36890000000000001</c:v>
                </c:pt>
                <c:pt idx="210">
                  <c:v>0.37540000000000001</c:v>
                </c:pt>
                <c:pt idx="211">
                  <c:v>0.38200000000000001</c:v>
                </c:pt>
                <c:pt idx="212">
                  <c:v>0.38879999999999998</c:v>
                </c:pt>
                <c:pt idx="213">
                  <c:v>0.39579999999999999</c:v>
                </c:pt>
                <c:pt idx="214">
                  <c:v>0.40279999999999999</c:v>
                </c:pt>
                <c:pt idx="215">
                  <c:v>0.40989999999999999</c:v>
                </c:pt>
                <c:pt idx="216">
                  <c:v>0.41689999999999999</c:v>
                </c:pt>
                <c:pt idx="217">
                  <c:v>0.42399999999999999</c:v>
                </c:pt>
                <c:pt idx="218">
                  <c:v>0.43120000000000003</c:v>
                </c:pt>
                <c:pt idx="219">
                  <c:v>0.43840000000000001</c:v>
                </c:pt>
                <c:pt idx="220">
                  <c:v>0.44569999999999999</c:v>
                </c:pt>
                <c:pt idx="221">
                  <c:v>0.45300000000000001</c:v>
                </c:pt>
                <c:pt idx="222">
                  <c:v>0.4602</c:v>
                </c:pt>
                <c:pt idx="223">
                  <c:v>0.46750000000000003</c:v>
                </c:pt>
                <c:pt idx="224">
                  <c:v>0.47489999999999999</c:v>
                </c:pt>
                <c:pt idx="225">
                  <c:v>0.48230000000000001</c:v>
                </c:pt>
                <c:pt idx="226">
                  <c:v>0.48980000000000001</c:v>
                </c:pt>
                <c:pt idx="227">
                  <c:v>0.49730000000000002</c:v>
                </c:pt>
                <c:pt idx="228">
                  <c:v>0.50490000000000002</c:v>
                </c:pt>
                <c:pt idx="229">
                  <c:v>0.51249999999999996</c:v>
                </c:pt>
                <c:pt idx="230">
                  <c:v>0.5202</c:v>
                </c:pt>
                <c:pt idx="231">
                  <c:v>0.52790000000000004</c:v>
                </c:pt>
                <c:pt idx="232">
                  <c:v>0.53559999999999997</c:v>
                </c:pt>
                <c:pt idx="233">
                  <c:v>0.54339999999999999</c:v>
                </c:pt>
                <c:pt idx="234">
                  <c:v>0.55110000000000003</c:v>
                </c:pt>
                <c:pt idx="235">
                  <c:v>0.55869999999999997</c:v>
                </c:pt>
                <c:pt idx="236">
                  <c:v>0.56640000000000001</c:v>
                </c:pt>
                <c:pt idx="237">
                  <c:v>0.57399999999999995</c:v>
                </c:pt>
                <c:pt idx="238">
                  <c:v>0.58169999999999999</c:v>
                </c:pt>
                <c:pt idx="239">
                  <c:v>0.58940000000000003</c:v>
                </c:pt>
                <c:pt idx="240">
                  <c:v>0.59709999999999996</c:v>
                </c:pt>
                <c:pt idx="241">
                  <c:v>0.6048</c:v>
                </c:pt>
                <c:pt idx="242">
                  <c:v>0.61250000000000004</c:v>
                </c:pt>
                <c:pt idx="243">
                  <c:v>0.62009999999999998</c:v>
                </c:pt>
                <c:pt idx="244">
                  <c:v>0.62770000000000004</c:v>
                </c:pt>
                <c:pt idx="245">
                  <c:v>0.63529999999999998</c:v>
                </c:pt>
                <c:pt idx="246">
                  <c:v>0.64290000000000003</c:v>
                </c:pt>
                <c:pt idx="247">
                  <c:v>0.65059999999999996</c:v>
                </c:pt>
                <c:pt idx="248">
                  <c:v>0.65810000000000002</c:v>
                </c:pt>
                <c:pt idx="249">
                  <c:v>0.66569999999999996</c:v>
                </c:pt>
                <c:pt idx="250">
                  <c:v>0.6734</c:v>
                </c:pt>
                <c:pt idx="251">
                  <c:v>0.68100000000000005</c:v>
                </c:pt>
                <c:pt idx="252">
                  <c:v>0.68869999999999998</c:v>
                </c:pt>
                <c:pt idx="253">
                  <c:v>0.69640000000000002</c:v>
                </c:pt>
                <c:pt idx="254">
                  <c:v>0.70409999999999995</c:v>
                </c:pt>
                <c:pt idx="255">
                  <c:v>0.71179999999999999</c:v>
                </c:pt>
                <c:pt idx="256">
                  <c:v>0.71950000000000003</c:v>
                </c:pt>
                <c:pt idx="257">
                  <c:v>0.72719999999999996</c:v>
                </c:pt>
                <c:pt idx="258">
                  <c:v>0.73480000000000001</c:v>
                </c:pt>
                <c:pt idx="259">
                  <c:v>0.74260000000000004</c:v>
                </c:pt>
                <c:pt idx="260">
                  <c:v>0.75029999999999997</c:v>
                </c:pt>
                <c:pt idx="261">
                  <c:v>0.75800000000000001</c:v>
                </c:pt>
                <c:pt idx="262">
                  <c:v>0.76570000000000005</c:v>
                </c:pt>
                <c:pt idx="263">
                  <c:v>0.77339999999999998</c:v>
                </c:pt>
                <c:pt idx="264">
                  <c:v>0.78110000000000002</c:v>
                </c:pt>
                <c:pt idx="265">
                  <c:v>0.78879999999999995</c:v>
                </c:pt>
                <c:pt idx="266">
                  <c:v>0.79659999999999997</c:v>
                </c:pt>
                <c:pt idx="267">
                  <c:v>0.80430000000000001</c:v>
                </c:pt>
                <c:pt idx="268">
                  <c:v>0.81200000000000006</c:v>
                </c:pt>
                <c:pt idx="269">
                  <c:v>0.81979999999999997</c:v>
                </c:pt>
                <c:pt idx="270">
                  <c:v>0.82750000000000001</c:v>
                </c:pt>
                <c:pt idx="271">
                  <c:v>0.83530000000000004</c:v>
                </c:pt>
                <c:pt idx="272">
                  <c:v>0.84309999999999996</c:v>
                </c:pt>
                <c:pt idx="273">
                  <c:v>0.8508</c:v>
                </c:pt>
                <c:pt idx="274">
                  <c:v>0.85860000000000003</c:v>
                </c:pt>
                <c:pt idx="275">
                  <c:v>0.86639999999999995</c:v>
                </c:pt>
                <c:pt idx="276">
                  <c:v>0.87429999999999997</c:v>
                </c:pt>
                <c:pt idx="277">
                  <c:v>0.88219999999999998</c:v>
                </c:pt>
                <c:pt idx="278">
                  <c:v>0.8901</c:v>
                </c:pt>
                <c:pt idx="279">
                  <c:v>0.89800000000000002</c:v>
                </c:pt>
                <c:pt idx="280">
                  <c:v>0.90580000000000005</c:v>
                </c:pt>
                <c:pt idx="281">
                  <c:v>0.91369999999999996</c:v>
                </c:pt>
                <c:pt idx="282">
                  <c:v>0.92159999999999997</c:v>
                </c:pt>
                <c:pt idx="283">
                  <c:v>0.9294</c:v>
                </c:pt>
                <c:pt idx="284">
                  <c:v>0.93730000000000002</c:v>
                </c:pt>
                <c:pt idx="285">
                  <c:v>0.94550000000000001</c:v>
                </c:pt>
                <c:pt idx="286">
                  <c:v>0.95389999999999997</c:v>
                </c:pt>
                <c:pt idx="287">
                  <c:v>0.96230000000000004</c:v>
                </c:pt>
                <c:pt idx="288">
                  <c:v>0.97040000000000004</c:v>
                </c:pt>
                <c:pt idx="289">
                  <c:v>0.97850000000000004</c:v>
                </c:pt>
                <c:pt idx="290">
                  <c:v>0.98660000000000003</c:v>
                </c:pt>
                <c:pt idx="291">
                  <c:v>0.99460000000000004</c:v>
                </c:pt>
                <c:pt idx="292">
                  <c:v>1.0029999999999999</c:v>
                </c:pt>
                <c:pt idx="293">
                  <c:v>1.0109999999999999</c:v>
                </c:pt>
                <c:pt idx="294">
                  <c:v>1.0189999999999999</c:v>
                </c:pt>
                <c:pt idx="295">
                  <c:v>1.0269999999999999</c:v>
                </c:pt>
                <c:pt idx="296">
                  <c:v>1.0349999999999999</c:v>
                </c:pt>
                <c:pt idx="297">
                  <c:v>1.044</c:v>
                </c:pt>
                <c:pt idx="298">
                  <c:v>1.052</c:v>
                </c:pt>
                <c:pt idx="299">
                  <c:v>1.06</c:v>
                </c:pt>
                <c:pt idx="300">
                  <c:v>1.069</c:v>
                </c:pt>
                <c:pt idx="301">
                  <c:v>1.077</c:v>
                </c:pt>
                <c:pt idx="302">
                  <c:v>1.085</c:v>
                </c:pt>
                <c:pt idx="303">
                  <c:v>1.0940000000000001</c:v>
                </c:pt>
                <c:pt idx="304">
                  <c:v>1.1020000000000001</c:v>
                </c:pt>
                <c:pt idx="305">
                  <c:v>1.111</c:v>
                </c:pt>
                <c:pt idx="306">
                  <c:v>1.1200000000000001</c:v>
                </c:pt>
                <c:pt idx="307">
                  <c:v>1.1279999999999999</c:v>
                </c:pt>
                <c:pt idx="308">
                  <c:v>1.137</c:v>
                </c:pt>
                <c:pt idx="309">
                  <c:v>1.145</c:v>
                </c:pt>
                <c:pt idx="310">
                  <c:v>1.1539999999999999</c:v>
                </c:pt>
                <c:pt idx="311">
                  <c:v>1.1619999999999999</c:v>
                </c:pt>
                <c:pt idx="312">
                  <c:v>1.171</c:v>
                </c:pt>
                <c:pt idx="313">
                  <c:v>1.18</c:v>
                </c:pt>
                <c:pt idx="314">
                  <c:v>1.1879999999999999</c:v>
                </c:pt>
                <c:pt idx="315">
                  <c:v>1.1970000000000001</c:v>
                </c:pt>
                <c:pt idx="316">
                  <c:v>1.2050000000000001</c:v>
                </c:pt>
                <c:pt idx="317">
                  <c:v>1.214</c:v>
                </c:pt>
                <c:pt idx="318">
                  <c:v>1.2230000000000001</c:v>
                </c:pt>
                <c:pt idx="319">
                  <c:v>1.2310000000000001</c:v>
                </c:pt>
                <c:pt idx="320">
                  <c:v>1.24</c:v>
                </c:pt>
                <c:pt idx="321">
                  <c:v>1.2490000000000001</c:v>
                </c:pt>
                <c:pt idx="322">
                  <c:v>1.2569999999999999</c:v>
                </c:pt>
                <c:pt idx="323">
                  <c:v>1.266</c:v>
                </c:pt>
                <c:pt idx="324">
                  <c:v>1.2749999999999999</c:v>
                </c:pt>
                <c:pt idx="325">
                  <c:v>1.284</c:v>
                </c:pt>
                <c:pt idx="326">
                  <c:v>1.2929999999999999</c:v>
                </c:pt>
                <c:pt idx="327">
                  <c:v>1.3009999999999999</c:v>
                </c:pt>
                <c:pt idx="328">
                  <c:v>1.31</c:v>
                </c:pt>
                <c:pt idx="329">
                  <c:v>1.319</c:v>
                </c:pt>
                <c:pt idx="330">
                  <c:v>1.3280000000000001</c:v>
                </c:pt>
                <c:pt idx="331">
                  <c:v>1.337</c:v>
                </c:pt>
                <c:pt idx="332">
                  <c:v>1.3460000000000001</c:v>
                </c:pt>
                <c:pt idx="333">
                  <c:v>1.355</c:v>
                </c:pt>
                <c:pt idx="334">
                  <c:v>1.3640000000000001</c:v>
                </c:pt>
                <c:pt idx="335">
                  <c:v>1.373</c:v>
                </c:pt>
                <c:pt idx="336">
                  <c:v>1.3819999999999999</c:v>
                </c:pt>
                <c:pt idx="337">
                  <c:v>1.391</c:v>
                </c:pt>
                <c:pt idx="338">
                  <c:v>1.4</c:v>
                </c:pt>
                <c:pt idx="339">
                  <c:v>1.409</c:v>
                </c:pt>
                <c:pt idx="340">
                  <c:v>1.4179999999999999</c:v>
                </c:pt>
                <c:pt idx="341">
                  <c:v>1.427</c:v>
                </c:pt>
                <c:pt idx="342">
                  <c:v>1.4359999999999999</c:v>
                </c:pt>
                <c:pt idx="343">
                  <c:v>1.4450000000000001</c:v>
                </c:pt>
                <c:pt idx="344">
                  <c:v>1.454</c:v>
                </c:pt>
                <c:pt idx="345">
                  <c:v>1.4630000000000001</c:v>
                </c:pt>
                <c:pt idx="346">
                  <c:v>1.472</c:v>
                </c:pt>
                <c:pt idx="347">
                  <c:v>1.4810000000000001</c:v>
                </c:pt>
                <c:pt idx="348">
                  <c:v>1.49</c:v>
                </c:pt>
                <c:pt idx="349">
                  <c:v>1.5</c:v>
                </c:pt>
                <c:pt idx="350">
                  <c:v>1.5089999999999999</c:v>
                </c:pt>
                <c:pt idx="351">
                  <c:v>1.518</c:v>
                </c:pt>
                <c:pt idx="352">
                  <c:v>1.5269999999999999</c:v>
                </c:pt>
                <c:pt idx="353">
                  <c:v>1.536</c:v>
                </c:pt>
                <c:pt idx="354">
                  <c:v>1.546</c:v>
                </c:pt>
                <c:pt idx="355">
                  <c:v>1.5549999999999999</c:v>
                </c:pt>
                <c:pt idx="356">
                  <c:v>1.5640000000000001</c:v>
                </c:pt>
                <c:pt idx="357">
                  <c:v>1.573</c:v>
                </c:pt>
                <c:pt idx="358">
                  <c:v>1.5820000000000001</c:v>
                </c:pt>
                <c:pt idx="359">
                  <c:v>1.591</c:v>
                </c:pt>
                <c:pt idx="360">
                  <c:v>1.601</c:v>
                </c:pt>
                <c:pt idx="361">
                  <c:v>1.61</c:v>
                </c:pt>
                <c:pt idx="362">
                  <c:v>1.619</c:v>
                </c:pt>
                <c:pt idx="363">
                  <c:v>1.6279999999999999</c:v>
                </c:pt>
                <c:pt idx="364">
                  <c:v>1.6379999999999999</c:v>
                </c:pt>
                <c:pt idx="365">
                  <c:v>1.647</c:v>
                </c:pt>
                <c:pt idx="366">
                  <c:v>1.6559999999999999</c:v>
                </c:pt>
                <c:pt idx="367">
                  <c:v>1.665</c:v>
                </c:pt>
                <c:pt idx="368">
                  <c:v>1.675</c:v>
                </c:pt>
                <c:pt idx="369">
                  <c:v>1.6839999999999999</c:v>
                </c:pt>
                <c:pt idx="370">
                  <c:v>1.6930000000000001</c:v>
                </c:pt>
                <c:pt idx="371">
                  <c:v>1.702</c:v>
                </c:pt>
                <c:pt idx="372">
                  <c:v>1.712</c:v>
                </c:pt>
                <c:pt idx="373">
                  <c:v>1.7210000000000001</c:v>
                </c:pt>
                <c:pt idx="374">
                  <c:v>1.73</c:v>
                </c:pt>
                <c:pt idx="375">
                  <c:v>1.74</c:v>
                </c:pt>
                <c:pt idx="376">
                  <c:v>1.7490000000000001</c:v>
                </c:pt>
                <c:pt idx="377">
                  <c:v>1.758</c:v>
                </c:pt>
                <c:pt idx="378">
                  <c:v>1.768</c:v>
                </c:pt>
                <c:pt idx="379">
                  <c:v>1.7769999999999999</c:v>
                </c:pt>
                <c:pt idx="380">
                  <c:v>1.7869999999999999</c:v>
                </c:pt>
                <c:pt idx="381">
                  <c:v>1.796</c:v>
                </c:pt>
                <c:pt idx="382">
                  <c:v>1.806</c:v>
                </c:pt>
                <c:pt idx="383">
                  <c:v>1.8149999999999999</c:v>
                </c:pt>
                <c:pt idx="384">
                  <c:v>1.8240000000000001</c:v>
                </c:pt>
                <c:pt idx="385">
                  <c:v>1.8340000000000001</c:v>
                </c:pt>
                <c:pt idx="386">
                  <c:v>1.843</c:v>
                </c:pt>
                <c:pt idx="387">
                  <c:v>1.853</c:v>
                </c:pt>
                <c:pt idx="388">
                  <c:v>1.8620000000000001</c:v>
                </c:pt>
                <c:pt idx="389">
                  <c:v>1.8720000000000001</c:v>
                </c:pt>
                <c:pt idx="390">
                  <c:v>1.881</c:v>
                </c:pt>
                <c:pt idx="391">
                  <c:v>1.89</c:v>
                </c:pt>
                <c:pt idx="392">
                  <c:v>1.9</c:v>
                </c:pt>
                <c:pt idx="393">
                  <c:v>1.909</c:v>
                </c:pt>
                <c:pt idx="394">
                  <c:v>1.919</c:v>
                </c:pt>
                <c:pt idx="395">
                  <c:v>1.9279999999999999</c:v>
                </c:pt>
                <c:pt idx="396">
                  <c:v>1.9370000000000001</c:v>
                </c:pt>
                <c:pt idx="397">
                  <c:v>1.9470000000000001</c:v>
                </c:pt>
                <c:pt idx="398">
                  <c:v>1.956</c:v>
                </c:pt>
                <c:pt idx="399">
                  <c:v>1.966</c:v>
                </c:pt>
                <c:pt idx="400">
                  <c:v>1.9750000000000001</c:v>
                </c:pt>
                <c:pt idx="401">
                  <c:v>1.9850000000000001</c:v>
                </c:pt>
                <c:pt idx="402">
                  <c:v>1.994</c:v>
                </c:pt>
                <c:pt idx="403">
                  <c:v>2.0030000000000001</c:v>
                </c:pt>
                <c:pt idx="404">
                  <c:v>2.0129999999999999</c:v>
                </c:pt>
                <c:pt idx="405">
                  <c:v>2.0219999999999998</c:v>
                </c:pt>
                <c:pt idx="406">
                  <c:v>2.032</c:v>
                </c:pt>
                <c:pt idx="407">
                  <c:v>2.0409999999999999</c:v>
                </c:pt>
                <c:pt idx="408">
                  <c:v>2.0510000000000002</c:v>
                </c:pt>
                <c:pt idx="409">
                  <c:v>2.06</c:v>
                </c:pt>
                <c:pt idx="410">
                  <c:v>2.0699999999999998</c:v>
                </c:pt>
                <c:pt idx="411">
                  <c:v>2.0790000000000002</c:v>
                </c:pt>
                <c:pt idx="412">
                  <c:v>2.089</c:v>
                </c:pt>
                <c:pt idx="413">
                  <c:v>2.0979999999999999</c:v>
                </c:pt>
                <c:pt idx="414">
                  <c:v>2.1080000000000001</c:v>
                </c:pt>
                <c:pt idx="415">
                  <c:v>2.117</c:v>
                </c:pt>
                <c:pt idx="416">
                  <c:v>2.1269999999999998</c:v>
                </c:pt>
                <c:pt idx="417">
                  <c:v>2.1360000000000001</c:v>
                </c:pt>
                <c:pt idx="418">
                  <c:v>2.145</c:v>
                </c:pt>
                <c:pt idx="419">
                  <c:v>2.1549999999999998</c:v>
                </c:pt>
                <c:pt idx="420">
                  <c:v>2.1640000000000001</c:v>
                </c:pt>
                <c:pt idx="421">
                  <c:v>2.1739999999999999</c:v>
                </c:pt>
                <c:pt idx="422">
                  <c:v>2.1829999999999998</c:v>
                </c:pt>
                <c:pt idx="423">
                  <c:v>2.1930000000000001</c:v>
                </c:pt>
                <c:pt idx="424">
                  <c:v>2.2029999999999998</c:v>
                </c:pt>
                <c:pt idx="425">
                  <c:v>2.2120000000000002</c:v>
                </c:pt>
                <c:pt idx="426">
                  <c:v>2.2210000000000001</c:v>
                </c:pt>
                <c:pt idx="427">
                  <c:v>2.2309999999999999</c:v>
                </c:pt>
                <c:pt idx="428">
                  <c:v>2.2400000000000002</c:v>
                </c:pt>
                <c:pt idx="429">
                  <c:v>2.25</c:v>
                </c:pt>
                <c:pt idx="430">
                  <c:v>2.2589999999999999</c:v>
                </c:pt>
                <c:pt idx="431">
                  <c:v>2.2690000000000001</c:v>
                </c:pt>
                <c:pt idx="432">
                  <c:v>2.2789999999999999</c:v>
                </c:pt>
                <c:pt idx="433">
                  <c:v>2.2879999999999998</c:v>
                </c:pt>
                <c:pt idx="434">
                  <c:v>2.298</c:v>
                </c:pt>
                <c:pt idx="435">
                  <c:v>2.3069999999999999</c:v>
                </c:pt>
                <c:pt idx="436">
                  <c:v>2.3170000000000002</c:v>
                </c:pt>
                <c:pt idx="437">
                  <c:v>2.3260000000000001</c:v>
                </c:pt>
                <c:pt idx="438">
                  <c:v>2.3359999999999999</c:v>
                </c:pt>
                <c:pt idx="439">
                  <c:v>2.3450000000000002</c:v>
                </c:pt>
                <c:pt idx="440">
                  <c:v>2.355</c:v>
                </c:pt>
                <c:pt idx="441">
                  <c:v>2.3650000000000002</c:v>
                </c:pt>
                <c:pt idx="442">
                  <c:v>2.3740000000000001</c:v>
                </c:pt>
                <c:pt idx="443">
                  <c:v>2.3839999999999999</c:v>
                </c:pt>
                <c:pt idx="444">
                  <c:v>2.3929999999999998</c:v>
                </c:pt>
                <c:pt idx="445">
                  <c:v>2.403</c:v>
                </c:pt>
                <c:pt idx="446">
                  <c:v>2.4119999999999999</c:v>
                </c:pt>
                <c:pt idx="447">
                  <c:v>2.4220000000000002</c:v>
                </c:pt>
                <c:pt idx="448">
                  <c:v>2.431</c:v>
                </c:pt>
                <c:pt idx="449">
                  <c:v>2.4409999999999998</c:v>
                </c:pt>
                <c:pt idx="450">
                  <c:v>2.4500000000000002</c:v>
                </c:pt>
                <c:pt idx="451">
                  <c:v>2.46</c:v>
                </c:pt>
                <c:pt idx="452">
                  <c:v>2.4689999999999999</c:v>
                </c:pt>
                <c:pt idx="453">
                  <c:v>2.4790000000000001</c:v>
                </c:pt>
                <c:pt idx="454">
                  <c:v>2.4889999999999999</c:v>
                </c:pt>
                <c:pt idx="455">
                  <c:v>2.4980000000000002</c:v>
                </c:pt>
                <c:pt idx="456">
                  <c:v>2.508</c:v>
                </c:pt>
                <c:pt idx="457">
                  <c:v>2.5169999999999999</c:v>
                </c:pt>
                <c:pt idx="458">
                  <c:v>2.5270000000000001</c:v>
                </c:pt>
                <c:pt idx="459">
                  <c:v>2.536</c:v>
                </c:pt>
                <c:pt idx="460">
                  <c:v>2.5459999999999998</c:v>
                </c:pt>
                <c:pt idx="461">
                  <c:v>2.556</c:v>
                </c:pt>
                <c:pt idx="462">
                  <c:v>2.5649999999999999</c:v>
                </c:pt>
                <c:pt idx="463">
                  <c:v>2.5739999999999998</c:v>
                </c:pt>
                <c:pt idx="464">
                  <c:v>2.5840000000000001</c:v>
                </c:pt>
                <c:pt idx="465">
                  <c:v>2.5939999999999999</c:v>
                </c:pt>
                <c:pt idx="466">
                  <c:v>2.6030000000000002</c:v>
                </c:pt>
                <c:pt idx="467">
                  <c:v>2.613</c:v>
                </c:pt>
                <c:pt idx="468">
                  <c:v>2.6219999999999999</c:v>
                </c:pt>
                <c:pt idx="469">
                  <c:v>2.6320000000000001</c:v>
                </c:pt>
                <c:pt idx="470">
                  <c:v>2.641</c:v>
                </c:pt>
                <c:pt idx="471">
                  <c:v>2.6509999999999998</c:v>
                </c:pt>
                <c:pt idx="472">
                  <c:v>2.661</c:v>
                </c:pt>
                <c:pt idx="473">
                  <c:v>2.67</c:v>
                </c:pt>
                <c:pt idx="474">
                  <c:v>2.68</c:v>
                </c:pt>
                <c:pt idx="475">
                  <c:v>2.6890000000000001</c:v>
                </c:pt>
                <c:pt idx="476">
                  <c:v>2.6989999999999998</c:v>
                </c:pt>
                <c:pt idx="477">
                  <c:v>2.7080000000000002</c:v>
                </c:pt>
                <c:pt idx="478">
                  <c:v>2.718</c:v>
                </c:pt>
                <c:pt idx="479">
                  <c:v>2.7269999999999999</c:v>
                </c:pt>
                <c:pt idx="480">
                  <c:v>2.7370000000000001</c:v>
                </c:pt>
                <c:pt idx="481">
                  <c:v>2.746</c:v>
                </c:pt>
                <c:pt idx="482">
                  <c:v>2.7559999999999998</c:v>
                </c:pt>
                <c:pt idx="483">
                  <c:v>2.7650000000000001</c:v>
                </c:pt>
                <c:pt idx="484">
                  <c:v>2.7749999999999999</c:v>
                </c:pt>
                <c:pt idx="485">
                  <c:v>2.7850000000000001</c:v>
                </c:pt>
                <c:pt idx="486">
                  <c:v>2.794</c:v>
                </c:pt>
                <c:pt idx="487">
                  <c:v>2.8029999999999999</c:v>
                </c:pt>
                <c:pt idx="488">
                  <c:v>2.8130000000000002</c:v>
                </c:pt>
                <c:pt idx="489">
                  <c:v>2.8220000000000001</c:v>
                </c:pt>
                <c:pt idx="490">
                  <c:v>2.8319999999999999</c:v>
                </c:pt>
                <c:pt idx="491">
                  <c:v>2.8410000000000002</c:v>
                </c:pt>
                <c:pt idx="492">
                  <c:v>2.851</c:v>
                </c:pt>
                <c:pt idx="493">
                  <c:v>2.86</c:v>
                </c:pt>
                <c:pt idx="494">
                  <c:v>2.87</c:v>
                </c:pt>
                <c:pt idx="495">
                  <c:v>2.879</c:v>
                </c:pt>
                <c:pt idx="496">
                  <c:v>2.8889999999999998</c:v>
                </c:pt>
                <c:pt idx="497">
                  <c:v>2.8980000000000001</c:v>
                </c:pt>
                <c:pt idx="498">
                  <c:v>2.9079999999999999</c:v>
                </c:pt>
                <c:pt idx="499">
                  <c:v>2.9169999999999998</c:v>
                </c:pt>
                <c:pt idx="500">
                  <c:v>2.927</c:v>
                </c:pt>
                <c:pt idx="501">
                  <c:v>2.9359999999999999</c:v>
                </c:pt>
                <c:pt idx="502">
                  <c:v>2.9460000000000002</c:v>
                </c:pt>
                <c:pt idx="503">
                  <c:v>2.9550000000000001</c:v>
                </c:pt>
                <c:pt idx="504">
                  <c:v>2.9649999999999999</c:v>
                </c:pt>
                <c:pt idx="505">
                  <c:v>2.9740000000000002</c:v>
                </c:pt>
                <c:pt idx="506">
                  <c:v>2.984</c:v>
                </c:pt>
                <c:pt idx="507">
                  <c:v>2.9929999999999999</c:v>
                </c:pt>
                <c:pt idx="508">
                  <c:v>3.0030000000000001</c:v>
                </c:pt>
                <c:pt idx="509">
                  <c:v>3.012</c:v>
                </c:pt>
                <c:pt idx="510">
                  <c:v>3.0219999999999998</c:v>
                </c:pt>
                <c:pt idx="511">
                  <c:v>3.0310000000000001</c:v>
                </c:pt>
                <c:pt idx="512">
                  <c:v>3.0409999999999999</c:v>
                </c:pt>
                <c:pt idx="513">
                  <c:v>3.05</c:v>
                </c:pt>
                <c:pt idx="514">
                  <c:v>3.06</c:v>
                </c:pt>
                <c:pt idx="515">
                  <c:v>3.069</c:v>
                </c:pt>
                <c:pt idx="516">
                  <c:v>3.0790000000000002</c:v>
                </c:pt>
                <c:pt idx="517">
                  <c:v>3.0880000000000001</c:v>
                </c:pt>
                <c:pt idx="518">
                  <c:v>3.0979999999999999</c:v>
                </c:pt>
                <c:pt idx="519">
                  <c:v>3.1070000000000002</c:v>
                </c:pt>
                <c:pt idx="520">
                  <c:v>3.117</c:v>
                </c:pt>
                <c:pt idx="521">
                  <c:v>3.1259999999999999</c:v>
                </c:pt>
                <c:pt idx="522">
                  <c:v>3.1360000000000001</c:v>
                </c:pt>
                <c:pt idx="523">
                  <c:v>3.145</c:v>
                </c:pt>
                <c:pt idx="524">
                  <c:v>3.1549999999999998</c:v>
                </c:pt>
                <c:pt idx="525">
                  <c:v>3.1640000000000001</c:v>
                </c:pt>
                <c:pt idx="526">
                  <c:v>3.1739999999999999</c:v>
                </c:pt>
                <c:pt idx="527">
                  <c:v>3.1829999999999998</c:v>
                </c:pt>
                <c:pt idx="528">
                  <c:v>3.1930000000000001</c:v>
                </c:pt>
                <c:pt idx="529">
                  <c:v>3.202</c:v>
                </c:pt>
                <c:pt idx="530">
                  <c:v>3.2120000000000002</c:v>
                </c:pt>
                <c:pt idx="531">
                  <c:v>3.2210000000000001</c:v>
                </c:pt>
                <c:pt idx="532">
                  <c:v>3.2309999999999999</c:v>
                </c:pt>
                <c:pt idx="533">
                  <c:v>3.24</c:v>
                </c:pt>
                <c:pt idx="534">
                  <c:v>3.25</c:v>
                </c:pt>
                <c:pt idx="535">
                  <c:v>3.26</c:v>
                </c:pt>
                <c:pt idx="536">
                  <c:v>3.2690000000000001</c:v>
                </c:pt>
                <c:pt idx="537">
                  <c:v>3.2789999999999999</c:v>
                </c:pt>
                <c:pt idx="538">
                  <c:v>3.2879999999999998</c:v>
                </c:pt>
                <c:pt idx="539">
                  <c:v>3.298</c:v>
                </c:pt>
                <c:pt idx="540">
                  <c:v>3.3069999999999999</c:v>
                </c:pt>
                <c:pt idx="541">
                  <c:v>3.3170000000000002</c:v>
                </c:pt>
                <c:pt idx="542">
                  <c:v>3.3260000000000001</c:v>
                </c:pt>
                <c:pt idx="543">
                  <c:v>3.3359999999999999</c:v>
                </c:pt>
                <c:pt idx="544">
                  <c:v>3.3450000000000002</c:v>
                </c:pt>
                <c:pt idx="545">
                  <c:v>3.355</c:v>
                </c:pt>
                <c:pt idx="546">
                  <c:v>3.3639999999999999</c:v>
                </c:pt>
                <c:pt idx="547">
                  <c:v>3.3740000000000001</c:v>
                </c:pt>
                <c:pt idx="548">
                  <c:v>3.383</c:v>
                </c:pt>
                <c:pt idx="549">
                  <c:v>3.3929999999999998</c:v>
                </c:pt>
                <c:pt idx="550">
                  <c:v>3.403</c:v>
                </c:pt>
                <c:pt idx="551">
                  <c:v>3.4119999999999999</c:v>
                </c:pt>
                <c:pt idx="552">
                  <c:v>3.4220000000000002</c:v>
                </c:pt>
                <c:pt idx="553">
                  <c:v>3.431</c:v>
                </c:pt>
                <c:pt idx="554">
                  <c:v>3.4409999999999998</c:v>
                </c:pt>
                <c:pt idx="555">
                  <c:v>3.45</c:v>
                </c:pt>
                <c:pt idx="556">
                  <c:v>3.46</c:v>
                </c:pt>
                <c:pt idx="557">
                  <c:v>3.47</c:v>
                </c:pt>
                <c:pt idx="558">
                  <c:v>3.4790000000000001</c:v>
                </c:pt>
                <c:pt idx="559">
                  <c:v>3.4889999999999999</c:v>
                </c:pt>
                <c:pt idx="560">
                  <c:v>3.4980000000000002</c:v>
                </c:pt>
                <c:pt idx="561">
                  <c:v>3.508</c:v>
                </c:pt>
                <c:pt idx="562">
                  <c:v>3.5169999999999999</c:v>
                </c:pt>
                <c:pt idx="563">
                  <c:v>3.5270000000000001</c:v>
                </c:pt>
                <c:pt idx="564">
                  <c:v>3.536</c:v>
                </c:pt>
                <c:pt idx="565">
                  <c:v>3.5459999999999998</c:v>
                </c:pt>
                <c:pt idx="566">
                  <c:v>3.556</c:v>
                </c:pt>
                <c:pt idx="567">
                  <c:v>3.5649999999999999</c:v>
                </c:pt>
                <c:pt idx="568">
                  <c:v>3.5750000000000002</c:v>
                </c:pt>
                <c:pt idx="569">
                  <c:v>3.585</c:v>
                </c:pt>
                <c:pt idx="570">
                  <c:v>3.5939999999999999</c:v>
                </c:pt>
                <c:pt idx="571">
                  <c:v>3.6040000000000001</c:v>
                </c:pt>
                <c:pt idx="572">
                  <c:v>3.613</c:v>
                </c:pt>
                <c:pt idx="573">
                  <c:v>3.6230000000000002</c:v>
                </c:pt>
                <c:pt idx="574">
                  <c:v>3.633</c:v>
                </c:pt>
                <c:pt idx="575">
                  <c:v>3.6419999999999999</c:v>
                </c:pt>
                <c:pt idx="576">
                  <c:v>3.6520000000000001</c:v>
                </c:pt>
                <c:pt idx="577">
                  <c:v>3.661</c:v>
                </c:pt>
                <c:pt idx="578">
                  <c:v>3.6709999999999998</c:v>
                </c:pt>
                <c:pt idx="579">
                  <c:v>3.681</c:v>
                </c:pt>
                <c:pt idx="580">
                  <c:v>3.69</c:v>
                </c:pt>
                <c:pt idx="581">
                  <c:v>3.7</c:v>
                </c:pt>
                <c:pt idx="582">
                  <c:v>3.71</c:v>
                </c:pt>
                <c:pt idx="583">
                  <c:v>3.7189999999999999</c:v>
                </c:pt>
                <c:pt idx="584">
                  <c:v>3.7290000000000001</c:v>
                </c:pt>
                <c:pt idx="585">
                  <c:v>3.738</c:v>
                </c:pt>
                <c:pt idx="586">
                  <c:v>3.7480000000000002</c:v>
                </c:pt>
                <c:pt idx="587">
                  <c:v>3.758</c:v>
                </c:pt>
                <c:pt idx="588">
                  <c:v>3.7669999999999999</c:v>
                </c:pt>
                <c:pt idx="589">
                  <c:v>3.7770000000000001</c:v>
                </c:pt>
                <c:pt idx="590">
                  <c:v>3.7869999999999999</c:v>
                </c:pt>
                <c:pt idx="591">
                  <c:v>3.7959999999999998</c:v>
                </c:pt>
                <c:pt idx="592">
                  <c:v>3.806</c:v>
                </c:pt>
                <c:pt idx="593">
                  <c:v>3.8159999999999998</c:v>
                </c:pt>
                <c:pt idx="594">
                  <c:v>3.8250000000000002</c:v>
                </c:pt>
                <c:pt idx="595">
                  <c:v>3.835</c:v>
                </c:pt>
                <c:pt idx="596">
                  <c:v>3.8450000000000002</c:v>
                </c:pt>
                <c:pt idx="597">
                  <c:v>3.8540000000000001</c:v>
                </c:pt>
                <c:pt idx="598">
                  <c:v>3.8639999999999999</c:v>
                </c:pt>
                <c:pt idx="599">
                  <c:v>3.8730000000000002</c:v>
                </c:pt>
                <c:pt idx="600">
                  <c:v>3.883</c:v>
                </c:pt>
                <c:pt idx="601">
                  <c:v>3.8929999999999998</c:v>
                </c:pt>
                <c:pt idx="602">
                  <c:v>3.9020000000000001</c:v>
                </c:pt>
                <c:pt idx="603">
                  <c:v>3.9119999999999999</c:v>
                </c:pt>
                <c:pt idx="604">
                  <c:v>3.9220000000000002</c:v>
                </c:pt>
                <c:pt idx="605">
                  <c:v>3.931</c:v>
                </c:pt>
                <c:pt idx="606">
                  <c:v>3.9409999999999998</c:v>
                </c:pt>
                <c:pt idx="607">
                  <c:v>3.9510000000000001</c:v>
                </c:pt>
                <c:pt idx="608">
                  <c:v>3.96</c:v>
                </c:pt>
                <c:pt idx="609">
                  <c:v>3.97</c:v>
                </c:pt>
                <c:pt idx="610">
                  <c:v>3.98</c:v>
                </c:pt>
                <c:pt idx="611">
                  <c:v>3.9889999999999999</c:v>
                </c:pt>
                <c:pt idx="612">
                  <c:v>3.9990000000000001</c:v>
                </c:pt>
                <c:pt idx="613">
                  <c:v>4.0090000000000003</c:v>
                </c:pt>
                <c:pt idx="614">
                  <c:v>4.0179999999999998</c:v>
                </c:pt>
                <c:pt idx="615">
                  <c:v>4.0279999999999996</c:v>
                </c:pt>
                <c:pt idx="616">
                  <c:v>4.0380000000000003</c:v>
                </c:pt>
                <c:pt idx="617">
                  <c:v>4.0469999999999997</c:v>
                </c:pt>
                <c:pt idx="618">
                  <c:v>4.0570000000000004</c:v>
                </c:pt>
                <c:pt idx="619">
                  <c:v>4.0670000000000002</c:v>
                </c:pt>
                <c:pt idx="620">
                  <c:v>4.0759999999999996</c:v>
                </c:pt>
                <c:pt idx="621">
                  <c:v>4.0860000000000003</c:v>
                </c:pt>
                <c:pt idx="622">
                  <c:v>4.0960000000000001</c:v>
                </c:pt>
                <c:pt idx="623">
                  <c:v>4.1050000000000004</c:v>
                </c:pt>
                <c:pt idx="624">
                  <c:v>4.1150000000000002</c:v>
                </c:pt>
                <c:pt idx="625">
                  <c:v>4.125</c:v>
                </c:pt>
                <c:pt idx="626">
                  <c:v>4.1340000000000003</c:v>
                </c:pt>
                <c:pt idx="627">
                  <c:v>4.1440000000000001</c:v>
                </c:pt>
                <c:pt idx="628">
                  <c:v>4.1539999999999999</c:v>
                </c:pt>
                <c:pt idx="629">
                  <c:v>4.1639999999999997</c:v>
                </c:pt>
                <c:pt idx="630">
                  <c:v>4.173</c:v>
                </c:pt>
                <c:pt idx="631">
                  <c:v>4.1829999999999998</c:v>
                </c:pt>
                <c:pt idx="632">
                  <c:v>4.1929999999999996</c:v>
                </c:pt>
                <c:pt idx="633">
                  <c:v>4.202</c:v>
                </c:pt>
                <c:pt idx="634">
                  <c:v>4.2119999999999997</c:v>
                </c:pt>
                <c:pt idx="635">
                  <c:v>4.2220000000000004</c:v>
                </c:pt>
                <c:pt idx="636">
                  <c:v>4.2309999999999999</c:v>
                </c:pt>
                <c:pt idx="637">
                  <c:v>4.2409999999999997</c:v>
                </c:pt>
                <c:pt idx="638">
                  <c:v>4.2510000000000003</c:v>
                </c:pt>
                <c:pt idx="639">
                  <c:v>4.26</c:v>
                </c:pt>
                <c:pt idx="640">
                  <c:v>4.2699999999999996</c:v>
                </c:pt>
                <c:pt idx="641">
                  <c:v>4.28</c:v>
                </c:pt>
                <c:pt idx="642">
                  <c:v>4.2889999999999997</c:v>
                </c:pt>
                <c:pt idx="643">
                  <c:v>4.2990000000000004</c:v>
                </c:pt>
                <c:pt idx="644">
                  <c:v>4.3090000000000002</c:v>
                </c:pt>
                <c:pt idx="645">
                  <c:v>4.319</c:v>
                </c:pt>
                <c:pt idx="646">
                  <c:v>4.3280000000000003</c:v>
                </c:pt>
                <c:pt idx="647">
                  <c:v>4.3380000000000001</c:v>
                </c:pt>
                <c:pt idx="648">
                  <c:v>4.3479999999999999</c:v>
                </c:pt>
                <c:pt idx="649">
                  <c:v>4.3570000000000002</c:v>
                </c:pt>
                <c:pt idx="650">
                  <c:v>4.367</c:v>
                </c:pt>
                <c:pt idx="651">
                  <c:v>4.3769999999999998</c:v>
                </c:pt>
                <c:pt idx="652">
                  <c:v>4.3869999999999996</c:v>
                </c:pt>
                <c:pt idx="653">
                  <c:v>4.3959999999999999</c:v>
                </c:pt>
                <c:pt idx="654">
                  <c:v>4.4059999999999997</c:v>
                </c:pt>
                <c:pt idx="655">
                  <c:v>4.4160000000000004</c:v>
                </c:pt>
                <c:pt idx="656">
                  <c:v>4.4249999999999998</c:v>
                </c:pt>
                <c:pt idx="657">
                  <c:v>4.4349999999999996</c:v>
                </c:pt>
                <c:pt idx="658">
                  <c:v>4.4450000000000003</c:v>
                </c:pt>
                <c:pt idx="659">
                  <c:v>4.4539999999999997</c:v>
                </c:pt>
                <c:pt idx="660">
                  <c:v>4.4640000000000004</c:v>
                </c:pt>
                <c:pt idx="661">
                  <c:v>4.4740000000000002</c:v>
                </c:pt>
                <c:pt idx="662">
                  <c:v>4.484</c:v>
                </c:pt>
                <c:pt idx="663">
                  <c:v>4.4930000000000003</c:v>
                </c:pt>
                <c:pt idx="664">
                  <c:v>4.5030000000000001</c:v>
                </c:pt>
                <c:pt idx="665">
                  <c:v>4.5129999999999999</c:v>
                </c:pt>
                <c:pt idx="666">
                  <c:v>4.5229999999999997</c:v>
                </c:pt>
                <c:pt idx="667">
                  <c:v>4.532</c:v>
                </c:pt>
                <c:pt idx="668">
                  <c:v>4.5419999999999998</c:v>
                </c:pt>
                <c:pt idx="669">
                  <c:v>4.5519999999999996</c:v>
                </c:pt>
                <c:pt idx="670">
                  <c:v>4.5620000000000003</c:v>
                </c:pt>
                <c:pt idx="671">
                  <c:v>4.5709999999999997</c:v>
                </c:pt>
                <c:pt idx="672">
                  <c:v>4.5810000000000004</c:v>
                </c:pt>
                <c:pt idx="673">
                  <c:v>4.5910000000000002</c:v>
                </c:pt>
                <c:pt idx="674">
                  <c:v>4.601</c:v>
                </c:pt>
                <c:pt idx="675">
                  <c:v>4.6100000000000003</c:v>
                </c:pt>
                <c:pt idx="676">
                  <c:v>4.62</c:v>
                </c:pt>
                <c:pt idx="677">
                  <c:v>4.63</c:v>
                </c:pt>
                <c:pt idx="678">
                  <c:v>4.6399999999999997</c:v>
                </c:pt>
                <c:pt idx="679">
                  <c:v>4.649</c:v>
                </c:pt>
                <c:pt idx="680">
                  <c:v>4.6589999999999998</c:v>
                </c:pt>
                <c:pt idx="681">
                  <c:v>4.6689999999999996</c:v>
                </c:pt>
                <c:pt idx="682">
                  <c:v>4.6790000000000003</c:v>
                </c:pt>
                <c:pt idx="683">
                  <c:v>4.6879999999999997</c:v>
                </c:pt>
                <c:pt idx="684">
                  <c:v>4.6980000000000004</c:v>
                </c:pt>
                <c:pt idx="685">
                  <c:v>4.7080000000000002</c:v>
                </c:pt>
                <c:pt idx="686">
                  <c:v>4.718</c:v>
                </c:pt>
                <c:pt idx="687">
                  <c:v>4.7279999999999998</c:v>
                </c:pt>
                <c:pt idx="688">
                  <c:v>4.7370000000000001</c:v>
                </c:pt>
                <c:pt idx="689">
                  <c:v>4.7469999999999999</c:v>
                </c:pt>
                <c:pt idx="690">
                  <c:v>4.7569999999999997</c:v>
                </c:pt>
                <c:pt idx="691">
                  <c:v>4.7670000000000003</c:v>
                </c:pt>
                <c:pt idx="692">
                  <c:v>4.7759999999999998</c:v>
                </c:pt>
                <c:pt idx="693">
                  <c:v>4.7859999999999996</c:v>
                </c:pt>
                <c:pt idx="694">
                  <c:v>4.7960000000000003</c:v>
                </c:pt>
                <c:pt idx="695">
                  <c:v>4.806</c:v>
                </c:pt>
                <c:pt idx="696">
                  <c:v>4.8150000000000004</c:v>
                </c:pt>
                <c:pt idx="697">
                  <c:v>4.8250000000000002</c:v>
                </c:pt>
                <c:pt idx="698">
                  <c:v>4.835</c:v>
                </c:pt>
                <c:pt idx="699">
                  <c:v>4.8449999999999998</c:v>
                </c:pt>
                <c:pt idx="700">
                  <c:v>4.8550000000000004</c:v>
                </c:pt>
                <c:pt idx="701">
                  <c:v>4.8639999999999999</c:v>
                </c:pt>
                <c:pt idx="702">
                  <c:v>4.8739999999999997</c:v>
                </c:pt>
                <c:pt idx="703">
                  <c:v>4.8840000000000003</c:v>
                </c:pt>
                <c:pt idx="704">
                  <c:v>4.8940000000000001</c:v>
                </c:pt>
                <c:pt idx="705">
                  <c:v>4.9029999999999996</c:v>
                </c:pt>
                <c:pt idx="706">
                  <c:v>4.9130000000000003</c:v>
                </c:pt>
                <c:pt idx="707">
                  <c:v>4.923</c:v>
                </c:pt>
                <c:pt idx="708">
                  <c:v>4.9329999999999998</c:v>
                </c:pt>
                <c:pt idx="709">
                  <c:v>4.9429999999999996</c:v>
                </c:pt>
                <c:pt idx="710">
                  <c:v>4.952</c:v>
                </c:pt>
                <c:pt idx="711">
                  <c:v>4.9619999999999997</c:v>
                </c:pt>
                <c:pt idx="712">
                  <c:v>4.9720000000000004</c:v>
                </c:pt>
                <c:pt idx="713">
                  <c:v>4.9820000000000002</c:v>
                </c:pt>
                <c:pt idx="714">
                  <c:v>4.992</c:v>
                </c:pt>
                <c:pt idx="715">
                  <c:v>5.0010000000000003</c:v>
                </c:pt>
                <c:pt idx="716">
                  <c:v>5.0110000000000001</c:v>
                </c:pt>
                <c:pt idx="717">
                  <c:v>5.0209999999999999</c:v>
                </c:pt>
                <c:pt idx="718">
                  <c:v>5.0309999999999997</c:v>
                </c:pt>
                <c:pt idx="719">
                  <c:v>5.04</c:v>
                </c:pt>
                <c:pt idx="720">
                  <c:v>5.05</c:v>
                </c:pt>
                <c:pt idx="721">
                  <c:v>5.0599999999999996</c:v>
                </c:pt>
                <c:pt idx="722">
                  <c:v>5.07</c:v>
                </c:pt>
                <c:pt idx="723">
                  <c:v>5.08</c:v>
                </c:pt>
                <c:pt idx="724">
                  <c:v>5.0890000000000004</c:v>
                </c:pt>
                <c:pt idx="725">
                  <c:v>5.0990000000000002</c:v>
                </c:pt>
                <c:pt idx="726">
                  <c:v>5.109</c:v>
                </c:pt>
                <c:pt idx="727">
                  <c:v>5.1189999999999998</c:v>
                </c:pt>
                <c:pt idx="728">
                  <c:v>5.1289999999999996</c:v>
                </c:pt>
                <c:pt idx="729">
                  <c:v>5.1379999999999999</c:v>
                </c:pt>
                <c:pt idx="730">
                  <c:v>5.1479999999999997</c:v>
                </c:pt>
                <c:pt idx="731">
                  <c:v>5.1580000000000004</c:v>
                </c:pt>
                <c:pt idx="732">
                  <c:v>5.1680000000000001</c:v>
                </c:pt>
                <c:pt idx="733">
                  <c:v>5.1779999999999999</c:v>
                </c:pt>
                <c:pt idx="734">
                  <c:v>5.1870000000000003</c:v>
                </c:pt>
                <c:pt idx="735">
                  <c:v>5.1970000000000001</c:v>
                </c:pt>
                <c:pt idx="736">
                  <c:v>5.2069999999999999</c:v>
                </c:pt>
                <c:pt idx="737">
                  <c:v>5.2169999999999996</c:v>
                </c:pt>
                <c:pt idx="738">
                  <c:v>5.2270000000000003</c:v>
                </c:pt>
                <c:pt idx="739">
                  <c:v>5.2359999999999998</c:v>
                </c:pt>
                <c:pt idx="740">
                  <c:v>5.2460000000000004</c:v>
                </c:pt>
                <c:pt idx="741">
                  <c:v>5.2560000000000002</c:v>
                </c:pt>
                <c:pt idx="742">
                  <c:v>5.266</c:v>
                </c:pt>
                <c:pt idx="743">
                  <c:v>5.2759999999999998</c:v>
                </c:pt>
                <c:pt idx="744">
                  <c:v>5.2850000000000001</c:v>
                </c:pt>
                <c:pt idx="745">
                  <c:v>5.2949999999999999</c:v>
                </c:pt>
                <c:pt idx="746">
                  <c:v>5.3049999999999997</c:v>
                </c:pt>
                <c:pt idx="747">
                  <c:v>5.3150000000000004</c:v>
                </c:pt>
                <c:pt idx="748">
                  <c:v>5.3250000000000002</c:v>
                </c:pt>
                <c:pt idx="749">
                  <c:v>5.335</c:v>
                </c:pt>
                <c:pt idx="750">
                  <c:v>5.3440000000000003</c:v>
                </c:pt>
                <c:pt idx="751">
                  <c:v>5.3540000000000001</c:v>
                </c:pt>
                <c:pt idx="752">
                  <c:v>5.3639999999999999</c:v>
                </c:pt>
                <c:pt idx="753">
                  <c:v>5.3739999999999997</c:v>
                </c:pt>
                <c:pt idx="754">
                  <c:v>5.3840000000000003</c:v>
                </c:pt>
                <c:pt idx="755">
                  <c:v>5.3929999999999998</c:v>
                </c:pt>
                <c:pt idx="756">
                  <c:v>5.4029999999999996</c:v>
                </c:pt>
                <c:pt idx="757">
                  <c:v>5.4130000000000003</c:v>
                </c:pt>
                <c:pt idx="758">
                  <c:v>5.423</c:v>
                </c:pt>
                <c:pt idx="759">
                  <c:v>5.4329999999999998</c:v>
                </c:pt>
                <c:pt idx="760">
                  <c:v>5.4420000000000002</c:v>
                </c:pt>
                <c:pt idx="761">
                  <c:v>5.452</c:v>
                </c:pt>
                <c:pt idx="762">
                  <c:v>5.4619999999999997</c:v>
                </c:pt>
                <c:pt idx="763">
                  <c:v>5.4720000000000004</c:v>
                </c:pt>
                <c:pt idx="764">
                  <c:v>5.4820000000000002</c:v>
                </c:pt>
                <c:pt idx="765">
                  <c:v>5.492</c:v>
                </c:pt>
                <c:pt idx="766">
                  <c:v>5.5010000000000003</c:v>
                </c:pt>
                <c:pt idx="767">
                  <c:v>5.5110000000000001</c:v>
                </c:pt>
                <c:pt idx="768">
                  <c:v>5.5209999999999999</c:v>
                </c:pt>
                <c:pt idx="769">
                  <c:v>5.5309999999999997</c:v>
                </c:pt>
                <c:pt idx="770">
                  <c:v>5.5410000000000004</c:v>
                </c:pt>
                <c:pt idx="771">
                  <c:v>5.5510000000000002</c:v>
                </c:pt>
                <c:pt idx="772">
                  <c:v>5.56</c:v>
                </c:pt>
                <c:pt idx="773">
                  <c:v>5.57</c:v>
                </c:pt>
                <c:pt idx="774">
                  <c:v>5.58</c:v>
                </c:pt>
                <c:pt idx="775">
                  <c:v>5.59</c:v>
                </c:pt>
                <c:pt idx="776">
                  <c:v>5.6</c:v>
                </c:pt>
                <c:pt idx="777">
                  <c:v>5.609</c:v>
                </c:pt>
                <c:pt idx="778">
                  <c:v>5.6189999999999998</c:v>
                </c:pt>
                <c:pt idx="779">
                  <c:v>5.6289999999999996</c:v>
                </c:pt>
                <c:pt idx="780">
                  <c:v>5.6390000000000002</c:v>
                </c:pt>
                <c:pt idx="781">
                  <c:v>5.649</c:v>
                </c:pt>
                <c:pt idx="782">
                  <c:v>5.6589999999999998</c:v>
                </c:pt>
                <c:pt idx="783">
                  <c:v>5.6680000000000001</c:v>
                </c:pt>
                <c:pt idx="784">
                  <c:v>5.6779999999999999</c:v>
                </c:pt>
                <c:pt idx="785">
                  <c:v>5.6879999999999997</c:v>
                </c:pt>
                <c:pt idx="786">
                  <c:v>5.6980000000000004</c:v>
                </c:pt>
                <c:pt idx="787">
                  <c:v>5.7080000000000002</c:v>
                </c:pt>
                <c:pt idx="788">
                  <c:v>5.718</c:v>
                </c:pt>
                <c:pt idx="789">
                  <c:v>5.7279999999999998</c:v>
                </c:pt>
                <c:pt idx="790">
                  <c:v>5.7370000000000001</c:v>
                </c:pt>
                <c:pt idx="791">
                  <c:v>5.7469999999999999</c:v>
                </c:pt>
                <c:pt idx="792">
                  <c:v>5.7569999999999997</c:v>
                </c:pt>
                <c:pt idx="793">
                  <c:v>5.7670000000000003</c:v>
                </c:pt>
                <c:pt idx="794">
                  <c:v>5.7770000000000001</c:v>
                </c:pt>
                <c:pt idx="795">
                  <c:v>5.7869999999999999</c:v>
                </c:pt>
                <c:pt idx="796">
                  <c:v>5.7969999999999997</c:v>
                </c:pt>
                <c:pt idx="797">
                  <c:v>5.806</c:v>
                </c:pt>
                <c:pt idx="798">
                  <c:v>5.8159999999999998</c:v>
                </c:pt>
                <c:pt idx="799">
                  <c:v>5.8259999999999996</c:v>
                </c:pt>
                <c:pt idx="800">
                  <c:v>5.8360000000000003</c:v>
                </c:pt>
                <c:pt idx="801">
                  <c:v>5.8460000000000001</c:v>
                </c:pt>
                <c:pt idx="802">
                  <c:v>5.8559999999999999</c:v>
                </c:pt>
                <c:pt idx="803">
                  <c:v>5.8659999999999997</c:v>
                </c:pt>
                <c:pt idx="804">
                  <c:v>5.8760000000000003</c:v>
                </c:pt>
                <c:pt idx="805">
                  <c:v>5.8860000000000001</c:v>
                </c:pt>
                <c:pt idx="806">
                  <c:v>5.8949999999999996</c:v>
                </c:pt>
                <c:pt idx="807">
                  <c:v>5.9050000000000002</c:v>
                </c:pt>
                <c:pt idx="808">
                  <c:v>5.915</c:v>
                </c:pt>
                <c:pt idx="809">
                  <c:v>5.9249999999999998</c:v>
                </c:pt>
                <c:pt idx="810">
                  <c:v>5.9349999999999996</c:v>
                </c:pt>
                <c:pt idx="811">
                  <c:v>5.9450000000000003</c:v>
                </c:pt>
                <c:pt idx="812">
                  <c:v>5.9550000000000001</c:v>
                </c:pt>
                <c:pt idx="813">
                  <c:v>5.9649999999999999</c:v>
                </c:pt>
                <c:pt idx="814">
                  <c:v>5.9749999999999996</c:v>
                </c:pt>
                <c:pt idx="815">
                  <c:v>5.9850000000000003</c:v>
                </c:pt>
                <c:pt idx="816">
                  <c:v>5.9939999999999998</c:v>
                </c:pt>
                <c:pt idx="817">
                  <c:v>6.0039999999999996</c:v>
                </c:pt>
                <c:pt idx="818">
                  <c:v>6.0140000000000002</c:v>
                </c:pt>
                <c:pt idx="819">
                  <c:v>6.024</c:v>
                </c:pt>
                <c:pt idx="820">
                  <c:v>6.0339999999999998</c:v>
                </c:pt>
                <c:pt idx="821">
                  <c:v>6.0439999999999996</c:v>
                </c:pt>
                <c:pt idx="822">
                  <c:v>6.0540000000000003</c:v>
                </c:pt>
                <c:pt idx="823">
                  <c:v>6.0640000000000001</c:v>
                </c:pt>
                <c:pt idx="824">
                  <c:v>6.0739999999999998</c:v>
                </c:pt>
                <c:pt idx="825">
                  <c:v>6.0839999999999996</c:v>
                </c:pt>
                <c:pt idx="826">
                  <c:v>6.0940000000000003</c:v>
                </c:pt>
                <c:pt idx="827">
                  <c:v>6.1040000000000001</c:v>
                </c:pt>
                <c:pt idx="828">
                  <c:v>6.1130000000000004</c:v>
                </c:pt>
                <c:pt idx="829">
                  <c:v>6.1230000000000002</c:v>
                </c:pt>
                <c:pt idx="830">
                  <c:v>6.133</c:v>
                </c:pt>
                <c:pt idx="831">
                  <c:v>6.1429999999999998</c:v>
                </c:pt>
                <c:pt idx="832">
                  <c:v>6.1529999999999996</c:v>
                </c:pt>
                <c:pt idx="833">
                  <c:v>6.1630000000000003</c:v>
                </c:pt>
                <c:pt idx="834">
                  <c:v>6.173</c:v>
                </c:pt>
                <c:pt idx="835">
                  <c:v>6.1829999999999998</c:v>
                </c:pt>
                <c:pt idx="836">
                  <c:v>6.1929999999999996</c:v>
                </c:pt>
                <c:pt idx="837">
                  <c:v>6.2030000000000003</c:v>
                </c:pt>
                <c:pt idx="838">
                  <c:v>6.2130000000000001</c:v>
                </c:pt>
                <c:pt idx="839">
                  <c:v>6.2229999999999999</c:v>
                </c:pt>
                <c:pt idx="840">
                  <c:v>6.2329999999999997</c:v>
                </c:pt>
                <c:pt idx="841">
                  <c:v>6.2430000000000003</c:v>
                </c:pt>
                <c:pt idx="842">
                  <c:v>6.2530000000000001</c:v>
                </c:pt>
                <c:pt idx="843">
                  <c:v>6.2629999999999999</c:v>
                </c:pt>
                <c:pt idx="844">
                  <c:v>6.2729999999999997</c:v>
                </c:pt>
                <c:pt idx="845">
                  <c:v>6.2830000000000004</c:v>
                </c:pt>
                <c:pt idx="846">
                  <c:v>6.2930000000000001</c:v>
                </c:pt>
                <c:pt idx="847">
                  <c:v>6.3029999999999999</c:v>
                </c:pt>
                <c:pt idx="848">
                  <c:v>6.3129999999999997</c:v>
                </c:pt>
                <c:pt idx="849">
                  <c:v>6.3230000000000004</c:v>
                </c:pt>
                <c:pt idx="850">
                  <c:v>6.3319999999999999</c:v>
                </c:pt>
                <c:pt idx="851">
                  <c:v>6.3419999999999996</c:v>
                </c:pt>
                <c:pt idx="852">
                  <c:v>6.3520000000000003</c:v>
                </c:pt>
                <c:pt idx="853">
                  <c:v>6.3620000000000001</c:v>
                </c:pt>
                <c:pt idx="854">
                  <c:v>6.3719999999999999</c:v>
                </c:pt>
                <c:pt idx="855">
                  <c:v>6.3819999999999997</c:v>
                </c:pt>
                <c:pt idx="856">
                  <c:v>6.3920000000000003</c:v>
                </c:pt>
                <c:pt idx="857">
                  <c:v>6.4020000000000001</c:v>
                </c:pt>
                <c:pt idx="858">
                  <c:v>6.4119999999999999</c:v>
                </c:pt>
                <c:pt idx="859">
                  <c:v>6.4219999999999997</c:v>
                </c:pt>
                <c:pt idx="860">
                  <c:v>6.4320000000000004</c:v>
                </c:pt>
                <c:pt idx="861">
                  <c:v>6.4420000000000002</c:v>
                </c:pt>
                <c:pt idx="862">
                  <c:v>6.452</c:v>
                </c:pt>
                <c:pt idx="863">
                  <c:v>6.4619999999999997</c:v>
                </c:pt>
                <c:pt idx="864">
                  <c:v>6.4720000000000004</c:v>
                </c:pt>
                <c:pt idx="865">
                  <c:v>6.4820000000000002</c:v>
                </c:pt>
                <c:pt idx="866">
                  <c:v>6.492</c:v>
                </c:pt>
                <c:pt idx="867">
                  <c:v>6.5019999999999998</c:v>
                </c:pt>
                <c:pt idx="868">
                  <c:v>6.5119999999999996</c:v>
                </c:pt>
                <c:pt idx="869">
                  <c:v>6.5220000000000002</c:v>
                </c:pt>
                <c:pt idx="870">
                  <c:v>6.532</c:v>
                </c:pt>
                <c:pt idx="871">
                  <c:v>6.5419999999999998</c:v>
                </c:pt>
                <c:pt idx="872">
                  <c:v>6.5519999999999996</c:v>
                </c:pt>
                <c:pt idx="873">
                  <c:v>6.5620000000000003</c:v>
                </c:pt>
                <c:pt idx="874">
                  <c:v>6.5720000000000001</c:v>
                </c:pt>
                <c:pt idx="875">
                  <c:v>6.5819999999999999</c:v>
                </c:pt>
                <c:pt idx="876">
                  <c:v>6.5919999999999996</c:v>
                </c:pt>
                <c:pt idx="877">
                  <c:v>6.6020000000000003</c:v>
                </c:pt>
                <c:pt idx="878">
                  <c:v>6.6120000000000001</c:v>
                </c:pt>
                <c:pt idx="879">
                  <c:v>6.6219999999999999</c:v>
                </c:pt>
                <c:pt idx="880">
                  <c:v>6.6319999999999997</c:v>
                </c:pt>
                <c:pt idx="881">
                  <c:v>6.6420000000000003</c:v>
                </c:pt>
                <c:pt idx="882">
                  <c:v>6.6520000000000001</c:v>
                </c:pt>
                <c:pt idx="883">
                  <c:v>6.6619999999999999</c:v>
                </c:pt>
                <c:pt idx="884">
                  <c:v>6.6719999999999997</c:v>
                </c:pt>
                <c:pt idx="885">
                  <c:v>6.6820000000000004</c:v>
                </c:pt>
                <c:pt idx="886">
                  <c:v>6.6929999999999996</c:v>
                </c:pt>
                <c:pt idx="887">
                  <c:v>6.7030000000000003</c:v>
                </c:pt>
                <c:pt idx="888">
                  <c:v>6.7130000000000001</c:v>
                </c:pt>
                <c:pt idx="889">
                  <c:v>6.7229999999999999</c:v>
                </c:pt>
                <c:pt idx="890">
                  <c:v>6.7329999999999997</c:v>
                </c:pt>
                <c:pt idx="891">
                  <c:v>6.7430000000000003</c:v>
                </c:pt>
                <c:pt idx="892">
                  <c:v>6.7530000000000001</c:v>
                </c:pt>
                <c:pt idx="893">
                  <c:v>6.7629999999999999</c:v>
                </c:pt>
                <c:pt idx="894">
                  <c:v>6.7729999999999997</c:v>
                </c:pt>
                <c:pt idx="895">
                  <c:v>6.7830000000000004</c:v>
                </c:pt>
                <c:pt idx="896">
                  <c:v>6.7930000000000001</c:v>
                </c:pt>
                <c:pt idx="897">
                  <c:v>6.8040000000000003</c:v>
                </c:pt>
                <c:pt idx="898">
                  <c:v>6.8140000000000001</c:v>
                </c:pt>
                <c:pt idx="899">
                  <c:v>6.8239999999999998</c:v>
                </c:pt>
                <c:pt idx="900">
                  <c:v>6.8339999999999996</c:v>
                </c:pt>
                <c:pt idx="901">
                  <c:v>6.8440000000000003</c:v>
                </c:pt>
                <c:pt idx="902">
                  <c:v>6.8540000000000001</c:v>
                </c:pt>
                <c:pt idx="903">
                  <c:v>6.8639999999999999</c:v>
                </c:pt>
                <c:pt idx="904">
                  <c:v>6.8739999999999997</c:v>
                </c:pt>
                <c:pt idx="905">
                  <c:v>6.8840000000000003</c:v>
                </c:pt>
                <c:pt idx="906">
                  <c:v>6.8949999999999996</c:v>
                </c:pt>
                <c:pt idx="907">
                  <c:v>6.9050000000000002</c:v>
                </c:pt>
                <c:pt idx="908">
                  <c:v>6.915</c:v>
                </c:pt>
                <c:pt idx="909">
                  <c:v>6.9249999999999998</c:v>
                </c:pt>
                <c:pt idx="910">
                  <c:v>6.9349999999999996</c:v>
                </c:pt>
                <c:pt idx="911">
                  <c:v>6.9450000000000003</c:v>
                </c:pt>
                <c:pt idx="912">
                  <c:v>6.9550000000000001</c:v>
                </c:pt>
                <c:pt idx="913">
                  <c:v>6.9649999999999999</c:v>
                </c:pt>
                <c:pt idx="914">
                  <c:v>6.976</c:v>
                </c:pt>
                <c:pt idx="915">
                  <c:v>6.9859999999999998</c:v>
                </c:pt>
                <c:pt idx="916">
                  <c:v>6.9960000000000004</c:v>
                </c:pt>
                <c:pt idx="917">
                  <c:v>7.0060000000000002</c:v>
                </c:pt>
                <c:pt idx="918">
                  <c:v>7.016</c:v>
                </c:pt>
                <c:pt idx="919">
                  <c:v>7.0270000000000001</c:v>
                </c:pt>
                <c:pt idx="920">
                  <c:v>7.0369999999999999</c:v>
                </c:pt>
                <c:pt idx="921">
                  <c:v>7.0469999999999997</c:v>
                </c:pt>
                <c:pt idx="922">
                  <c:v>7.0570000000000004</c:v>
                </c:pt>
                <c:pt idx="923">
                  <c:v>7.0670000000000002</c:v>
                </c:pt>
                <c:pt idx="924">
                  <c:v>7.077</c:v>
                </c:pt>
                <c:pt idx="925">
                  <c:v>7.0880000000000001</c:v>
                </c:pt>
                <c:pt idx="926">
                  <c:v>7.0979999999999999</c:v>
                </c:pt>
                <c:pt idx="927">
                  <c:v>7.1079999999999997</c:v>
                </c:pt>
                <c:pt idx="928">
                  <c:v>7.1180000000000003</c:v>
                </c:pt>
                <c:pt idx="929">
                  <c:v>7.1280000000000001</c:v>
                </c:pt>
                <c:pt idx="930">
                  <c:v>7.1390000000000002</c:v>
                </c:pt>
                <c:pt idx="931">
                  <c:v>7.149</c:v>
                </c:pt>
                <c:pt idx="932">
                  <c:v>7.1589999999999998</c:v>
                </c:pt>
                <c:pt idx="933">
                  <c:v>7.1689999999999996</c:v>
                </c:pt>
                <c:pt idx="934">
                  <c:v>7.18</c:v>
                </c:pt>
                <c:pt idx="935">
                  <c:v>7.19</c:v>
                </c:pt>
                <c:pt idx="936">
                  <c:v>7.2</c:v>
                </c:pt>
                <c:pt idx="937">
                  <c:v>7.21</c:v>
                </c:pt>
                <c:pt idx="938">
                  <c:v>7.22</c:v>
                </c:pt>
                <c:pt idx="939">
                  <c:v>7.2309999999999999</c:v>
                </c:pt>
                <c:pt idx="940">
                  <c:v>7.2409999999999997</c:v>
                </c:pt>
                <c:pt idx="941">
                  <c:v>7.2510000000000003</c:v>
                </c:pt>
                <c:pt idx="942">
                  <c:v>7.2610000000000001</c:v>
                </c:pt>
                <c:pt idx="943">
                  <c:v>7.2709999999999999</c:v>
                </c:pt>
                <c:pt idx="944">
                  <c:v>7.282</c:v>
                </c:pt>
                <c:pt idx="945">
                  <c:v>7.2919999999999998</c:v>
                </c:pt>
                <c:pt idx="946">
                  <c:v>7.3019999999999996</c:v>
                </c:pt>
                <c:pt idx="947">
                  <c:v>7.3120000000000003</c:v>
                </c:pt>
                <c:pt idx="948">
                  <c:v>7.3220000000000001</c:v>
                </c:pt>
                <c:pt idx="949">
                  <c:v>7.3330000000000002</c:v>
                </c:pt>
                <c:pt idx="950">
                  <c:v>7.343</c:v>
                </c:pt>
                <c:pt idx="951">
                  <c:v>7.3529999999999998</c:v>
                </c:pt>
                <c:pt idx="952">
                  <c:v>7.3630000000000004</c:v>
                </c:pt>
                <c:pt idx="953">
                  <c:v>7.3739999999999997</c:v>
                </c:pt>
                <c:pt idx="954">
                  <c:v>7.3840000000000003</c:v>
                </c:pt>
                <c:pt idx="955">
                  <c:v>7.3940000000000001</c:v>
                </c:pt>
                <c:pt idx="956">
                  <c:v>7.4039999999999999</c:v>
                </c:pt>
                <c:pt idx="957">
                  <c:v>7.415</c:v>
                </c:pt>
                <c:pt idx="958">
                  <c:v>7.4249999999999998</c:v>
                </c:pt>
                <c:pt idx="959">
                  <c:v>7.4349999999999996</c:v>
                </c:pt>
                <c:pt idx="960">
                  <c:v>7.4450000000000003</c:v>
                </c:pt>
                <c:pt idx="961">
                  <c:v>7.4560000000000004</c:v>
                </c:pt>
                <c:pt idx="962">
                  <c:v>7.4660000000000002</c:v>
                </c:pt>
                <c:pt idx="963">
                  <c:v>7.476</c:v>
                </c:pt>
                <c:pt idx="964">
                  <c:v>7.4870000000000001</c:v>
                </c:pt>
                <c:pt idx="965">
                  <c:v>7.4969999999999999</c:v>
                </c:pt>
                <c:pt idx="966">
                  <c:v>7.5069999999999997</c:v>
                </c:pt>
                <c:pt idx="967">
                  <c:v>7.5179999999999998</c:v>
                </c:pt>
                <c:pt idx="968">
                  <c:v>7.5279999999999996</c:v>
                </c:pt>
                <c:pt idx="969">
                  <c:v>7.5380000000000003</c:v>
                </c:pt>
                <c:pt idx="970">
                  <c:v>7.548</c:v>
                </c:pt>
                <c:pt idx="971">
                  <c:v>7.5590000000000002</c:v>
                </c:pt>
                <c:pt idx="972">
                  <c:v>7.569</c:v>
                </c:pt>
                <c:pt idx="973">
                  <c:v>7.5789999999999997</c:v>
                </c:pt>
                <c:pt idx="974">
                  <c:v>7.59</c:v>
                </c:pt>
                <c:pt idx="975">
                  <c:v>7.6</c:v>
                </c:pt>
                <c:pt idx="976">
                  <c:v>7.61</c:v>
                </c:pt>
                <c:pt idx="977">
                  <c:v>7.6210000000000004</c:v>
                </c:pt>
                <c:pt idx="978">
                  <c:v>7.6310000000000002</c:v>
                </c:pt>
                <c:pt idx="979">
                  <c:v>7.641</c:v>
                </c:pt>
                <c:pt idx="980">
                  <c:v>7.6520000000000001</c:v>
                </c:pt>
                <c:pt idx="981">
                  <c:v>7.6619999999999999</c:v>
                </c:pt>
                <c:pt idx="982">
                  <c:v>7.6719999999999997</c:v>
                </c:pt>
                <c:pt idx="983">
                  <c:v>7.6829999999999998</c:v>
                </c:pt>
                <c:pt idx="984">
                  <c:v>7.6929999999999996</c:v>
                </c:pt>
                <c:pt idx="985">
                  <c:v>7.7039999999999997</c:v>
                </c:pt>
                <c:pt idx="986">
                  <c:v>7.7140000000000004</c:v>
                </c:pt>
                <c:pt idx="987">
                  <c:v>7.7240000000000002</c:v>
                </c:pt>
                <c:pt idx="988">
                  <c:v>7.7350000000000003</c:v>
                </c:pt>
                <c:pt idx="989">
                  <c:v>7.7450000000000001</c:v>
                </c:pt>
                <c:pt idx="990">
                  <c:v>7.7549999999999999</c:v>
                </c:pt>
                <c:pt idx="991">
                  <c:v>7.766</c:v>
                </c:pt>
                <c:pt idx="992">
                  <c:v>7.7759999999999998</c:v>
                </c:pt>
                <c:pt idx="993">
                  <c:v>7.7869999999999999</c:v>
                </c:pt>
                <c:pt idx="994">
                  <c:v>7.7969999999999997</c:v>
                </c:pt>
                <c:pt idx="995">
                  <c:v>7.8079999999999998</c:v>
                </c:pt>
                <c:pt idx="996">
                  <c:v>7.8179999999999996</c:v>
                </c:pt>
                <c:pt idx="997">
                  <c:v>7.8280000000000003</c:v>
                </c:pt>
                <c:pt idx="998">
                  <c:v>7.8390000000000004</c:v>
                </c:pt>
                <c:pt idx="999">
                  <c:v>7.8490000000000002</c:v>
                </c:pt>
                <c:pt idx="1000">
                  <c:v>7.859</c:v>
                </c:pt>
                <c:pt idx="1001">
                  <c:v>7.87</c:v>
                </c:pt>
                <c:pt idx="1002">
                  <c:v>7.88</c:v>
                </c:pt>
                <c:pt idx="1003">
                  <c:v>7.891</c:v>
                </c:pt>
                <c:pt idx="1004">
                  <c:v>7.9009999999999998</c:v>
                </c:pt>
                <c:pt idx="1005">
                  <c:v>7.9119999999999999</c:v>
                </c:pt>
                <c:pt idx="1006">
                  <c:v>7.9219999999999997</c:v>
                </c:pt>
                <c:pt idx="1007">
                  <c:v>7.9320000000000004</c:v>
                </c:pt>
                <c:pt idx="1008">
                  <c:v>7.9429999999999996</c:v>
                </c:pt>
                <c:pt idx="1009">
                  <c:v>7.9530000000000003</c:v>
                </c:pt>
                <c:pt idx="1010">
                  <c:v>7.9640000000000004</c:v>
                </c:pt>
                <c:pt idx="1011">
                  <c:v>7.9740000000000002</c:v>
                </c:pt>
                <c:pt idx="1012">
                  <c:v>7.9850000000000003</c:v>
                </c:pt>
                <c:pt idx="1013">
                  <c:v>7.9950000000000001</c:v>
                </c:pt>
                <c:pt idx="1014">
                  <c:v>8.0050000000000008</c:v>
                </c:pt>
                <c:pt idx="1015">
                  <c:v>8.016</c:v>
                </c:pt>
                <c:pt idx="1016">
                  <c:v>8.0259999999999998</c:v>
                </c:pt>
                <c:pt idx="1017">
                  <c:v>8.0370000000000008</c:v>
                </c:pt>
                <c:pt idx="1018">
                  <c:v>8.0470000000000006</c:v>
                </c:pt>
                <c:pt idx="1019">
                  <c:v>8.0579999999999998</c:v>
                </c:pt>
                <c:pt idx="1020">
                  <c:v>8.0679999999999996</c:v>
                </c:pt>
                <c:pt idx="1021">
                  <c:v>8.0790000000000006</c:v>
                </c:pt>
                <c:pt idx="1022">
                  <c:v>8.0890000000000004</c:v>
                </c:pt>
                <c:pt idx="1023">
                  <c:v>8.1</c:v>
                </c:pt>
                <c:pt idx="1024">
                  <c:v>8.11</c:v>
                </c:pt>
                <c:pt idx="1025">
                  <c:v>8.1210000000000004</c:v>
                </c:pt>
                <c:pt idx="1026">
                  <c:v>8.1319999999999997</c:v>
                </c:pt>
                <c:pt idx="1027">
                  <c:v>8.1419999999999995</c:v>
                </c:pt>
                <c:pt idx="1028">
                  <c:v>8.1530000000000005</c:v>
                </c:pt>
                <c:pt idx="1029">
                  <c:v>8.1630000000000003</c:v>
                </c:pt>
                <c:pt idx="1030">
                  <c:v>8.1739999999999995</c:v>
                </c:pt>
                <c:pt idx="1031">
                  <c:v>8.1839999999999993</c:v>
                </c:pt>
                <c:pt idx="1032">
                  <c:v>8.1950000000000003</c:v>
                </c:pt>
                <c:pt idx="1033">
                  <c:v>8.2050000000000001</c:v>
                </c:pt>
                <c:pt idx="1034">
                  <c:v>8.2159999999999993</c:v>
                </c:pt>
                <c:pt idx="1035">
                  <c:v>8.2260000000000009</c:v>
                </c:pt>
                <c:pt idx="1036">
                  <c:v>8.2370000000000001</c:v>
                </c:pt>
                <c:pt idx="1037">
                  <c:v>8.2469999999999999</c:v>
                </c:pt>
                <c:pt idx="1038">
                  <c:v>8.2579999999999991</c:v>
                </c:pt>
                <c:pt idx="1039">
                  <c:v>8.2690000000000001</c:v>
                </c:pt>
                <c:pt idx="1040">
                  <c:v>8.2789999999999999</c:v>
                </c:pt>
                <c:pt idx="1041">
                  <c:v>8.2899999999999991</c:v>
                </c:pt>
                <c:pt idx="1042">
                  <c:v>8.3000000000000007</c:v>
                </c:pt>
                <c:pt idx="1043">
                  <c:v>8.3109999999999999</c:v>
                </c:pt>
                <c:pt idx="1044">
                  <c:v>8.3219999999999992</c:v>
                </c:pt>
                <c:pt idx="1045">
                  <c:v>8.3320000000000007</c:v>
                </c:pt>
                <c:pt idx="1046">
                  <c:v>8.343</c:v>
                </c:pt>
                <c:pt idx="1047">
                  <c:v>8.3529999999999998</c:v>
                </c:pt>
                <c:pt idx="1048">
                  <c:v>8.3640000000000008</c:v>
                </c:pt>
                <c:pt idx="1049">
                  <c:v>8.375</c:v>
                </c:pt>
                <c:pt idx="1050">
                  <c:v>8.3849999999999998</c:v>
                </c:pt>
                <c:pt idx="1051">
                  <c:v>8.3960000000000008</c:v>
                </c:pt>
                <c:pt idx="1052">
                  <c:v>8.407</c:v>
                </c:pt>
                <c:pt idx="1053">
                  <c:v>8.4169999999999998</c:v>
                </c:pt>
                <c:pt idx="1054">
                  <c:v>8.4280000000000008</c:v>
                </c:pt>
                <c:pt idx="1055">
                  <c:v>8.4390000000000001</c:v>
                </c:pt>
                <c:pt idx="1056">
                  <c:v>8.4489999999999998</c:v>
                </c:pt>
                <c:pt idx="1057">
                  <c:v>8.4600000000000009</c:v>
                </c:pt>
                <c:pt idx="1058">
                  <c:v>8.4710000000000001</c:v>
                </c:pt>
                <c:pt idx="1059">
                  <c:v>8.4809999999999999</c:v>
                </c:pt>
                <c:pt idx="1060">
                  <c:v>8.4920000000000009</c:v>
                </c:pt>
                <c:pt idx="1061">
                  <c:v>8.5030000000000001</c:v>
                </c:pt>
                <c:pt idx="1062">
                  <c:v>8.5139999999999993</c:v>
                </c:pt>
                <c:pt idx="1063">
                  <c:v>8.5259999999999998</c:v>
                </c:pt>
                <c:pt idx="1064">
                  <c:v>8.5370000000000008</c:v>
                </c:pt>
                <c:pt idx="1065">
                  <c:v>8.5500000000000007</c:v>
                </c:pt>
                <c:pt idx="1066">
                  <c:v>8.5649999999999995</c:v>
                </c:pt>
                <c:pt idx="1067">
                  <c:v>8.5850000000000009</c:v>
                </c:pt>
                <c:pt idx="1068">
                  <c:v>8.6080000000000005</c:v>
                </c:pt>
                <c:pt idx="1069">
                  <c:v>8.6310000000000002</c:v>
                </c:pt>
                <c:pt idx="1070">
                  <c:v>8.6519999999999992</c:v>
                </c:pt>
                <c:pt idx="1071">
                  <c:v>8.6690000000000005</c:v>
                </c:pt>
                <c:pt idx="1072">
                  <c:v>8.6829999999999998</c:v>
                </c:pt>
                <c:pt idx="1073">
                  <c:v>8.6959999999999997</c:v>
                </c:pt>
                <c:pt idx="1074">
                  <c:v>8.7080000000000002</c:v>
                </c:pt>
                <c:pt idx="1075">
                  <c:v>8.7200000000000006</c:v>
                </c:pt>
                <c:pt idx="1076">
                  <c:v>8.7319999999999993</c:v>
                </c:pt>
                <c:pt idx="1077">
                  <c:v>8.7449999999999992</c:v>
                </c:pt>
                <c:pt idx="1078">
                  <c:v>8.7569999999999997</c:v>
                </c:pt>
                <c:pt idx="1079">
                  <c:v>8.77</c:v>
                </c:pt>
                <c:pt idx="1080">
                  <c:v>8.782</c:v>
                </c:pt>
                <c:pt idx="1081">
                  <c:v>8.7940000000000005</c:v>
                </c:pt>
                <c:pt idx="1082">
                  <c:v>8.8059999999999992</c:v>
                </c:pt>
                <c:pt idx="1083">
                  <c:v>8.8179999999999996</c:v>
                </c:pt>
                <c:pt idx="1084">
                  <c:v>8.83</c:v>
                </c:pt>
                <c:pt idx="1085">
                  <c:v>8.8420000000000005</c:v>
                </c:pt>
                <c:pt idx="1086">
                  <c:v>8.8539999999999992</c:v>
                </c:pt>
                <c:pt idx="1087">
                  <c:v>8.8659999999999997</c:v>
                </c:pt>
                <c:pt idx="1088">
                  <c:v>8.8780000000000001</c:v>
                </c:pt>
                <c:pt idx="1089">
                  <c:v>8.89</c:v>
                </c:pt>
                <c:pt idx="1090">
                  <c:v>8.9030000000000005</c:v>
                </c:pt>
                <c:pt idx="1091">
                  <c:v>8.9149999999999991</c:v>
                </c:pt>
                <c:pt idx="1092">
                  <c:v>8.9280000000000008</c:v>
                </c:pt>
                <c:pt idx="1093">
                  <c:v>8.94</c:v>
                </c:pt>
                <c:pt idx="1094">
                  <c:v>8.9529999999999994</c:v>
                </c:pt>
                <c:pt idx="1095">
                  <c:v>8.9649999999999999</c:v>
                </c:pt>
                <c:pt idx="1096">
                  <c:v>8.9770000000000003</c:v>
                </c:pt>
                <c:pt idx="1097">
                  <c:v>8.9890000000000008</c:v>
                </c:pt>
                <c:pt idx="1098">
                  <c:v>9.0009999999999994</c:v>
                </c:pt>
                <c:pt idx="1099">
                  <c:v>9.0139999999999993</c:v>
                </c:pt>
                <c:pt idx="1100">
                  <c:v>9.0259999999999998</c:v>
                </c:pt>
                <c:pt idx="1101">
                  <c:v>9.0380000000000003</c:v>
                </c:pt>
                <c:pt idx="1102">
                  <c:v>9.0500000000000007</c:v>
                </c:pt>
                <c:pt idx="1103">
                  <c:v>9.0619999999999994</c:v>
                </c:pt>
                <c:pt idx="1104">
                  <c:v>9.0739999999999998</c:v>
                </c:pt>
                <c:pt idx="1105">
                  <c:v>9.0860000000000003</c:v>
                </c:pt>
                <c:pt idx="1106">
                  <c:v>9.0980000000000008</c:v>
                </c:pt>
                <c:pt idx="1107">
                  <c:v>9.11</c:v>
                </c:pt>
                <c:pt idx="1108">
                  <c:v>9.1219999999999999</c:v>
                </c:pt>
                <c:pt idx="1109">
                  <c:v>9.1349999999999998</c:v>
                </c:pt>
                <c:pt idx="1110">
                  <c:v>9.1470000000000002</c:v>
                </c:pt>
                <c:pt idx="1111">
                  <c:v>9.16</c:v>
                </c:pt>
                <c:pt idx="1112">
                  <c:v>9.1720000000000006</c:v>
                </c:pt>
                <c:pt idx="1113">
                  <c:v>9.1850000000000005</c:v>
                </c:pt>
                <c:pt idx="1114">
                  <c:v>9.1969999999999992</c:v>
                </c:pt>
                <c:pt idx="1115">
                  <c:v>9.2089999999999996</c:v>
                </c:pt>
                <c:pt idx="1116">
                  <c:v>9.2219999999999995</c:v>
                </c:pt>
                <c:pt idx="1117">
                  <c:v>9.234</c:v>
                </c:pt>
                <c:pt idx="1118">
                  <c:v>9.2460000000000004</c:v>
                </c:pt>
                <c:pt idx="1119">
                  <c:v>9.2579999999999991</c:v>
                </c:pt>
                <c:pt idx="1120">
                  <c:v>9.27</c:v>
                </c:pt>
                <c:pt idx="1121">
                  <c:v>9.282</c:v>
                </c:pt>
                <c:pt idx="1122">
                  <c:v>9.2940000000000005</c:v>
                </c:pt>
                <c:pt idx="1123">
                  <c:v>9.3059999999999992</c:v>
                </c:pt>
                <c:pt idx="1124">
                  <c:v>9.3190000000000008</c:v>
                </c:pt>
                <c:pt idx="1125">
                  <c:v>9.3309999999999995</c:v>
                </c:pt>
                <c:pt idx="1126">
                  <c:v>9.3450000000000006</c:v>
                </c:pt>
                <c:pt idx="1127">
                  <c:v>9.3770000000000007</c:v>
                </c:pt>
                <c:pt idx="1128">
                  <c:v>9.4269999999999996</c:v>
                </c:pt>
                <c:pt idx="1129">
                  <c:v>9.4860000000000007</c:v>
                </c:pt>
                <c:pt idx="1130">
                  <c:v>9.9659999999999993</c:v>
                </c:pt>
                <c:pt idx="1131">
                  <c:v>10.88</c:v>
                </c:pt>
                <c:pt idx="1132">
                  <c:v>11.43</c:v>
                </c:pt>
                <c:pt idx="1133">
                  <c:v>11.56</c:v>
                </c:pt>
                <c:pt idx="1134">
                  <c:v>11.56</c:v>
                </c:pt>
                <c:pt idx="1135">
                  <c:v>11.55</c:v>
                </c:pt>
                <c:pt idx="1136">
                  <c:v>11.55</c:v>
                </c:pt>
                <c:pt idx="1137">
                  <c:v>11.55</c:v>
                </c:pt>
                <c:pt idx="1138">
                  <c:v>11.55</c:v>
                </c:pt>
                <c:pt idx="1139">
                  <c:v>11.55</c:v>
                </c:pt>
                <c:pt idx="1140">
                  <c:v>11.55</c:v>
                </c:pt>
                <c:pt idx="1141">
                  <c:v>11.55</c:v>
                </c:pt>
                <c:pt idx="1142">
                  <c:v>11.55</c:v>
                </c:pt>
                <c:pt idx="1143">
                  <c:v>11.55</c:v>
                </c:pt>
                <c:pt idx="1144">
                  <c:v>11.55</c:v>
                </c:pt>
                <c:pt idx="1145">
                  <c:v>11.55</c:v>
                </c:pt>
                <c:pt idx="1146">
                  <c:v>11.55</c:v>
                </c:pt>
                <c:pt idx="1147">
                  <c:v>11.55</c:v>
                </c:pt>
                <c:pt idx="1148">
                  <c:v>11.55</c:v>
                </c:pt>
                <c:pt idx="1149">
                  <c:v>11.55</c:v>
                </c:pt>
                <c:pt idx="1150">
                  <c:v>11.55</c:v>
                </c:pt>
                <c:pt idx="1151">
                  <c:v>11.55</c:v>
                </c:pt>
                <c:pt idx="1152">
                  <c:v>11.55</c:v>
                </c:pt>
                <c:pt idx="1153">
                  <c:v>11.55</c:v>
                </c:pt>
                <c:pt idx="1154">
                  <c:v>11.55</c:v>
                </c:pt>
                <c:pt idx="1155">
                  <c:v>11.55</c:v>
                </c:pt>
                <c:pt idx="1156">
                  <c:v>11.55</c:v>
                </c:pt>
                <c:pt idx="1157">
                  <c:v>11.55</c:v>
                </c:pt>
                <c:pt idx="1158">
                  <c:v>11.55</c:v>
                </c:pt>
                <c:pt idx="1159">
                  <c:v>11.55</c:v>
                </c:pt>
                <c:pt idx="1160">
                  <c:v>11.55</c:v>
                </c:pt>
                <c:pt idx="1161">
                  <c:v>11.55</c:v>
                </c:pt>
                <c:pt idx="1162">
                  <c:v>11.55</c:v>
                </c:pt>
                <c:pt idx="1163">
                  <c:v>11.55</c:v>
                </c:pt>
                <c:pt idx="1164">
                  <c:v>11.55</c:v>
                </c:pt>
                <c:pt idx="1165">
                  <c:v>11.55</c:v>
                </c:pt>
                <c:pt idx="1166">
                  <c:v>11.55</c:v>
                </c:pt>
                <c:pt idx="1167">
                  <c:v>11.55</c:v>
                </c:pt>
                <c:pt idx="1168">
                  <c:v>11.55</c:v>
                </c:pt>
                <c:pt idx="1169">
                  <c:v>11.55</c:v>
                </c:pt>
                <c:pt idx="1170">
                  <c:v>11.55</c:v>
                </c:pt>
                <c:pt idx="1171">
                  <c:v>11.55</c:v>
                </c:pt>
                <c:pt idx="1172">
                  <c:v>11.55</c:v>
                </c:pt>
                <c:pt idx="1173">
                  <c:v>11.55</c:v>
                </c:pt>
                <c:pt idx="1174">
                  <c:v>11.55</c:v>
                </c:pt>
                <c:pt idx="1175">
                  <c:v>11.55</c:v>
                </c:pt>
                <c:pt idx="1176">
                  <c:v>11.55</c:v>
                </c:pt>
                <c:pt idx="1177">
                  <c:v>11.55</c:v>
                </c:pt>
                <c:pt idx="1178">
                  <c:v>11.55</c:v>
                </c:pt>
                <c:pt idx="1179">
                  <c:v>11.55</c:v>
                </c:pt>
                <c:pt idx="1180">
                  <c:v>11.55</c:v>
                </c:pt>
                <c:pt idx="1181">
                  <c:v>11.55</c:v>
                </c:pt>
                <c:pt idx="1182">
                  <c:v>11.55</c:v>
                </c:pt>
                <c:pt idx="1183">
                  <c:v>11.55</c:v>
                </c:pt>
                <c:pt idx="1184">
                  <c:v>11.55</c:v>
                </c:pt>
                <c:pt idx="1185">
                  <c:v>11.55</c:v>
                </c:pt>
                <c:pt idx="1186">
                  <c:v>11.55</c:v>
                </c:pt>
                <c:pt idx="1187">
                  <c:v>11.55</c:v>
                </c:pt>
                <c:pt idx="1188">
                  <c:v>11.55</c:v>
                </c:pt>
                <c:pt idx="1189">
                  <c:v>11.55</c:v>
                </c:pt>
                <c:pt idx="1190">
                  <c:v>11.55</c:v>
                </c:pt>
                <c:pt idx="1191">
                  <c:v>11.55</c:v>
                </c:pt>
                <c:pt idx="1192">
                  <c:v>11.55</c:v>
                </c:pt>
                <c:pt idx="1193">
                  <c:v>11.55</c:v>
                </c:pt>
                <c:pt idx="1194">
                  <c:v>11.55</c:v>
                </c:pt>
                <c:pt idx="1195">
                  <c:v>11.55</c:v>
                </c:pt>
                <c:pt idx="1196">
                  <c:v>11.55</c:v>
                </c:pt>
                <c:pt idx="1197">
                  <c:v>11.55</c:v>
                </c:pt>
                <c:pt idx="1198">
                  <c:v>11.55</c:v>
                </c:pt>
                <c:pt idx="1199">
                  <c:v>11.55</c:v>
                </c:pt>
                <c:pt idx="1200">
                  <c:v>11.55</c:v>
                </c:pt>
                <c:pt idx="1201">
                  <c:v>11.55</c:v>
                </c:pt>
                <c:pt idx="1202">
                  <c:v>11.55</c:v>
                </c:pt>
                <c:pt idx="1203">
                  <c:v>11.55</c:v>
                </c:pt>
                <c:pt idx="1204">
                  <c:v>11.55</c:v>
                </c:pt>
                <c:pt idx="1205">
                  <c:v>11.55</c:v>
                </c:pt>
                <c:pt idx="1206">
                  <c:v>11.55</c:v>
                </c:pt>
                <c:pt idx="1207">
                  <c:v>11.55</c:v>
                </c:pt>
                <c:pt idx="1208">
                  <c:v>11.55</c:v>
                </c:pt>
                <c:pt idx="1209">
                  <c:v>11.55</c:v>
                </c:pt>
                <c:pt idx="1210">
                  <c:v>11.55</c:v>
                </c:pt>
                <c:pt idx="1211">
                  <c:v>11.55</c:v>
                </c:pt>
                <c:pt idx="1212">
                  <c:v>11.55</c:v>
                </c:pt>
                <c:pt idx="1213">
                  <c:v>11.55</c:v>
                </c:pt>
                <c:pt idx="1214">
                  <c:v>11.55</c:v>
                </c:pt>
                <c:pt idx="1215">
                  <c:v>11.55</c:v>
                </c:pt>
                <c:pt idx="1216">
                  <c:v>11.55</c:v>
                </c:pt>
                <c:pt idx="1217">
                  <c:v>11.55</c:v>
                </c:pt>
                <c:pt idx="1218">
                  <c:v>11.55</c:v>
                </c:pt>
                <c:pt idx="1219">
                  <c:v>11.55</c:v>
                </c:pt>
                <c:pt idx="1220">
                  <c:v>11.55</c:v>
                </c:pt>
                <c:pt idx="1221">
                  <c:v>11.55</c:v>
                </c:pt>
                <c:pt idx="1222">
                  <c:v>11.55</c:v>
                </c:pt>
                <c:pt idx="1223">
                  <c:v>11.55</c:v>
                </c:pt>
                <c:pt idx="1224">
                  <c:v>11.55</c:v>
                </c:pt>
                <c:pt idx="1225">
                  <c:v>11.55</c:v>
                </c:pt>
                <c:pt idx="1226">
                  <c:v>11.55</c:v>
                </c:pt>
                <c:pt idx="1227">
                  <c:v>11.55</c:v>
                </c:pt>
                <c:pt idx="1228">
                  <c:v>11.55</c:v>
                </c:pt>
                <c:pt idx="1229">
                  <c:v>11.55</c:v>
                </c:pt>
                <c:pt idx="1230">
                  <c:v>11.55</c:v>
                </c:pt>
                <c:pt idx="1231">
                  <c:v>11.55</c:v>
                </c:pt>
                <c:pt idx="1232">
                  <c:v>11.55</c:v>
                </c:pt>
                <c:pt idx="1233">
                  <c:v>11.55</c:v>
                </c:pt>
                <c:pt idx="1234">
                  <c:v>11.55</c:v>
                </c:pt>
                <c:pt idx="1235">
                  <c:v>11.55</c:v>
                </c:pt>
                <c:pt idx="1236">
                  <c:v>11.55</c:v>
                </c:pt>
                <c:pt idx="1237">
                  <c:v>11.55</c:v>
                </c:pt>
                <c:pt idx="1238">
                  <c:v>11.55</c:v>
                </c:pt>
                <c:pt idx="1239">
                  <c:v>11.55</c:v>
                </c:pt>
                <c:pt idx="1240">
                  <c:v>11.55</c:v>
                </c:pt>
                <c:pt idx="1241">
                  <c:v>11.55</c:v>
                </c:pt>
                <c:pt idx="1242">
                  <c:v>11.55</c:v>
                </c:pt>
                <c:pt idx="1243">
                  <c:v>11.55</c:v>
                </c:pt>
                <c:pt idx="1244">
                  <c:v>11.55</c:v>
                </c:pt>
                <c:pt idx="1245">
                  <c:v>11.55</c:v>
                </c:pt>
                <c:pt idx="1246">
                  <c:v>11.55</c:v>
                </c:pt>
                <c:pt idx="1247">
                  <c:v>11.55</c:v>
                </c:pt>
                <c:pt idx="1248">
                  <c:v>11.55</c:v>
                </c:pt>
                <c:pt idx="1249">
                  <c:v>11.55</c:v>
                </c:pt>
                <c:pt idx="1250">
                  <c:v>11.55</c:v>
                </c:pt>
                <c:pt idx="1251">
                  <c:v>11.55</c:v>
                </c:pt>
                <c:pt idx="1252">
                  <c:v>11.55</c:v>
                </c:pt>
                <c:pt idx="1253">
                  <c:v>11.55</c:v>
                </c:pt>
                <c:pt idx="1254">
                  <c:v>11.55</c:v>
                </c:pt>
                <c:pt idx="1255">
                  <c:v>11.55</c:v>
                </c:pt>
                <c:pt idx="1256">
                  <c:v>11.55</c:v>
                </c:pt>
                <c:pt idx="1257">
                  <c:v>11.55</c:v>
                </c:pt>
                <c:pt idx="1258">
                  <c:v>11.55</c:v>
                </c:pt>
                <c:pt idx="1259">
                  <c:v>11.55</c:v>
                </c:pt>
                <c:pt idx="1260">
                  <c:v>11.55</c:v>
                </c:pt>
                <c:pt idx="1261">
                  <c:v>11.55</c:v>
                </c:pt>
                <c:pt idx="1262">
                  <c:v>11.55</c:v>
                </c:pt>
                <c:pt idx="1263">
                  <c:v>11.55</c:v>
                </c:pt>
                <c:pt idx="1264">
                  <c:v>11.55</c:v>
                </c:pt>
                <c:pt idx="1265">
                  <c:v>11.55</c:v>
                </c:pt>
                <c:pt idx="1266">
                  <c:v>11.55</c:v>
                </c:pt>
                <c:pt idx="1267">
                  <c:v>11.55</c:v>
                </c:pt>
                <c:pt idx="1268">
                  <c:v>11.55</c:v>
                </c:pt>
                <c:pt idx="1269">
                  <c:v>11.55</c:v>
                </c:pt>
                <c:pt idx="1270">
                  <c:v>11.55</c:v>
                </c:pt>
                <c:pt idx="1271">
                  <c:v>11.55</c:v>
                </c:pt>
                <c:pt idx="1272">
                  <c:v>11.55</c:v>
                </c:pt>
                <c:pt idx="1273">
                  <c:v>11.55</c:v>
                </c:pt>
                <c:pt idx="1274">
                  <c:v>11.55</c:v>
                </c:pt>
                <c:pt idx="1275">
                  <c:v>11.55</c:v>
                </c:pt>
              </c:numCache>
            </c:numRef>
          </c:xVal>
          <c:yVal>
            <c:numRef>
              <c:f>'S10'!$B$2:$B$1927</c:f>
              <c:numCache>
                <c:formatCode>General</c:formatCode>
                <c:ptCount val="1926"/>
                <c:pt idx="0">
                  <c:v>7.3940000000000006E-2</c:v>
                </c:pt>
                <c:pt idx="1">
                  <c:v>7.4560000000000001E-2</c:v>
                </c:pt>
                <c:pt idx="2">
                  <c:v>7.4980000000000005E-2</c:v>
                </c:pt>
                <c:pt idx="3">
                  <c:v>7.5319999999999998E-2</c:v>
                </c:pt>
                <c:pt idx="4">
                  <c:v>7.5829999999999995E-2</c:v>
                </c:pt>
                <c:pt idx="5">
                  <c:v>7.664E-2</c:v>
                </c:pt>
                <c:pt idx="6">
                  <c:v>7.7420000000000003E-2</c:v>
                </c:pt>
                <c:pt idx="7">
                  <c:v>7.8329999999999997E-2</c:v>
                </c:pt>
                <c:pt idx="8">
                  <c:v>7.8909999999999994E-2</c:v>
                </c:pt>
                <c:pt idx="9">
                  <c:v>7.9509999999999997E-2</c:v>
                </c:pt>
                <c:pt idx="10">
                  <c:v>8.0560000000000007E-2</c:v>
                </c:pt>
                <c:pt idx="11">
                  <c:v>8.2400000000000001E-2</c:v>
                </c:pt>
                <c:pt idx="12">
                  <c:v>9.8820000000000005E-2</c:v>
                </c:pt>
                <c:pt idx="13">
                  <c:v>0.23519999999999999</c:v>
                </c:pt>
                <c:pt idx="14">
                  <c:v>0.56110000000000004</c:v>
                </c:pt>
                <c:pt idx="15">
                  <c:v>0.90939999999999999</c:v>
                </c:pt>
                <c:pt idx="16">
                  <c:v>1.0669999999999999</c:v>
                </c:pt>
                <c:pt idx="17">
                  <c:v>1.036</c:v>
                </c:pt>
                <c:pt idx="18">
                  <c:v>0.9395</c:v>
                </c:pt>
                <c:pt idx="19">
                  <c:v>0.86919999999999997</c:v>
                </c:pt>
                <c:pt idx="20">
                  <c:v>0.86909999999999998</c:v>
                </c:pt>
                <c:pt idx="21">
                  <c:v>0.92830000000000001</c:v>
                </c:pt>
                <c:pt idx="22">
                  <c:v>1.018</c:v>
                </c:pt>
                <c:pt idx="23">
                  <c:v>1.1240000000000001</c:v>
                </c:pt>
                <c:pt idx="24">
                  <c:v>1.244</c:v>
                </c:pt>
                <c:pt idx="25">
                  <c:v>1.3859999999999999</c:v>
                </c:pt>
                <c:pt idx="26">
                  <c:v>1.5549999999999999</c:v>
                </c:pt>
                <c:pt idx="27">
                  <c:v>1.7470000000000001</c:v>
                </c:pt>
                <c:pt idx="28">
                  <c:v>1.9610000000000001</c:v>
                </c:pt>
                <c:pt idx="29">
                  <c:v>2.1930000000000001</c:v>
                </c:pt>
                <c:pt idx="30">
                  <c:v>2.4420000000000002</c:v>
                </c:pt>
                <c:pt idx="31">
                  <c:v>2.7170000000000001</c:v>
                </c:pt>
                <c:pt idx="32">
                  <c:v>3.0209999999999999</c:v>
                </c:pt>
                <c:pt idx="33">
                  <c:v>3.3570000000000002</c:v>
                </c:pt>
                <c:pt idx="34">
                  <c:v>3.7210000000000001</c:v>
                </c:pt>
                <c:pt idx="35">
                  <c:v>4.1130000000000004</c:v>
                </c:pt>
                <c:pt idx="36">
                  <c:v>4.5250000000000004</c:v>
                </c:pt>
                <c:pt idx="37">
                  <c:v>4.9589999999999996</c:v>
                </c:pt>
                <c:pt idx="38">
                  <c:v>5.42</c:v>
                </c:pt>
                <c:pt idx="39">
                  <c:v>5.9039999999999999</c:v>
                </c:pt>
                <c:pt idx="40">
                  <c:v>6.407</c:v>
                </c:pt>
                <c:pt idx="41">
                  <c:v>6.9210000000000003</c:v>
                </c:pt>
                <c:pt idx="42">
                  <c:v>7.444</c:v>
                </c:pt>
                <c:pt idx="43">
                  <c:v>7.9809999999999999</c:v>
                </c:pt>
                <c:pt idx="44">
                  <c:v>8.5299999999999994</c:v>
                </c:pt>
                <c:pt idx="45">
                  <c:v>9.0909999999999993</c:v>
                </c:pt>
                <c:pt idx="46">
                  <c:v>9.6630000000000003</c:v>
                </c:pt>
                <c:pt idx="47">
                  <c:v>10.25</c:v>
                </c:pt>
                <c:pt idx="48">
                  <c:v>10.84</c:v>
                </c:pt>
                <c:pt idx="49">
                  <c:v>11.45</c:v>
                </c:pt>
                <c:pt idx="50">
                  <c:v>12.07</c:v>
                </c:pt>
                <c:pt idx="51">
                  <c:v>12.7</c:v>
                </c:pt>
                <c:pt idx="52">
                  <c:v>13.34</c:v>
                </c:pt>
                <c:pt idx="53">
                  <c:v>13.99</c:v>
                </c:pt>
                <c:pt idx="54">
                  <c:v>14.65</c:v>
                </c:pt>
                <c:pt idx="55">
                  <c:v>15.32</c:v>
                </c:pt>
                <c:pt idx="56">
                  <c:v>16</c:v>
                </c:pt>
                <c:pt idx="57">
                  <c:v>16.7</c:v>
                </c:pt>
                <c:pt idx="58">
                  <c:v>17.41</c:v>
                </c:pt>
                <c:pt idx="59">
                  <c:v>18.13</c:v>
                </c:pt>
                <c:pt idx="60">
                  <c:v>18.86</c:v>
                </c:pt>
                <c:pt idx="61">
                  <c:v>19.61</c:v>
                </c:pt>
                <c:pt idx="62">
                  <c:v>20.36</c:v>
                </c:pt>
                <c:pt idx="63">
                  <c:v>21.13</c:v>
                </c:pt>
                <c:pt idx="64">
                  <c:v>21.9</c:v>
                </c:pt>
                <c:pt idx="65">
                  <c:v>22.69</c:v>
                </c:pt>
                <c:pt idx="66">
                  <c:v>23.48</c:v>
                </c:pt>
                <c:pt idx="67">
                  <c:v>24.29</c:v>
                </c:pt>
                <c:pt idx="68">
                  <c:v>25.11</c:v>
                </c:pt>
                <c:pt idx="69">
                  <c:v>25.94</c:v>
                </c:pt>
                <c:pt idx="70">
                  <c:v>26.78</c:v>
                </c:pt>
                <c:pt idx="71">
                  <c:v>27.63</c:v>
                </c:pt>
                <c:pt idx="72">
                  <c:v>28.49</c:v>
                </c:pt>
                <c:pt idx="73">
                  <c:v>29.35</c:v>
                </c:pt>
                <c:pt idx="74">
                  <c:v>30.22</c:v>
                </c:pt>
                <c:pt idx="75">
                  <c:v>31.1</c:v>
                </c:pt>
                <c:pt idx="76">
                  <c:v>31.98</c:v>
                </c:pt>
                <c:pt idx="77">
                  <c:v>32.869999999999997</c:v>
                </c:pt>
                <c:pt idx="78">
                  <c:v>33.76</c:v>
                </c:pt>
                <c:pt idx="79">
                  <c:v>34.659999999999997</c:v>
                </c:pt>
                <c:pt idx="80">
                  <c:v>35.56</c:v>
                </c:pt>
                <c:pt idx="81">
                  <c:v>36.46</c:v>
                </c:pt>
                <c:pt idx="82">
                  <c:v>37.369999999999997</c:v>
                </c:pt>
                <c:pt idx="83">
                  <c:v>38.29</c:v>
                </c:pt>
                <c:pt idx="84">
                  <c:v>39.21</c:v>
                </c:pt>
                <c:pt idx="85">
                  <c:v>40.14</c:v>
                </c:pt>
                <c:pt idx="86">
                  <c:v>41.07</c:v>
                </c:pt>
                <c:pt idx="87">
                  <c:v>42.01</c:v>
                </c:pt>
                <c:pt idx="88">
                  <c:v>42.95</c:v>
                </c:pt>
                <c:pt idx="89">
                  <c:v>43.89</c:v>
                </c:pt>
                <c:pt idx="90">
                  <c:v>44.84</c:v>
                </c:pt>
                <c:pt idx="91">
                  <c:v>45.8</c:v>
                </c:pt>
                <c:pt idx="92">
                  <c:v>46.76</c:v>
                </c:pt>
                <c:pt idx="93">
                  <c:v>47.71</c:v>
                </c:pt>
                <c:pt idx="94">
                  <c:v>48.67</c:v>
                </c:pt>
                <c:pt idx="95">
                  <c:v>49.62</c:v>
                </c:pt>
                <c:pt idx="96">
                  <c:v>50.58</c:v>
                </c:pt>
                <c:pt idx="97">
                  <c:v>51.54</c:v>
                </c:pt>
                <c:pt idx="98">
                  <c:v>52.51</c:v>
                </c:pt>
                <c:pt idx="99">
                  <c:v>53.47</c:v>
                </c:pt>
                <c:pt idx="100">
                  <c:v>54.44</c:v>
                </c:pt>
                <c:pt idx="101">
                  <c:v>55.41</c:v>
                </c:pt>
                <c:pt idx="102">
                  <c:v>56.38</c:v>
                </c:pt>
                <c:pt idx="103">
                  <c:v>57.35</c:v>
                </c:pt>
                <c:pt idx="104">
                  <c:v>58.32</c:v>
                </c:pt>
                <c:pt idx="105">
                  <c:v>59.29</c:v>
                </c:pt>
                <c:pt idx="106">
                  <c:v>60.27</c:v>
                </c:pt>
                <c:pt idx="107">
                  <c:v>61.24</c:v>
                </c:pt>
                <c:pt idx="108">
                  <c:v>62.22</c:v>
                </c:pt>
                <c:pt idx="109">
                  <c:v>63.2</c:v>
                </c:pt>
                <c:pt idx="110">
                  <c:v>64.180000000000007</c:v>
                </c:pt>
                <c:pt idx="111">
                  <c:v>65.16</c:v>
                </c:pt>
                <c:pt idx="112">
                  <c:v>66.13</c:v>
                </c:pt>
                <c:pt idx="113">
                  <c:v>67.11</c:v>
                </c:pt>
                <c:pt idx="114">
                  <c:v>68.08</c:v>
                </c:pt>
                <c:pt idx="115">
                  <c:v>69.06</c:v>
                </c:pt>
                <c:pt idx="116">
                  <c:v>70.03</c:v>
                </c:pt>
                <c:pt idx="117">
                  <c:v>71.010000000000005</c:v>
                </c:pt>
                <c:pt idx="118">
                  <c:v>71.98</c:v>
                </c:pt>
                <c:pt idx="119">
                  <c:v>72.95</c:v>
                </c:pt>
                <c:pt idx="120">
                  <c:v>73.92</c:v>
                </c:pt>
                <c:pt idx="121">
                  <c:v>74.89</c:v>
                </c:pt>
                <c:pt idx="122">
                  <c:v>75.849999999999994</c:v>
                </c:pt>
                <c:pt idx="123">
                  <c:v>76.819999999999993</c:v>
                </c:pt>
                <c:pt idx="124">
                  <c:v>77.78</c:v>
                </c:pt>
                <c:pt idx="125">
                  <c:v>78.739999999999995</c:v>
                </c:pt>
                <c:pt idx="126">
                  <c:v>79.69</c:v>
                </c:pt>
                <c:pt idx="127">
                  <c:v>80.64</c:v>
                </c:pt>
                <c:pt idx="128">
                  <c:v>81.599999999999994</c:v>
                </c:pt>
                <c:pt idx="129">
                  <c:v>82.55</c:v>
                </c:pt>
                <c:pt idx="130">
                  <c:v>83.49</c:v>
                </c:pt>
                <c:pt idx="131">
                  <c:v>84.44</c:v>
                </c:pt>
                <c:pt idx="132">
                  <c:v>85.38</c:v>
                </c:pt>
                <c:pt idx="133">
                  <c:v>86.32</c:v>
                </c:pt>
                <c:pt idx="134">
                  <c:v>87.26</c:v>
                </c:pt>
                <c:pt idx="135">
                  <c:v>88.2</c:v>
                </c:pt>
                <c:pt idx="136">
                  <c:v>89.13</c:v>
                </c:pt>
                <c:pt idx="137">
                  <c:v>90.06</c:v>
                </c:pt>
                <c:pt idx="138">
                  <c:v>90.99</c:v>
                </c:pt>
                <c:pt idx="139">
                  <c:v>91.91</c:v>
                </c:pt>
                <c:pt idx="140">
                  <c:v>92.84</c:v>
                </c:pt>
                <c:pt idx="141">
                  <c:v>93.76</c:v>
                </c:pt>
                <c:pt idx="142">
                  <c:v>94.68</c:v>
                </c:pt>
                <c:pt idx="143">
                  <c:v>95.59</c:v>
                </c:pt>
                <c:pt idx="144">
                  <c:v>96.5</c:v>
                </c:pt>
                <c:pt idx="145">
                  <c:v>97.41</c:v>
                </c:pt>
                <c:pt idx="146">
                  <c:v>98.32</c:v>
                </c:pt>
                <c:pt idx="147">
                  <c:v>99.23</c:v>
                </c:pt>
                <c:pt idx="148">
                  <c:v>100.14</c:v>
                </c:pt>
                <c:pt idx="149">
                  <c:v>101.04</c:v>
                </c:pt>
                <c:pt idx="150">
                  <c:v>101.95</c:v>
                </c:pt>
                <c:pt idx="151">
                  <c:v>102.85</c:v>
                </c:pt>
                <c:pt idx="152">
                  <c:v>103.75</c:v>
                </c:pt>
                <c:pt idx="153">
                  <c:v>104.65</c:v>
                </c:pt>
                <c:pt idx="154">
                  <c:v>105.55</c:v>
                </c:pt>
                <c:pt idx="155">
                  <c:v>106.45</c:v>
                </c:pt>
                <c:pt idx="156">
                  <c:v>107.35</c:v>
                </c:pt>
                <c:pt idx="157">
                  <c:v>108.25</c:v>
                </c:pt>
                <c:pt idx="158">
                  <c:v>109.14</c:v>
                </c:pt>
                <c:pt idx="159">
                  <c:v>110.03</c:v>
                </c:pt>
                <c:pt idx="160">
                  <c:v>110.92</c:v>
                </c:pt>
                <c:pt idx="161">
                  <c:v>111.81</c:v>
                </c:pt>
                <c:pt idx="162">
                  <c:v>112.7</c:v>
                </c:pt>
                <c:pt idx="163">
                  <c:v>113.57</c:v>
                </c:pt>
                <c:pt idx="164">
                  <c:v>114.45</c:v>
                </c:pt>
                <c:pt idx="165">
                  <c:v>115.32</c:v>
                </c:pt>
                <c:pt idx="166">
                  <c:v>116.19</c:v>
                </c:pt>
                <c:pt idx="167">
                  <c:v>117.06</c:v>
                </c:pt>
                <c:pt idx="168">
                  <c:v>117.93</c:v>
                </c:pt>
                <c:pt idx="169">
                  <c:v>118.79</c:v>
                </c:pt>
                <c:pt idx="170">
                  <c:v>119.65</c:v>
                </c:pt>
                <c:pt idx="171">
                  <c:v>120.5</c:v>
                </c:pt>
                <c:pt idx="172">
                  <c:v>121.35</c:v>
                </c:pt>
                <c:pt idx="173">
                  <c:v>122.2</c:v>
                </c:pt>
                <c:pt idx="174">
                  <c:v>123.05</c:v>
                </c:pt>
                <c:pt idx="175">
                  <c:v>123.88</c:v>
                </c:pt>
                <c:pt idx="176">
                  <c:v>124.72</c:v>
                </c:pt>
                <c:pt idx="177">
                  <c:v>125.56</c:v>
                </c:pt>
                <c:pt idx="178">
                  <c:v>126.4</c:v>
                </c:pt>
                <c:pt idx="179">
                  <c:v>127.24</c:v>
                </c:pt>
                <c:pt idx="180">
                  <c:v>128.07</c:v>
                </c:pt>
                <c:pt idx="181">
                  <c:v>128.9</c:v>
                </c:pt>
                <c:pt idx="182">
                  <c:v>129.72999999999999</c:v>
                </c:pt>
                <c:pt idx="183">
                  <c:v>130.55000000000001</c:v>
                </c:pt>
                <c:pt idx="184">
                  <c:v>131.37</c:v>
                </c:pt>
                <c:pt idx="185">
                  <c:v>132.19</c:v>
                </c:pt>
                <c:pt idx="186">
                  <c:v>133.01</c:v>
                </c:pt>
                <c:pt idx="187">
                  <c:v>133.81</c:v>
                </c:pt>
                <c:pt idx="188">
                  <c:v>134.61000000000001</c:v>
                </c:pt>
                <c:pt idx="189">
                  <c:v>135.41</c:v>
                </c:pt>
                <c:pt idx="190">
                  <c:v>136.19999999999999</c:v>
                </c:pt>
                <c:pt idx="191">
                  <c:v>136.99</c:v>
                </c:pt>
                <c:pt idx="192">
                  <c:v>137.76</c:v>
                </c:pt>
                <c:pt idx="193">
                  <c:v>138.52000000000001</c:v>
                </c:pt>
                <c:pt idx="194">
                  <c:v>139.25</c:v>
                </c:pt>
                <c:pt idx="195">
                  <c:v>139.97999999999999</c:v>
                </c:pt>
                <c:pt idx="196">
                  <c:v>140.68</c:v>
                </c:pt>
                <c:pt idx="197">
                  <c:v>141.37</c:v>
                </c:pt>
                <c:pt idx="198">
                  <c:v>142.05000000000001</c:v>
                </c:pt>
                <c:pt idx="199">
                  <c:v>142.71</c:v>
                </c:pt>
                <c:pt idx="200">
                  <c:v>143.35</c:v>
                </c:pt>
                <c:pt idx="201">
                  <c:v>143.97999999999999</c:v>
                </c:pt>
                <c:pt idx="202">
                  <c:v>144.59</c:v>
                </c:pt>
                <c:pt idx="203">
                  <c:v>145.19</c:v>
                </c:pt>
                <c:pt idx="204">
                  <c:v>145.76</c:v>
                </c:pt>
                <c:pt idx="205">
                  <c:v>146.32</c:v>
                </c:pt>
                <c:pt idx="206">
                  <c:v>146.86000000000001</c:v>
                </c:pt>
                <c:pt idx="207">
                  <c:v>147.37</c:v>
                </c:pt>
                <c:pt idx="208">
                  <c:v>147.86000000000001</c:v>
                </c:pt>
                <c:pt idx="209">
                  <c:v>148.33000000000001</c:v>
                </c:pt>
                <c:pt idx="210">
                  <c:v>148.79</c:v>
                </c:pt>
                <c:pt idx="211">
                  <c:v>149.22</c:v>
                </c:pt>
                <c:pt idx="212">
                  <c:v>149.63999999999999</c:v>
                </c:pt>
                <c:pt idx="213">
                  <c:v>150.03</c:v>
                </c:pt>
                <c:pt idx="214">
                  <c:v>150.41999999999999</c:v>
                </c:pt>
                <c:pt idx="215">
                  <c:v>150.79</c:v>
                </c:pt>
                <c:pt idx="216">
                  <c:v>151.16999999999999</c:v>
                </c:pt>
                <c:pt idx="217">
                  <c:v>151.54</c:v>
                </c:pt>
                <c:pt idx="218">
                  <c:v>151.9</c:v>
                </c:pt>
                <c:pt idx="219">
                  <c:v>152.25</c:v>
                </c:pt>
                <c:pt idx="220">
                  <c:v>152.6</c:v>
                </c:pt>
                <c:pt idx="221">
                  <c:v>152.94999999999999</c:v>
                </c:pt>
                <c:pt idx="222">
                  <c:v>153.30000000000001</c:v>
                </c:pt>
                <c:pt idx="223">
                  <c:v>153.63999999999999</c:v>
                </c:pt>
                <c:pt idx="224">
                  <c:v>153.97</c:v>
                </c:pt>
                <c:pt idx="225">
                  <c:v>154.30000000000001</c:v>
                </c:pt>
                <c:pt idx="226">
                  <c:v>154.61000000000001</c:v>
                </c:pt>
                <c:pt idx="227">
                  <c:v>154.91</c:v>
                </c:pt>
                <c:pt idx="228">
                  <c:v>155.19999999999999</c:v>
                </c:pt>
                <c:pt idx="229">
                  <c:v>155.49</c:v>
                </c:pt>
                <c:pt idx="230">
                  <c:v>155.79</c:v>
                </c:pt>
                <c:pt idx="231">
                  <c:v>156.08000000000001</c:v>
                </c:pt>
                <c:pt idx="232">
                  <c:v>156.38</c:v>
                </c:pt>
                <c:pt idx="233">
                  <c:v>156.66999999999999</c:v>
                </c:pt>
                <c:pt idx="234">
                  <c:v>156.97</c:v>
                </c:pt>
                <c:pt idx="235">
                  <c:v>157.27000000000001</c:v>
                </c:pt>
                <c:pt idx="236">
                  <c:v>157.56</c:v>
                </c:pt>
                <c:pt idx="237">
                  <c:v>157.85</c:v>
                </c:pt>
                <c:pt idx="238">
                  <c:v>158.13999999999999</c:v>
                </c:pt>
                <c:pt idx="239">
                  <c:v>158.43</c:v>
                </c:pt>
                <c:pt idx="240">
                  <c:v>158.72999999999999</c:v>
                </c:pt>
                <c:pt idx="241">
                  <c:v>159.02000000000001</c:v>
                </c:pt>
                <c:pt idx="242">
                  <c:v>159.31</c:v>
                </c:pt>
                <c:pt idx="243">
                  <c:v>159.61000000000001</c:v>
                </c:pt>
                <c:pt idx="244">
                  <c:v>159.91</c:v>
                </c:pt>
                <c:pt idx="245">
                  <c:v>160.22</c:v>
                </c:pt>
                <c:pt idx="246">
                  <c:v>160.52000000000001</c:v>
                </c:pt>
                <c:pt idx="247">
                  <c:v>160.81</c:v>
                </c:pt>
                <c:pt idx="248">
                  <c:v>161.1</c:v>
                </c:pt>
                <c:pt idx="249">
                  <c:v>161.4</c:v>
                </c:pt>
                <c:pt idx="250">
                  <c:v>161.69999999999999</c:v>
                </c:pt>
                <c:pt idx="251">
                  <c:v>161.99</c:v>
                </c:pt>
                <c:pt idx="252">
                  <c:v>162.28</c:v>
                </c:pt>
                <c:pt idx="253">
                  <c:v>162.57</c:v>
                </c:pt>
                <c:pt idx="254">
                  <c:v>162.87</c:v>
                </c:pt>
                <c:pt idx="255">
                  <c:v>163.16</c:v>
                </c:pt>
                <c:pt idx="256">
                  <c:v>163.44999999999999</c:v>
                </c:pt>
                <c:pt idx="257">
                  <c:v>163.72999999999999</c:v>
                </c:pt>
                <c:pt idx="258">
                  <c:v>164.01</c:v>
                </c:pt>
                <c:pt idx="259">
                  <c:v>164.3</c:v>
                </c:pt>
                <c:pt idx="260">
                  <c:v>164.58</c:v>
                </c:pt>
                <c:pt idx="261">
                  <c:v>164.86</c:v>
                </c:pt>
                <c:pt idx="262">
                  <c:v>165.15</c:v>
                </c:pt>
                <c:pt idx="263">
                  <c:v>165.44</c:v>
                </c:pt>
                <c:pt idx="264">
                  <c:v>165.73</c:v>
                </c:pt>
                <c:pt idx="265">
                  <c:v>166.01</c:v>
                </c:pt>
                <c:pt idx="266">
                  <c:v>166.3</c:v>
                </c:pt>
                <c:pt idx="267">
                  <c:v>166.58</c:v>
                </c:pt>
                <c:pt idx="268">
                  <c:v>166.87</c:v>
                </c:pt>
                <c:pt idx="269">
                  <c:v>167.16</c:v>
                </c:pt>
                <c:pt idx="270">
                  <c:v>167.44</c:v>
                </c:pt>
                <c:pt idx="271">
                  <c:v>167.72</c:v>
                </c:pt>
                <c:pt idx="272">
                  <c:v>168</c:v>
                </c:pt>
                <c:pt idx="273">
                  <c:v>168.28</c:v>
                </c:pt>
                <c:pt idx="274">
                  <c:v>168.55</c:v>
                </c:pt>
                <c:pt idx="275">
                  <c:v>168.81</c:v>
                </c:pt>
                <c:pt idx="276">
                  <c:v>169.07</c:v>
                </c:pt>
                <c:pt idx="277">
                  <c:v>169.34</c:v>
                </c:pt>
                <c:pt idx="278">
                  <c:v>169.61</c:v>
                </c:pt>
                <c:pt idx="279">
                  <c:v>169.87</c:v>
                </c:pt>
                <c:pt idx="280">
                  <c:v>170.14</c:v>
                </c:pt>
                <c:pt idx="281">
                  <c:v>170.41</c:v>
                </c:pt>
                <c:pt idx="282">
                  <c:v>170.67</c:v>
                </c:pt>
                <c:pt idx="283">
                  <c:v>170.94</c:v>
                </c:pt>
                <c:pt idx="284">
                  <c:v>171.19</c:v>
                </c:pt>
                <c:pt idx="285">
                  <c:v>171.38</c:v>
                </c:pt>
                <c:pt idx="286">
                  <c:v>171.52</c:v>
                </c:pt>
                <c:pt idx="287">
                  <c:v>171.72</c:v>
                </c:pt>
                <c:pt idx="288">
                  <c:v>171.96</c:v>
                </c:pt>
                <c:pt idx="289">
                  <c:v>172.22</c:v>
                </c:pt>
                <c:pt idx="290">
                  <c:v>172.48</c:v>
                </c:pt>
                <c:pt idx="291">
                  <c:v>172.72</c:v>
                </c:pt>
                <c:pt idx="292">
                  <c:v>172.96</c:v>
                </c:pt>
                <c:pt idx="293">
                  <c:v>173.2</c:v>
                </c:pt>
                <c:pt idx="294">
                  <c:v>173.43</c:v>
                </c:pt>
                <c:pt idx="295">
                  <c:v>173.65</c:v>
                </c:pt>
                <c:pt idx="296">
                  <c:v>173.84</c:v>
                </c:pt>
                <c:pt idx="297">
                  <c:v>174.03</c:v>
                </c:pt>
                <c:pt idx="298">
                  <c:v>174.24</c:v>
                </c:pt>
                <c:pt idx="299">
                  <c:v>174.47</c:v>
                </c:pt>
                <c:pt idx="300">
                  <c:v>174.7</c:v>
                </c:pt>
                <c:pt idx="301">
                  <c:v>174.9</c:v>
                </c:pt>
                <c:pt idx="302">
                  <c:v>175.08</c:v>
                </c:pt>
                <c:pt idx="303">
                  <c:v>175.26</c:v>
                </c:pt>
                <c:pt idx="304">
                  <c:v>175.41</c:v>
                </c:pt>
                <c:pt idx="305">
                  <c:v>175.53</c:v>
                </c:pt>
                <c:pt idx="306">
                  <c:v>175.68</c:v>
                </c:pt>
                <c:pt idx="307">
                  <c:v>175.86</c:v>
                </c:pt>
                <c:pt idx="308">
                  <c:v>176.05</c:v>
                </c:pt>
                <c:pt idx="309">
                  <c:v>176.23</c:v>
                </c:pt>
                <c:pt idx="310">
                  <c:v>176.41</c:v>
                </c:pt>
                <c:pt idx="311">
                  <c:v>176.58</c:v>
                </c:pt>
                <c:pt idx="312">
                  <c:v>176.76</c:v>
                </c:pt>
                <c:pt idx="313">
                  <c:v>176.94</c:v>
                </c:pt>
                <c:pt idx="314">
                  <c:v>177.13</c:v>
                </c:pt>
                <c:pt idx="315">
                  <c:v>177.31</c:v>
                </c:pt>
                <c:pt idx="316">
                  <c:v>177.49</c:v>
                </c:pt>
                <c:pt idx="317">
                  <c:v>177.65</c:v>
                </c:pt>
                <c:pt idx="318">
                  <c:v>177.82</c:v>
                </c:pt>
                <c:pt idx="319">
                  <c:v>177.99</c:v>
                </c:pt>
                <c:pt idx="320">
                  <c:v>178.17</c:v>
                </c:pt>
                <c:pt idx="321">
                  <c:v>178.33</c:v>
                </c:pt>
                <c:pt idx="322">
                  <c:v>178.48</c:v>
                </c:pt>
                <c:pt idx="323">
                  <c:v>178.63</c:v>
                </c:pt>
                <c:pt idx="324">
                  <c:v>178.78</c:v>
                </c:pt>
                <c:pt idx="325">
                  <c:v>178.93</c:v>
                </c:pt>
                <c:pt idx="326">
                  <c:v>179.08</c:v>
                </c:pt>
                <c:pt idx="327">
                  <c:v>179.22</c:v>
                </c:pt>
                <c:pt idx="328">
                  <c:v>179.36</c:v>
                </c:pt>
                <c:pt idx="329">
                  <c:v>179.5</c:v>
                </c:pt>
                <c:pt idx="330">
                  <c:v>179.65</c:v>
                </c:pt>
                <c:pt idx="331">
                  <c:v>179.79</c:v>
                </c:pt>
                <c:pt idx="332">
                  <c:v>179.94</c:v>
                </c:pt>
                <c:pt idx="333">
                  <c:v>180.08</c:v>
                </c:pt>
                <c:pt idx="334">
                  <c:v>180.21</c:v>
                </c:pt>
                <c:pt idx="335">
                  <c:v>180.33</c:v>
                </c:pt>
                <c:pt idx="336">
                  <c:v>180.44</c:v>
                </c:pt>
                <c:pt idx="337">
                  <c:v>180.58</c:v>
                </c:pt>
                <c:pt idx="338">
                  <c:v>180.71</c:v>
                </c:pt>
                <c:pt idx="339">
                  <c:v>180.85</c:v>
                </c:pt>
                <c:pt idx="340">
                  <c:v>180.99</c:v>
                </c:pt>
                <c:pt idx="341">
                  <c:v>181.14</c:v>
                </c:pt>
                <c:pt idx="342">
                  <c:v>181.27</c:v>
                </c:pt>
                <c:pt idx="343">
                  <c:v>181.41</c:v>
                </c:pt>
                <c:pt idx="344">
                  <c:v>181.54</c:v>
                </c:pt>
                <c:pt idx="345">
                  <c:v>181.67</c:v>
                </c:pt>
                <c:pt idx="346">
                  <c:v>181.8</c:v>
                </c:pt>
                <c:pt idx="347">
                  <c:v>181.94</c:v>
                </c:pt>
                <c:pt idx="348">
                  <c:v>182.07</c:v>
                </c:pt>
                <c:pt idx="349">
                  <c:v>182.19</c:v>
                </c:pt>
                <c:pt idx="350">
                  <c:v>182.29</c:v>
                </c:pt>
                <c:pt idx="351">
                  <c:v>182.4</c:v>
                </c:pt>
                <c:pt idx="352">
                  <c:v>182.51</c:v>
                </c:pt>
                <c:pt idx="353">
                  <c:v>182.63</c:v>
                </c:pt>
                <c:pt idx="354">
                  <c:v>182.76</c:v>
                </c:pt>
                <c:pt idx="355">
                  <c:v>182.9</c:v>
                </c:pt>
                <c:pt idx="356">
                  <c:v>183.03</c:v>
                </c:pt>
                <c:pt idx="357">
                  <c:v>183.16</c:v>
                </c:pt>
                <c:pt idx="358">
                  <c:v>183.28</c:v>
                </c:pt>
                <c:pt idx="359">
                  <c:v>183.39</c:v>
                </c:pt>
                <c:pt idx="360">
                  <c:v>183.5</c:v>
                </c:pt>
                <c:pt idx="361">
                  <c:v>183.6</c:v>
                </c:pt>
                <c:pt idx="362">
                  <c:v>183.71</c:v>
                </c:pt>
                <c:pt idx="363">
                  <c:v>183.82</c:v>
                </c:pt>
                <c:pt idx="364">
                  <c:v>183.93</c:v>
                </c:pt>
                <c:pt idx="365">
                  <c:v>184.04</c:v>
                </c:pt>
                <c:pt idx="366">
                  <c:v>184.15</c:v>
                </c:pt>
                <c:pt idx="367">
                  <c:v>184.26</c:v>
                </c:pt>
                <c:pt idx="368">
                  <c:v>184.36</c:v>
                </c:pt>
                <c:pt idx="369">
                  <c:v>184.46</c:v>
                </c:pt>
                <c:pt idx="370">
                  <c:v>184.56</c:v>
                </c:pt>
                <c:pt idx="371">
                  <c:v>184.66</c:v>
                </c:pt>
                <c:pt idx="372">
                  <c:v>184.76</c:v>
                </c:pt>
                <c:pt idx="373">
                  <c:v>184.87</c:v>
                </c:pt>
                <c:pt idx="374">
                  <c:v>184.97</c:v>
                </c:pt>
                <c:pt idx="375">
                  <c:v>185.07</c:v>
                </c:pt>
                <c:pt idx="376">
                  <c:v>185.17</c:v>
                </c:pt>
                <c:pt idx="377">
                  <c:v>185.27</c:v>
                </c:pt>
                <c:pt idx="378">
                  <c:v>185.38</c:v>
                </c:pt>
                <c:pt idx="379">
                  <c:v>185.46</c:v>
                </c:pt>
                <c:pt idx="380">
                  <c:v>185.54</c:v>
                </c:pt>
                <c:pt idx="381">
                  <c:v>185.61</c:v>
                </c:pt>
                <c:pt idx="382">
                  <c:v>185.7</c:v>
                </c:pt>
                <c:pt idx="383">
                  <c:v>185.79</c:v>
                </c:pt>
                <c:pt idx="384">
                  <c:v>185.88</c:v>
                </c:pt>
                <c:pt idx="385">
                  <c:v>185.97</c:v>
                </c:pt>
                <c:pt idx="386">
                  <c:v>186.05</c:v>
                </c:pt>
                <c:pt idx="387">
                  <c:v>186.13</c:v>
                </c:pt>
                <c:pt idx="388">
                  <c:v>186.21</c:v>
                </c:pt>
                <c:pt idx="389">
                  <c:v>186.3</c:v>
                </c:pt>
                <c:pt idx="390">
                  <c:v>186.4</c:v>
                </c:pt>
                <c:pt idx="391">
                  <c:v>186.49</c:v>
                </c:pt>
                <c:pt idx="392">
                  <c:v>186.59</c:v>
                </c:pt>
                <c:pt idx="393">
                  <c:v>186.69</c:v>
                </c:pt>
                <c:pt idx="394">
                  <c:v>186.78</c:v>
                </c:pt>
                <c:pt idx="395">
                  <c:v>186.87</c:v>
                </c:pt>
                <c:pt idx="396">
                  <c:v>186.96</c:v>
                </c:pt>
                <c:pt idx="397">
                  <c:v>187.05</c:v>
                </c:pt>
                <c:pt idx="398">
                  <c:v>187.14</c:v>
                </c:pt>
                <c:pt idx="399">
                  <c:v>187.23</c:v>
                </c:pt>
                <c:pt idx="400">
                  <c:v>187.32</c:v>
                </c:pt>
                <c:pt idx="401">
                  <c:v>187.4</c:v>
                </c:pt>
                <c:pt idx="402">
                  <c:v>187.48</c:v>
                </c:pt>
                <c:pt idx="403">
                  <c:v>187.55</c:v>
                </c:pt>
                <c:pt idx="404">
                  <c:v>187.64</c:v>
                </c:pt>
                <c:pt idx="405">
                  <c:v>187.71</c:v>
                </c:pt>
                <c:pt idx="406">
                  <c:v>187.79</c:v>
                </c:pt>
                <c:pt idx="407">
                  <c:v>187.87</c:v>
                </c:pt>
                <c:pt idx="408">
                  <c:v>187.95</c:v>
                </c:pt>
                <c:pt idx="409">
                  <c:v>188.03</c:v>
                </c:pt>
                <c:pt idx="410">
                  <c:v>188.09</c:v>
                </c:pt>
                <c:pt idx="411">
                  <c:v>188.16</c:v>
                </c:pt>
                <c:pt idx="412">
                  <c:v>188.24</c:v>
                </c:pt>
                <c:pt idx="413">
                  <c:v>188.32</c:v>
                </c:pt>
                <c:pt idx="414">
                  <c:v>188.39</c:v>
                </c:pt>
                <c:pt idx="415">
                  <c:v>188.46</c:v>
                </c:pt>
                <c:pt idx="416">
                  <c:v>188.53</c:v>
                </c:pt>
                <c:pt idx="417">
                  <c:v>188.6</c:v>
                </c:pt>
                <c:pt idx="418">
                  <c:v>188.68</c:v>
                </c:pt>
                <c:pt idx="419">
                  <c:v>188.76</c:v>
                </c:pt>
                <c:pt idx="420">
                  <c:v>188.83</c:v>
                </c:pt>
                <c:pt idx="421">
                  <c:v>188.89</c:v>
                </c:pt>
                <c:pt idx="422">
                  <c:v>188.95</c:v>
                </c:pt>
                <c:pt idx="423">
                  <c:v>189.01</c:v>
                </c:pt>
                <c:pt idx="424">
                  <c:v>189.08</c:v>
                </c:pt>
                <c:pt idx="425">
                  <c:v>189.16</c:v>
                </c:pt>
                <c:pt idx="426">
                  <c:v>189.24</c:v>
                </c:pt>
                <c:pt idx="427">
                  <c:v>189.31</c:v>
                </c:pt>
                <c:pt idx="428">
                  <c:v>189.39</c:v>
                </c:pt>
                <c:pt idx="429">
                  <c:v>189.47</c:v>
                </c:pt>
                <c:pt idx="430">
                  <c:v>189.55</c:v>
                </c:pt>
                <c:pt idx="431">
                  <c:v>189.62</c:v>
                </c:pt>
                <c:pt idx="432">
                  <c:v>189.69</c:v>
                </c:pt>
                <c:pt idx="433">
                  <c:v>189.76</c:v>
                </c:pt>
                <c:pt idx="434">
                  <c:v>189.83</c:v>
                </c:pt>
                <c:pt idx="435">
                  <c:v>189.9</c:v>
                </c:pt>
                <c:pt idx="436">
                  <c:v>189.98</c:v>
                </c:pt>
                <c:pt idx="437">
                  <c:v>190.04</c:v>
                </c:pt>
                <c:pt idx="438">
                  <c:v>190.11</c:v>
                </c:pt>
                <c:pt idx="439">
                  <c:v>190.17</c:v>
                </c:pt>
                <c:pt idx="440">
                  <c:v>190.24</c:v>
                </c:pt>
                <c:pt idx="441">
                  <c:v>190.31</c:v>
                </c:pt>
                <c:pt idx="442">
                  <c:v>190.38</c:v>
                </c:pt>
                <c:pt idx="443">
                  <c:v>190.46</c:v>
                </c:pt>
                <c:pt idx="444">
                  <c:v>190.53</c:v>
                </c:pt>
                <c:pt idx="445">
                  <c:v>190.61</c:v>
                </c:pt>
                <c:pt idx="446">
                  <c:v>190.68</c:v>
                </c:pt>
                <c:pt idx="447">
                  <c:v>190.76</c:v>
                </c:pt>
                <c:pt idx="448">
                  <c:v>190.83</c:v>
                </c:pt>
                <c:pt idx="449">
                  <c:v>190.9</c:v>
                </c:pt>
                <c:pt idx="450">
                  <c:v>190.98</c:v>
                </c:pt>
                <c:pt idx="451">
                  <c:v>191.06</c:v>
                </c:pt>
                <c:pt idx="452">
                  <c:v>191.14</c:v>
                </c:pt>
                <c:pt idx="453">
                  <c:v>191.21</c:v>
                </c:pt>
                <c:pt idx="454">
                  <c:v>191.28</c:v>
                </c:pt>
                <c:pt idx="455">
                  <c:v>191.36</c:v>
                </c:pt>
                <c:pt idx="456">
                  <c:v>191.43</c:v>
                </c:pt>
                <c:pt idx="457">
                  <c:v>191.5</c:v>
                </c:pt>
                <c:pt idx="458">
                  <c:v>191.57</c:v>
                </c:pt>
                <c:pt idx="459">
                  <c:v>191.64</c:v>
                </c:pt>
                <c:pt idx="460">
                  <c:v>191.71</c:v>
                </c:pt>
                <c:pt idx="461">
                  <c:v>191.78</c:v>
                </c:pt>
                <c:pt idx="462">
                  <c:v>191.86</c:v>
                </c:pt>
                <c:pt idx="463">
                  <c:v>191.94</c:v>
                </c:pt>
                <c:pt idx="464">
                  <c:v>192.02</c:v>
                </c:pt>
                <c:pt idx="465">
                  <c:v>192.1</c:v>
                </c:pt>
                <c:pt idx="466">
                  <c:v>192.18</c:v>
                </c:pt>
                <c:pt idx="467">
                  <c:v>192.26</c:v>
                </c:pt>
                <c:pt idx="468">
                  <c:v>192.34</c:v>
                </c:pt>
                <c:pt idx="469">
                  <c:v>192.41</c:v>
                </c:pt>
                <c:pt idx="470">
                  <c:v>192.48</c:v>
                </c:pt>
                <c:pt idx="471">
                  <c:v>192.54</c:v>
                </c:pt>
                <c:pt idx="472">
                  <c:v>192.61</c:v>
                </c:pt>
                <c:pt idx="473">
                  <c:v>192.68</c:v>
                </c:pt>
                <c:pt idx="474">
                  <c:v>192.75</c:v>
                </c:pt>
                <c:pt idx="475">
                  <c:v>192.82</c:v>
                </c:pt>
                <c:pt idx="476">
                  <c:v>192.89</c:v>
                </c:pt>
                <c:pt idx="477">
                  <c:v>192.96</c:v>
                </c:pt>
                <c:pt idx="478">
                  <c:v>193.04</c:v>
                </c:pt>
                <c:pt idx="479">
                  <c:v>193.11</c:v>
                </c:pt>
                <c:pt idx="480">
                  <c:v>193.19</c:v>
                </c:pt>
                <c:pt idx="481">
                  <c:v>193.26</c:v>
                </c:pt>
                <c:pt idx="482">
                  <c:v>193.33</c:v>
                </c:pt>
                <c:pt idx="483">
                  <c:v>193.41</c:v>
                </c:pt>
                <c:pt idx="484">
                  <c:v>193.48</c:v>
                </c:pt>
                <c:pt idx="485">
                  <c:v>193.55</c:v>
                </c:pt>
                <c:pt idx="486">
                  <c:v>193.63</c:v>
                </c:pt>
                <c:pt idx="487">
                  <c:v>193.7</c:v>
                </c:pt>
                <c:pt idx="488">
                  <c:v>193.77</c:v>
                </c:pt>
                <c:pt idx="489">
                  <c:v>193.85</c:v>
                </c:pt>
                <c:pt idx="490">
                  <c:v>193.92</c:v>
                </c:pt>
                <c:pt idx="491">
                  <c:v>193.99</c:v>
                </c:pt>
                <c:pt idx="492">
                  <c:v>194.06</c:v>
                </c:pt>
                <c:pt idx="493">
                  <c:v>194.14</c:v>
                </c:pt>
                <c:pt idx="494">
                  <c:v>194.21</c:v>
                </c:pt>
                <c:pt idx="495">
                  <c:v>194.28</c:v>
                </c:pt>
                <c:pt idx="496">
                  <c:v>194.35</c:v>
                </c:pt>
                <c:pt idx="497">
                  <c:v>194.42</c:v>
                </c:pt>
                <c:pt idx="498">
                  <c:v>194.49</c:v>
                </c:pt>
                <c:pt idx="499">
                  <c:v>194.57</c:v>
                </c:pt>
                <c:pt idx="500">
                  <c:v>194.64</c:v>
                </c:pt>
                <c:pt idx="501">
                  <c:v>194.71</c:v>
                </c:pt>
                <c:pt idx="502">
                  <c:v>194.78</c:v>
                </c:pt>
                <c:pt idx="503">
                  <c:v>194.85</c:v>
                </c:pt>
                <c:pt idx="504">
                  <c:v>194.92</c:v>
                </c:pt>
                <c:pt idx="505">
                  <c:v>194.99</c:v>
                </c:pt>
                <c:pt idx="506">
                  <c:v>195.06</c:v>
                </c:pt>
                <c:pt idx="507">
                  <c:v>195.13</c:v>
                </c:pt>
                <c:pt idx="508">
                  <c:v>195.2</c:v>
                </c:pt>
                <c:pt idx="509">
                  <c:v>195.27</c:v>
                </c:pt>
                <c:pt idx="510">
                  <c:v>195.35</c:v>
                </c:pt>
                <c:pt idx="511">
                  <c:v>195.42</c:v>
                </c:pt>
                <c:pt idx="512">
                  <c:v>195.49</c:v>
                </c:pt>
                <c:pt idx="513">
                  <c:v>195.56</c:v>
                </c:pt>
                <c:pt idx="514">
                  <c:v>195.63</c:v>
                </c:pt>
                <c:pt idx="515">
                  <c:v>195.69</c:v>
                </c:pt>
                <c:pt idx="516">
                  <c:v>195.76</c:v>
                </c:pt>
                <c:pt idx="517">
                  <c:v>195.83</c:v>
                </c:pt>
                <c:pt idx="518">
                  <c:v>195.9</c:v>
                </c:pt>
                <c:pt idx="519">
                  <c:v>195.96</c:v>
                </c:pt>
                <c:pt idx="520">
                  <c:v>196.03</c:v>
                </c:pt>
                <c:pt idx="521">
                  <c:v>196.1</c:v>
                </c:pt>
                <c:pt idx="522">
                  <c:v>196.17</c:v>
                </c:pt>
                <c:pt idx="523">
                  <c:v>196.24</c:v>
                </c:pt>
                <c:pt idx="524">
                  <c:v>196.31</c:v>
                </c:pt>
                <c:pt idx="525">
                  <c:v>196.38</c:v>
                </c:pt>
                <c:pt idx="526">
                  <c:v>196.45</c:v>
                </c:pt>
                <c:pt idx="527">
                  <c:v>196.52</c:v>
                </c:pt>
                <c:pt idx="528">
                  <c:v>196.59</c:v>
                </c:pt>
                <c:pt idx="529">
                  <c:v>196.65</c:v>
                </c:pt>
                <c:pt idx="530">
                  <c:v>196.72</c:v>
                </c:pt>
                <c:pt idx="531">
                  <c:v>196.79</c:v>
                </c:pt>
                <c:pt idx="532">
                  <c:v>196.85</c:v>
                </c:pt>
                <c:pt idx="533">
                  <c:v>196.92</c:v>
                </c:pt>
                <c:pt idx="534">
                  <c:v>196.98</c:v>
                </c:pt>
                <c:pt idx="535">
                  <c:v>197.05</c:v>
                </c:pt>
                <c:pt idx="536">
                  <c:v>197.11</c:v>
                </c:pt>
                <c:pt idx="537">
                  <c:v>197.17</c:v>
                </c:pt>
                <c:pt idx="538">
                  <c:v>197.24</c:v>
                </c:pt>
                <c:pt idx="539">
                  <c:v>197.3</c:v>
                </c:pt>
                <c:pt idx="540">
                  <c:v>197.37</c:v>
                </c:pt>
                <c:pt idx="541">
                  <c:v>197.43</c:v>
                </c:pt>
                <c:pt idx="542">
                  <c:v>197.5</c:v>
                </c:pt>
                <c:pt idx="543">
                  <c:v>197.56</c:v>
                </c:pt>
                <c:pt idx="544">
                  <c:v>197.62</c:v>
                </c:pt>
                <c:pt idx="545">
                  <c:v>197.68</c:v>
                </c:pt>
                <c:pt idx="546">
                  <c:v>197.74</c:v>
                </c:pt>
                <c:pt idx="547">
                  <c:v>197.81</c:v>
                </c:pt>
                <c:pt idx="548">
                  <c:v>197.87</c:v>
                </c:pt>
                <c:pt idx="549">
                  <c:v>197.93</c:v>
                </c:pt>
                <c:pt idx="550">
                  <c:v>198</c:v>
                </c:pt>
                <c:pt idx="551">
                  <c:v>198.06</c:v>
                </c:pt>
                <c:pt idx="552">
                  <c:v>198.12</c:v>
                </c:pt>
                <c:pt idx="553">
                  <c:v>198.18</c:v>
                </c:pt>
                <c:pt idx="554">
                  <c:v>198.24</c:v>
                </c:pt>
                <c:pt idx="555">
                  <c:v>198.31</c:v>
                </c:pt>
                <c:pt idx="556">
                  <c:v>198.36</c:v>
                </c:pt>
                <c:pt idx="557">
                  <c:v>198.42</c:v>
                </c:pt>
                <c:pt idx="558">
                  <c:v>198.48</c:v>
                </c:pt>
                <c:pt idx="559">
                  <c:v>198.54</c:v>
                </c:pt>
                <c:pt idx="560">
                  <c:v>198.6</c:v>
                </c:pt>
                <c:pt idx="561">
                  <c:v>198.66</c:v>
                </c:pt>
                <c:pt idx="562">
                  <c:v>198.73</c:v>
                </c:pt>
                <c:pt idx="563">
                  <c:v>198.79</c:v>
                </c:pt>
                <c:pt idx="564">
                  <c:v>198.85</c:v>
                </c:pt>
                <c:pt idx="565">
                  <c:v>198.91</c:v>
                </c:pt>
                <c:pt idx="566">
                  <c:v>198.97</c:v>
                </c:pt>
                <c:pt idx="567">
                  <c:v>199.03</c:v>
                </c:pt>
                <c:pt idx="568">
                  <c:v>199.09</c:v>
                </c:pt>
                <c:pt idx="569">
                  <c:v>199.15</c:v>
                </c:pt>
                <c:pt idx="570">
                  <c:v>199.2</c:v>
                </c:pt>
                <c:pt idx="571">
                  <c:v>199.26</c:v>
                </c:pt>
                <c:pt idx="572">
                  <c:v>199.32</c:v>
                </c:pt>
                <c:pt idx="573">
                  <c:v>199.39</c:v>
                </c:pt>
                <c:pt idx="574">
                  <c:v>199.45</c:v>
                </c:pt>
                <c:pt idx="575">
                  <c:v>199.5</c:v>
                </c:pt>
                <c:pt idx="576">
                  <c:v>199.56</c:v>
                </c:pt>
                <c:pt idx="577">
                  <c:v>199.62</c:v>
                </c:pt>
                <c:pt idx="578">
                  <c:v>199.67</c:v>
                </c:pt>
                <c:pt idx="579">
                  <c:v>199.73</c:v>
                </c:pt>
                <c:pt idx="580">
                  <c:v>199.78</c:v>
                </c:pt>
                <c:pt idx="581">
                  <c:v>199.84</c:v>
                </c:pt>
                <c:pt idx="582">
                  <c:v>199.9</c:v>
                </c:pt>
                <c:pt idx="583">
                  <c:v>199.95</c:v>
                </c:pt>
                <c:pt idx="584">
                  <c:v>200.01</c:v>
                </c:pt>
                <c:pt idx="585">
                  <c:v>200.07</c:v>
                </c:pt>
                <c:pt idx="586">
                  <c:v>200.12</c:v>
                </c:pt>
                <c:pt idx="587">
                  <c:v>200.17</c:v>
                </c:pt>
                <c:pt idx="588">
                  <c:v>200.23</c:v>
                </c:pt>
                <c:pt idx="589">
                  <c:v>200.28</c:v>
                </c:pt>
                <c:pt idx="590">
                  <c:v>200.33</c:v>
                </c:pt>
                <c:pt idx="591">
                  <c:v>200.38</c:v>
                </c:pt>
                <c:pt idx="592">
                  <c:v>200.44</c:v>
                </c:pt>
                <c:pt idx="593">
                  <c:v>200.49</c:v>
                </c:pt>
                <c:pt idx="594">
                  <c:v>200.54</c:v>
                </c:pt>
                <c:pt idx="595">
                  <c:v>200.6</c:v>
                </c:pt>
                <c:pt idx="596">
                  <c:v>200.65</c:v>
                </c:pt>
                <c:pt idx="597">
                  <c:v>200.7</c:v>
                </c:pt>
                <c:pt idx="598">
                  <c:v>200.76</c:v>
                </c:pt>
                <c:pt idx="599">
                  <c:v>200.81</c:v>
                </c:pt>
                <c:pt idx="600">
                  <c:v>200.86</c:v>
                </c:pt>
                <c:pt idx="601">
                  <c:v>200.92</c:v>
                </c:pt>
                <c:pt idx="602">
                  <c:v>200.96</c:v>
                </c:pt>
                <c:pt idx="603">
                  <c:v>201.02</c:v>
                </c:pt>
                <c:pt idx="604">
                  <c:v>201.07</c:v>
                </c:pt>
                <c:pt idx="605">
                  <c:v>201.12</c:v>
                </c:pt>
                <c:pt idx="606">
                  <c:v>201.18</c:v>
                </c:pt>
                <c:pt idx="607">
                  <c:v>201.23</c:v>
                </c:pt>
                <c:pt idx="608">
                  <c:v>201.28</c:v>
                </c:pt>
                <c:pt idx="609">
                  <c:v>201.33</c:v>
                </c:pt>
                <c:pt idx="610">
                  <c:v>201.38</c:v>
                </c:pt>
                <c:pt idx="611">
                  <c:v>201.43</c:v>
                </c:pt>
                <c:pt idx="612">
                  <c:v>201.48</c:v>
                </c:pt>
                <c:pt idx="613">
                  <c:v>201.53</c:v>
                </c:pt>
                <c:pt idx="614">
                  <c:v>201.58</c:v>
                </c:pt>
                <c:pt idx="615">
                  <c:v>201.63</c:v>
                </c:pt>
                <c:pt idx="616">
                  <c:v>201.68</c:v>
                </c:pt>
                <c:pt idx="617">
                  <c:v>201.73</c:v>
                </c:pt>
                <c:pt idx="618">
                  <c:v>201.77</c:v>
                </c:pt>
                <c:pt idx="619">
                  <c:v>201.82</c:v>
                </c:pt>
                <c:pt idx="620">
                  <c:v>201.87</c:v>
                </c:pt>
                <c:pt idx="621">
                  <c:v>201.92</c:v>
                </c:pt>
                <c:pt idx="622">
                  <c:v>201.97</c:v>
                </c:pt>
                <c:pt idx="623">
                  <c:v>202.02</c:v>
                </c:pt>
                <c:pt idx="624">
                  <c:v>202.06</c:v>
                </c:pt>
                <c:pt idx="625">
                  <c:v>202.11</c:v>
                </c:pt>
                <c:pt idx="626">
                  <c:v>202.16</c:v>
                </c:pt>
                <c:pt idx="627">
                  <c:v>202.21</c:v>
                </c:pt>
                <c:pt idx="628">
                  <c:v>202.25</c:v>
                </c:pt>
                <c:pt idx="629">
                  <c:v>202.3</c:v>
                </c:pt>
                <c:pt idx="630">
                  <c:v>202.35</c:v>
                </c:pt>
                <c:pt idx="631">
                  <c:v>202.39</c:v>
                </c:pt>
                <c:pt idx="632">
                  <c:v>202.44</c:v>
                </c:pt>
                <c:pt idx="633">
                  <c:v>202.49</c:v>
                </c:pt>
                <c:pt idx="634">
                  <c:v>202.54</c:v>
                </c:pt>
                <c:pt idx="635">
                  <c:v>202.58</c:v>
                </c:pt>
                <c:pt idx="636">
                  <c:v>202.63</c:v>
                </c:pt>
                <c:pt idx="637">
                  <c:v>202.68</c:v>
                </c:pt>
                <c:pt idx="638">
                  <c:v>202.72</c:v>
                </c:pt>
                <c:pt idx="639">
                  <c:v>202.77</c:v>
                </c:pt>
                <c:pt idx="640">
                  <c:v>202.82</c:v>
                </c:pt>
                <c:pt idx="641">
                  <c:v>202.86</c:v>
                </c:pt>
                <c:pt idx="642">
                  <c:v>202.91</c:v>
                </c:pt>
                <c:pt idx="643">
                  <c:v>202.96</c:v>
                </c:pt>
                <c:pt idx="644">
                  <c:v>203</c:v>
                </c:pt>
                <c:pt idx="645">
                  <c:v>203.05</c:v>
                </c:pt>
                <c:pt idx="646">
                  <c:v>203.09</c:v>
                </c:pt>
                <c:pt idx="647">
                  <c:v>203.13</c:v>
                </c:pt>
                <c:pt idx="648">
                  <c:v>203.18</c:v>
                </c:pt>
                <c:pt idx="649">
                  <c:v>203.23</c:v>
                </c:pt>
                <c:pt idx="650">
                  <c:v>203.27</c:v>
                </c:pt>
                <c:pt idx="651">
                  <c:v>203.32</c:v>
                </c:pt>
                <c:pt idx="652">
                  <c:v>203.36</c:v>
                </c:pt>
                <c:pt idx="653">
                  <c:v>203.41</c:v>
                </c:pt>
                <c:pt idx="654">
                  <c:v>203.45</c:v>
                </c:pt>
                <c:pt idx="655">
                  <c:v>203.5</c:v>
                </c:pt>
                <c:pt idx="656">
                  <c:v>203.54</c:v>
                </c:pt>
                <c:pt idx="657">
                  <c:v>203.59</c:v>
                </c:pt>
                <c:pt idx="658">
                  <c:v>203.63</c:v>
                </c:pt>
                <c:pt idx="659">
                  <c:v>203.68</c:v>
                </c:pt>
                <c:pt idx="660">
                  <c:v>203.73</c:v>
                </c:pt>
                <c:pt idx="661">
                  <c:v>203.77</c:v>
                </c:pt>
                <c:pt idx="662">
                  <c:v>203.82</c:v>
                </c:pt>
                <c:pt idx="663">
                  <c:v>203.86</c:v>
                </c:pt>
                <c:pt idx="664">
                  <c:v>203.9</c:v>
                </c:pt>
                <c:pt idx="665">
                  <c:v>203.95</c:v>
                </c:pt>
                <c:pt idx="666">
                  <c:v>203.99</c:v>
                </c:pt>
                <c:pt idx="667">
                  <c:v>204.03</c:v>
                </c:pt>
                <c:pt idx="668">
                  <c:v>204.07</c:v>
                </c:pt>
                <c:pt idx="669">
                  <c:v>204.12</c:v>
                </c:pt>
                <c:pt idx="670">
                  <c:v>204.16</c:v>
                </c:pt>
                <c:pt idx="671">
                  <c:v>204.21</c:v>
                </c:pt>
                <c:pt idx="672">
                  <c:v>204.25</c:v>
                </c:pt>
                <c:pt idx="673">
                  <c:v>204.3</c:v>
                </c:pt>
                <c:pt idx="674">
                  <c:v>204.34</c:v>
                </c:pt>
                <c:pt idx="675">
                  <c:v>204.38</c:v>
                </c:pt>
                <c:pt idx="676">
                  <c:v>204.42</c:v>
                </c:pt>
                <c:pt idx="677">
                  <c:v>204.46</c:v>
                </c:pt>
                <c:pt idx="678">
                  <c:v>204.5</c:v>
                </c:pt>
                <c:pt idx="679">
                  <c:v>204.54</c:v>
                </c:pt>
                <c:pt idx="680">
                  <c:v>204.58</c:v>
                </c:pt>
                <c:pt idx="681">
                  <c:v>204.62</c:v>
                </c:pt>
                <c:pt idx="682">
                  <c:v>204.67</c:v>
                </c:pt>
                <c:pt idx="683">
                  <c:v>204.71</c:v>
                </c:pt>
                <c:pt idx="684">
                  <c:v>204.75</c:v>
                </c:pt>
                <c:pt idx="685">
                  <c:v>204.8</c:v>
                </c:pt>
                <c:pt idx="686">
                  <c:v>204.84</c:v>
                </c:pt>
                <c:pt idx="687">
                  <c:v>204.88</c:v>
                </c:pt>
                <c:pt idx="688">
                  <c:v>204.93</c:v>
                </c:pt>
                <c:pt idx="689">
                  <c:v>204.97</c:v>
                </c:pt>
                <c:pt idx="690">
                  <c:v>205.01</c:v>
                </c:pt>
                <c:pt idx="691">
                  <c:v>205.05</c:v>
                </c:pt>
                <c:pt idx="692">
                  <c:v>205.09</c:v>
                </c:pt>
                <c:pt idx="693">
                  <c:v>205.14</c:v>
                </c:pt>
                <c:pt idx="694">
                  <c:v>205.18</c:v>
                </c:pt>
                <c:pt idx="695">
                  <c:v>205.22</c:v>
                </c:pt>
                <c:pt idx="696">
                  <c:v>205.26</c:v>
                </c:pt>
                <c:pt idx="697">
                  <c:v>205.31</c:v>
                </c:pt>
                <c:pt idx="698">
                  <c:v>205.35</c:v>
                </c:pt>
                <c:pt idx="699">
                  <c:v>205.39</c:v>
                </c:pt>
                <c:pt idx="700">
                  <c:v>205.43</c:v>
                </c:pt>
                <c:pt idx="701">
                  <c:v>205.47</c:v>
                </c:pt>
                <c:pt idx="702">
                  <c:v>205.51</c:v>
                </c:pt>
                <c:pt idx="703">
                  <c:v>205.55</c:v>
                </c:pt>
                <c:pt idx="704">
                  <c:v>205.59</c:v>
                </c:pt>
                <c:pt idx="705">
                  <c:v>205.63</c:v>
                </c:pt>
                <c:pt idx="706">
                  <c:v>205.67</c:v>
                </c:pt>
                <c:pt idx="707">
                  <c:v>205.71</c:v>
                </c:pt>
                <c:pt idx="708">
                  <c:v>205.75</c:v>
                </c:pt>
                <c:pt idx="709">
                  <c:v>205.79</c:v>
                </c:pt>
                <c:pt idx="710">
                  <c:v>205.83</c:v>
                </c:pt>
                <c:pt idx="711">
                  <c:v>205.87</c:v>
                </c:pt>
                <c:pt idx="712">
                  <c:v>205.91</c:v>
                </c:pt>
                <c:pt idx="713">
                  <c:v>205.95</c:v>
                </c:pt>
                <c:pt idx="714">
                  <c:v>205.99</c:v>
                </c:pt>
                <c:pt idx="715">
                  <c:v>206.02</c:v>
                </c:pt>
                <c:pt idx="716">
                  <c:v>206.06</c:v>
                </c:pt>
                <c:pt idx="717">
                  <c:v>206.1</c:v>
                </c:pt>
                <c:pt idx="718">
                  <c:v>206.14</c:v>
                </c:pt>
                <c:pt idx="719">
                  <c:v>206.18</c:v>
                </c:pt>
                <c:pt idx="720">
                  <c:v>206.21</c:v>
                </c:pt>
                <c:pt idx="721">
                  <c:v>206.25</c:v>
                </c:pt>
                <c:pt idx="722">
                  <c:v>206.29</c:v>
                </c:pt>
                <c:pt idx="723">
                  <c:v>206.33</c:v>
                </c:pt>
                <c:pt idx="724">
                  <c:v>206.37</c:v>
                </c:pt>
                <c:pt idx="725">
                  <c:v>206.4</c:v>
                </c:pt>
                <c:pt idx="726">
                  <c:v>206.44</c:v>
                </c:pt>
                <c:pt idx="727">
                  <c:v>206.48</c:v>
                </c:pt>
                <c:pt idx="728">
                  <c:v>206.51</c:v>
                </c:pt>
                <c:pt idx="729">
                  <c:v>206.55</c:v>
                </c:pt>
                <c:pt idx="730">
                  <c:v>206.59</c:v>
                </c:pt>
                <c:pt idx="731">
                  <c:v>206.62</c:v>
                </c:pt>
                <c:pt idx="732">
                  <c:v>206.66</c:v>
                </c:pt>
                <c:pt idx="733">
                  <c:v>206.7</c:v>
                </c:pt>
                <c:pt idx="734">
                  <c:v>206.73</c:v>
                </c:pt>
                <c:pt idx="735">
                  <c:v>206.76</c:v>
                </c:pt>
                <c:pt idx="736">
                  <c:v>206.8</c:v>
                </c:pt>
                <c:pt idx="737">
                  <c:v>206.84</c:v>
                </c:pt>
                <c:pt idx="738">
                  <c:v>206.87</c:v>
                </c:pt>
                <c:pt idx="739">
                  <c:v>206.9</c:v>
                </c:pt>
                <c:pt idx="740">
                  <c:v>206.94</c:v>
                </c:pt>
                <c:pt idx="741">
                  <c:v>206.97</c:v>
                </c:pt>
                <c:pt idx="742">
                  <c:v>207.01</c:v>
                </c:pt>
                <c:pt idx="743">
                  <c:v>207.05</c:v>
                </c:pt>
                <c:pt idx="744">
                  <c:v>207.08</c:v>
                </c:pt>
                <c:pt idx="745">
                  <c:v>207.12</c:v>
                </c:pt>
                <c:pt idx="746">
                  <c:v>207.15</c:v>
                </c:pt>
                <c:pt idx="747">
                  <c:v>207.18</c:v>
                </c:pt>
                <c:pt idx="748">
                  <c:v>207.22</c:v>
                </c:pt>
                <c:pt idx="749">
                  <c:v>207.25</c:v>
                </c:pt>
                <c:pt idx="750">
                  <c:v>207.29</c:v>
                </c:pt>
                <c:pt idx="751">
                  <c:v>207.32</c:v>
                </c:pt>
                <c:pt idx="752">
                  <c:v>207.35</c:v>
                </c:pt>
                <c:pt idx="753">
                  <c:v>207.39</c:v>
                </c:pt>
                <c:pt idx="754">
                  <c:v>207.42</c:v>
                </c:pt>
                <c:pt idx="755">
                  <c:v>207.45</c:v>
                </c:pt>
                <c:pt idx="756">
                  <c:v>207.48</c:v>
                </c:pt>
                <c:pt idx="757">
                  <c:v>207.51</c:v>
                </c:pt>
                <c:pt idx="758">
                  <c:v>207.55</c:v>
                </c:pt>
                <c:pt idx="759">
                  <c:v>207.58</c:v>
                </c:pt>
                <c:pt idx="760">
                  <c:v>207.61</c:v>
                </c:pt>
                <c:pt idx="761">
                  <c:v>207.64</c:v>
                </c:pt>
                <c:pt idx="762">
                  <c:v>207.67</c:v>
                </c:pt>
                <c:pt idx="763">
                  <c:v>207.71</c:v>
                </c:pt>
                <c:pt idx="764">
                  <c:v>207.74</c:v>
                </c:pt>
                <c:pt idx="765">
                  <c:v>207.77</c:v>
                </c:pt>
                <c:pt idx="766">
                  <c:v>207.8</c:v>
                </c:pt>
                <c:pt idx="767">
                  <c:v>207.83</c:v>
                </c:pt>
                <c:pt idx="768">
                  <c:v>207.86</c:v>
                </c:pt>
                <c:pt idx="769">
                  <c:v>207.89</c:v>
                </c:pt>
                <c:pt idx="770">
                  <c:v>207.92</c:v>
                </c:pt>
                <c:pt idx="771">
                  <c:v>207.95</c:v>
                </c:pt>
                <c:pt idx="772">
                  <c:v>207.98</c:v>
                </c:pt>
                <c:pt idx="773">
                  <c:v>208.01</c:v>
                </c:pt>
                <c:pt idx="774">
                  <c:v>208.03</c:v>
                </c:pt>
                <c:pt idx="775">
                  <c:v>208.06</c:v>
                </c:pt>
                <c:pt idx="776">
                  <c:v>208.09</c:v>
                </c:pt>
                <c:pt idx="777">
                  <c:v>208.12</c:v>
                </c:pt>
                <c:pt idx="778">
                  <c:v>208.15</c:v>
                </c:pt>
                <c:pt idx="779">
                  <c:v>208.18</c:v>
                </c:pt>
                <c:pt idx="780">
                  <c:v>208.21</c:v>
                </c:pt>
                <c:pt idx="781">
                  <c:v>208.23</c:v>
                </c:pt>
                <c:pt idx="782">
                  <c:v>208.26</c:v>
                </c:pt>
                <c:pt idx="783">
                  <c:v>208.29</c:v>
                </c:pt>
                <c:pt idx="784">
                  <c:v>208.32</c:v>
                </c:pt>
                <c:pt idx="785">
                  <c:v>208.35</c:v>
                </c:pt>
                <c:pt idx="786">
                  <c:v>208.37</c:v>
                </c:pt>
                <c:pt idx="787">
                  <c:v>208.4</c:v>
                </c:pt>
                <c:pt idx="788">
                  <c:v>208.43</c:v>
                </c:pt>
                <c:pt idx="789">
                  <c:v>208.46</c:v>
                </c:pt>
                <c:pt idx="790">
                  <c:v>208.48</c:v>
                </c:pt>
                <c:pt idx="791">
                  <c:v>208.5</c:v>
                </c:pt>
                <c:pt idx="792">
                  <c:v>208.53</c:v>
                </c:pt>
                <c:pt idx="793">
                  <c:v>208.55</c:v>
                </c:pt>
                <c:pt idx="794">
                  <c:v>208.58</c:v>
                </c:pt>
                <c:pt idx="795">
                  <c:v>208.6</c:v>
                </c:pt>
                <c:pt idx="796">
                  <c:v>208.63</c:v>
                </c:pt>
                <c:pt idx="797">
                  <c:v>208.65</c:v>
                </c:pt>
                <c:pt idx="798">
                  <c:v>208.68</c:v>
                </c:pt>
                <c:pt idx="799">
                  <c:v>208.7</c:v>
                </c:pt>
                <c:pt idx="800">
                  <c:v>208.73</c:v>
                </c:pt>
                <c:pt idx="801">
                  <c:v>208.75</c:v>
                </c:pt>
                <c:pt idx="802">
                  <c:v>208.78</c:v>
                </c:pt>
                <c:pt idx="803">
                  <c:v>208.8</c:v>
                </c:pt>
                <c:pt idx="804">
                  <c:v>208.82</c:v>
                </c:pt>
                <c:pt idx="805">
                  <c:v>208.84</c:v>
                </c:pt>
                <c:pt idx="806">
                  <c:v>208.86</c:v>
                </c:pt>
                <c:pt idx="807">
                  <c:v>208.88</c:v>
                </c:pt>
                <c:pt idx="808">
                  <c:v>208.9</c:v>
                </c:pt>
                <c:pt idx="809">
                  <c:v>208.92</c:v>
                </c:pt>
                <c:pt idx="810">
                  <c:v>208.94</c:v>
                </c:pt>
                <c:pt idx="811">
                  <c:v>208.96</c:v>
                </c:pt>
                <c:pt idx="812">
                  <c:v>208.98</c:v>
                </c:pt>
                <c:pt idx="813">
                  <c:v>208.99</c:v>
                </c:pt>
                <c:pt idx="814">
                  <c:v>209.02</c:v>
                </c:pt>
                <c:pt idx="815">
                  <c:v>209.04</c:v>
                </c:pt>
                <c:pt idx="816">
                  <c:v>209.06</c:v>
                </c:pt>
                <c:pt idx="817">
                  <c:v>209.08</c:v>
                </c:pt>
                <c:pt idx="818">
                  <c:v>209.1</c:v>
                </c:pt>
                <c:pt idx="819">
                  <c:v>209.12</c:v>
                </c:pt>
                <c:pt idx="820">
                  <c:v>209.14</c:v>
                </c:pt>
                <c:pt idx="821">
                  <c:v>209.16</c:v>
                </c:pt>
                <c:pt idx="822">
                  <c:v>209.18</c:v>
                </c:pt>
                <c:pt idx="823">
                  <c:v>209.19</c:v>
                </c:pt>
                <c:pt idx="824">
                  <c:v>209.21</c:v>
                </c:pt>
                <c:pt idx="825">
                  <c:v>209.22</c:v>
                </c:pt>
                <c:pt idx="826">
                  <c:v>209.24</c:v>
                </c:pt>
                <c:pt idx="827">
                  <c:v>209.26</c:v>
                </c:pt>
                <c:pt idx="828">
                  <c:v>209.28</c:v>
                </c:pt>
                <c:pt idx="829">
                  <c:v>209.3</c:v>
                </c:pt>
                <c:pt idx="830">
                  <c:v>209.31</c:v>
                </c:pt>
                <c:pt idx="831">
                  <c:v>209.33</c:v>
                </c:pt>
                <c:pt idx="832">
                  <c:v>209.34</c:v>
                </c:pt>
                <c:pt idx="833">
                  <c:v>209.35</c:v>
                </c:pt>
                <c:pt idx="834">
                  <c:v>209.37</c:v>
                </c:pt>
                <c:pt idx="835">
                  <c:v>209.38</c:v>
                </c:pt>
                <c:pt idx="836">
                  <c:v>209.39</c:v>
                </c:pt>
                <c:pt idx="837">
                  <c:v>209.41</c:v>
                </c:pt>
                <c:pt idx="838">
                  <c:v>209.42</c:v>
                </c:pt>
                <c:pt idx="839">
                  <c:v>209.43</c:v>
                </c:pt>
                <c:pt idx="840">
                  <c:v>209.45</c:v>
                </c:pt>
                <c:pt idx="841">
                  <c:v>209.46</c:v>
                </c:pt>
                <c:pt idx="842">
                  <c:v>209.47</c:v>
                </c:pt>
                <c:pt idx="843">
                  <c:v>209.49</c:v>
                </c:pt>
                <c:pt idx="844">
                  <c:v>209.49</c:v>
                </c:pt>
                <c:pt idx="845">
                  <c:v>209.5</c:v>
                </c:pt>
                <c:pt idx="846">
                  <c:v>209.51</c:v>
                </c:pt>
                <c:pt idx="847">
                  <c:v>209.52</c:v>
                </c:pt>
                <c:pt idx="848">
                  <c:v>209.53</c:v>
                </c:pt>
                <c:pt idx="849">
                  <c:v>209.54</c:v>
                </c:pt>
                <c:pt idx="850">
                  <c:v>209.55</c:v>
                </c:pt>
                <c:pt idx="851">
                  <c:v>209.55</c:v>
                </c:pt>
                <c:pt idx="852">
                  <c:v>209.56</c:v>
                </c:pt>
                <c:pt idx="853">
                  <c:v>209.57</c:v>
                </c:pt>
                <c:pt idx="854">
                  <c:v>209.57</c:v>
                </c:pt>
                <c:pt idx="855">
                  <c:v>209.58</c:v>
                </c:pt>
                <c:pt idx="856">
                  <c:v>209.59</c:v>
                </c:pt>
                <c:pt idx="857">
                  <c:v>209.59</c:v>
                </c:pt>
                <c:pt idx="858">
                  <c:v>209.6</c:v>
                </c:pt>
                <c:pt idx="859">
                  <c:v>209.6</c:v>
                </c:pt>
                <c:pt idx="860">
                  <c:v>209.61</c:v>
                </c:pt>
                <c:pt idx="861">
                  <c:v>209.61</c:v>
                </c:pt>
                <c:pt idx="862">
                  <c:v>209.61</c:v>
                </c:pt>
                <c:pt idx="863">
                  <c:v>209.61</c:v>
                </c:pt>
                <c:pt idx="864">
                  <c:v>209.62</c:v>
                </c:pt>
                <c:pt idx="865">
                  <c:v>209.62</c:v>
                </c:pt>
                <c:pt idx="866">
                  <c:v>209.62</c:v>
                </c:pt>
                <c:pt idx="867">
                  <c:v>209.63</c:v>
                </c:pt>
                <c:pt idx="868">
                  <c:v>209.63</c:v>
                </c:pt>
                <c:pt idx="869">
                  <c:v>209.63</c:v>
                </c:pt>
                <c:pt idx="870">
                  <c:v>209.62</c:v>
                </c:pt>
                <c:pt idx="871">
                  <c:v>209.62</c:v>
                </c:pt>
                <c:pt idx="872">
                  <c:v>209.62</c:v>
                </c:pt>
                <c:pt idx="873">
                  <c:v>209.61</c:v>
                </c:pt>
                <c:pt idx="874">
                  <c:v>209.61</c:v>
                </c:pt>
                <c:pt idx="875">
                  <c:v>209.61</c:v>
                </c:pt>
                <c:pt idx="876">
                  <c:v>209.61</c:v>
                </c:pt>
                <c:pt idx="877">
                  <c:v>209.6</c:v>
                </c:pt>
                <c:pt idx="878">
                  <c:v>209.6</c:v>
                </c:pt>
                <c:pt idx="879">
                  <c:v>209.6</c:v>
                </c:pt>
                <c:pt idx="880">
                  <c:v>209.59</c:v>
                </c:pt>
                <c:pt idx="881">
                  <c:v>209.59</c:v>
                </c:pt>
                <c:pt idx="882">
                  <c:v>209.58</c:v>
                </c:pt>
                <c:pt idx="883">
                  <c:v>209.57</c:v>
                </c:pt>
                <c:pt idx="884">
                  <c:v>209.57</c:v>
                </c:pt>
                <c:pt idx="885">
                  <c:v>209.56</c:v>
                </c:pt>
                <c:pt idx="886">
                  <c:v>209.55</c:v>
                </c:pt>
                <c:pt idx="887">
                  <c:v>209.54</c:v>
                </c:pt>
                <c:pt idx="888">
                  <c:v>209.53</c:v>
                </c:pt>
                <c:pt idx="889">
                  <c:v>209.52</c:v>
                </c:pt>
                <c:pt idx="890">
                  <c:v>209.5</c:v>
                </c:pt>
                <c:pt idx="891">
                  <c:v>209.49</c:v>
                </c:pt>
                <c:pt idx="892">
                  <c:v>209.48</c:v>
                </c:pt>
                <c:pt idx="893">
                  <c:v>209.46</c:v>
                </c:pt>
                <c:pt idx="894">
                  <c:v>209.45</c:v>
                </c:pt>
                <c:pt idx="895">
                  <c:v>209.44</c:v>
                </c:pt>
                <c:pt idx="896">
                  <c:v>209.43</c:v>
                </c:pt>
                <c:pt idx="897">
                  <c:v>209.41</c:v>
                </c:pt>
                <c:pt idx="898">
                  <c:v>209.39</c:v>
                </c:pt>
                <c:pt idx="899">
                  <c:v>209.38</c:v>
                </c:pt>
                <c:pt idx="900">
                  <c:v>209.36</c:v>
                </c:pt>
                <c:pt idx="901">
                  <c:v>209.34</c:v>
                </c:pt>
                <c:pt idx="902">
                  <c:v>209.32</c:v>
                </c:pt>
                <c:pt idx="903">
                  <c:v>209.3</c:v>
                </c:pt>
                <c:pt idx="904">
                  <c:v>209.28</c:v>
                </c:pt>
                <c:pt idx="905">
                  <c:v>209.26</c:v>
                </c:pt>
                <c:pt idx="906">
                  <c:v>209.24</c:v>
                </c:pt>
                <c:pt idx="907">
                  <c:v>209.21</c:v>
                </c:pt>
                <c:pt idx="908">
                  <c:v>209.19</c:v>
                </c:pt>
                <c:pt idx="909">
                  <c:v>209.17</c:v>
                </c:pt>
                <c:pt idx="910">
                  <c:v>209.14</c:v>
                </c:pt>
                <c:pt idx="911">
                  <c:v>209.11</c:v>
                </c:pt>
                <c:pt idx="912">
                  <c:v>209.09</c:v>
                </c:pt>
                <c:pt idx="913">
                  <c:v>209.06</c:v>
                </c:pt>
                <c:pt idx="914">
                  <c:v>209.03</c:v>
                </c:pt>
                <c:pt idx="915">
                  <c:v>209.01</c:v>
                </c:pt>
                <c:pt idx="916">
                  <c:v>208.98</c:v>
                </c:pt>
                <c:pt idx="917">
                  <c:v>208.95</c:v>
                </c:pt>
                <c:pt idx="918">
                  <c:v>208.92</c:v>
                </c:pt>
                <c:pt idx="919">
                  <c:v>208.89</c:v>
                </c:pt>
                <c:pt idx="920">
                  <c:v>208.85</c:v>
                </c:pt>
                <c:pt idx="921">
                  <c:v>208.82</c:v>
                </c:pt>
                <c:pt idx="922">
                  <c:v>208.78</c:v>
                </c:pt>
                <c:pt idx="923">
                  <c:v>208.75</c:v>
                </c:pt>
                <c:pt idx="924">
                  <c:v>208.72</c:v>
                </c:pt>
                <c:pt idx="925">
                  <c:v>208.68</c:v>
                </c:pt>
                <c:pt idx="926">
                  <c:v>208.64</c:v>
                </c:pt>
                <c:pt idx="927">
                  <c:v>208.61</c:v>
                </c:pt>
                <c:pt idx="928">
                  <c:v>208.57</c:v>
                </c:pt>
                <c:pt idx="929">
                  <c:v>208.53</c:v>
                </c:pt>
                <c:pt idx="930">
                  <c:v>208.49</c:v>
                </c:pt>
                <c:pt idx="931">
                  <c:v>208.44</c:v>
                </c:pt>
                <c:pt idx="932">
                  <c:v>208.4</c:v>
                </c:pt>
                <c:pt idx="933">
                  <c:v>208.36</c:v>
                </c:pt>
                <c:pt idx="934">
                  <c:v>208.31</c:v>
                </c:pt>
                <c:pt idx="935">
                  <c:v>208.27</c:v>
                </c:pt>
                <c:pt idx="936">
                  <c:v>208.22</c:v>
                </c:pt>
                <c:pt idx="937">
                  <c:v>208.17</c:v>
                </c:pt>
                <c:pt idx="938">
                  <c:v>208.13</c:v>
                </c:pt>
                <c:pt idx="939">
                  <c:v>208.08</c:v>
                </c:pt>
                <c:pt idx="940">
                  <c:v>208.02</c:v>
                </c:pt>
                <c:pt idx="941">
                  <c:v>207.97</c:v>
                </c:pt>
                <c:pt idx="942">
                  <c:v>207.92</c:v>
                </c:pt>
                <c:pt idx="943">
                  <c:v>207.87</c:v>
                </c:pt>
                <c:pt idx="944">
                  <c:v>207.81</c:v>
                </c:pt>
                <c:pt idx="945">
                  <c:v>207.76</c:v>
                </c:pt>
                <c:pt idx="946">
                  <c:v>207.7</c:v>
                </c:pt>
                <c:pt idx="947">
                  <c:v>207.65</c:v>
                </c:pt>
                <c:pt idx="948">
                  <c:v>207.59</c:v>
                </c:pt>
                <c:pt idx="949">
                  <c:v>207.53</c:v>
                </c:pt>
                <c:pt idx="950">
                  <c:v>207.46</c:v>
                </c:pt>
                <c:pt idx="951">
                  <c:v>207.4</c:v>
                </c:pt>
                <c:pt idx="952">
                  <c:v>207.35</c:v>
                </c:pt>
                <c:pt idx="953">
                  <c:v>207.29</c:v>
                </c:pt>
                <c:pt idx="954">
                  <c:v>207.23</c:v>
                </c:pt>
                <c:pt idx="955">
                  <c:v>207.16</c:v>
                </c:pt>
                <c:pt idx="956">
                  <c:v>207.1</c:v>
                </c:pt>
                <c:pt idx="957">
                  <c:v>207.03</c:v>
                </c:pt>
                <c:pt idx="958">
                  <c:v>206.96</c:v>
                </c:pt>
                <c:pt idx="959">
                  <c:v>206.89</c:v>
                </c:pt>
                <c:pt idx="960">
                  <c:v>206.82</c:v>
                </c:pt>
                <c:pt idx="961">
                  <c:v>206.75</c:v>
                </c:pt>
                <c:pt idx="962">
                  <c:v>206.68</c:v>
                </c:pt>
                <c:pt idx="963">
                  <c:v>206.61</c:v>
                </c:pt>
                <c:pt idx="964">
                  <c:v>206.54</c:v>
                </c:pt>
                <c:pt idx="965">
                  <c:v>206.46</c:v>
                </c:pt>
                <c:pt idx="966">
                  <c:v>206.39</c:v>
                </c:pt>
                <c:pt idx="967">
                  <c:v>206.31</c:v>
                </c:pt>
                <c:pt idx="968">
                  <c:v>206.23</c:v>
                </c:pt>
                <c:pt idx="969">
                  <c:v>206.16</c:v>
                </c:pt>
                <c:pt idx="970">
                  <c:v>206.07</c:v>
                </c:pt>
                <c:pt idx="971">
                  <c:v>205.99</c:v>
                </c:pt>
                <c:pt idx="972">
                  <c:v>205.91</c:v>
                </c:pt>
                <c:pt idx="973">
                  <c:v>205.82</c:v>
                </c:pt>
                <c:pt idx="974">
                  <c:v>205.74</c:v>
                </c:pt>
                <c:pt idx="975">
                  <c:v>205.66</c:v>
                </c:pt>
                <c:pt idx="976">
                  <c:v>205.57</c:v>
                </c:pt>
                <c:pt idx="977">
                  <c:v>205.49</c:v>
                </c:pt>
                <c:pt idx="978">
                  <c:v>205.4</c:v>
                </c:pt>
                <c:pt idx="979">
                  <c:v>205.32</c:v>
                </c:pt>
                <c:pt idx="980">
                  <c:v>205.23</c:v>
                </c:pt>
                <c:pt idx="981">
                  <c:v>205.14</c:v>
                </c:pt>
                <c:pt idx="982">
                  <c:v>205.04</c:v>
                </c:pt>
                <c:pt idx="983">
                  <c:v>204.95</c:v>
                </c:pt>
                <c:pt idx="984">
                  <c:v>204.86</c:v>
                </c:pt>
                <c:pt idx="985">
                  <c:v>204.76</c:v>
                </c:pt>
                <c:pt idx="986">
                  <c:v>204.66</c:v>
                </c:pt>
                <c:pt idx="987">
                  <c:v>204.57</c:v>
                </c:pt>
                <c:pt idx="988">
                  <c:v>204.47</c:v>
                </c:pt>
                <c:pt idx="989">
                  <c:v>204.37</c:v>
                </c:pt>
                <c:pt idx="990">
                  <c:v>204.27</c:v>
                </c:pt>
                <c:pt idx="991">
                  <c:v>204.17</c:v>
                </c:pt>
                <c:pt idx="992">
                  <c:v>204.07</c:v>
                </c:pt>
                <c:pt idx="993">
                  <c:v>203.97</c:v>
                </c:pt>
                <c:pt idx="994">
                  <c:v>203.86</c:v>
                </c:pt>
                <c:pt idx="995">
                  <c:v>203.76</c:v>
                </c:pt>
                <c:pt idx="996">
                  <c:v>203.65</c:v>
                </c:pt>
                <c:pt idx="997">
                  <c:v>203.55</c:v>
                </c:pt>
                <c:pt idx="998">
                  <c:v>203.44</c:v>
                </c:pt>
                <c:pt idx="999">
                  <c:v>203.33</c:v>
                </c:pt>
                <c:pt idx="1000">
                  <c:v>203.22</c:v>
                </c:pt>
                <c:pt idx="1001">
                  <c:v>203.11</c:v>
                </c:pt>
                <c:pt idx="1002">
                  <c:v>202.99</c:v>
                </c:pt>
                <c:pt idx="1003">
                  <c:v>202.88</c:v>
                </c:pt>
                <c:pt idx="1004">
                  <c:v>202.76</c:v>
                </c:pt>
                <c:pt idx="1005">
                  <c:v>202.65</c:v>
                </c:pt>
                <c:pt idx="1006">
                  <c:v>202.53</c:v>
                </c:pt>
                <c:pt idx="1007">
                  <c:v>202.41</c:v>
                </c:pt>
                <c:pt idx="1008">
                  <c:v>202.3</c:v>
                </c:pt>
                <c:pt idx="1009">
                  <c:v>202.18</c:v>
                </c:pt>
                <c:pt idx="1010">
                  <c:v>202.06</c:v>
                </c:pt>
                <c:pt idx="1011">
                  <c:v>201.94</c:v>
                </c:pt>
                <c:pt idx="1012">
                  <c:v>201.81</c:v>
                </c:pt>
                <c:pt idx="1013">
                  <c:v>201.69</c:v>
                </c:pt>
                <c:pt idx="1014">
                  <c:v>201.57</c:v>
                </c:pt>
                <c:pt idx="1015">
                  <c:v>201.44</c:v>
                </c:pt>
                <c:pt idx="1016">
                  <c:v>201.31</c:v>
                </c:pt>
                <c:pt idx="1017">
                  <c:v>201.18</c:v>
                </c:pt>
                <c:pt idx="1018">
                  <c:v>201.05</c:v>
                </c:pt>
                <c:pt idx="1019">
                  <c:v>200.92</c:v>
                </c:pt>
                <c:pt idx="1020">
                  <c:v>200.79</c:v>
                </c:pt>
                <c:pt idx="1021">
                  <c:v>200.66</c:v>
                </c:pt>
                <c:pt idx="1022">
                  <c:v>200.53</c:v>
                </c:pt>
                <c:pt idx="1023">
                  <c:v>200.39</c:v>
                </c:pt>
                <c:pt idx="1024">
                  <c:v>200.25</c:v>
                </c:pt>
                <c:pt idx="1025">
                  <c:v>200.12</c:v>
                </c:pt>
                <c:pt idx="1026">
                  <c:v>199.98</c:v>
                </c:pt>
                <c:pt idx="1027">
                  <c:v>199.84</c:v>
                </c:pt>
                <c:pt idx="1028">
                  <c:v>199.7</c:v>
                </c:pt>
                <c:pt idx="1029">
                  <c:v>199.55</c:v>
                </c:pt>
                <c:pt idx="1030">
                  <c:v>199.41</c:v>
                </c:pt>
                <c:pt idx="1031">
                  <c:v>199.26</c:v>
                </c:pt>
                <c:pt idx="1032">
                  <c:v>199.12</c:v>
                </c:pt>
                <c:pt idx="1033">
                  <c:v>198.97</c:v>
                </c:pt>
                <c:pt idx="1034">
                  <c:v>198.82</c:v>
                </c:pt>
                <c:pt idx="1035">
                  <c:v>198.67</c:v>
                </c:pt>
                <c:pt idx="1036">
                  <c:v>198.52</c:v>
                </c:pt>
                <c:pt idx="1037">
                  <c:v>198.37</c:v>
                </c:pt>
                <c:pt idx="1038">
                  <c:v>198.22</c:v>
                </c:pt>
                <c:pt idx="1039">
                  <c:v>198.06</c:v>
                </c:pt>
                <c:pt idx="1040">
                  <c:v>197.91</c:v>
                </c:pt>
                <c:pt idx="1041">
                  <c:v>197.75</c:v>
                </c:pt>
                <c:pt idx="1042">
                  <c:v>197.59</c:v>
                </c:pt>
                <c:pt idx="1043">
                  <c:v>197.43</c:v>
                </c:pt>
                <c:pt idx="1044">
                  <c:v>197.27</c:v>
                </c:pt>
                <c:pt idx="1045">
                  <c:v>197.1</c:v>
                </c:pt>
                <c:pt idx="1046">
                  <c:v>196.94</c:v>
                </c:pt>
                <c:pt idx="1047">
                  <c:v>196.77</c:v>
                </c:pt>
                <c:pt idx="1048">
                  <c:v>196.6</c:v>
                </c:pt>
                <c:pt idx="1049">
                  <c:v>196.43</c:v>
                </c:pt>
                <c:pt idx="1050">
                  <c:v>196.26</c:v>
                </c:pt>
                <c:pt idx="1051">
                  <c:v>196.09</c:v>
                </c:pt>
                <c:pt idx="1052">
                  <c:v>195.92</c:v>
                </c:pt>
                <c:pt idx="1053">
                  <c:v>195.74</c:v>
                </c:pt>
                <c:pt idx="1054">
                  <c:v>195.56</c:v>
                </c:pt>
                <c:pt idx="1055">
                  <c:v>195.37</c:v>
                </c:pt>
                <c:pt idx="1056">
                  <c:v>195.19</c:v>
                </c:pt>
                <c:pt idx="1057">
                  <c:v>194.99</c:v>
                </c:pt>
                <c:pt idx="1058">
                  <c:v>194.79</c:v>
                </c:pt>
                <c:pt idx="1059">
                  <c:v>194.59</c:v>
                </c:pt>
                <c:pt idx="1060">
                  <c:v>194.36</c:v>
                </c:pt>
                <c:pt idx="1061">
                  <c:v>194.1</c:v>
                </c:pt>
                <c:pt idx="1062">
                  <c:v>193.79</c:v>
                </c:pt>
                <c:pt idx="1063">
                  <c:v>193.42</c:v>
                </c:pt>
                <c:pt idx="1064">
                  <c:v>192.94</c:v>
                </c:pt>
                <c:pt idx="1065">
                  <c:v>192.21</c:v>
                </c:pt>
                <c:pt idx="1066">
                  <c:v>190.71</c:v>
                </c:pt>
                <c:pt idx="1067">
                  <c:v>187.93</c:v>
                </c:pt>
                <c:pt idx="1068">
                  <c:v>184.65</c:v>
                </c:pt>
                <c:pt idx="1069">
                  <c:v>181.28</c:v>
                </c:pt>
                <c:pt idx="1070">
                  <c:v>178.44</c:v>
                </c:pt>
                <c:pt idx="1071">
                  <c:v>176.64</c:v>
                </c:pt>
                <c:pt idx="1072">
                  <c:v>175.64</c:v>
                </c:pt>
                <c:pt idx="1073">
                  <c:v>174.98</c:v>
                </c:pt>
                <c:pt idx="1074">
                  <c:v>174.43</c:v>
                </c:pt>
                <c:pt idx="1075">
                  <c:v>173.92</c:v>
                </c:pt>
                <c:pt idx="1076">
                  <c:v>173.42</c:v>
                </c:pt>
                <c:pt idx="1077">
                  <c:v>172.87</c:v>
                </c:pt>
                <c:pt idx="1078">
                  <c:v>172.27</c:v>
                </c:pt>
                <c:pt idx="1079">
                  <c:v>171.67</c:v>
                </c:pt>
                <c:pt idx="1080">
                  <c:v>171.12</c:v>
                </c:pt>
                <c:pt idx="1081">
                  <c:v>170.61</c:v>
                </c:pt>
                <c:pt idx="1082">
                  <c:v>170.13</c:v>
                </c:pt>
                <c:pt idx="1083">
                  <c:v>169.65</c:v>
                </c:pt>
                <c:pt idx="1084">
                  <c:v>169.17</c:v>
                </c:pt>
                <c:pt idx="1085">
                  <c:v>168.7</c:v>
                </c:pt>
                <c:pt idx="1086">
                  <c:v>168.21</c:v>
                </c:pt>
                <c:pt idx="1087">
                  <c:v>167.67</c:v>
                </c:pt>
                <c:pt idx="1088">
                  <c:v>167.11</c:v>
                </c:pt>
                <c:pt idx="1089">
                  <c:v>166.53</c:v>
                </c:pt>
                <c:pt idx="1090">
                  <c:v>165.94</c:v>
                </c:pt>
                <c:pt idx="1091">
                  <c:v>165.34</c:v>
                </c:pt>
                <c:pt idx="1092">
                  <c:v>164.76</c:v>
                </c:pt>
                <c:pt idx="1093">
                  <c:v>164.18</c:v>
                </c:pt>
                <c:pt idx="1094">
                  <c:v>163.59</c:v>
                </c:pt>
                <c:pt idx="1095">
                  <c:v>163.03</c:v>
                </c:pt>
                <c:pt idx="1096">
                  <c:v>162.52000000000001</c:v>
                </c:pt>
                <c:pt idx="1097">
                  <c:v>162.02000000000001</c:v>
                </c:pt>
                <c:pt idx="1098">
                  <c:v>161.54</c:v>
                </c:pt>
                <c:pt idx="1099">
                  <c:v>161.06</c:v>
                </c:pt>
                <c:pt idx="1100">
                  <c:v>160.6</c:v>
                </c:pt>
                <c:pt idx="1101">
                  <c:v>160.13999999999999</c:v>
                </c:pt>
                <c:pt idx="1102">
                  <c:v>159.66999999999999</c:v>
                </c:pt>
                <c:pt idx="1103">
                  <c:v>159.19999999999999</c:v>
                </c:pt>
                <c:pt idx="1104">
                  <c:v>158.72</c:v>
                </c:pt>
                <c:pt idx="1105">
                  <c:v>158.22</c:v>
                </c:pt>
                <c:pt idx="1106">
                  <c:v>157.69999999999999</c:v>
                </c:pt>
                <c:pt idx="1107">
                  <c:v>157.18</c:v>
                </c:pt>
                <c:pt idx="1108">
                  <c:v>156.66</c:v>
                </c:pt>
                <c:pt idx="1109">
                  <c:v>156.13</c:v>
                </c:pt>
                <c:pt idx="1110">
                  <c:v>155.57</c:v>
                </c:pt>
                <c:pt idx="1111">
                  <c:v>155</c:v>
                </c:pt>
                <c:pt idx="1112">
                  <c:v>154.43</c:v>
                </c:pt>
                <c:pt idx="1113">
                  <c:v>153.86000000000001</c:v>
                </c:pt>
                <c:pt idx="1114">
                  <c:v>153.29</c:v>
                </c:pt>
                <c:pt idx="1115">
                  <c:v>152.72999999999999</c:v>
                </c:pt>
                <c:pt idx="1116">
                  <c:v>152.22999999999999</c:v>
                </c:pt>
                <c:pt idx="1117">
                  <c:v>151.76</c:v>
                </c:pt>
                <c:pt idx="1118">
                  <c:v>151.30000000000001</c:v>
                </c:pt>
                <c:pt idx="1119">
                  <c:v>150.84</c:v>
                </c:pt>
                <c:pt idx="1120">
                  <c:v>150.37</c:v>
                </c:pt>
                <c:pt idx="1121">
                  <c:v>149.88</c:v>
                </c:pt>
                <c:pt idx="1122">
                  <c:v>149.37</c:v>
                </c:pt>
                <c:pt idx="1123">
                  <c:v>148.83000000000001</c:v>
                </c:pt>
                <c:pt idx="1124">
                  <c:v>148.26</c:v>
                </c:pt>
                <c:pt idx="1125">
                  <c:v>147.61000000000001</c:v>
                </c:pt>
                <c:pt idx="1126">
                  <c:v>146.53</c:v>
                </c:pt>
                <c:pt idx="1127">
                  <c:v>142.9</c:v>
                </c:pt>
                <c:pt idx="1128">
                  <c:v>136.68</c:v>
                </c:pt>
                <c:pt idx="1129">
                  <c:v>128.16</c:v>
                </c:pt>
                <c:pt idx="1130">
                  <c:v>93.75</c:v>
                </c:pt>
                <c:pt idx="1131">
                  <c:v>37.33</c:v>
                </c:pt>
                <c:pt idx="1132">
                  <c:v>5.742</c:v>
                </c:pt>
                <c:pt idx="1133">
                  <c:v>-1.137</c:v>
                </c:pt>
                <c:pt idx="1134">
                  <c:v>-0.58589999999999998</c:v>
                </c:pt>
                <c:pt idx="1135">
                  <c:v>-0.1038</c:v>
                </c:pt>
                <c:pt idx="1136">
                  <c:v>-0.16600000000000001</c:v>
                </c:pt>
                <c:pt idx="1137">
                  <c:v>-0.2437</c:v>
                </c:pt>
                <c:pt idx="1138">
                  <c:v>-0.24929999999999999</c:v>
                </c:pt>
                <c:pt idx="1139">
                  <c:v>-0.2407</c:v>
                </c:pt>
                <c:pt idx="1140">
                  <c:v>-0.23910000000000001</c:v>
                </c:pt>
                <c:pt idx="1141">
                  <c:v>-0.24149999999999999</c:v>
                </c:pt>
                <c:pt idx="1142">
                  <c:v>-0.24379999999999999</c:v>
                </c:pt>
                <c:pt idx="1143">
                  <c:v>-0.2442</c:v>
                </c:pt>
                <c:pt idx="1144">
                  <c:v>-0.24390000000000001</c:v>
                </c:pt>
                <c:pt idx="1145">
                  <c:v>-0.24390000000000001</c:v>
                </c:pt>
                <c:pt idx="1146">
                  <c:v>-0.24349999999999999</c:v>
                </c:pt>
                <c:pt idx="1147">
                  <c:v>-0.24329999999999999</c:v>
                </c:pt>
                <c:pt idx="1148">
                  <c:v>-0.2437</c:v>
                </c:pt>
                <c:pt idx="1149">
                  <c:v>-0.24349999999999999</c:v>
                </c:pt>
                <c:pt idx="1150">
                  <c:v>-0.24310000000000001</c:v>
                </c:pt>
                <c:pt idx="1151">
                  <c:v>-0.24299999999999999</c:v>
                </c:pt>
                <c:pt idx="1152">
                  <c:v>-0.2432</c:v>
                </c:pt>
                <c:pt idx="1153">
                  <c:v>-0.24340000000000001</c:v>
                </c:pt>
                <c:pt idx="1154">
                  <c:v>-0.24379999999999999</c:v>
                </c:pt>
                <c:pt idx="1155">
                  <c:v>-0.2442</c:v>
                </c:pt>
                <c:pt idx="1156">
                  <c:v>-0.24440000000000001</c:v>
                </c:pt>
                <c:pt idx="1157">
                  <c:v>-0.24590000000000001</c:v>
                </c:pt>
                <c:pt idx="1158">
                  <c:v>-0.247</c:v>
                </c:pt>
                <c:pt idx="1159">
                  <c:v>-0.24660000000000001</c:v>
                </c:pt>
                <c:pt idx="1160">
                  <c:v>-0.2457</c:v>
                </c:pt>
                <c:pt idx="1161">
                  <c:v>-0.24529999999999999</c:v>
                </c:pt>
                <c:pt idx="1162">
                  <c:v>-0.24510000000000001</c:v>
                </c:pt>
                <c:pt idx="1163">
                  <c:v>-0.24510000000000001</c:v>
                </c:pt>
                <c:pt idx="1164">
                  <c:v>-0.2452</c:v>
                </c:pt>
                <c:pt idx="1165">
                  <c:v>-0.24510000000000001</c:v>
                </c:pt>
                <c:pt idx="1166">
                  <c:v>-0.24540000000000001</c:v>
                </c:pt>
                <c:pt idx="1167">
                  <c:v>-0.24610000000000001</c:v>
                </c:pt>
                <c:pt idx="1168">
                  <c:v>-0.246</c:v>
                </c:pt>
                <c:pt idx="1169">
                  <c:v>-0.24479999999999999</c:v>
                </c:pt>
                <c:pt idx="1170">
                  <c:v>-0.24399999999999999</c:v>
                </c:pt>
                <c:pt idx="1171">
                  <c:v>-0.24440000000000001</c:v>
                </c:pt>
                <c:pt idx="1172">
                  <c:v>-0.2457</c:v>
                </c:pt>
                <c:pt idx="1173">
                  <c:v>-0.246</c:v>
                </c:pt>
                <c:pt idx="1174">
                  <c:v>-0.2447</c:v>
                </c:pt>
                <c:pt idx="1175">
                  <c:v>-0.24390000000000001</c:v>
                </c:pt>
                <c:pt idx="1176">
                  <c:v>-0.2437</c:v>
                </c:pt>
                <c:pt idx="1177">
                  <c:v>-0.24360000000000001</c:v>
                </c:pt>
                <c:pt idx="1178">
                  <c:v>-0.24399999999999999</c:v>
                </c:pt>
                <c:pt idx="1179">
                  <c:v>-0.24510000000000001</c:v>
                </c:pt>
                <c:pt idx="1180">
                  <c:v>-0.2467</c:v>
                </c:pt>
                <c:pt idx="1181">
                  <c:v>-0.24790000000000001</c:v>
                </c:pt>
                <c:pt idx="1182">
                  <c:v>-0.24890000000000001</c:v>
                </c:pt>
                <c:pt idx="1183">
                  <c:v>-0.24909999999999999</c:v>
                </c:pt>
                <c:pt idx="1184">
                  <c:v>-0.24879999999999999</c:v>
                </c:pt>
                <c:pt idx="1185">
                  <c:v>-0.24809999999999999</c:v>
                </c:pt>
                <c:pt idx="1186">
                  <c:v>-0.24729999999999999</c:v>
                </c:pt>
                <c:pt idx="1187">
                  <c:v>-0.24729999999999999</c:v>
                </c:pt>
                <c:pt idx="1188">
                  <c:v>-0.2475</c:v>
                </c:pt>
                <c:pt idx="1189">
                  <c:v>-0.24740000000000001</c:v>
                </c:pt>
                <c:pt idx="1190">
                  <c:v>-0.2462</c:v>
                </c:pt>
                <c:pt idx="1191">
                  <c:v>-0.2465</c:v>
                </c:pt>
                <c:pt idx="1192">
                  <c:v>-0.248</c:v>
                </c:pt>
                <c:pt idx="1193">
                  <c:v>-0.249</c:v>
                </c:pt>
                <c:pt idx="1194">
                  <c:v>-0.24929999999999999</c:v>
                </c:pt>
                <c:pt idx="1195">
                  <c:v>-0.24929999999999999</c:v>
                </c:pt>
                <c:pt idx="1196">
                  <c:v>-0.24890000000000001</c:v>
                </c:pt>
                <c:pt idx="1197">
                  <c:v>-0.24879999999999999</c:v>
                </c:pt>
                <c:pt idx="1198">
                  <c:v>-0.249</c:v>
                </c:pt>
                <c:pt idx="1199">
                  <c:v>-0.2495</c:v>
                </c:pt>
                <c:pt idx="1200">
                  <c:v>-0.24979999999999999</c:v>
                </c:pt>
                <c:pt idx="1201">
                  <c:v>-0.25019999999999998</c:v>
                </c:pt>
                <c:pt idx="1202">
                  <c:v>-0.25059999999999999</c:v>
                </c:pt>
                <c:pt idx="1203">
                  <c:v>-0.25159999999999999</c:v>
                </c:pt>
                <c:pt idx="1204">
                  <c:v>-0.25169999999999998</c:v>
                </c:pt>
                <c:pt idx="1205">
                  <c:v>-0.25080000000000002</c:v>
                </c:pt>
                <c:pt idx="1206">
                  <c:v>-0.2505</c:v>
                </c:pt>
                <c:pt idx="1207">
                  <c:v>-0.2505</c:v>
                </c:pt>
                <c:pt idx="1208">
                  <c:v>-0.25009999999999999</c:v>
                </c:pt>
                <c:pt idx="1209">
                  <c:v>-0.25040000000000001</c:v>
                </c:pt>
                <c:pt idx="1210">
                  <c:v>-0.251</c:v>
                </c:pt>
                <c:pt idx="1211">
                  <c:v>-0.25030000000000002</c:v>
                </c:pt>
                <c:pt idx="1212">
                  <c:v>-0.24979999999999999</c:v>
                </c:pt>
                <c:pt idx="1213">
                  <c:v>-0.25</c:v>
                </c:pt>
                <c:pt idx="1214">
                  <c:v>-0.25130000000000002</c:v>
                </c:pt>
                <c:pt idx="1215">
                  <c:v>-0.25180000000000002</c:v>
                </c:pt>
                <c:pt idx="1216">
                  <c:v>-0.25209999999999999</c:v>
                </c:pt>
                <c:pt idx="1217">
                  <c:v>-0.25359999999999999</c:v>
                </c:pt>
                <c:pt idx="1218">
                  <c:v>-0.25380000000000003</c:v>
                </c:pt>
                <c:pt idx="1219">
                  <c:v>-0.25319999999999998</c:v>
                </c:pt>
                <c:pt idx="1220">
                  <c:v>-0.25309999999999999</c:v>
                </c:pt>
                <c:pt idx="1221">
                  <c:v>-0.253</c:v>
                </c:pt>
                <c:pt idx="1222">
                  <c:v>-0.25190000000000001</c:v>
                </c:pt>
                <c:pt idx="1223">
                  <c:v>-0.25109999999999999</c:v>
                </c:pt>
                <c:pt idx="1224">
                  <c:v>-0.25180000000000002</c:v>
                </c:pt>
                <c:pt idx="1225">
                  <c:v>-0.25340000000000001</c:v>
                </c:pt>
                <c:pt idx="1226">
                  <c:v>-0.253</c:v>
                </c:pt>
                <c:pt idx="1227">
                  <c:v>-0.2515</c:v>
                </c:pt>
                <c:pt idx="1228">
                  <c:v>-0.25130000000000002</c:v>
                </c:pt>
                <c:pt idx="1229">
                  <c:v>-0.25080000000000002</c:v>
                </c:pt>
                <c:pt idx="1230">
                  <c:v>-0.25090000000000001</c:v>
                </c:pt>
                <c:pt idx="1231">
                  <c:v>-0.25130000000000002</c:v>
                </c:pt>
                <c:pt idx="1232">
                  <c:v>-0.25240000000000001</c:v>
                </c:pt>
                <c:pt idx="1233">
                  <c:v>-0.25380000000000003</c:v>
                </c:pt>
                <c:pt idx="1234">
                  <c:v>-0.25490000000000002</c:v>
                </c:pt>
                <c:pt idx="1235">
                  <c:v>-0.2555</c:v>
                </c:pt>
                <c:pt idx="1236">
                  <c:v>-0.2555</c:v>
                </c:pt>
                <c:pt idx="1237">
                  <c:v>-0.25559999999999999</c:v>
                </c:pt>
                <c:pt idx="1238">
                  <c:v>-0.25559999999999999</c:v>
                </c:pt>
                <c:pt idx="1239">
                  <c:v>-0.25580000000000003</c:v>
                </c:pt>
                <c:pt idx="1240">
                  <c:v>-0.25559999999999999</c:v>
                </c:pt>
                <c:pt idx="1241">
                  <c:v>-0.25569999999999998</c:v>
                </c:pt>
                <c:pt idx="1242">
                  <c:v>-0.25600000000000001</c:v>
                </c:pt>
                <c:pt idx="1243">
                  <c:v>-0.25590000000000002</c:v>
                </c:pt>
                <c:pt idx="1244">
                  <c:v>-0.25569999999999998</c:v>
                </c:pt>
                <c:pt idx="1245">
                  <c:v>-0.2545</c:v>
                </c:pt>
                <c:pt idx="1246">
                  <c:v>-0.25380000000000003</c:v>
                </c:pt>
                <c:pt idx="1247">
                  <c:v>-0.25469999999999998</c:v>
                </c:pt>
                <c:pt idx="1248">
                  <c:v>-0.25650000000000001</c:v>
                </c:pt>
                <c:pt idx="1249">
                  <c:v>-0.25690000000000002</c:v>
                </c:pt>
                <c:pt idx="1250">
                  <c:v>-0.25629999999999997</c:v>
                </c:pt>
                <c:pt idx="1251">
                  <c:v>-0.25559999999999999</c:v>
                </c:pt>
                <c:pt idx="1252">
                  <c:v>-0.25600000000000001</c:v>
                </c:pt>
                <c:pt idx="1253">
                  <c:v>-0.25750000000000001</c:v>
                </c:pt>
                <c:pt idx="1254">
                  <c:v>-0.25800000000000001</c:v>
                </c:pt>
                <c:pt idx="1255">
                  <c:v>-0.25829999999999997</c:v>
                </c:pt>
                <c:pt idx="1256">
                  <c:v>-0.2591</c:v>
                </c:pt>
                <c:pt idx="1257">
                  <c:v>-0.25900000000000001</c:v>
                </c:pt>
                <c:pt idx="1258">
                  <c:v>-0.25790000000000002</c:v>
                </c:pt>
                <c:pt idx="1259">
                  <c:v>-0.25719999999999998</c:v>
                </c:pt>
                <c:pt idx="1260">
                  <c:v>-0.25790000000000002</c:v>
                </c:pt>
                <c:pt idx="1261">
                  <c:v>-0.25869999999999999</c:v>
                </c:pt>
                <c:pt idx="1262">
                  <c:v>-0.25979999999999998</c:v>
                </c:pt>
                <c:pt idx="1263">
                  <c:v>-0.26069999999999999</c:v>
                </c:pt>
                <c:pt idx="1264">
                  <c:v>-0.26040000000000002</c:v>
                </c:pt>
                <c:pt idx="1265">
                  <c:v>-0.26019999999999999</c:v>
                </c:pt>
                <c:pt idx="1266">
                  <c:v>-0.26029999999999998</c:v>
                </c:pt>
                <c:pt idx="1267">
                  <c:v>-0.26029999999999998</c:v>
                </c:pt>
                <c:pt idx="1268">
                  <c:v>-0.25979999999999998</c:v>
                </c:pt>
                <c:pt idx="1269">
                  <c:v>-0.25990000000000002</c:v>
                </c:pt>
                <c:pt idx="1270">
                  <c:v>-0.2606</c:v>
                </c:pt>
                <c:pt idx="1271">
                  <c:v>-0.2616</c:v>
                </c:pt>
                <c:pt idx="1272">
                  <c:v>-0.26240000000000002</c:v>
                </c:pt>
                <c:pt idx="1273">
                  <c:v>-0.26279999999999998</c:v>
                </c:pt>
                <c:pt idx="1274">
                  <c:v>-0.26200000000000001</c:v>
                </c:pt>
                <c:pt idx="1275">
                  <c:v>-0.2606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DCFC-4335-A86C-4638E15F8F72}"/>
            </c:ext>
          </c:extLst>
        </c:ser>
        <c:ser>
          <c:idx val="11"/>
          <c:order val="10"/>
          <c:tx>
            <c:strRef>
              <c:f>'S11'!$G$1</c:f>
              <c:strCache>
                <c:ptCount val="1"/>
                <c:pt idx="0">
                  <c:v>S11</c:v>
                </c:pt>
              </c:strCache>
            </c:strRef>
          </c:tx>
          <c:spPr>
            <a:ln w="2540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'S11'!$E$2:$E$1927</c:f>
              <c:numCache>
                <c:formatCode>General</c:formatCode>
                <c:ptCount val="192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1.3999999999999999E-4</c:v>
                </c:pt>
                <c:pt idx="13">
                  <c:v>3.5E-4</c:v>
                </c:pt>
                <c:pt idx="14">
                  <c:v>5.5999999999999995E-4</c:v>
                </c:pt>
                <c:pt idx="15">
                  <c:v>9.6000000000000002E-4</c:v>
                </c:pt>
                <c:pt idx="16">
                  <c:v>1.5E-3</c:v>
                </c:pt>
                <c:pt idx="17">
                  <c:v>2.0300000000000001E-3</c:v>
                </c:pt>
                <c:pt idx="18">
                  <c:v>2.5300000000000001E-3</c:v>
                </c:pt>
                <c:pt idx="19">
                  <c:v>2.96E-3</c:v>
                </c:pt>
                <c:pt idx="20">
                  <c:v>3.31E-3</c:v>
                </c:pt>
                <c:pt idx="21">
                  <c:v>3.5599999999999998E-3</c:v>
                </c:pt>
                <c:pt idx="22">
                  <c:v>3.8E-3</c:v>
                </c:pt>
                <c:pt idx="23">
                  <c:v>4.0699999999999998E-3</c:v>
                </c:pt>
                <c:pt idx="24">
                  <c:v>4.3800000000000002E-3</c:v>
                </c:pt>
                <c:pt idx="25">
                  <c:v>4.7400000000000003E-3</c:v>
                </c:pt>
                <c:pt idx="26">
                  <c:v>5.1599999999999997E-3</c:v>
                </c:pt>
                <c:pt idx="27">
                  <c:v>5.5700000000000003E-3</c:v>
                </c:pt>
                <c:pt idx="28">
                  <c:v>5.2399999999999999E-3</c:v>
                </c:pt>
                <c:pt idx="29">
                  <c:v>4.6800000000000001E-3</c:v>
                </c:pt>
                <c:pt idx="30">
                  <c:v>4.7200000000000002E-3</c:v>
                </c:pt>
                <c:pt idx="31">
                  <c:v>5.2300000000000003E-3</c:v>
                </c:pt>
                <c:pt idx="32">
                  <c:v>5.8599999999999998E-3</c:v>
                </c:pt>
                <c:pt idx="33">
                  <c:v>6.4900000000000001E-3</c:v>
                </c:pt>
                <c:pt idx="34">
                  <c:v>7.0699999999999999E-3</c:v>
                </c:pt>
                <c:pt idx="35">
                  <c:v>7.5900000000000004E-3</c:v>
                </c:pt>
                <c:pt idx="36">
                  <c:v>8.1300000000000001E-3</c:v>
                </c:pt>
                <c:pt idx="37">
                  <c:v>8.6800000000000002E-3</c:v>
                </c:pt>
                <c:pt idx="38">
                  <c:v>9.1699999999999993E-3</c:v>
                </c:pt>
                <c:pt idx="39">
                  <c:v>9.6100000000000005E-3</c:v>
                </c:pt>
                <c:pt idx="40">
                  <c:v>1.008E-2</c:v>
                </c:pt>
                <c:pt idx="41">
                  <c:v>1.059E-2</c:v>
                </c:pt>
                <c:pt idx="42">
                  <c:v>1.107E-2</c:v>
                </c:pt>
                <c:pt idx="43">
                  <c:v>1.1480000000000001E-2</c:v>
                </c:pt>
                <c:pt idx="44">
                  <c:v>1.183E-2</c:v>
                </c:pt>
                <c:pt idx="45">
                  <c:v>1.2160000000000001E-2</c:v>
                </c:pt>
                <c:pt idx="46">
                  <c:v>1.2500000000000001E-2</c:v>
                </c:pt>
                <c:pt idx="47">
                  <c:v>1.2880000000000001E-2</c:v>
                </c:pt>
                <c:pt idx="48">
                  <c:v>1.329E-2</c:v>
                </c:pt>
                <c:pt idx="49">
                  <c:v>1.375E-2</c:v>
                </c:pt>
                <c:pt idx="50">
                  <c:v>1.4279999999999999E-2</c:v>
                </c:pt>
                <c:pt idx="51">
                  <c:v>1.489E-2</c:v>
                </c:pt>
                <c:pt idx="52">
                  <c:v>1.5520000000000001E-2</c:v>
                </c:pt>
                <c:pt idx="53">
                  <c:v>1.619E-2</c:v>
                </c:pt>
                <c:pt idx="54">
                  <c:v>1.6899999999999998E-2</c:v>
                </c:pt>
                <c:pt idx="55">
                  <c:v>1.7610000000000001E-2</c:v>
                </c:pt>
                <c:pt idx="56">
                  <c:v>1.8329999999999999E-2</c:v>
                </c:pt>
                <c:pt idx="57">
                  <c:v>1.908E-2</c:v>
                </c:pt>
                <c:pt idx="58">
                  <c:v>1.9859999999999999E-2</c:v>
                </c:pt>
                <c:pt idx="59">
                  <c:v>2.0639999999999999E-2</c:v>
                </c:pt>
                <c:pt idx="60">
                  <c:v>2.1420000000000002E-2</c:v>
                </c:pt>
                <c:pt idx="61">
                  <c:v>2.2200000000000001E-2</c:v>
                </c:pt>
                <c:pt idx="62">
                  <c:v>2.3019999999999999E-2</c:v>
                </c:pt>
                <c:pt idx="63">
                  <c:v>2.3859999999999999E-2</c:v>
                </c:pt>
                <c:pt idx="64">
                  <c:v>2.4709999999999999E-2</c:v>
                </c:pt>
                <c:pt idx="65">
                  <c:v>2.5579999999999999E-2</c:v>
                </c:pt>
                <c:pt idx="66">
                  <c:v>2.647E-2</c:v>
                </c:pt>
                <c:pt idx="67">
                  <c:v>2.7390000000000001E-2</c:v>
                </c:pt>
                <c:pt idx="68">
                  <c:v>2.8299999999999999E-2</c:v>
                </c:pt>
                <c:pt idx="69">
                  <c:v>2.9229999999999999E-2</c:v>
                </c:pt>
                <c:pt idx="70">
                  <c:v>3.0200000000000001E-2</c:v>
                </c:pt>
                <c:pt idx="71">
                  <c:v>3.1199999999999999E-2</c:v>
                </c:pt>
                <c:pt idx="72">
                  <c:v>3.2210000000000003E-2</c:v>
                </c:pt>
                <c:pt idx="73">
                  <c:v>3.3239999999999999E-2</c:v>
                </c:pt>
                <c:pt idx="74">
                  <c:v>3.4299999999999997E-2</c:v>
                </c:pt>
                <c:pt idx="75">
                  <c:v>3.5389999999999998E-2</c:v>
                </c:pt>
                <c:pt idx="76">
                  <c:v>3.6470000000000002E-2</c:v>
                </c:pt>
                <c:pt idx="77">
                  <c:v>3.7589999999999998E-2</c:v>
                </c:pt>
                <c:pt idx="78">
                  <c:v>3.8760000000000003E-2</c:v>
                </c:pt>
                <c:pt idx="79">
                  <c:v>3.9989999999999998E-2</c:v>
                </c:pt>
                <c:pt idx="80">
                  <c:v>4.1239999999999999E-2</c:v>
                </c:pt>
                <c:pt idx="81">
                  <c:v>4.249E-2</c:v>
                </c:pt>
                <c:pt idx="82">
                  <c:v>4.376E-2</c:v>
                </c:pt>
                <c:pt idx="83">
                  <c:v>4.505E-2</c:v>
                </c:pt>
                <c:pt idx="84">
                  <c:v>4.6330000000000003E-2</c:v>
                </c:pt>
                <c:pt idx="85">
                  <c:v>4.7669999999999997E-2</c:v>
                </c:pt>
                <c:pt idx="86">
                  <c:v>4.9020000000000001E-2</c:v>
                </c:pt>
                <c:pt idx="87">
                  <c:v>5.033E-2</c:v>
                </c:pt>
                <c:pt idx="88">
                  <c:v>5.1630000000000002E-2</c:v>
                </c:pt>
                <c:pt idx="89">
                  <c:v>5.2940000000000001E-2</c:v>
                </c:pt>
                <c:pt idx="90">
                  <c:v>5.4289999999999998E-2</c:v>
                </c:pt>
                <c:pt idx="91">
                  <c:v>5.5660000000000001E-2</c:v>
                </c:pt>
                <c:pt idx="92">
                  <c:v>5.7049999999999997E-2</c:v>
                </c:pt>
                <c:pt idx="93">
                  <c:v>5.8459999999999998E-2</c:v>
                </c:pt>
                <c:pt idx="94">
                  <c:v>5.9889999999999999E-2</c:v>
                </c:pt>
                <c:pt idx="95">
                  <c:v>6.1370000000000001E-2</c:v>
                </c:pt>
                <c:pt idx="96">
                  <c:v>6.2839999999999993E-2</c:v>
                </c:pt>
                <c:pt idx="97">
                  <c:v>6.429E-2</c:v>
                </c:pt>
                <c:pt idx="98">
                  <c:v>6.5750000000000003E-2</c:v>
                </c:pt>
                <c:pt idx="99">
                  <c:v>6.7280000000000006E-2</c:v>
                </c:pt>
                <c:pt idx="100">
                  <c:v>6.8820000000000006E-2</c:v>
                </c:pt>
                <c:pt idx="101">
                  <c:v>7.0360000000000006E-2</c:v>
                </c:pt>
                <c:pt idx="102">
                  <c:v>7.1989999999999998E-2</c:v>
                </c:pt>
                <c:pt idx="103">
                  <c:v>7.3510000000000006E-2</c:v>
                </c:pt>
                <c:pt idx="104">
                  <c:v>7.4929999999999997E-2</c:v>
                </c:pt>
                <c:pt idx="105">
                  <c:v>7.6399999999999996E-2</c:v>
                </c:pt>
                <c:pt idx="106">
                  <c:v>7.7929999999999999E-2</c:v>
                </c:pt>
                <c:pt idx="107">
                  <c:v>7.9519999999999993E-2</c:v>
                </c:pt>
                <c:pt idx="108">
                  <c:v>8.1140000000000004E-2</c:v>
                </c:pt>
                <c:pt idx="109">
                  <c:v>8.2790000000000002E-2</c:v>
                </c:pt>
                <c:pt idx="110">
                  <c:v>8.4409999999999999E-2</c:v>
                </c:pt>
                <c:pt idx="111">
                  <c:v>8.6010000000000003E-2</c:v>
                </c:pt>
                <c:pt idx="112">
                  <c:v>8.7599999999999997E-2</c:v>
                </c:pt>
                <c:pt idx="113">
                  <c:v>8.9200000000000002E-2</c:v>
                </c:pt>
                <c:pt idx="114">
                  <c:v>9.0789999999999996E-2</c:v>
                </c:pt>
                <c:pt idx="115">
                  <c:v>9.2359999999999998E-2</c:v>
                </c:pt>
                <c:pt idx="116">
                  <c:v>9.3950000000000006E-2</c:v>
                </c:pt>
                <c:pt idx="117">
                  <c:v>9.5570000000000002E-2</c:v>
                </c:pt>
                <c:pt idx="118">
                  <c:v>9.7269999999999995E-2</c:v>
                </c:pt>
                <c:pt idx="119">
                  <c:v>9.8989999999999995E-2</c:v>
                </c:pt>
                <c:pt idx="120">
                  <c:v>0.1007</c:v>
                </c:pt>
                <c:pt idx="121">
                  <c:v>0.1024</c:v>
                </c:pt>
                <c:pt idx="122">
                  <c:v>0.1041</c:v>
                </c:pt>
                <c:pt idx="123">
                  <c:v>0.10580000000000001</c:v>
                </c:pt>
                <c:pt idx="124">
                  <c:v>0.1075</c:v>
                </c:pt>
                <c:pt idx="125">
                  <c:v>0.10920000000000001</c:v>
                </c:pt>
                <c:pt idx="126">
                  <c:v>0.1109</c:v>
                </c:pt>
                <c:pt idx="127">
                  <c:v>0.11260000000000001</c:v>
                </c:pt>
                <c:pt idx="128">
                  <c:v>0.1143</c:v>
                </c:pt>
                <c:pt idx="129">
                  <c:v>0.11600000000000001</c:v>
                </c:pt>
                <c:pt idx="130">
                  <c:v>0.1178</c:v>
                </c:pt>
                <c:pt idx="131">
                  <c:v>0.1195</c:v>
                </c:pt>
                <c:pt idx="132">
                  <c:v>0.1212</c:v>
                </c:pt>
                <c:pt idx="133">
                  <c:v>0.1229</c:v>
                </c:pt>
                <c:pt idx="134">
                  <c:v>0.1245</c:v>
                </c:pt>
                <c:pt idx="135">
                  <c:v>0.12620000000000001</c:v>
                </c:pt>
                <c:pt idx="136">
                  <c:v>0.12790000000000001</c:v>
                </c:pt>
                <c:pt idx="137">
                  <c:v>0.12959999999999999</c:v>
                </c:pt>
                <c:pt idx="138">
                  <c:v>0.13139999999999999</c:v>
                </c:pt>
                <c:pt idx="139">
                  <c:v>0.1331</c:v>
                </c:pt>
                <c:pt idx="140">
                  <c:v>0.1348</c:v>
                </c:pt>
                <c:pt idx="141">
                  <c:v>0.13650000000000001</c:v>
                </c:pt>
                <c:pt idx="142">
                  <c:v>0.13830000000000001</c:v>
                </c:pt>
                <c:pt idx="143">
                  <c:v>0.14000000000000001</c:v>
                </c:pt>
                <c:pt idx="144">
                  <c:v>0.14180000000000001</c:v>
                </c:pt>
                <c:pt idx="145">
                  <c:v>0.14349999999999999</c:v>
                </c:pt>
                <c:pt idx="146">
                  <c:v>0.14530000000000001</c:v>
                </c:pt>
                <c:pt idx="147">
                  <c:v>0.1469</c:v>
                </c:pt>
                <c:pt idx="148">
                  <c:v>0.14860000000000001</c:v>
                </c:pt>
                <c:pt idx="149">
                  <c:v>0.15029999999999999</c:v>
                </c:pt>
                <c:pt idx="150">
                  <c:v>0.152</c:v>
                </c:pt>
                <c:pt idx="151">
                  <c:v>0.15359999999999999</c:v>
                </c:pt>
                <c:pt idx="152">
                  <c:v>0.1552</c:v>
                </c:pt>
                <c:pt idx="153">
                  <c:v>0.15679999999999999</c:v>
                </c:pt>
                <c:pt idx="154">
                  <c:v>0.1585</c:v>
                </c:pt>
                <c:pt idx="155">
                  <c:v>0.16009999999999999</c:v>
                </c:pt>
                <c:pt idx="156">
                  <c:v>0.1618</c:v>
                </c:pt>
                <c:pt idx="157">
                  <c:v>0.16350000000000001</c:v>
                </c:pt>
                <c:pt idx="158">
                  <c:v>0.1653</c:v>
                </c:pt>
                <c:pt idx="159">
                  <c:v>0.1671</c:v>
                </c:pt>
                <c:pt idx="160">
                  <c:v>0.16889999999999999</c:v>
                </c:pt>
                <c:pt idx="161">
                  <c:v>0.17069999999999999</c:v>
                </c:pt>
                <c:pt idx="162">
                  <c:v>0.1726</c:v>
                </c:pt>
                <c:pt idx="163">
                  <c:v>0.1744</c:v>
                </c:pt>
                <c:pt idx="164">
                  <c:v>0.17630000000000001</c:v>
                </c:pt>
                <c:pt idx="165">
                  <c:v>0.17829999999999999</c:v>
                </c:pt>
                <c:pt idx="166">
                  <c:v>0.18029999999999999</c:v>
                </c:pt>
                <c:pt idx="167">
                  <c:v>0.18229999999999999</c:v>
                </c:pt>
                <c:pt idx="168">
                  <c:v>0.18429999999999999</c:v>
                </c:pt>
                <c:pt idx="169">
                  <c:v>0.18640000000000001</c:v>
                </c:pt>
                <c:pt idx="170">
                  <c:v>0.1885</c:v>
                </c:pt>
                <c:pt idx="171">
                  <c:v>0.1908</c:v>
                </c:pt>
                <c:pt idx="172">
                  <c:v>0.193</c:v>
                </c:pt>
                <c:pt idx="173">
                  <c:v>0.1953</c:v>
                </c:pt>
                <c:pt idx="174">
                  <c:v>0.19769999999999999</c:v>
                </c:pt>
                <c:pt idx="175">
                  <c:v>0.2001</c:v>
                </c:pt>
                <c:pt idx="176">
                  <c:v>0.2026</c:v>
                </c:pt>
                <c:pt idx="177">
                  <c:v>0.2051</c:v>
                </c:pt>
                <c:pt idx="178">
                  <c:v>0.20749999999999999</c:v>
                </c:pt>
                <c:pt idx="179">
                  <c:v>0.20979999999999999</c:v>
                </c:pt>
                <c:pt idx="180">
                  <c:v>0.21229999999999999</c:v>
                </c:pt>
                <c:pt idx="181">
                  <c:v>0.21479999999999999</c:v>
                </c:pt>
                <c:pt idx="182">
                  <c:v>0.21740000000000001</c:v>
                </c:pt>
                <c:pt idx="183">
                  <c:v>0.22</c:v>
                </c:pt>
                <c:pt idx="184">
                  <c:v>0.22270000000000001</c:v>
                </c:pt>
                <c:pt idx="185">
                  <c:v>0.22539999999999999</c:v>
                </c:pt>
                <c:pt idx="186">
                  <c:v>0.2281</c:v>
                </c:pt>
                <c:pt idx="187">
                  <c:v>0.23080000000000001</c:v>
                </c:pt>
                <c:pt idx="188">
                  <c:v>0.2336</c:v>
                </c:pt>
                <c:pt idx="189">
                  <c:v>0.2364</c:v>
                </c:pt>
                <c:pt idx="190">
                  <c:v>0.2394</c:v>
                </c:pt>
                <c:pt idx="191">
                  <c:v>0.2424</c:v>
                </c:pt>
                <c:pt idx="192">
                  <c:v>0.2455</c:v>
                </c:pt>
                <c:pt idx="193">
                  <c:v>0.2485</c:v>
                </c:pt>
                <c:pt idx="194">
                  <c:v>0.25159999999999999</c:v>
                </c:pt>
                <c:pt idx="195">
                  <c:v>0.25490000000000002</c:v>
                </c:pt>
                <c:pt idx="196">
                  <c:v>0.25840000000000002</c:v>
                </c:pt>
                <c:pt idx="197">
                  <c:v>0.2621</c:v>
                </c:pt>
                <c:pt idx="198">
                  <c:v>0.26590000000000003</c:v>
                </c:pt>
                <c:pt idx="199">
                  <c:v>0.26979999999999998</c:v>
                </c:pt>
                <c:pt idx="200">
                  <c:v>0.27379999999999999</c:v>
                </c:pt>
                <c:pt idx="201">
                  <c:v>0.27789999999999998</c:v>
                </c:pt>
                <c:pt idx="202">
                  <c:v>0.28220000000000001</c:v>
                </c:pt>
                <c:pt idx="203">
                  <c:v>0.28660000000000002</c:v>
                </c:pt>
                <c:pt idx="204">
                  <c:v>0.2913</c:v>
                </c:pt>
                <c:pt idx="205">
                  <c:v>0.29599999999999999</c:v>
                </c:pt>
                <c:pt idx="206">
                  <c:v>0.30080000000000001</c:v>
                </c:pt>
                <c:pt idx="207">
                  <c:v>0.30559999999999998</c:v>
                </c:pt>
                <c:pt idx="208">
                  <c:v>0.31069999999999998</c:v>
                </c:pt>
                <c:pt idx="209">
                  <c:v>0.31609999999999999</c:v>
                </c:pt>
                <c:pt idx="210">
                  <c:v>0.3216</c:v>
                </c:pt>
                <c:pt idx="211">
                  <c:v>0.32719999999999999</c:v>
                </c:pt>
                <c:pt idx="212">
                  <c:v>0.33279999999999998</c:v>
                </c:pt>
                <c:pt idx="213">
                  <c:v>0.33850000000000002</c:v>
                </c:pt>
                <c:pt idx="214">
                  <c:v>0.34429999999999999</c:v>
                </c:pt>
                <c:pt idx="215">
                  <c:v>0.35020000000000001</c:v>
                </c:pt>
                <c:pt idx="216">
                  <c:v>0.35620000000000002</c:v>
                </c:pt>
                <c:pt idx="217">
                  <c:v>0.36230000000000001</c:v>
                </c:pt>
                <c:pt idx="218">
                  <c:v>0.36859999999999998</c:v>
                </c:pt>
                <c:pt idx="219">
                  <c:v>0.37490000000000001</c:v>
                </c:pt>
                <c:pt idx="220">
                  <c:v>0.38140000000000002</c:v>
                </c:pt>
                <c:pt idx="221">
                  <c:v>0.38790000000000002</c:v>
                </c:pt>
                <c:pt idx="222">
                  <c:v>0.39450000000000002</c:v>
                </c:pt>
                <c:pt idx="223">
                  <c:v>0.4012</c:v>
                </c:pt>
                <c:pt idx="224">
                  <c:v>0.4078</c:v>
                </c:pt>
                <c:pt idx="225">
                  <c:v>0.41439999999999999</c:v>
                </c:pt>
                <c:pt idx="226">
                  <c:v>0.42120000000000002</c:v>
                </c:pt>
                <c:pt idx="227">
                  <c:v>0.42799999999999999</c:v>
                </c:pt>
                <c:pt idx="228">
                  <c:v>0.435</c:v>
                </c:pt>
                <c:pt idx="229">
                  <c:v>0.44230000000000003</c:v>
                </c:pt>
                <c:pt idx="230">
                  <c:v>0.44979999999999998</c:v>
                </c:pt>
                <c:pt idx="231">
                  <c:v>0.45710000000000001</c:v>
                </c:pt>
                <c:pt idx="232">
                  <c:v>0.46439999999999998</c:v>
                </c:pt>
                <c:pt idx="233">
                  <c:v>0.47160000000000002</c:v>
                </c:pt>
                <c:pt idx="234">
                  <c:v>0.47899999999999998</c:v>
                </c:pt>
                <c:pt idx="235">
                  <c:v>0.48630000000000001</c:v>
                </c:pt>
                <c:pt idx="236">
                  <c:v>0.49349999999999999</c:v>
                </c:pt>
                <c:pt idx="237">
                  <c:v>0.50070000000000003</c:v>
                </c:pt>
                <c:pt idx="238">
                  <c:v>0.50790000000000002</c:v>
                </c:pt>
                <c:pt idx="239">
                  <c:v>0.51519999999999999</c:v>
                </c:pt>
                <c:pt idx="240">
                  <c:v>0.52249999999999996</c:v>
                </c:pt>
                <c:pt idx="241">
                  <c:v>0.52990000000000004</c:v>
                </c:pt>
                <c:pt idx="242">
                  <c:v>0.53720000000000001</c:v>
                </c:pt>
                <c:pt idx="243">
                  <c:v>0.54469999999999996</c:v>
                </c:pt>
                <c:pt idx="244">
                  <c:v>0.55220000000000002</c:v>
                </c:pt>
                <c:pt idx="245">
                  <c:v>0.55959999999999999</c:v>
                </c:pt>
                <c:pt idx="246">
                  <c:v>0.56689999999999996</c:v>
                </c:pt>
                <c:pt idx="247">
                  <c:v>0.57430000000000003</c:v>
                </c:pt>
                <c:pt idx="248">
                  <c:v>0.58169999999999999</c:v>
                </c:pt>
                <c:pt idx="249">
                  <c:v>0.58909999999999996</c:v>
                </c:pt>
                <c:pt idx="250">
                  <c:v>0.59650000000000003</c:v>
                </c:pt>
                <c:pt idx="251">
                  <c:v>0.60389999999999999</c:v>
                </c:pt>
                <c:pt idx="252">
                  <c:v>0.61119999999999997</c:v>
                </c:pt>
                <c:pt idx="253">
                  <c:v>0.61850000000000005</c:v>
                </c:pt>
                <c:pt idx="254">
                  <c:v>0.62580000000000002</c:v>
                </c:pt>
                <c:pt idx="255">
                  <c:v>0.63319999999999999</c:v>
                </c:pt>
                <c:pt idx="256">
                  <c:v>0.64059999999999995</c:v>
                </c:pt>
                <c:pt idx="257">
                  <c:v>0.64790000000000003</c:v>
                </c:pt>
                <c:pt idx="258">
                  <c:v>0.65529999999999999</c:v>
                </c:pt>
                <c:pt idx="259">
                  <c:v>0.66269999999999996</c:v>
                </c:pt>
                <c:pt idx="260">
                  <c:v>0.67</c:v>
                </c:pt>
                <c:pt idx="261">
                  <c:v>0.67730000000000001</c:v>
                </c:pt>
                <c:pt idx="262">
                  <c:v>0.68459999999999999</c:v>
                </c:pt>
                <c:pt idx="263">
                  <c:v>0.69189999999999996</c:v>
                </c:pt>
                <c:pt idx="264">
                  <c:v>0.69930000000000003</c:v>
                </c:pt>
                <c:pt idx="265">
                  <c:v>0.70660000000000001</c:v>
                </c:pt>
                <c:pt idx="266">
                  <c:v>0.71399999999999997</c:v>
                </c:pt>
                <c:pt idx="267">
                  <c:v>0.72140000000000004</c:v>
                </c:pt>
                <c:pt idx="268">
                  <c:v>0.72870000000000001</c:v>
                </c:pt>
                <c:pt idx="269">
                  <c:v>0.73609999999999998</c:v>
                </c:pt>
                <c:pt idx="270">
                  <c:v>0.74350000000000005</c:v>
                </c:pt>
                <c:pt idx="271">
                  <c:v>0.751</c:v>
                </c:pt>
                <c:pt idx="272">
                  <c:v>0.75860000000000005</c:v>
                </c:pt>
                <c:pt idx="273">
                  <c:v>0.76619999999999999</c:v>
                </c:pt>
                <c:pt idx="274">
                  <c:v>0.77380000000000004</c:v>
                </c:pt>
                <c:pt idx="275">
                  <c:v>0.78120000000000001</c:v>
                </c:pt>
                <c:pt idx="276">
                  <c:v>0.78869999999999996</c:v>
                </c:pt>
                <c:pt idx="277">
                  <c:v>0.79610000000000003</c:v>
                </c:pt>
                <c:pt idx="278">
                  <c:v>0.80369999999999997</c:v>
                </c:pt>
                <c:pt idx="279">
                  <c:v>0.81120000000000003</c:v>
                </c:pt>
                <c:pt idx="280">
                  <c:v>0.81869999999999998</c:v>
                </c:pt>
                <c:pt idx="281">
                  <c:v>0.82620000000000005</c:v>
                </c:pt>
                <c:pt idx="282">
                  <c:v>0.83360000000000001</c:v>
                </c:pt>
                <c:pt idx="283">
                  <c:v>0.84109999999999996</c:v>
                </c:pt>
                <c:pt idx="284">
                  <c:v>0.84860000000000002</c:v>
                </c:pt>
                <c:pt idx="285">
                  <c:v>0.85609999999999997</c:v>
                </c:pt>
                <c:pt idx="286">
                  <c:v>0.86370000000000002</c:v>
                </c:pt>
                <c:pt idx="287">
                  <c:v>0.87129999999999996</c:v>
                </c:pt>
                <c:pt idx="288">
                  <c:v>0.87890000000000001</c:v>
                </c:pt>
                <c:pt idx="289">
                  <c:v>0.88639999999999997</c:v>
                </c:pt>
                <c:pt idx="290">
                  <c:v>0.89400000000000002</c:v>
                </c:pt>
                <c:pt idx="291">
                  <c:v>0.90169999999999995</c:v>
                </c:pt>
                <c:pt idx="292">
                  <c:v>0.9093</c:v>
                </c:pt>
                <c:pt idx="293">
                  <c:v>0.91720000000000002</c:v>
                </c:pt>
                <c:pt idx="294">
                  <c:v>0.92530000000000001</c:v>
                </c:pt>
                <c:pt idx="295">
                  <c:v>0.93359999999999999</c:v>
                </c:pt>
                <c:pt idx="296">
                  <c:v>0.94159999999999999</c:v>
                </c:pt>
                <c:pt idx="297">
                  <c:v>0.94930000000000003</c:v>
                </c:pt>
                <c:pt idx="298">
                  <c:v>0.95699999999999996</c:v>
                </c:pt>
                <c:pt idx="299">
                  <c:v>0.96479999999999999</c:v>
                </c:pt>
                <c:pt idx="300">
                  <c:v>0.97260000000000002</c:v>
                </c:pt>
                <c:pt idx="301">
                  <c:v>0.98060000000000003</c:v>
                </c:pt>
                <c:pt idx="302">
                  <c:v>0.98870000000000002</c:v>
                </c:pt>
                <c:pt idx="303">
                  <c:v>0.99680000000000002</c:v>
                </c:pt>
                <c:pt idx="304">
                  <c:v>1.0049999999999999</c:v>
                </c:pt>
                <c:pt idx="305">
                  <c:v>1.0129999999999999</c:v>
                </c:pt>
                <c:pt idx="306">
                  <c:v>1.0209999999999999</c:v>
                </c:pt>
                <c:pt idx="307">
                  <c:v>1.0289999999999999</c:v>
                </c:pt>
                <c:pt idx="308">
                  <c:v>1.0369999999999999</c:v>
                </c:pt>
                <c:pt idx="309">
                  <c:v>1.046</c:v>
                </c:pt>
                <c:pt idx="310">
                  <c:v>1.054</c:v>
                </c:pt>
                <c:pt idx="311">
                  <c:v>1.0620000000000001</c:v>
                </c:pt>
                <c:pt idx="312">
                  <c:v>1.07</c:v>
                </c:pt>
                <c:pt idx="313">
                  <c:v>1.079</c:v>
                </c:pt>
                <c:pt idx="314">
                  <c:v>1.087</c:v>
                </c:pt>
                <c:pt idx="315">
                  <c:v>1.0960000000000001</c:v>
                </c:pt>
                <c:pt idx="316">
                  <c:v>1.1040000000000001</c:v>
                </c:pt>
                <c:pt idx="317">
                  <c:v>1.1120000000000001</c:v>
                </c:pt>
                <c:pt idx="318">
                  <c:v>1.1200000000000001</c:v>
                </c:pt>
                <c:pt idx="319">
                  <c:v>1.129</c:v>
                </c:pt>
                <c:pt idx="320">
                  <c:v>1.137</c:v>
                </c:pt>
                <c:pt idx="321">
                  <c:v>1.145</c:v>
                </c:pt>
                <c:pt idx="322">
                  <c:v>1.1539999999999999</c:v>
                </c:pt>
                <c:pt idx="323">
                  <c:v>1.1619999999999999</c:v>
                </c:pt>
                <c:pt idx="324">
                  <c:v>1.171</c:v>
                </c:pt>
                <c:pt idx="325">
                  <c:v>1.179</c:v>
                </c:pt>
                <c:pt idx="326">
                  <c:v>1.1870000000000001</c:v>
                </c:pt>
                <c:pt idx="327">
                  <c:v>1.196</c:v>
                </c:pt>
                <c:pt idx="328">
                  <c:v>1.204</c:v>
                </c:pt>
                <c:pt idx="329">
                  <c:v>1.212</c:v>
                </c:pt>
                <c:pt idx="330">
                  <c:v>1.2210000000000001</c:v>
                </c:pt>
                <c:pt idx="331">
                  <c:v>1.23</c:v>
                </c:pt>
                <c:pt idx="332">
                  <c:v>1.238</c:v>
                </c:pt>
                <c:pt idx="333">
                  <c:v>1.2470000000000001</c:v>
                </c:pt>
                <c:pt idx="334">
                  <c:v>1.256</c:v>
                </c:pt>
                <c:pt idx="335">
                  <c:v>1.264</c:v>
                </c:pt>
                <c:pt idx="336">
                  <c:v>1.2729999999999999</c:v>
                </c:pt>
                <c:pt idx="337">
                  <c:v>1.2809999999999999</c:v>
                </c:pt>
                <c:pt idx="338">
                  <c:v>1.29</c:v>
                </c:pt>
                <c:pt idx="339">
                  <c:v>1.298</c:v>
                </c:pt>
                <c:pt idx="340">
                  <c:v>1.3069999999999999</c:v>
                </c:pt>
                <c:pt idx="341">
                  <c:v>1.3149999999999999</c:v>
                </c:pt>
                <c:pt idx="342">
                  <c:v>1.3240000000000001</c:v>
                </c:pt>
                <c:pt idx="343">
                  <c:v>1.3320000000000001</c:v>
                </c:pt>
                <c:pt idx="344">
                  <c:v>1.341</c:v>
                </c:pt>
                <c:pt idx="345">
                  <c:v>1.349</c:v>
                </c:pt>
                <c:pt idx="346">
                  <c:v>1.3580000000000001</c:v>
                </c:pt>
                <c:pt idx="347">
                  <c:v>1.367</c:v>
                </c:pt>
                <c:pt idx="348">
                  <c:v>1.375</c:v>
                </c:pt>
                <c:pt idx="349">
                  <c:v>1.3839999999999999</c:v>
                </c:pt>
                <c:pt idx="350">
                  <c:v>1.3919999999999999</c:v>
                </c:pt>
                <c:pt idx="351">
                  <c:v>1.401</c:v>
                </c:pt>
                <c:pt idx="352">
                  <c:v>1.41</c:v>
                </c:pt>
                <c:pt idx="353">
                  <c:v>1.4179999999999999</c:v>
                </c:pt>
                <c:pt idx="354">
                  <c:v>1.427</c:v>
                </c:pt>
                <c:pt idx="355">
                  <c:v>1.4350000000000001</c:v>
                </c:pt>
                <c:pt idx="356">
                  <c:v>1.444</c:v>
                </c:pt>
                <c:pt idx="357">
                  <c:v>1.4530000000000001</c:v>
                </c:pt>
                <c:pt idx="358">
                  <c:v>1.462</c:v>
                </c:pt>
                <c:pt idx="359">
                  <c:v>1.4710000000000001</c:v>
                </c:pt>
                <c:pt idx="360">
                  <c:v>1.48</c:v>
                </c:pt>
                <c:pt idx="361">
                  <c:v>1.488</c:v>
                </c:pt>
                <c:pt idx="362">
                  <c:v>1.4970000000000001</c:v>
                </c:pt>
                <c:pt idx="363">
                  <c:v>1.506</c:v>
                </c:pt>
                <c:pt idx="364">
                  <c:v>1.5149999999999999</c:v>
                </c:pt>
                <c:pt idx="365">
                  <c:v>1.524</c:v>
                </c:pt>
                <c:pt idx="366">
                  <c:v>1.5329999999999999</c:v>
                </c:pt>
                <c:pt idx="367">
                  <c:v>1.5409999999999999</c:v>
                </c:pt>
                <c:pt idx="368">
                  <c:v>1.55</c:v>
                </c:pt>
                <c:pt idx="369">
                  <c:v>1.5589999999999999</c:v>
                </c:pt>
                <c:pt idx="370">
                  <c:v>1.5680000000000001</c:v>
                </c:pt>
                <c:pt idx="371">
                  <c:v>1.577</c:v>
                </c:pt>
                <c:pt idx="372">
                  <c:v>1.5860000000000001</c:v>
                </c:pt>
                <c:pt idx="373">
                  <c:v>1.595</c:v>
                </c:pt>
                <c:pt idx="374">
                  <c:v>1.6040000000000001</c:v>
                </c:pt>
                <c:pt idx="375">
                  <c:v>1.613</c:v>
                </c:pt>
                <c:pt idx="376">
                  <c:v>1.6220000000000001</c:v>
                </c:pt>
                <c:pt idx="377">
                  <c:v>1.631</c:v>
                </c:pt>
                <c:pt idx="378">
                  <c:v>1.64</c:v>
                </c:pt>
                <c:pt idx="379">
                  <c:v>1.649</c:v>
                </c:pt>
                <c:pt idx="380">
                  <c:v>1.6579999999999999</c:v>
                </c:pt>
                <c:pt idx="381">
                  <c:v>1.667</c:v>
                </c:pt>
                <c:pt idx="382">
                  <c:v>1.6759999999999999</c:v>
                </c:pt>
                <c:pt idx="383">
                  <c:v>1.6850000000000001</c:v>
                </c:pt>
                <c:pt idx="384">
                  <c:v>1.694</c:v>
                </c:pt>
                <c:pt idx="385">
                  <c:v>1.7030000000000001</c:v>
                </c:pt>
                <c:pt idx="386">
                  <c:v>1.712</c:v>
                </c:pt>
                <c:pt idx="387">
                  <c:v>1.7210000000000001</c:v>
                </c:pt>
                <c:pt idx="388">
                  <c:v>1.73</c:v>
                </c:pt>
                <c:pt idx="389">
                  <c:v>1.7390000000000001</c:v>
                </c:pt>
                <c:pt idx="390">
                  <c:v>1.748</c:v>
                </c:pt>
                <c:pt idx="391">
                  <c:v>1.7569999999999999</c:v>
                </c:pt>
                <c:pt idx="392">
                  <c:v>1.766</c:v>
                </c:pt>
                <c:pt idx="393">
                  <c:v>1.7749999999999999</c:v>
                </c:pt>
                <c:pt idx="394">
                  <c:v>1.7849999999999999</c:v>
                </c:pt>
                <c:pt idx="395">
                  <c:v>1.794</c:v>
                </c:pt>
                <c:pt idx="396">
                  <c:v>1.8029999999999999</c:v>
                </c:pt>
                <c:pt idx="397">
                  <c:v>1.8120000000000001</c:v>
                </c:pt>
                <c:pt idx="398">
                  <c:v>1.821</c:v>
                </c:pt>
                <c:pt idx="399">
                  <c:v>1.83</c:v>
                </c:pt>
                <c:pt idx="400">
                  <c:v>1.839</c:v>
                </c:pt>
                <c:pt idx="401">
                  <c:v>1.8480000000000001</c:v>
                </c:pt>
                <c:pt idx="402">
                  <c:v>1.857</c:v>
                </c:pt>
                <c:pt idx="403">
                  <c:v>1.8660000000000001</c:v>
                </c:pt>
                <c:pt idx="404">
                  <c:v>1.875</c:v>
                </c:pt>
                <c:pt idx="405">
                  <c:v>1.8839999999999999</c:v>
                </c:pt>
                <c:pt idx="406">
                  <c:v>1.893</c:v>
                </c:pt>
                <c:pt idx="407">
                  <c:v>1.9019999999999999</c:v>
                </c:pt>
                <c:pt idx="408">
                  <c:v>1.911</c:v>
                </c:pt>
                <c:pt idx="409">
                  <c:v>1.92</c:v>
                </c:pt>
                <c:pt idx="410">
                  <c:v>1.929</c:v>
                </c:pt>
                <c:pt idx="411">
                  <c:v>1.9379999999999999</c:v>
                </c:pt>
                <c:pt idx="412">
                  <c:v>1.9470000000000001</c:v>
                </c:pt>
                <c:pt idx="413">
                  <c:v>1.9570000000000001</c:v>
                </c:pt>
                <c:pt idx="414">
                  <c:v>1.966</c:v>
                </c:pt>
                <c:pt idx="415">
                  <c:v>1.9750000000000001</c:v>
                </c:pt>
                <c:pt idx="416">
                  <c:v>1.984</c:v>
                </c:pt>
                <c:pt idx="417">
                  <c:v>1.9930000000000001</c:v>
                </c:pt>
                <c:pt idx="418">
                  <c:v>2.0019999999999998</c:v>
                </c:pt>
                <c:pt idx="419">
                  <c:v>2.0110000000000001</c:v>
                </c:pt>
                <c:pt idx="420">
                  <c:v>2.02</c:v>
                </c:pt>
                <c:pt idx="421">
                  <c:v>2.0289999999999999</c:v>
                </c:pt>
                <c:pt idx="422">
                  <c:v>2.0379999999999998</c:v>
                </c:pt>
                <c:pt idx="423">
                  <c:v>2.0470000000000002</c:v>
                </c:pt>
                <c:pt idx="424">
                  <c:v>2.0569999999999999</c:v>
                </c:pt>
                <c:pt idx="425">
                  <c:v>2.0659999999999998</c:v>
                </c:pt>
                <c:pt idx="426">
                  <c:v>2.0750000000000002</c:v>
                </c:pt>
                <c:pt idx="427">
                  <c:v>2.0840000000000001</c:v>
                </c:pt>
                <c:pt idx="428">
                  <c:v>2.093</c:v>
                </c:pt>
                <c:pt idx="429">
                  <c:v>2.1019999999999999</c:v>
                </c:pt>
                <c:pt idx="430">
                  <c:v>2.1120000000000001</c:v>
                </c:pt>
                <c:pt idx="431">
                  <c:v>2.121</c:v>
                </c:pt>
                <c:pt idx="432">
                  <c:v>2.13</c:v>
                </c:pt>
                <c:pt idx="433">
                  <c:v>2.1389999999999998</c:v>
                </c:pt>
                <c:pt idx="434">
                  <c:v>2.1480000000000001</c:v>
                </c:pt>
                <c:pt idx="435">
                  <c:v>2.157</c:v>
                </c:pt>
                <c:pt idx="436">
                  <c:v>2.1659999999999999</c:v>
                </c:pt>
                <c:pt idx="437">
                  <c:v>2.1760000000000002</c:v>
                </c:pt>
                <c:pt idx="438">
                  <c:v>2.1850000000000001</c:v>
                </c:pt>
                <c:pt idx="439">
                  <c:v>2.194</c:v>
                </c:pt>
                <c:pt idx="440">
                  <c:v>2.2029999999999998</c:v>
                </c:pt>
                <c:pt idx="441">
                  <c:v>2.2120000000000002</c:v>
                </c:pt>
                <c:pt idx="442">
                  <c:v>2.2210000000000001</c:v>
                </c:pt>
                <c:pt idx="443">
                  <c:v>2.23</c:v>
                </c:pt>
                <c:pt idx="444">
                  <c:v>2.2400000000000002</c:v>
                </c:pt>
                <c:pt idx="445">
                  <c:v>2.2490000000000001</c:v>
                </c:pt>
                <c:pt idx="446">
                  <c:v>2.258</c:v>
                </c:pt>
                <c:pt idx="447">
                  <c:v>2.2669999999999999</c:v>
                </c:pt>
                <c:pt idx="448">
                  <c:v>2.2759999999999998</c:v>
                </c:pt>
                <c:pt idx="449">
                  <c:v>2.2850000000000001</c:v>
                </c:pt>
                <c:pt idx="450">
                  <c:v>2.294</c:v>
                </c:pt>
                <c:pt idx="451">
                  <c:v>2.3029999999999999</c:v>
                </c:pt>
                <c:pt idx="452">
                  <c:v>2.3119999999999998</c:v>
                </c:pt>
                <c:pt idx="453">
                  <c:v>2.3210000000000002</c:v>
                </c:pt>
                <c:pt idx="454">
                  <c:v>2.331</c:v>
                </c:pt>
                <c:pt idx="455">
                  <c:v>2.34</c:v>
                </c:pt>
                <c:pt idx="456">
                  <c:v>2.3490000000000002</c:v>
                </c:pt>
                <c:pt idx="457">
                  <c:v>2.3580000000000001</c:v>
                </c:pt>
                <c:pt idx="458">
                  <c:v>2.367</c:v>
                </c:pt>
                <c:pt idx="459">
                  <c:v>2.3759999999999999</c:v>
                </c:pt>
                <c:pt idx="460">
                  <c:v>2.3849999999999998</c:v>
                </c:pt>
                <c:pt idx="461">
                  <c:v>2.3940000000000001</c:v>
                </c:pt>
                <c:pt idx="462">
                  <c:v>2.403</c:v>
                </c:pt>
                <c:pt idx="463">
                  <c:v>2.4119999999999999</c:v>
                </c:pt>
                <c:pt idx="464">
                  <c:v>2.4220000000000002</c:v>
                </c:pt>
                <c:pt idx="465">
                  <c:v>2.431</c:v>
                </c:pt>
                <c:pt idx="466">
                  <c:v>2.44</c:v>
                </c:pt>
                <c:pt idx="467">
                  <c:v>2.4489999999999998</c:v>
                </c:pt>
                <c:pt idx="468">
                  <c:v>2.4580000000000002</c:v>
                </c:pt>
                <c:pt idx="469">
                  <c:v>2.4670000000000001</c:v>
                </c:pt>
                <c:pt idx="470">
                  <c:v>2.476</c:v>
                </c:pt>
                <c:pt idx="471">
                  <c:v>2.4849999999999999</c:v>
                </c:pt>
                <c:pt idx="472">
                  <c:v>2.4940000000000002</c:v>
                </c:pt>
                <c:pt idx="473">
                  <c:v>2.5030000000000001</c:v>
                </c:pt>
                <c:pt idx="474">
                  <c:v>2.512</c:v>
                </c:pt>
                <c:pt idx="475">
                  <c:v>2.5219999999999998</c:v>
                </c:pt>
                <c:pt idx="476">
                  <c:v>2.5310000000000001</c:v>
                </c:pt>
                <c:pt idx="477">
                  <c:v>2.54</c:v>
                </c:pt>
                <c:pt idx="478">
                  <c:v>2.5489999999999999</c:v>
                </c:pt>
                <c:pt idx="479">
                  <c:v>2.5579999999999998</c:v>
                </c:pt>
                <c:pt idx="480">
                  <c:v>2.5670000000000002</c:v>
                </c:pt>
                <c:pt idx="481">
                  <c:v>2.5760000000000001</c:v>
                </c:pt>
                <c:pt idx="482">
                  <c:v>2.585</c:v>
                </c:pt>
                <c:pt idx="483">
                  <c:v>2.5939999999999999</c:v>
                </c:pt>
                <c:pt idx="484">
                  <c:v>2.6030000000000002</c:v>
                </c:pt>
                <c:pt idx="485">
                  <c:v>2.6120000000000001</c:v>
                </c:pt>
                <c:pt idx="486">
                  <c:v>2.621</c:v>
                </c:pt>
                <c:pt idx="487">
                  <c:v>2.63</c:v>
                </c:pt>
                <c:pt idx="488">
                  <c:v>2.64</c:v>
                </c:pt>
                <c:pt idx="489">
                  <c:v>2.649</c:v>
                </c:pt>
                <c:pt idx="490">
                  <c:v>2.6579999999999999</c:v>
                </c:pt>
                <c:pt idx="491">
                  <c:v>2.6669999999999998</c:v>
                </c:pt>
                <c:pt idx="492">
                  <c:v>2.6760000000000002</c:v>
                </c:pt>
                <c:pt idx="493">
                  <c:v>2.6850000000000001</c:v>
                </c:pt>
                <c:pt idx="494">
                  <c:v>2.694</c:v>
                </c:pt>
                <c:pt idx="495">
                  <c:v>2.7029999999999998</c:v>
                </c:pt>
                <c:pt idx="496">
                  <c:v>2.7120000000000002</c:v>
                </c:pt>
                <c:pt idx="497">
                  <c:v>2.7210000000000001</c:v>
                </c:pt>
                <c:pt idx="498">
                  <c:v>2.7309999999999999</c:v>
                </c:pt>
                <c:pt idx="499">
                  <c:v>2.74</c:v>
                </c:pt>
                <c:pt idx="500">
                  <c:v>2.7490000000000001</c:v>
                </c:pt>
                <c:pt idx="501">
                  <c:v>2.758</c:v>
                </c:pt>
                <c:pt idx="502">
                  <c:v>2.7669999999999999</c:v>
                </c:pt>
                <c:pt idx="503">
                  <c:v>2.7759999999999998</c:v>
                </c:pt>
                <c:pt idx="504">
                  <c:v>2.7850000000000001</c:v>
                </c:pt>
                <c:pt idx="505">
                  <c:v>2.794</c:v>
                </c:pt>
                <c:pt idx="506">
                  <c:v>2.8039999999999998</c:v>
                </c:pt>
                <c:pt idx="507">
                  <c:v>2.8130000000000002</c:v>
                </c:pt>
                <c:pt idx="508">
                  <c:v>2.8220000000000001</c:v>
                </c:pt>
                <c:pt idx="509">
                  <c:v>2.831</c:v>
                </c:pt>
                <c:pt idx="510">
                  <c:v>2.84</c:v>
                </c:pt>
                <c:pt idx="511">
                  <c:v>2.8490000000000002</c:v>
                </c:pt>
                <c:pt idx="512">
                  <c:v>2.8580000000000001</c:v>
                </c:pt>
                <c:pt idx="513">
                  <c:v>2.867</c:v>
                </c:pt>
                <c:pt idx="514">
                  <c:v>2.8759999999999999</c:v>
                </c:pt>
                <c:pt idx="515">
                  <c:v>2.8860000000000001</c:v>
                </c:pt>
                <c:pt idx="516">
                  <c:v>2.895</c:v>
                </c:pt>
                <c:pt idx="517">
                  <c:v>2.9039999999999999</c:v>
                </c:pt>
                <c:pt idx="518">
                  <c:v>2.9129999999999998</c:v>
                </c:pt>
                <c:pt idx="519">
                  <c:v>2.9220000000000002</c:v>
                </c:pt>
                <c:pt idx="520">
                  <c:v>2.931</c:v>
                </c:pt>
                <c:pt idx="521">
                  <c:v>2.94</c:v>
                </c:pt>
                <c:pt idx="522">
                  <c:v>2.95</c:v>
                </c:pt>
                <c:pt idx="523">
                  <c:v>2.9590000000000001</c:v>
                </c:pt>
                <c:pt idx="524">
                  <c:v>2.968</c:v>
                </c:pt>
                <c:pt idx="525">
                  <c:v>2.9769999999999999</c:v>
                </c:pt>
                <c:pt idx="526">
                  <c:v>2.9860000000000002</c:v>
                </c:pt>
                <c:pt idx="527">
                  <c:v>2.996</c:v>
                </c:pt>
                <c:pt idx="528">
                  <c:v>3.0049999999999999</c:v>
                </c:pt>
                <c:pt idx="529">
                  <c:v>3.0139999999999998</c:v>
                </c:pt>
                <c:pt idx="530">
                  <c:v>3.0230000000000001</c:v>
                </c:pt>
                <c:pt idx="531">
                  <c:v>3.032</c:v>
                </c:pt>
                <c:pt idx="532">
                  <c:v>3.0419999999999998</c:v>
                </c:pt>
                <c:pt idx="533">
                  <c:v>3.0510000000000002</c:v>
                </c:pt>
                <c:pt idx="534">
                  <c:v>3.06</c:v>
                </c:pt>
                <c:pt idx="535">
                  <c:v>3.069</c:v>
                </c:pt>
                <c:pt idx="536">
                  <c:v>3.0779999999999998</c:v>
                </c:pt>
                <c:pt idx="537">
                  <c:v>3.0880000000000001</c:v>
                </c:pt>
                <c:pt idx="538">
                  <c:v>3.097</c:v>
                </c:pt>
                <c:pt idx="539">
                  <c:v>3.1059999999999999</c:v>
                </c:pt>
                <c:pt idx="540">
                  <c:v>3.1150000000000002</c:v>
                </c:pt>
                <c:pt idx="541">
                  <c:v>3.1240000000000001</c:v>
                </c:pt>
                <c:pt idx="542">
                  <c:v>3.1339999999999999</c:v>
                </c:pt>
                <c:pt idx="543">
                  <c:v>3.1429999999999998</c:v>
                </c:pt>
                <c:pt idx="544">
                  <c:v>3.1520000000000001</c:v>
                </c:pt>
                <c:pt idx="545">
                  <c:v>3.161</c:v>
                </c:pt>
                <c:pt idx="546">
                  <c:v>3.17</c:v>
                </c:pt>
                <c:pt idx="547">
                  <c:v>3.18</c:v>
                </c:pt>
                <c:pt idx="548">
                  <c:v>3.1890000000000001</c:v>
                </c:pt>
                <c:pt idx="549">
                  <c:v>3.198</c:v>
                </c:pt>
                <c:pt idx="550">
                  <c:v>3.2069999999999999</c:v>
                </c:pt>
                <c:pt idx="551">
                  <c:v>3.2160000000000002</c:v>
                </c:pt>
                <c:pt idx="552">
                  <c:v>3.2250000000000001</c:v>
                </c:pt>
                <c:pt idx="553">
                  <c:v>3.2349999999999999</c:v>
                </c:pt>
                <c:pt idx="554">
                  <c:v>3.2440000000000002</c:v>
                </c:pt>
                <c:pt idx="555">
                  <c:v>3.2530000000000001</c:v>
                </c:pt>
                <c:pt idx="556">
                  <c:v>3.262</c:v>
                </c:pt>
                <c:pt idx="557">
                  <c:v>3.2719999999999998</c:v>
                </c:pt>
                <c:pt idx="558">
                  <c:v>3.2810000000000001</c:v>
                </c:pt>
                <c:pt idx="559">
                  <c:v>3.29</c:v>
                </c:pt>
                <c:pt idx="560">
                  <c:v>3.2989999999999999</c:v>
                </c:pt>
                <c:pt idx="561">
                  <c:v>3.3079999999999998</c:v>
                </c:pt>
                <c:pt idx="562">
                  <c:v>3.3180000000000001</c:v>
                </c:pt>
                <c:pt idx="563">
                  <c:v>3.327</c:v>
                </c:pt>
                <c:pt idx="564">
                  <c:v>3.3359999999999999</c:v>
                </c:pt>
                <c:pt idx="565">
                  <c:v>3.3450000000000002</c:v>
                </c:pt>
                <c:pt idx="566">
                  <c:v>3.355</c:v>
                </c:pt>
                <c:pt idx="567">
                  <c:v>3.3639999999999999</c:v>
                </c:pt>
                <c:pt idx="568">
                  <c:v>3.3730000000000002</c:v>
                </c:pt>
                <c:pt idx="569">
                  <c:v>3.3820000000000001</c:v>
                </c:pt>
                <c:pt idx="570">
                  <c:v>3.3919999999999999</c:v>
                </c:pt>
                <c:pt idx="571">
                  <c:v>3.4009999999999998</c:v>
                </c:pt>
                <c:pt idx="572">
                  <c:v>3.41</c:v>
                </c:pt>
                <c:pt idx="573">
                  <c:v>3.42</c:v>
                </c:pt>
                <c:pt idx="574">
                  <c:v>3.4289999999999998</c:v>
                </c:pt>
                <c:pt idx="575">
                  <c:v>3.4380000000000002</c:v>
                </c:pt>
                <c:pt idx="576">
                  <c:v>3.448</c:v>
                </c:pt>
                <c:pt idx="577">
                  <c:v>3.4569999999999999</c:v>
                </c:pt>
                <c:pt idx="578">
                  <c:v>3.4660000000000002</c:v>
                </c:pt>
                <c:pt idx="579">
                  <c:v>3.476</c:v>
                </c:pt>
                <c:pt idx="580">
                  <c:v>3.4849999999999999</c:v>
                </c:pt>
                <c:pt idx="581">
                  <c:v>3.4940000000000002</c:v>
                </c:pt>
                <c:pt idx="582">
                  <c:v>3.5030000000000001</c:v>
                </c:pt>
                <c:pt idx="583">
                  <c:v>3.512</c:v>
                </c:pt>
                <c:pt idx="584">
                  <c:v>3.5219999999999998</c:v>
                </c:pt>
                <c:pt idx="585">
                  <c:v>3.5310000000000001</c:v>
                </c:pt>
                <c:pt idx="586">
                  <c:v>3.54</c:v>
                </c:pt>
                <c:pt idx="587">
                  <c:v>3.55</c:v>
                </c:pt>
                <c:pt idx="588">
                  <c:v>3.5590000000000002</c:v>
                </c:pt>
                <c:pt idx="589">
                  <c:v>3.5680000000000001</c:v>
                </c:pt>
                <c:pt idx="590">
                  <c:v>3.577</c:v>
                </c:pt>
                <c:pt idx="591">
                  <c:v>3.5870000000000002</c:v>
                </c:pt>
                <c:pt idx="592">
                  <c:v>3.5960000000000001</c:v>
                </c:pt>
                <c:pt idx="593">
                  <c:v>3.605</c:v>
                </c:pt>
                <c:pt idx="594">
                  <c:v>3.6150000000000002</c:v>
                </c:pt>
                <c:pt idx="595">
                  <c:v>3.6240000000000001</c:v>
                </c:pt>
                <c:pt idx="596">
                  <c:v>3.633</c:v>
                </c:pt>
                <c:pt idx="597">
                  <c:v>3.6419999999999999</c:v>
                </c:pt>
                <c:pt idx="598">
                  <c:v>3.6520000000000001</c:v>
                </c:pt>
                <c:pt idx="599">
                  <c:v>3.661</c:v>
                </c:pt>
                <c:pt idx="600">
                  <c:v>3.67</c:v>
                </c:pt>
                <c:pt idx="601">
                  <c:v>3.68</c:v>
                </c:pt>
                <c:pt idx="602">
                  <c:v>3.6890000000000001</c:v>
                </c:pt>
                <c:pt idx="603">
                  <c:v>3.698</c:v>
                </c:pt>
                <c:pt idx="604">
                  <c:v>3.7080000000000002</c:v>
                </c:pt>
                <c:pt idx="605">
                  <c:v>3.7170000000000001</c:v>
                </c:pt>
                <c:pt idx="606">
                  <c:v>3.726</c:v>
                </c:pt>
                <c:pt idx="607">
                  <c:v>3.7349999999999999</c:v>
                </c:pt>
                <c:pt idx="608">
                  <c:v>3.7450000000000001</c:v>
                </c:pt>
                <c:pt idx="609">
                  <c:v>3.754</c:v>
                </c:pt>
                <c:pt idx="610">
                  <c:v>3.7629999999999999</c:v>
                </c:pt>
                <c:pt idx="611">
                  <c:v>3.7730000000000001</c:v>
                </c:pt>
                <c:pt idx="612">
                  <c:v>3.782</c:v>
                </c:pt>
                <c:pt idx="613">
                  <c:v>3.7909999999999999</c:v>
                </c:pt>
                <c:pt idx="614">
                  <c:v>3.8010000000000002</c:v>
                </c:pt>
                <c:pt idx="615">
                  <c:v>3.81</c:v>
                </c:pt>
                <c:pt idx="616">
                  <c:v>3.819</c:v>
                </c:pt>
                <c:pt idx="617">
                  <c:v>3.8290000000000002</c:v>
                </c:pt>
                <c:pt idx="618">
                  <c:v>3.8380000000000001</c:v>
                </c:pt>
                <c:pt idx="619">
                  <c:v>3.847</c:v>
                </c:pt>
                <c:pt idx="620">
                  <c:v>3.8570000000000002</c:v>
                </c:pt>
                <c:pt idx="621">
                  <c:v>3.8660000000000001</c:v>
                </c:pt>
                <c:pt idx="622">
                  <c:v>3.875</c:v>
                </c:pt>
                <c:pt idx="623">
                  <c:v>3.8849999999999998</c:v>
                </c:pt>
                <c:pt idx="624">
                  <c:v>3.8940000000000001</c:v>
                </c:pt>
                <c:pt idx="625">
                  <c:v>3.903</c:v>
                </c:pt>
                <c:pt idx="626">
                  <c:v>3.9129999999999998</c:v>
                </c:pt>
                <c:pt idx="627">
                  <c:v>3.9220000000000002</c:v>
                </c:pt>
                <c:pt idx="628">
                  <c:v>3.9319999999999999</c:v>
                </c:pt>
                <c:pt idx="629">
                  <c:v>3.9409999999999998</c:v>
                </c:pt>
                <c:pt idx="630">
                  <c:v>3.95</c:v>
                </c:pt>
                <c:pt idx="631">
                  <c:v>3.96</c:v>
                </c:pt>
                <c:pt idx="632">
                  <c:v>3.9689999999999999</c:v>
                </c:pt>
                <c:pt idx="633">
                  <c:v>3.9780000000000002</c:v>
                </c:pt>
                <c:pt idx="634">
                  <c:v>3.988</c:v>
                </c:pt>
                <c:pt idx="635">
                  <c:v>3.9969999999999999</c:v>
                </c:pt>
                <c:pt idx="636">
                  <c:v>4.0069999999999997</c:v>
                </c:pt>
                <c:pt idx="637">
                  <c:v>4.016</c:v>
                </c:pt>
                <c:pt idx="638">
                  <c:v>4.0250000000000004</c:v>
                </c:pt>
                <c:pt idx="639">
                  <c:v>4.0350000000000001</c:v>
                </c:pt>
                <c:pt idx="640">
                  <c:v>4.0439999999999996</c:v>
                </c:pt>
                <c:pt idx="641">
                  <c:v>4.0529999999999999</c:v>
                </c:pt>
                <c:pt idx="642">
                  <c:v>4.0629999999999997</c:v>
                </c:pt>
                <c:pt idx="643">
                  <c:v>4.0720000000000001</c:v>
                </c:pt>
                <c:pt idx="644">
                  <c:v>4.0810000000000004</c:v>
                </c:pt>
                <c:pt idx="645">
                  <c:v>4.0910000000000002</c:v>
                </c:pt>
                <c:pt idx="646">
                  <c:v>4.0999999999999996</c:v>
                </c:pt>
                <c:pt idx="647">
                  <c:v>4.109</c:v>
                </c:pt>
                <c:pt idx="648">
                  <c:v>4.1189999999999998</c:v>
                </c:pt>
                <c:pt idx="649">
                  <c:v>4.1280000000000001</c:v>
                </c:pt>
                <c:pt idx="650">
                  <c:v>4.1369999999999996</c:v>
                </c:pt>
                <c:pt idx="651">
                  <c:v>4.1470000000000002</c:v>
                </c:pt>
                <c:pt idx="652">
                  <c:v>4.1559999999999997</c:v>
                </c:pt>
                <c:pt idx="653">
                  <c:v>4.165</c:v>
                </c:pt>
                <c:pt idx="654">
                  <c:v>4.1749999999999998</c:v>
                </c:pt>
                <c:pt idx="655">
                  <c:v>4.1840000000000002</c:v>
                </c:pt>
                <c:pt idx="656">
                  <c:v>4.194</c:v>
                </c:pt>
                <c:pt idx="657">
                  <c:v>4.2030000000000003</c:v>
                </c:pt>
                <c:pt idx="658">
                  <c:v>4.2119999999999997</c:v>
                </c:pt>
                <c:pt idx="659">
                  <c:v>4.2220000000000004</c:v>
                </c:pt>
                <c:pt idx="660">
                  <c:v>4.2309999999999999</c:v>
                </c:pt>
                <c:pt idx="661">
                  <c:v>4.24</c:v>
                </c:pt>
                <c:pt idx="662">
                  <c:v>4.25</c:v>
                </c:pt>
                <c:pt idx="663">
                  <c:v>4.2590000000000003</c:v>
                </c:pt>
                <c:pt idx="664">
                  <c:v>4.2690000000000001</c:v>
                </c:pt>
                <c:pt idx="665">
                  <c:v>4.2779999999999996</c:v>
                </c:pt>
                <c:pt idx="666">
                  <c:v>4.2869999999999999</c:v>
                </c:pt>
                <c:pt idx="667">
                  <c:v>4.2969999999999997</c:v>
                </c:pt>
                <c:pt idx="668">
                  <c:v>4.306</c:v>
                </c:pt>
                <c:pt idx="669">
                  <c:v>4.3150000000000004</c:v>
                </c:pt>
                <c:pt idx="670">
                  <c:v>4.3250000000000002</c:v>
                </c:pt>
                <c:pt idx="671">
                  <c:v>4.3339999999999996</c:v>
                </c:pt>
                <c:pt idx="672">
                  <c:v>4.3440000000000003</c:v>
                </c:pt>
                <c:pt idx="673">
                  <c:v>4.3529999999999998</c:v>
                </c:pt>
                <c:pt idx="674">
                  <c:v>4.3620000000000001</c:v>
                </c:pt>
                <c:pt idx="675">
                  <c:v>4.3719999999999999</c:v>
                </c:pt>
                <c:pt idx="676">
                  <c:v>4.3810000000000002</c:v>
                </c:pt>
                <c:pt idx="677">
                  <c:v>4.3899999999999997</c:v>
                </c:pt>
                <c:pt idx="678">
                  <c:v>4.4000000000000004</c:v>
                </c:pt>
                <c:pt idx="679">
                  <c:v>4.4089999999999998</c:v>
                </c:pt>
                <c:pt idx="680">
                  <c:v>4.4189999999999996</c:v>
                </c:pt>
                <c:pt idx="681">
                  <c:v>4.4279999999999999</c:v>
                </c:pt>
                <c:pt idx="682">
                  <c:v>4.4370000000000003</c:v>
                </c:pt>
                <c:pt idx="683">
                  <c:v>4.4470000000000001</c:v>
                </c:pt>
                <c:pt idx="684">
                  <c:v>4.4560000000000004</c:v>
                </c:pt>
                <c:pt idx="685">
                  <c:v>4.4660000000000002</c:v>
                </c:pt>
                <c:pt idx="686">
                  <c:v>4.4749999999999996</c:v>
                </c:pt>
                <c:pt idx="687">
                  <c:v>4.484</c:v>
                </c:pt>
                <c:pt idx="688">
                  <c:v>4.4939999999999998</c:v>
                </c:pt>
                <c:pt idx="689">
                  <c:v>4.5030000000000001</c:v>
                </c:pt>
                <c:pt idx="690">
                  <c:v>4.5129999999999999</c:v>
                </c:pt>
                <c:pt idx="691">
                  <c:v>4.5220000000000002</c:v>
                </c:pt>
                <c:pt idx="692">
                  <c:v>4.5309999999999997</c:v>
                </c:pt>
                <c:pt idx="693">
                  <c:v>4.5410000000000004</c:v>
                </c:pt>
                <c:pt idx="694">
                  <c:v>4.55</c:v>
                </c:pt>
                <c:pt idx="695">
                  <c:v>4.5599999999999996</c:v>
                </c:pt>
                <c:pt idx="696">
                  <c:v>4.569</c:v>
                </c:pt>
                <c:pt idx="697">
                  <c:v>4.5789999999999997</c:v>
                </c:pt>
                <c:pt idx="698">
                  <c:v>4.5880000000000001</c:v>
                </c:pt>
                <c:pt idx="699">
                  <c:v>4.5970000000000004</c:v>
                </c:pt>
                <c:pt idx="700">
                  <c:v>4.6070000000000002</c:v>
                </c:pt>
                <c:pt idx="701">
                  <c:v>4.6159999999999997</c:v>
                </c:pt>
                <c:pt idx="702">
                  <c:v>4.6260000000000003</c:v>
                </c:pt>
                <c:pt idx="703">
                  <c:v>4.6349999999999998</c:v>
                </c:pt>
                <c:pt idx="704">
                  <c:v>4.6440000000000001</c:v>
                </c:pt>
                <c:pt idx="705">
                  <c:v>4.6539999999999999</c:v>
                </c:pt>
                <c:pt idx="706">
                  <c:v>4.6630000000000003</c:v>
                </c:pt>
                <c:pt idx="707">
                  <c:v>4.673</c:v>
                </c:pt>
                <c:pt idx="708">
                  <c:v>4.6820000000000004</c:v>
                </c:pt>
                <c:pt idx="709">
                  <c:v>4.6920000000000002</c:v>
                </c:pt>
                <c:pt idx="710">
                  <c:v>4.7009999999999996</c:v>
                </c:pt>
                <c:pt idx="711">
                  <c:v>4.71</c:v>
                </c:pt>
                <c:pt idx="712">
                  <c:v>4.72</c:v>
                </c:pt>
                <c:pt idx="713">
                  <c:v>4.7290000000000001</c:v>
                </c:pt>
                <c:pt idx="714">
                  <c:v>4.7380000000000004</c:v>
                </c:pt>
                <c:pt idx="715">
                  <c:v>4.7480000000000002</c:v>
                </c:pt>
                <c:pt idx="716">
                  <c:v>4.7569999999999997</c:v>
                </c:pt>
                <c:pt idx="717">
                  <c:v>4.7670000000000003</c:v>
                </c:pt>
                <c:pt idx="718">
                  <c:v>4.7759999999999998</c:v>
                </c:pt>
                <c:pt idx="719">
                  <c:v>4.7859999999999996</c:v>
                </c:pt>
                <c:pt idx="720">
                  <c:v>4.7949999999999999</c:v>
                </c:pt>
                <c:pt idx="721">
                  <c:v>4.8040000000000003</c:v>
                </c:pt>
                <c:pt idx="722">
                  <c:v>4.8140000000000001</c:v>
                </c:pt>
                <c:pt idx="723">
                  <c:v>4.8230000000000004</c:v>
                </c:pt>
                <c:pt idx="724">
                  <c:v>4.8330000000000002</c:v>
                </c:pt>
                <c:pt idx="725">
                  <c:v>4.8419999999999996</c:v>
                </c:pt>
                <c:pt idx="726">
                  <c:v>4.8520000000000003</c:v>
                </c:pt>
                <c:pt idx="727">
                  <c:v>4.8609999999999998</c:v>
                </c:pt>
                <c:pt idx="728">
                  <c:v>4.87</c:v>
                </c:pt>
                <c:pt idx="729">
                  <c:v>4.88</c:v>
                </c:pt>
                <c:pt idx="730">
                  <c:v>4.8890000000000002</c:v>
                </c:pt>
                <c:pt idx="731">
                  <c:v>4.899</c:v>
                </c:pt>
                <c:pt idx="732">
                  <c:v>4.9080000000000004</c:v>
                </c:pt>
                <c:pt idx="733">
                  <c:v>4.9180000000000001</c:v>
                </c:pt>
                <c:pt idx="734">
                  <c:v>4.9269999999999996</c:v>
                </c:pt>
                <c:pt idx="735">
                  <c:v>4.9370000000000003</c:v>
                </c:pt>
                <c:pt idx="736">
                  <c:v>4.9459999999999997</c:v>
                </c:pt>
                <c:pt idx="737">
                  <c:v>4.9550000000000001</c:v>
                </c:pt>
                <c:pt idx="738">
                  <c:v>4.9649999999999999</c:v>
                </c:pt>
                <c:pt idx="739">
                  <c:v>4.9740000000000002</c:v>
                </c:pt>
                <c:pt idx="740">
                  <c:v>4.984</c:v>
                </c:pt>
                <c:pt idx="741">
                  <c:v>4.9930000000000003</c:v>
                </c:pt>
                <c:pt idx="742">
                  <c:v>5.0030000000000001</c:v>
                </c:pt>
                <c:pt idx="743">
                  <c:v>5.0119999999999996</c:v>
                </c:pt>
                <c:pt idx="744">
                  <c:v>5.0220000000000002</c:v>
                </c:pt>
                <c:pt idx="745">
                  <c:v>5.0309999999999997</c:v>
                </c:pt>
                <c:pt idx="746">
                  <c:v>5.0410000000000004</c:v>
                </c:pt>
                <c:pt idx="747">
                  <c:v>5.05</c:v>
                </c:pt>
                <c:pt idx="748">
                  <c:v>5.0599999999999996</c:v>
                </c:pt>
                <c:pt idx="749">
                  <c:v>5.069</c:v>
                </c:pt>
                <c:pt idx="750">
                  <c:v>5.0789999999999997</c:v>
                </c:pt>
                <c:pt idx="751">
                  <c:v>5.0880000000000001</c:v>
                </c:pt>
                <c:pt idx="752">
                  <c:v>5.0979999999999999</c:v>
                </c:pt>
                <c:pt idx="753">
                  <c:v>5.1070000000000002</c:v>
                </c:pt>
                <c:pt idx="754">
                  <c:v>5.117</c:v>
                </c:pt>
                <c:pt idx="755">
                  <c:v>5.1260000000000003</c:v>
                </c:pt>
                <c:pt idx="756">
                  <c:v>5.1360000000000001</c:v>
                </c:pt>
                <c:pt idx="757">
                  <c:v>5.1449999999999996</c:v>
                </c:pt>
                <c:pt idx="758">
                  <c:v>5.1550000000000002</c:v>
                </c:pt>
                <c:pt idx="759">
                  <c:v>5.1639999999999997</c:v>
                </c:pt>
                <c:pt idx="760">
                  <c:v>5.1740000000000004</c:v>
                </c:pt>
                <c:pt idx="761">
                  <c:v>5.1829999999999998</c:v>
                </c:pt>
                <c:pt idx="762">
                  <c:v>5.1929999999999996</c:v>
                </c:pt>
                <c:pt idx="763">
                  <c:v>5.202</c:v>
                </c:pt>
                <c:pt idx="764">
                  <c:v>5.2119999999999997</c:v>
                </c:pt>
                <c:pt idx="765">
                  <c:v>5.2210000000000001</c:v>
                </c:pt>
                <c:pt idx="766">
                  <c:v>5.2309999999999999</c:v>
                </c:pt>
                <c:pt idx="767">
                  <c:v>5.24</c:v>
                </c:pt>
                <c:pt idx="768">
                  <c:v>5.25</c:v>
                </c:pt>
                <c:pt idx="769">
                  <c:v>5.2590000000000003</c:v>
                </c:pt>
                <c:pt idx="770">
                  <c:v>5.2690000000000001</c:v>
                </c:pt>
                <c:pt idx="771">
                  <c:v>5.2779999999999996</c:v>
                </c:pt>
                <c:pt idx="772">
                  <c:v>5.2880000000000003</c:v>
                </c:pt>
                <c:pt idx="773">
                  <c:v>5.2969999999999997</c:v>
                </c:pt>
                <c:pt idx="774">
                  <c:v>5.3070000000000004</c:v>
                </c:pt>
                <c:pt idx="775">
                  <c:v>5.3159999999999998</c:v>
                </c:pt>
                <c:pt idx="776">
                  <c:v>5.3259999999999996</c:v>
                </c:pt>
                <c:pt idx="777">
                  <c:v>5.335</c:v>
                </c:pt>
                <c:pt idx="778">
                  <c:v>5.3449999999999998</c:v>
                </c:pt>
                <c:pt idx="779">
                  <c:v>5.3540000000000001</c:v>
                </c:pt>
                <c:pt idx="780">
                  <c:v>5.3639999999999999</c:v>
                </c:pt>
                <c:pt idx="781">
                  <c:v>5.3739999999999997</c:v>
                </c:pt>
                <c:pt idx="782">
                  <c:v>5.383</c:v>
                </c:pt>
                <c:pt idx="783">
                  <c:v>5.3929999999999998</c:v>
                </c:pt>
                <c:pt idx="784">
                  <c:v>5.4020000000000001</c:v>
                </c:pt>
                <c:pt idx="785">
                  <c:v>5.4119999999999999</c:v>
                </c:pt>
                <c:pt idx="786">
                  <c:v>5.4210000000000003</c:v>
                </c:pt>
                <c:pt idx="787">
                  <c:v>5.431</c:v>
                </c:pt>
                <c:pt idx="788">
                  <c:v>5.4409999999999998</c:v>
                </c:pt>
                <c:pt idx="789">
                  <c:v>5.45</c:v>
                </c:pt>
                <c:pt idx="790">
                  <c:v>5.46</c:v>
                </c:pt>
                <c:pt idx="791">
                  <c:v>5.4690000000000003</c:v>
                </c:pt>
                <c:pt idx="792">
                  <c:v>5.4790000000000001</c:v>
                </c:pt>
                <c:pt idx="793">
                  <c:v>5.4880000000000004</c:v>
                </c:pt>
                <c:pt idx="794">
                  <c:v>5.4980000000000002</c:v>
                </c:pt>
                <c:pt idx="795">
                  <c:v>5.5069999999999997</c:v>
                </c:pt>
                <c:pt idx="796">
                  <c:v>5.5170000000000003</c:v>
                </c:pt>
                <c:pt idx="797">
                  <c:v>5.5259999999999998</c:v>
                </c:pt>
                <c:pt idx="798">
                  <c:v>5.5359999999999996</c:v>
                </c:pt>
                <c:pt idx="799">
                  <c:v>5.5460000000000003</c:v>
                </c:pt>
                <c:pt idx="800">
                  <c:v>5.5549999999999997</c:v>
                </c:pt>
                <c:pt idx="801">
                  <c:v>5.5650000000000004</c:v>
                </c:pt>
                <c:pt idx="802">
                  <c:v>5.5739999999999998</c:v>
                </c:pt>
                <c:pt idx="803">
                  <c:v>5.5839999999999996</c:v>
                </c:pt>
                <c:pt idx="804">
                  <c:v>5.593</c:v>
                </c:pt>
                <c:pt idx="805">
                  <c:v>5.6029999999999998</c:v>
                </c:pt>
                <c:pt idx="806">
                  <c:v>5.6120000000000001</c:v>
                </c:pt>
                <c:pt idx="807">
                  <c:v>5.6219999999999999</c:v>
                </c:pt>
                <c:pt idx="808">
                  <c:v>5.6319999999999997</c:v>
                </c:pt>
                <c:pt idx="809">
                  <c:v>5.641</c:v>
                </c:pt>
                <c:pt idx="810">
                  <c:v>5.6509999999999998</c:v>
                </c:pt>
                <c:pt idx="811">
                  <c:v>5.6609999999999996</c:v>
                </c:pt>
                <c:pt idx="812">
                  <c:v>5.67</c:v>
                </c:pt>
                <c:pt idx="813">
                  <c:v>5.68</c:v>
                </c:pt>
                <c:pt idx="814">
                  <c:v>5.69</c:v>
                </c:pt>
                <c:pt idx="815">
                  <c:v>5.6989999999999998</c:v>
                </c:pt>
                <c:pt idx="816">
                  <c:v>5.7089999999999996</c:v>
                </c:pt>
                <c:pt idx="817">
                  <c:v>5.7190000000000003</c:v>
                </c:pt>
                <c:pt idx="818">
                  <c:v>5.7279999999999998</c:v>
                </c:pt>
                <c:pt idx="819">
                  <c:v>5.7380000000000004</c:v>
                </c:pt>
                <c:pt idx="820">
                  <c:v>5.7480000000000002</c:v>
                </c:pt>
                <c:pt idx="821">
                  <c:v>5.7569999999999997</c:v>
                </c:pt>
                <c:pt idx="822">
                  <c:v>5.7670000000000003</c:v>
                </c:pt>
                <c:pt idx="823">
                  <c:v>5.7759999999999998</c:v>
                </c:pt>
                <c:pt idx="824">
                  <c:v>5.7859999999999996</c:v>
                </c:pt>
                <c:pt idx="825">
                  <c:v>5.7960000000000003</c:v>
                </c:pt>
                <c:pt idx="826">
                  <c:v>5.8049999999999997</c:v>
                </c:pt>
                <c:pt idx="827">
                  <c:v>5.8150000000000004</c:v>
                </c:pt>
                <c:pt idx="828">
                  <c:v>5.8250000000000002</c:v>
                </c:pt>
                <c:pt idx="829">
                  <c:v>5.8339999999999996</c:v>
                </c:pt>
                <c:pt idx="830">
                  <c:v>5.8440000000000003</c:v>
                </c:pt>
                <c:pt idx="831">
                  <c:v>5.8529999999999998</c:v>
                </c:pt>
                <c:pt idx="832">
                  <c:v>5.8630000000000004</c:v>
                </c:pt>
                <c:pt idx="833">
                  <c:v>5.8730000000000002</c:v>
                </c:pt>
                <c:pt idx="834">
                  <c:v>5.8819999999999997</c:v>
                </c:pt>
                <c:pt idx="835">
                  <c:v>5.8920000000000003</c:v>
                </c:pt>
                <c:pt idx="836">
                  <c:v>5.9020000000000001</c:v>
                </c:pt>
                <c:pt idx="837">
                  <c:v>5.9109999999999996</c:v>
                </c:pt>
                <c:pt idx="838">
                  <c:v>5.9210000000000003</c:v>
                </c:pt>
                <c:pt idx="839">
                  <c:v>5.931</c:v>
                </c:pt>
                <c:pt idx="840">
                  <c:v>5.94</c:v>
                </c:pt>
                <c:pt idx="841">
                  <c:v>5.95</c:v>
                </c:pt>
                <c:pt idx="842">
                  <c:v>5.96</c:v>
                </c:pt>
                <c:pt idx="843">
                  <c:v>5.9690000000000003</c:v>
                </c:pt>
                <c:pt idx="844">
                  <c:v>5.9790000000000001</c:v>
                </c:pt>
                <c:pt idx="845">
                  <c:v>5.9889999999999999</c:v>
                </c:pt>
                <c:pt idx="846">
                  <c:v>5.9980000000000002</c:v>
                </c:pt>
                <c:pt idx="847">
                  <c:v>6.008</c:v>
                </c:pt>
                <c:pt idx="848">
                  <c:v>6.0179999999999998</c:v>
                </c:pt>
                <c:pt idx="849">
                  <c:v>6.0270000000000001</c:v>
                </c:pt>
                <c:pt idx="850">
                  <c:v>6.0369999999999999</c:v>
                </c:pt>
                <c:pt idx="851">
                  <c:v>6.0469999999999997</c:v>
                </c:pt>
                <c:pt idx="852">
                  <c:v>6.0570000000000004</c:v>
                </c:pt>
                <c:pt idx="853">
                  <c:v>6.0659999999999998</c:v>
                </c:pt>
                <c:pt idx="854">
                  <c:v>6.0759999999999996</c:v>
                </c:pt>
                <c:pt idx="855">
                  <c:v>6.085</c:v>
                </c:pt>
                <c:pt idx="856">
                  <c:v>6.0949999999999998</c:v>
                </c:pt>
                <c:pt idx="857">
                  <c:v>6.1050000000000004</c:v>
                </c:pt>
                <c:pt idx="858">
                  <c:v>6.1150000000000002</c:v>
                </c:pt>
                <c:pt idx="859">
                  <c:v>6.1239999999999997</c:v>
                </c:pt>
                <c:pt idx="860">
                  <c:v>6.1340000000000003</c:v>
                </c:pt>
                <c:pt idx="861">
                  <c:v>6.1440000000000001</c:v>
                </c:pt>
                <c:pt idx="862">
                  <c:v>6.1529999999999996</c:v>
                </c:pt>
                <c:pt idx="863">
                  <c:v>6.1630000000000003</c:v>
                </c:pt>
                <c:pt idx="864">
                  <c:v>6.173</c:v>
                </c:pt>
                <c:pt idx="865">
                  <c:v>6.1829999999999998</c:v>
                </c:pt>
                <c:pt idx="866">
                  <c:v>6.1920000000000002</c:v>
                </c:pt>
                <c:pt idx="867">
                  <c:v>6.202</c:v>
                </c:pt>
                <c:pt idx="868">
                  <c:v>6.2119999999999997</c:v>
                </c:pt>
                <c:pt idx="869">
                  <c:v>6.2210000000000001</c:v>
                </c:pt>
                <c:pt idx="870">
                  <c:v>6.2309999999999999</c:v>
                </c:pt>
                <c:pt idx="871">
                  <c:v>6.2409999999999997</c:v>
                </c:pt>
                <c:pt idx="872">
                  <c:v>6.2510000000000003</c:v>
                </c:pt>
                <c:pt idx="873">
                  <c:v>6.26</c:v>
                </c:pt>
                <c:pt idx="874">
                  <c:v>6.27</c:v>
                </c:pt>
                <c:pt idx="875">
                  <c:v>6.28</c:v>
                </c:pt>
                <c:pt idx="876">
                  <c:v>6.29</c:v>
                </c:pt>
                <c:pt idx="877">
                  <c:v>6.2990000000000004</c:v>
                </c:pt>
                <c:pt idx="878">
                  <c:v>6.3090000000000002</c:v>
                </c:pt>
                <c:pt idx="879">
                  <c:v>6.319</c:v>
                </c:pt>
                <c:pt idx="880">
                  <c:v>6.3289999999999997</c:v>
                </c:pt>
                <c:pt idx="881">
                  <c:v>6.3380000000000001</c:v>
                </c:pt>
                <c:pt idx="882">
                  <c:v>6.3479999999999999</c:v>
                </c:pt>
                <c:pt idx="883">
                  <c:v>6.3579999999999997</c:v>
                </c:pt>
                <c:pt idx="884">
                  <c:v>6.3680000000000003</c:v>
                </c:pt>
                <c:pt idx="885">
                  <c:v>6.3769999999999998</c:v>
                </c:pt>
                <c:pt idx="886">
                  <c:v>6.3869999999999996</c:v>
                </c:pt>
                <c:pt idx="887">
                  <c:v>6.3970000000000002</c:v>
                </c:pt>
                <c:pt idx="888">
                  <c:v>6.407</c:v>
                </c:pt>
                <c:pt idx="889">
                  <c:v>6.4169999999999998</c:v>
                </c:pt>
                <c:pt idx="890">
                  <c:v>6.4260000000000002</c:v>
                </c:pt>
                <c:pt idx="891">
                  <c:v>6.4359999999999999</c:v>
                </c:pt>
                <c:pt idx="892">
                  <c:v>6.4459999999999997</c:v>
                </c:pt>
                <c:pt idx="893">
                  <c:v>6.4560000000000004</c:v>
                </c:pt>
                <c:pt idx="894">
                  <c:v>6.4649999999999999</c:v>
                </c:pt>
                <c:pt idx="895">
                  <c:v>6.4749999999999996</c:v>
                </c:pt>
                <c:pt idx="896">
                  <c:v>6.4850000000000003</c:v>
                </c:pt>
                <c:pt idx="897">
                  <c:v>6.4950000000000001</c:v>
                </c:pt>
                <c:pt idx="898">
                  <c:v>6.5049999999999999</c:v>
                </c:pt>
                <c:pt idx="899">
                  <c:v>6.5149999999999997</c:v>
                </c:pt>
                <c:pt idx="900">
                  <c:v>6.524</c:v>
                </c:pt>
                <c:pt idx="901">
                  <c:v>6.5339999999999998</c:v>
                </c:pt>
                <c:pt idx="902">
                  <c:v>6.5439999999999996</c:v>
                </c:pt>
                <c:pt idx="903">
                  <c:v>6.5540000000000003</c:v>
                </c:pt>
                <c:pt idx="904">
                  <c:v>6.5629999999999997</c:v>
                </c:pt>
                <c:pt idx="905">
                  <c:v>6.5730000000000004</c:v>
                </c:pt>
                <c:pt idx="906">
                  <c:v>6.5830000000000002</c:v>
                </c:pt>
                <c:pt idx="907">
                  <c:v>6.593</c:v>
                </c:pt>
                <c:pt idx="908">
                  <c:v>6.6029999999999998</c:v>
                </c:pt>
                <c:pt idx="909">
                  <c:v>6.6130000000000004</c:v>
                </c:pt>
                <c:pt idx="910">
                  <c:v>6.6219999999999999</c:v>
                </c:pt>
                <c:pt idx="911">
                  <c:v>6.6319999999999997</c:v>
                </c:pt>
                <c:pt idx="912">
                  <c:v>6.6420000000000003</c:v>
                </c:pt>
                <c:pt idx="913">
                  <c:v>6.6520000000000001</c:v>
                </c:pt>
                <c:pt idx="914">
                  <c:v>6.6619999999999999</c:v>
                </c:pt>
                <c:pt idx="915">
                  <c:v>6.6710000000000003</c:v>
                </c:pt>
                <c:pt idx="916">
                  <c:v>6.681</c:v>
                </c:pt>
                <c:pt idx="917">
                  <c:v>6.6909999999999998</c:v>
                </c:pt>
                <c:pt idx="918">
                  <c:v>6.7009999999999996</c:v>
                </c:pt>
                <c:pt idx="919">
                  <c:v>6.7110000000000003</c:v>
                </c:pt>
                <c:pt idx="920">
                  <c:v>6.7210000000000001</c:v>
                </c:pt>
                <c:pt idx="921">
                  <c:v>6.7309999999999999</c:v>
                </c:pt>
                <c:pt idx="922">
                  <c:v>6.74</c:v>
                </c:pt>
                <c:pt idx="923">
                  <c:v>6.75</c:v>
                </c:pt>
                <c:pt idx="924">
                  <c:v>6.76</c:v>
                </c:pt>
                <c:pt idx="925">
                  <c:v>6.77</c:v>
                </c:pt>
                <c:pt idx="926">
                  <c:v>6.78</c:v>
                </c:pt>
                <c:pt idx="927">
                  <c:v>6.79</c:v>
                </c:pt>
                <c:pt idx="928">
                  <c:v>6.8</c:v>
                </c:pt>
                <c:pt idx="929">
                  <c:v>6.81</c:v>
                </c:pt>
                <c:pt idx="930">
                  <c:v>6.819</c:v>
                </c:pt>
                <c:pt idx="931">
                  <c:v>6.8289999999999997</c:v>
                </c:pt>
                <c:pt idx="932">
                  <c:v>6.8390000000000004</c:v>
                </c:pt>
                <c:pt idx="933">
                  <c:v>6.8490000000000002</c:v>
                </c:pt>
                <c:pt idx="934">
                  <c:v>6.859</c:v>
                </c:pt>
                <c:pt idx="935">
                  <c:v>6.8689999999999998</c:v>
                </c:pt>
                <c:pt idx="936">
                  <c:v>6.8789999999999996</c:v>
                </c:pt>
                <c:pt idx="937">
                  <c:v>6.8890000000000002</c:v>
                </c:pt>
                <c:pt idx="938">
                  <c:v>6.899</c:v>
                </c:pt>
                <c:pt idx="939">
                  <c:v>6.9089999999999998</c:v>
                </c:pt>
                <c:pt idx="940">
                  <c:v>6.9189999999999996</c:v>
                </c:pt>
                <c:pt idx="941">
                  <c:v>6.9290000000000003</c:v>
                </c:pt>
                <c:pt idx="942">
                  <c:v>6.9390000000000001</c:v>
                </c:pt>
                <c:pt idx="943">
                  <c:v>6.9480000000000004</c:v>
                </c:pt>
                <c:pt idx="944">
                  <c:v>6.9580000000000002</c:v>
                </c:pt>
                <c:pt idx="945">
                  <c:v>6.968</c:v>
                </c:pt>
                <c:pt idx="946">
                  <c:v>6.9779999999999998</c:v>
                </c:pt>
                <c:pt idx="947">
                  <c:v>6.9880000000000004</c:v>
                </c:pt>
                <c:pt idx="948">
                  <c:v>6.9980000000000002</c:v>
                </c:pt>
                <c:pt idx="949">
                  <c:v>7.008</c:v>
                </c:pt>
                <c:pt idx="950">
                  <c:v>7.0179999999999998</c:v>
                </c:pt>
                <c:pt idx="951">
                  <c:v>7.0279999999999996</c:v>
                </c:pt>
                <c:pt idx="952">
                  <c:v>7.0380000000000003</c:v>
                </c:pt>
                <c:pt idx="953">
                  <c:v>7.048</c:v>
                </c:pt>
                <c:pt idx="954">
                  <c:v>7.0579999999999998</c:v>
                </c:pt>
                <c:pt idx="955">
                  <c:v>7.0679999999999996</c:v>
                </c:pt>
                <c:pt idx="956">
                  <c:v>7.0780000000000003</c:v>
                </c:pt>
                <c:pt idx="957">
                  <c:v>7.0880000000000001</c:v>
                </c:pt>
                <c:pt idx="958">
                  <c:v>7.0979999999999999</c:v>
                </c:pt>
                <c:pt idx="959">
                  <c:v>7.1079999999999997</c:v>
                </c:pt>
                <c:pt idx="960">
                  <c:v>7.1180000000000003</c:v>
                </c:pt>
                <c:pt idx="961">
                  <c:v>7.1280000000000001</c:v>
                </c:pt>
                <c:pt idx="962">
                  <c:v>7.1379999999999999</c:v>
                </c:pt>
                <c:pt idx="963">
                  <c:v>7.1479999999999997</c:v>
                </c:pt>
                <c:pt idx="964">
                  <c:v>7.1580000000000004</c:v>
                </c:pt>
                <c:pt idx="965">
                  <c:v>7.1680000000000001</c:v>
                </c:pt>
                <c:pt idx="966">
                  <c:v>7.1779999999999999</c:v>
                </c:pt>
                <c:pt idx="967">
                  <c:v>7.1879999999999997</c:v>
                </c:pt>
                <c:pt idx="968">
                  <c:v>7.1980000000000004</c:v>
                </c:pt>
                <c:pt idx="969">
                  <c:v>7.2080000000000002</c:v>
                </c:pt>
                <c:pt idx="970">
                  <c:v>7.218</c:v>
                </c:pt>
                <c:pt idx="971">
                  <c:v>7.2279999999999998</c:v>
                </c:pt>
                <c:pt idx="972">
                  <c:v>7.2380000000000004</c:v>
                </c:pt>
                <c:pt idx="973">
                  <c:v>7.2480000000000002</c:v>
                </c:pt>
                <c:pt idx="974">
                  <c:v>7.258</c:v>
                </c:pt>
                <c:pt idx="975">
                  <c:v>7.2679999999999998</c:v>
                </c:pt>
                <c:pt idx="976">
                  <c:v>7.2779999999999996</c:v>
                </c:pt>
                <c:pt idx="977">
                  <c:v>7.2880000000000003</c:v>
                </c:pt>
                <c:pt idx="978">
                  <c:v>7.298</c:v>
                </c:pt>
                <c:pt idx="979">
                  <c:v>7.3079999999999998</c:v>
                </c:pt>
                <c:pt idx="980">
                  <c:v>7.3179999999999996</c:v>
                </c:pt>
                <c:pt idx="981">
                  <c:v>7.3280000000000003</c:v>
                </c:pt>
                <c:pt idx="982">
                  <c:v>7.3380000000000001</c:v>
                </c:pt>
                <c:pt idx="983">
                  <c:v>7.3490000000000002</c:v>
                </c:pt>
                <c:pt idx="984">
                  <c:v>7.359</c:v>
                </c:pt>
                <c:pt idx="985">
                  <c:v>7.3689999999999998</c:v>
                </c:pt>
                <c:pt idx="986">
                  <c:v>7.3789999999999996</c:v>
                </c:pt>
                <c:pt idx="987">
                  <c:v>7.3890000000000002</c:v>
                </c:pt>
                <c:pt idx="988">
                  <c:v>7.399</c:v>
                </c:pt>
                <c:pt idx="989">
                  <c:v>7.4089999999999998</c:v>
                </c:pt>
                <c:pt idx="990">
                  <c:v>7.4189999999999996</c:v>
                </c:pt>
                <c:pt idx="991">
                  <c:v>7.4290000000000003</c:v>
                </c:pt>
                <c:pt idx="992">
                  <c:v>7.44</c:v>
                </c:pt>
                <c:pt idx="993">
                  <c:v>7.45</c:v>
                </c:pt>
                <c:pt idx="994">
                  <c:v>7.46</c:v>
                </c:pt>
                <c:pt idx="995">
                  <c:v>7.47</c:v>
                </c:pt>
                <c:pt idx="996">
                  <c:v>7.48</c:v>
                </c:pt>
                <c:pt idx="997">
                  <c:v>7.49</c:v>
                </c:pt>
                <c:pt idx="998">
                  <c:v>7.5</c:v>
                </c:pt>
                <c:pt idx="999">
                  <c:v>7.51</c:v>
                </c:pt>
                <c:pt idx="1000">
                  <c:v>7.5209999999999999</c:v>
                </c:pt>
                <c:pt idx="1001">
                  <c:v>7.5309999999999997</c:v>
                </c:pt>
                <c:pt idx="1002">
                  <c:v>7.5410000000000004</c:v>
                </c:pt>
                <c:pt idx="1003">
                  <c:v>7.5510000000000002</c:v>
                </c:pt>
                <c:pt idx="1004">
                  <c:v>7.5609999999999999</c:v>
                </c:pt>
                <c:pt idx="1005">
                  <c:v>7.5709999999999997</c:v>
                </c:pt>
                <c:pt idx="1006">
                  <c:v>7.5819999999999999</c:v>
                </c:pt>
                <c:pt idx="1007">
                  <c:v>7.5919999999999996</c:v>
                </c:pt>
                <c:pt idx="1008">
                  <c:v>7.6020000000000003</c:v>
                </c:pt>
                <c:pt idx="1009">
                  <c:v>7.6120000000000001</c:v>
                </c:pt>
                <c:pt idx="1010">
                  <c:v>7.6219999999999999</c:v>
                </c:pt>
                <c:pt idx="1011">
                  <c:v>7.6319999999999997</c:v>
                </c:pt>
                <c:pt idx="1012">
                  <c:v>7.6429999999999998</c:v>
                </c:pt>
                <c:pt idx="1013">
                  <c:v>7.6529999999999996</c:v>
                </c:pt>
                <c:pt idx="1014">
                  <c:v>7.6630000000000003</c:v>
                </c:pt>
                <c:pt idx="1015">
                  <c:v>7.673</c:v>
                </c:pt>
                <c:pt idx="1016">
                  <c:v>7.6829999999999998</c:v>
                </c:pt>
                <c:pt idx="1017">
                  <c:v>7.694</c:v>
                </c:pt>
                <c:pt idx="1018">
                  <c:v>7.7039999999999997</c:v>
                </c:pt>
                <c:pt idx="1019">
                  <c:v>7.7140000000000004</c:v>
                </c:pt>
                <c:pt idx="1020">
                  <c:v>7.7240000000000002</c:v>
                </c:pt>
                <c:pt idx="1021">
                  <c:v>7.734</c:v>
                </c:pt>
                <c:pt idx="1022">
                  <c:v>7.7450000000000001</c:v>
                </c:pt>
                <c:pt idx="1023">
                  <c:v>7.7549999999999999</c:v>
                </c:pt>
                <c:pt idx="1024">
                  <c:v>7.7649999999999997</c:v>
                </c:pt>
                <c:pt idx="1025">
                  <c:v>7.7750000000000004</c:v>
                </c:pt>
                <c:pt idx="1026">
                  <c:v>7.7859999999999996</c:v>
                </c:pt>
                <c:pt idx="1027">
                  <c:v>7.7960000000000003</c:v>
                </c:pt>
                <c:pt idx="1028">
                  <c:v>7.806</c:v>
                </c:pt>
                <c:pt idx="1029">
                  <c:v>7.8159999999999998</c:v>
                </c:pt>
                <c:pt idx="1030">
                  <c:v>7.827</c:v>
                </c:pt>
                <c:pt idx="1031">
                  <c:v>7.8369999999999997</c:v>
                </c:pt>
                <c:pt idx="1032">
                  <c:v>7.8470000000000004</c:v>
                </c:pt>
                <c:pt idx="1033">
                  <c:v>7.8570000000000002</c:v>
                </c:pt>
                <c:pt idx="1034">
                  <c:v>7.8680000000000003</c:v>
                </c:pt>
                <c:pt idx="1035">
                  <c:v>7.8780000000000001</c:v>
                </c:pt>
                <c:pt idx="1036">
                  <c:v>7.8879999999999999</c:v>
                </c:pt>
                <c:pt idx="1037">
                  <c:v>7.8979999999999997</c:v>
                </c:pt>
                <c:pt idx="1038">
                  <c:v>7.9089999999999998</c:v>
                </c:pt>
                <c:pt idx="1039">
                  <c:v>7.9189999999999996</c:v>
                </c:pt>
                <c:pt idx="1040">
                  <c:v>7.9290000000000003</c:v>
                </c:pt>
                <c:pt idx="1041">
                  <c:v>7.94</c:v>
                </c:pt>
                <c:pt idx="1042">
                  <c:v>7.95</c:v>
                </c:pt>
                <c:pt idx="1043">
                  <c:v>7.96</c:v>
                </c:pt>
                <c:pt idx="1044">
                  <c:v>7.9710000000000001</c:v>
                </c:pt>
                <c:pt idx="1045">
                  <c:v>7.9809999999999999</c:v>
                </c:pt>
                <c:pt idx="1046">
                  <c:v>7.9909999999999997</c:v>
                </c:pt>
                <c:pt idx="1047">
                  <c:v>8.0020000000000007</c:v>
                </c:pt>
                <c:pt idx="1048">
                  <c:v>8.0120000000000005</c:v>
                </c:pt>
                <c:pt idx="1049">
                  <c:v>8.0229999999999997</c:v>
                </c:pt>
                <c:pt idx="1050">
                  <c:v>8.0329999999999995</c:v>
                </c:pt>
                <c:pt idx="1051">
                  <c:v>8.0429999999999993</c:v>
                </c:pt>
                <c:pt idx="1052">
                  <c:v>8.0540000000000003</c:v>
                </c:pt>
                <c:pt idx="1053">
                  <c:v>8.0640000000000001</c:v>
                </c:pt>
                <c:pt idx="1054">
                  <c:v>8.0749999999999993</c:v>
                </c:pt>
                <c:pt idx="1055">
                  <c:v>8.0869999999999997</c:v>
                </c:pt>
                <c:pt idx="1056">
                  <c:v>8.1</c:v>
                </c:pt>
                <c:pt idx="1057">
                  <c:v>8.1150000000000002</c:v>
                </c:pt>
                <c:pt idx="1058">
                  <c:v>8.1310000000000002</c:v>
                </c:pt>
                <c:pt idx="1059">
                  <c:v>8.1489999999999991</c:v>
                </c:pt>
                <c:pt idx="1060">
                  <c:v>8.1660000000000004</c:v>
                </c:pt>
                <c:pt idx="1061">
                  <c:v>8.1829999999999998</c:v>
                </c:pt>
                <c:pt idx="1062">
                  <c:v>8.1989999999999998</c:v>
                </c:pt>
                <c:pt idx="1063">
                  <c:v>8.2140000000000004</c:v>
                </c:pt>
                <c:pt idx="1064">
                  <c:v>8.2279999999999998</c:v>
                </c:pt>
                <c:pt idx="1065">
                  <c:v>8.2409999999999997</c:v>
                </c:pt>
                <c:pt idx="1066">
                  <c:v>8.2550000000000008</c:v>
                </c:pt>
                <c:pt idx="1067">
                  <c:v>8.2680000000000007</c:v>
                </c:pt>
                <c:pt idx="1068">
                  <c:v>8.2799999999999994</c:v>
                </c:pt>
                <c:pt idx="1069">
                  <c:v>8.2929999999999993</c:v>
                </c:pt>
                <c:pt idx="1070">
                  <c:v>8.3049999999999997</c:v>
                </c:pt>
                <c:pt idx="1071">
                  <c:v>8.3170000000000002</c:v>
                </c:pt>
                <c:pt idx="1072">
                  <c:v>8.3290000000000006</c:v>
                </c:pt>
                <c:pt idx="1073">
                  <c:v>8.3409999999999993</c:v>
                </c:pt>
                <c:pt idx="1074">
                  <c:v>8.3529999999999998</c:v>
                </c:pt>
                <c:pt idx="1075">
                  <c:v>8.3650000000000002</c:v>
                </c:pt>
                <c:pt idx="1076">
                  <c:v>8.3759999999999994</c:v>
                </c:pt>
                <c:pt idx="1077">
                  <c:v>8.3879999999999999</c:v>
                </c:pt>
                <c:pt idx="1078">
                  <c:v>8.4</c:v>
                </c:pt>
                <c:pt idx="1079">
                  <c:v>8.4120000000000008</c:v>
                </c:pt>
                <c:pt idx="1080">
                  <c:v>8.4239999999999995</c:v>
                </c:pt>
                <c:pt idx="1081">
                  <c:v>8.4350000000000005</c:v>
                </c:pt>
                <c:pt idx="1082">
                  <c:v>8.4469999999999992</c:v>
                </c:pt>
                <c:pt idx="1083">
                  <c:v>8.4589999999999996</c:v>
                </c:pt>
                <c:pt idx="1084">
                  <c:v>8.4710000000000001</c:v>
                </c:pt>
                <c:pt idx="1085">
                  <c:v>8.4830000000000005</c:v>
                </c:pt>
                <c:pt idx="1086">
                  <c:v>8.4949999999999992</c:v>
                </c:pt>
                <c:pt idx="1087">
                  <c:v>8.5069999999999997</c:v>
                </c:pt>
                <c:pt idx="1088">
                  <c:v>8.52</c:v>
                </c:pt>
                <c:pt idx="1089">
                  <c:v>8.532</c:v>
                </c:pt>
                <c:pt idx="1090">
                  <c:v>8.5449999999999999</c:v>
                </c:pt>
                <c:pt idx="1091">
                  <c:v>8.5579999999999998</c:v>
                </c:pt>
                <c:pt idx="1092">
                  <c:v>8.5709999999999997</c:v>
                </c:pt>
                <c:pt idx="1093">
                  <c:v>8.5830000000000002</c:v>
                </c:pt>
                <c:pt idx="1094">
                  <c:v>8.5950000000000006</c:v>
                </c:pt>
                <c:pt idx="1095">
                  <c:v>8.6069999999999993</c:v>
                </c:pt>
                <c:pt idx="1096">
                  <c:v>8.6189999999999998</c:v>
                </c:pt>
                <c:pt idx="1097">
                  <c:v>8.6310000000000002</c:v>
                </c:pt>
                <c:pt idx="1098">
                  <c:v>8.6430000000000007</c:v>
                </c:pt>
                <c:pt idx="1099">
                  <c:v>8.6549999999999994</c:v>
                </c:pt>
                <c:pt idx="1100">
                  <c:v>8.6669999999999998</c:v>
                </c:pt>
                <c:pt idx="1101">
                  <c:v>8.6790000000000003</c:v>
                </c:pt>
                <c:pt idx="1102">
                  <c:v>8.6910000000000007</c:v>
                </c:pt>
                <c:pt idx="1103">
                  <c:v>8.7029999999999994</c:v>
                </c:pt>
                <c:pt idx="1104">
                  <c:v>8.7140000000000004</c:v>
                </c:pt>
                <c:pt idx="1105">
                  <c:v>8.7260000000000009</c:v>
                </c:pt>
                <c:pt idx="1106">
                  <c:v>8.7379999999999995</c:v>
                </c:pt>
                <c:pt idx="1107">
                  <c:v>8.75</c:v>
                </c:pt>
                <c:pt idx="1108">
                  <c:v>8.7620000000000005</c:v>
                </c:pt>
                <c:pt idx="1109">
                  <c:v>8.7739999999999991</c:v>
                </c:pt>
                <c:pt idx="1110">
                  <c:v>8.7859999999999996</c:v>
                </c:pt>
                <c:pt idx="1111">
                  <c:v>8.798</c:v>
                </c:pt>
                <c:pt idx="1112">
                  <c:v>8.81</c:v>
                </c:pt>
                <c:pt idx="1113">
                  <c:v>8.8230000000000004</c:v>
                </c:pt>
                <c:pt idx="1114">
                  <c:v>8.8350000000000009</c:v>
                </c:pt>
                <c:pt idx="1115">
                  <c:v>8.8469999999999995</c:v>
                </c:pt>
                <c:pt idx="1116">
                  <c:v>8.859</c:v>
                </c:pt>
                <c:pt idx="1117">
                  <c:v>8.8710000000000004</c:v>
                </c:pt>
                <c:pt idx="1118">
                  <c:v>8.8840000000000003</c:v>
                </c:pt>
                <c:pt idx="1119">
                  <c:v>8.8960000000000008</c:v>
                </c:pt>
                <c:pt idx="1120">
                  <c:v>8.9090000000000007</c:v>
                </c:pt>
                <c:pt idx="1121">
                  <c:v>8.9209999999999994</c:v>
                </c:pt>
                <c:pt idx="1122">
                  <c:v>8.9339999999999993</c:v>
                </c:pt>
                <c:pt idx="1123">
                  <c:v>8.9459999999999997</c:v>
                </c:pt>
                <c:pt idx="1124">
                  <c:v>8.9600000000000009</c:v>
                </c:pt>
                <c:pt idx="1125">
                  <c:v>8.9730000000000008</c:v>
                </c:pt>
                <c:pt idx="1126">
                  <c:v>8.9879999999999995</c:v>
                </c:pt>
                <c:pt idx="1127">
                  <c:v>9.0060000000000002</c:v>
                </c:pt>
                <c:pt idx="1128">
                  <c:v>9.0359999999999996</c:v>
                </c:pt>
                <c:pt idx="1129">
                  <c:v>9.0630000000000006</c:v>
                </c:pt>
                <c:pt idx="1130">
                  <c:v>9.0809999999999995</c:v>
                </c:pt>
                <c:pt idx="1131">
                  <c:v>9.0939999999999994</c:v>
                </c:pt>
                <c:pt idx="1132">
                  <c:v>9.1080000000000005</c:v>
                </c:pt>
                <c:pt idx="1133">
                  <c:v>9.1340000000000003</c:v>
                </c:pt>
                <c:pt idx="1134">
                  <c:v>9.1709999999999994</c:v>
                </c:pt>
                <c:pt idx="1135">
                  <c:v>9.2010000000000005</c:v>
                </c:pt>
                <c:pt idx="1136">
                  <c:v>9.2219999999999995</c:v>
                </c:pt>
                <c:pt idx="1137">
                  <c:v>9.2390000000000008</c:v>
                </c:pt>
                <c:pt idx="1138">
                  <c:v>9.2550000000000008</c:v>
                </c:pt>
                <c:pt idx="1139">
                  <c:v>9.2729999999999997</c:v>
                </c:pt>
                <c:pt idx="1140">
                  <c:v>9.4179999999999993</c:v>
                </c:pt>
                <c:pt idx="1141">
                  <c:v>10.220000000000001</c:v>
                </c:pt>
                <c:pt idx="1142">
                  <c:v>11.01</c:v>
                </c:pt>
                <c:pt idx="1143">
                  <c:v>11.31</c:v>
                </c:pt>
                <c:pt idx="1144">
                  <c:v>11.33</c:v>
                </c:pt>
                <c:pt idx="1145">
                  <c:v>11.32</c:v>
                </c:pt>
                <c:pt idx="1146">
                  <c:v>11.31</c:v>
                </c:pt>
                <c:pt idx="1147">
                  <c:v>11.32</c:v>
                </c:pt>
                <c:pt idx="1148">
                  <c:v>11.32</c:v>
                </c:pt>
                <c:pt idx="1149">
                  <c:v>11.32</c:v>
                </c:pt>
                <c:pt idx="1150">
                  <c:v>11.32</c:v>
                </c:pt>
              </c:numCache>
            </c:numRef>
          </c:xVal>
          <c:yVal>
            <c:numRef>
              <c:f>'S11'!$B$2:$B$1927</c:f>
              <c:numCache>
                <c:formatCode>General</c:formatCode>
                <c:ptCount val="1926"/>
                <c:pt idx="0">
                  <c:v>-7.2000000000000005E-4</c:v>
                </c:pt>
                <c:pt idx="1">
                  <c:v>-6.8000000000000005E-4</c:v>
                </c:pt>
                <c:pt idx="2">
                  <c:v>-5.5000000000000003E-4</c:v>
                </c:pt>
                <c:pt idx="3">
                  <c:v>-2.9E-4</c:v>
                </c:pt>
                <c:pt idx="4">
                  <c:v>-1.8000000000000001E-4</c:v>
                </c:pt>
                <c:pt idx="5">
                  <c:v>-7.6000000000000004E-4</c:v>
                </c:pt>
                <c:pt idx="6">
                  <c:v>-1.6299999999999999E-3</c:v>
                </c:pt>
                <c:pt idx="7">
                  <c:v>-1.4300000000000001E-3</c:v>
                </c:pt>
                <c:pt idx="8">
                  <c:v>-5.2999999999999998E-4</c:v>
                </c:pt>
                <c:pt idx="9">
                  <c:v>2.3000000000000001E-4</c:v>
                </c:pt>
                <c:pt idx="10">
                  <c:v>2.0420000000000001E-2</c:v>
                </c:pt>
                <c:pt idx="11">
                  <c:v>4.9829999999999999E-2</c:v>
                </c:pt>
                <c:pt idx="12">
                  <c:v>5.8610000000000002E-2</c:v>
                </c:pt>
                <c:pt idx="13">
                  <c:v>5.0279999999999998E-2</c:v>
                </c:pt>
                <c:pt idx="14">
                  <c:v>4.333E-2</c:v>
                </c:pt>
                <c:pt idx="15">
                  <c:v>5.9520000000000003E-2</c:v>
                </c:pt>
                <c:pt idx="16">
                  <c:v>8.7559999999999999E-2</c:v>
                </c:pt>
                <c:pt idx="17">
                  <c:v>0.1076</c:v>
                </c:pt>
                <c:pt idx="18">
                  <c:v>0.1188</c:v>
                </c:pt>
                <c:pt idx="19">
                  <c:v>0.12690000000000001</c:v>
                </c:pt>
                <c:pt idx="20">
                  <c:v>0.1346</c:v>
                </c:pt>
                <c:pt idx="21">
                  <c:v>0.1439</c:v>
                </c:pt>
                <c:pt idx="22">
                  <c:v>0.16039999999999999</c:v>
                </c:pt>
                <c:pt idx="23">
                  <c:v>0.19040000000000001</c:v>
                </c:pt>
                <c:pt idx="24">
                  <c:v>0.2339</c:v>
                </c:pt>
                <c:pt idx="25">
                  <c:v>0.2873</c:v>
                </c:pt>
                <c:pt idx="26">
                  <c:v>0.34920000000000001</c:v>
                </c:pt>
                <c:pt idx="27">
                  <c:v>0.42459999999999998</c:v>
                </c:pt>
                <c:pt idx="28">
                  <c:v>0.51539999999999997</c:v>
                </c:pt>
                <c:pt idx="29">
                  <c:v>0.62160000000000004</c:v>
                </c:pt>
                <c:pt idx="30">
                  <c:v>0.72260000000000002</c:v>
                </c:pt>
                <c:pt idx="31">
                  <c:v>0.81200000000000006</c:v>
                </c:pt>
                <c:pt idx="32">
                  <c:v>0.91190000000000004</c:v>
                </c:pt>
                <c:pt idx="33">
                  <c:v>1.0329999999999999</c:v>
                </c:pt>
                <c:pt idx="34">
                  <c:v>1.1830000000000001</c:v>
                </c:pt>
                <c:pt idx="35">
                  <c:v>1.3640000000000001</c:v>
                </c:pt>
                <c:pt idx="36">
                  <c:v>1.5740000000000001</c:v>
                </c:pt>
                <c:pt idx="37">
                  <c:v>1.8080000000000001</c:v>
                </c:pt>
                <c:pt idx="38">
                  <c:v>2.0640000000000001</c:v>
                </c:pt>
                <c:pt idx="39">
                  <c:v>2.3370000000000002</c:v>
                </c:pt>
                <c:pt idx="40">
                  <c:v>2.61</c:v>
                </c:pt>
                <c:pt idx="41">
                  <c:v>2.887</c:v>
                </c:pt>
                <c:pt idx="42">
                  <c:v>3.1789999999999998</c:v>
                </c:pt>
                <c:pt idx="43">
                  <c:v>3.4940000000000002</c:v>
                </c:pt>
                <c:pt idx="44">
                  <c:v>3.8340000000000001</c:v>
                </c:pt>
                <c:pt idx="45">
                  <c:v>4.1950000000000003</c:v>
                </c:pt>
                <c:pt idx="46">
                  <c:v>4.5750000000000002</c:v>
                </c:pt>
                <c:pt idx="47">
                  <c:v>4.97</c:v>
                </c:pt>
                <c:pt idx="48">
                  <c:v>5.383</c:v>
                </c:pt>
                <c:pt idx="49">
                  <c:v>5.8170000000000002</c:v>
                </c:pt>
                <c:pt idx="50">
                  <c:v>6.274</c:v>
                </c:pt>
                <c:pt idx="51">
                  <c:v>6.7489999999999997</c:v>
                </c:pt>
                <c:pt idx="52">
                  <c:v>7.2430000000000003</c:v>
                </c:pt>
                <c:pt idx="53">
                  <c:v>7.7569999999999997</c:v>
                </c:pt>
                <c:pt idx="54">
                  <c:v>8.2870000000000008</c:v>
                </c:pt>
                <c:pt idx="55">
                  <c:v>8.8320000000000007</c:v>
                </c:pt>
                <c:pt idx="56">
                  <c:v>9.3919999999999995</c:v>
                </c:pt>
                <c:pt idx="57">
                  <c:v>9.9649999999999999</c:v>
                </c:pt>
                <c:pt idx="58">
                  <c:v>10.55</c:v>
                </c:pt>
                <c:pt idx="59">
                  <c:v>11.16</c:v>
                </c:pt>
                <c:pt idx="60">
                  <c:v>11.77</c:v>
                </c:pt>
                <c:pt idx="61">
                  <c:v>12.4</c:v>
                </c:pt>
                <c:pt idx="62">
                  <c:v>13.04</c:v>
                </c:pt>
                <c:pt idx="63">
                  <c:v>13.7</c:v>
                </c:pt>
                <c:pt idx="64">
                  <c:v>14.38</c:v>
                </c:pt>
                <c:pt idx="65">
                  <c:v>15.06</c:v>
                </c:pt>
                <c:pt idx="66">
                  <c:v>15.76</c:v>
                </c:pt>
                <c:pt idx="67">
                  <c:v>16.48</c:v>
                </c:pt>
                <c:pt idx="68">
                  <c:v>17.21</c:v>
                </c:pt>
                <c:pt idx="69">
                  <c:v>17.96</c:v>
                </c:pt>
                <c:pt idx="70">
                  <c:v>18.72</c:v>
                </c:pt>
                <c:pt idx="71">
                  <c:v>19.489999999999998</c:v>
                </c:pt>
                <c:pt idx="72">
                  <c:v>20.29</c:v>
                </c:pt>
                <c:pt idx="73">
                  <c:v>21.09</c:v>
                </c:pt>
                <c:pt idx="74">
                  <c:v>21.91</c:v>
                </c:pt>
                <c:pt idx="75">
                  <c:v>22.74</c:v>
                </c:pt>
                <c:pt idx="76">
                  <c:v>23.58</c:v>
                </c:pt>
                <c:pt idx="77">
                  <c:v>24.43</c:v>
                </c:pt>
                <c:pt idx="78">
                  <c:v>25.29</c:v>
                </c:pt>
                <c:pt idx="79">
                  <c:v>26.17</c:v>
                </c:pt>
                <c:pt idx="80">
                  <c:v>27.06</c:v>
                </c:pt>
                <c:pt idx="81">
                  <c:v>27.96</c:v>
                </c:pt>
                <c:pt idx="82">
                  <c:v>28.88</c:v>
                </c:pt>
                <c:pt idx="83">
                  <c:v>29.79</c:v>
                </c:pt>
                <c:pt idx="84">
                  <c:v>30.71</c:v>
                </c:pt>
                <c:pt idx="85">
                  <c:v>31.64</c:v>
                </c:pt>
                <c:pt idx="86">
                  <c:v>32.58</c:v>
                </c:pt>
                <c:pt idx="87">
                  <c:v>33.520000000000003</c:v>
                </c:pt>
                <c:pt idx="88">
                  <c:v>34.47</c:v>
                </c:pt>
                <c:pt idx="89">
                  <c:v>35.43</c:v>
                </c:pt>
                <c:pt idx="90">
                  <c:v>36.39</c:v>
                </c:pt>
                <c:pt idx="91">
                  <c:v>37.36</c:v>
                </c:pt>
                <c:pt idx="92">
                  <c:v>38.340000000000003</c:v>
                </c:pt>
                <c:pt idx="93">
                  <c:v>39.32</c:v>
                </c:pt>
                <c:pt idx="94">
                  <c:v>40.31</c:v>
                </c:pt>
                <c:pt idx="95">
                  <c:v>41.3</c:v>
                </c:pt>
                <c:pt idx="96">
                  <c:v>42.3</c:v>
                </c:pt>
                <c:pt idx="97">
                  <c:v>43.31</c:v>
                </c:pt>
                <c:pt idx="98">
                  <c:v>44.32</c:v>
                </c:pt>
                <c:pt idx="99">
                  <c:v>45.34</c:v>
                </c:pt>
                <c:pt idx="100">
                  <c:v>46.36</c:v>
                </c:pt>
                <c:pt idx="101">
                  <c:v>47.39</c:v>
                </c:pt>
                <c:pt idx="102">
                  <c:v>48.42</c:v>
                </c:pt>
                <c:pt idx="103">
                  <c:v>49.46</c:v>
                </c:pt>
                <c:pt idx="104">
                  <c:v>50.49</c:v>
                </c:pt>
                <c:pt idx="105">
                  <c:v>51.53</c:v>
                </c:pt>
                <c:pt idx="106">
                  <c:v>52.57</c:v>
                </c:pt>
                <c:pt idx="107">
                  <c:v>53.62</c:v>
                </c:pt>
                <c:pt idx="108">
                  <c:v>54.67</c:v>
                </c:pt>
                <c:pt idx="109">
                  <c:v>55.73</c:v>
                </c:pt>
                <c:pt idx="110">
                  <c:v>56.78</c:v>
                </c:pt>
                <c:pt idx="111">
                  <c:v>57.85</c:v>
                </c:pt>
                <c:pt idx="112">
                  <c:v>58.91</c:v>
                </c:pt>
                <c:pt idx="113">
                  <c:v>59.98</c:v>
                </c:pt>
                <c:pt idx="114">
                  <c:v>61.04</c:v>
                </c:pt>
                <c:pt idx="115">
                  <c:v>62.12</c:v>
                </c:pt>
                <c:pt idx="116">
                  <c:v>63.19</c:v>
                </c:pt>
                <c:pt idx="117">
                  <c:v>64.27</c:v>
                </c:pt>
                <c:pt idx="118">
                  <c:v>65.34</c:v>
                </c:pt>
                <c:pt idx="119">
                  <c:v>66.42</c:v>
                </c:pt>
                <c:pt idx="120">
                  <c:v>67.5</c:v>
                </c:pt>
                <c:pt idx="121">
                  <c:v>68.58</c:v>
                </c:pt>
                <c:pt idx="122">
                  <c:v>69.66</c:v>
                </c:pt>
                <c:pt idx="123">
                  <c:v>70.739999999999995</c:v>
                </c:pt>
                <c:pt idx="124">
                  <c:v>71.819999999999993</c:v>
                </c:pt>
                <c:pt idx="125">
                  <c:v>72.900000000000006</c:v>
                </c:pt>
                <c:pt idx="126">
                  <c:v>73.989999999999995</c:v>
                </c:pt>
                <c:pt idx="127">
                  <c:v>75.069999999999993</c:v>
                </c:pt>
                <c:pt idx="128">
                  <c:v>76.16</c:v>
                </c:pt>
                <c:pt idx="129">
                  <c:v>77.239999999999995</c:v>
                </c:pt>
                <c:pt idx="130">
                  <c:v>78.33</c:v>
                </c:pt>
                <c:pt idx="131">
                  <c:v>79.41</c:v>
                </c:pt>
                <c:pt idx="132">
                  <c:v>80.489999999999995</c:v>
                </c:pt>
                <c:pt idx="133">
                  <c:v>81.569999999999993</c:v>
                </c:pt>
                <c:pt idx="134">
                  <c:v>82.65</c:v>
                </c:pt>
                <c:pt idx="135">
                  <c:v>83.73</c:v>
                </c:pt>
                <c:pt idx="136">
                  <c:v>84.81</c:v>
                </c:pt>
                <c:pt idx="137">
                  <c:v>85.89</c:v>
                </c:pt>
                <c:pt idx="138">
                  <c:v>86.96</c:v>
                </c:pt>
                <c:pt idx="139">
                  <c:v>88.04</c:v>
                </c:pt>
                <c:pt idx="140">
                  <c:v>89.1</c:v>
                </c:pt>
                <c:pt idx="141">
                  <c:v>90.16</c:v>
                </c:pt>
                <c:pt idx="142">
                  <c:v>91.22</c:v>
                </c:pt>
                <c:pt idx="143">
                  <c:v>92.28</c:v>
                </c:pt>
                <c:pt idx="144">
                  <c:v>93.33</c:v>
                </c:pt>
                <c:pt idx="145">
                  <c:v>94.37</c:v>
                </c:pt>
                <c:pt idx="146">
                  <c:v>95.42</c:v>
                </c:pt>
                <c:pt idx="147">
                  <c:v>96.46</c:v>
                </c:pt>
                <c:pt idx="148">
                  <c:v>97.5</c:v>
                </c:pt>
                <c:pt idx="149">
                  <c:v>98.53</c:v>
                </c:pt>
                <c:pt idx="150">
                  <c:v>99.56</c:v>
                </c:pt>
                <c:pt idx="151">
                  <c:v>100.58</c:v>
                </c:pt>
                <c:pt idx="152">
                  <c:v>101.6</c:v>
                </c:pt>
                <c:pt idx="153">
                  <c:v>102.62</c:v>
                </c:pt>
                <c:pt idx="154">
                  <c:v>103.62</c:v>
                </c:pt>
                <c:pt idx="155">
                  <c:v>104.63</c:v>
                </c:pt>
                <c:pt idx="156">
                  <c:v>105.62</c:v>
                </c:pt>
                <c:pt idx="157">
                  <c:v>106.6</c:v>
                </c:pt>
                <c:pt idx="158">
                  <c:v>107.57</c:v>
                </c:pt>
                <c:pt idx="159">
                  <c:v>108.52</c:v>
                </c:pt>
                <c:pt idx="160">
                  <c:v>109.47</c:v>
                </c:pt>
                <c:pt idx="161">
                  <c:v>110.4</c:v>
                </c:pt>
                <c:pt idx="162">
                  <c:v>111.33</c:v>
                </c:pt>
                <c:pt idx="163">
                  <c:v>112.25</c:v>
                </c:pt>
                <c:pt idx="164">
                  <c:v>113.16</c:v>
                </c:pt>
                <c:pt idx="165">
                  <c:v>114.06</c:v>
                </c:pt>
                <c:pt idx="166">
                  <c:v>114.95</c:v>
                </c:pt>
                <c:pt idx="167">
                  <c:v>115.84</c:v>
                </c:pt>
                <c:pt idx="168">
                  <c:v>116.71</c:v>
                </c:pt>
                <c:pt idx="169">
                  <c:v>117.59</c:v>
                </c:pt>
                <c:pt idx="170">
                  <c:v>118.46</c:v>
                </c:pt>
                <c:pt idx="171">
                  <c:v>119.32</c:v>
                </c:pt>
                <c:pt idx="172">
                  <c:v>120.19</c:v>
                </c:pt>
                <c:pt idx="173">
                  <c:v>121.04</c:v>
                </c:pt>
                <c:pt idx="174">
                  <c:v>121.89</c:v>
                </c:pt>
                <c:pt idx="175">
                  <c:v>122.74</c:v>
                </c:pt>
                <c:pt idx="176">
                  <c:v>123.58</c:v>
                </c:pt>
                <c:pt idx="177">
                  <c:v>124.42</c:v>
                </c:pt>
                <c:pt idx="178">
                  <c:v>125.25</c:v>
                </c:pt>
                <c:pt idx="179">
                  <c:v>126.08</c:v>
                </c:pt>
                <c:pt idx="180">
                  <c:v>126.92</c:v>
                </c:pt>
                <c:pt idx="181">
                  <c:v>127.74</c:v>
                </c:pt>
                <c:pt idx="182">
                  <c:v>128.57</c:v>
                </c:pt>
                <c:pt idx="183">
                  <c:v>129.38</c:v>
                </c:pt>
                <c:pt idx="184">
                  <c:v>130.19999999999999</c:v>
                </c:pt>
                <c:pt idx="185">
                  <c:v>131</c:v>
                </c:pt>
                <c:pt idx="186">
                  <c:v>131.80000000000001</c:v>
                </c:pt>
                <c:pt idx="187">
                  <c:v>132.6</c:v>
                </c:pt>
                <c:pt idx="188">
                  <c:v>133.38999999999999</c:v>
                </c:pt>
                <c:pt idx="189">
                  <c:v>134.16999999999999</c:v>
                </c:pt>
                <c:pt idx="190">
                  <c:v>134.94999999999999</c:v>
                </c:pt>
                <c:pt idx="191">
                  <c:v>135.72999999999999</c:v>
                </c:pt>
                <c:pt idx="192">
                  <c:v>136.5</c:v>
                </c:pt>
                <c:pt idx="193">
                  <c:v>137.26</c:v>
                </c:pt>
                <c:pt idx="194">
                  <c:v>138</c:v>
                </c:pt>
                <c:pt idx="195">
                  <c:v>138.72</c:v>
                </c:pt>
                <c:pt idx="196">
                  <c:v>139.4</c:v>
                </c:pt>
                <c:pt idx="197">
                  <c:v>140.08000000000001</c:v>
                </c:pt>
                <c:pt idx="198">
                  <c:v>140.74</c:v>
                </c:pt>
                <c:pt idx="199">
                  <c:v>141.38999999999999</c:v>
                </c:pt>
                <c:pt idx="200">
                  <c:v>142.03</c:v>
                </c:pt>
                <c:pt idx="201">
                  <c:v>142.65</c:v>
                </c:pt>
                <c:pt idx="202">
                  <c:v>143.26</c:v>
                </c:pt>
                <c:pt idx="203">
                  <c:v>143.85</c:v>
                </c:pt>
                <c:pt idx="204">
                  <c:v>144.41</c:v>
                </c:pt>
                <c:pt idx="205">
                  <c:v>144.97</c:v>
                </c:pt>
                <c:pt idx="206">
                  <c:v>145.53</c:v>
                </c:pt>
                <c:pt idx="207">
                  <c:v>146.06</c:v>
                </c:pt>
                <c:pt idx="208">
                  <c:v>146.58000000000001</c:v>
                </c:pt>
                <c:pt idx="209">
                  <c:v>147.07</c:v>
                </c:pt>
                <c:pt idx="210">
                  <c:v>147.56</c:v>
                </c:pt>
                <c:pt idx="211">
                  <c:v>148.03</c:v>
                </c:pt>
                <c:pt idx="212">
                  <c:v>148.5</c:v>
                </c:pt>
                <c:pt idx="213">
                  <c:v>148.96</c:v>
                </c:pt>
                <c:pt idx="214">
                  <c:v>149.4</c:v>
                </c:pt>
                <c:pt idx="215">
                  <c:v>149.82</c:v>
                </c:pt>
                <c:pt idx="216">
                  <c:v>150.22999999999999</c:v>
                </c:pt>
                <c:pt idx="217">
                  <c:v>150.63999999999999</c:v>
                </c:pt>
                <c:pt idx="218">
                  <c:v>151.03</c:v>
                </c:pt>
                <c:pt idx="219">
                  <c:v>151.41</c:v>
                </c:pt>
                <c:pt idx="220">
                  <c:v>151.78</c:v>
                </c:pt>
                <c:pt idx="221">
                  <c:v>152.15</c:v>
                </c:pt>
                <c:pt idx="222">
                  <c:v>152.51</c:v>
                </c:pt>
                <c:pt idx="223">
                  <c:v>152.87</c:v>
                </c:pt>
                <c:pt idx="224">
                  <c:v>153.22</c:v>
                </c:pt>
                <c:pt idx="225">
                  <c:v>153.57</c:v>
                </c:pt>
                <c:pt idx="226">
                  <c:v>153.91999999999999</c:v>
                </c:pt>
                <c:pt idx="227">
                  <c:v>154.26</c:v>
                </c:pt>
                <c:pt idx="228">
                  <c:v>154.58000000000001</c:v>
                </c:pt>
                <c:pt idx="229">
                  <c:v>154.91</c:v>
                </c:pt>
                <c:pt idx="230">
                  <c:v>155.22</c:v>
                </c:pt>
                <c:pt idx="231">
                  <c:v>155.53</c:v>
                </c:pt>
                <c:pt idx="232">
                  <c:v>155.82</c:v>
                </c:pt>
                <c:pt idx="233">
                  <c:v>156.11000000000001</c:v>
                </c:pt>
                <c:pt idx="234">
                  <c:v>156.4</c:v>
                </c:pt>
                <c:pt idx="235">
                  <c:v>156.69</c:v>
                </c:pt>
                <c:pt idx="236">
                  <c:v>156.99</c:v>
                </c:pt>
                <c:pt idx="237">
                  <c:v>157.29</c:v>
                </c:pt>
                <c:pt idx="238">
                  <c:v>157.6</c:v>
                </c:pt>
                <c:pt idx="239">
                  <c:v>157.9</c:v>
                </c:pt>
                <c:pt idx="240">
                  <c:v>158.18</c:v>
                </c:pt>
                <c:pt idx="241">
                  <c:v>158.46</c:v>
                </c:pt>
                <c:pt idx="242">
                  <c:v>158.74</c:v>
                </c:pt>
                <c:pt idx="243">
                  <c:v>159.02000000000001</c:v>
                </c:pt>
                <c:pt idx="244">
                  <c:v>159.30000000000001</c:v>
                </c:pt>
                <c:pt idx="245">
                  <c:v>159.58000000000001</c:v>
                </c:pt>
                <c:pt idx="246">
                  <c:v>159.86000000000001</c:v>
                </c:pt>
                <c:pt idx="247">
                  <c:v>160.15</c:v>
                </c:pt>
                <c:pt idx="248">
                  <c:v>160.44999999999999</c:v>
                </c:pt>
                <c:pt idx="249">
                  <c:v>160.74</c:v>
                </c:pt>
                <c:pt idx="250">
                  <c:v>161.03</c:v>
                </c:pt>
                <c:pt idx="251">
                  <c:v>161.31</c:v>
                </c:pt>
                <c:pt idx="252">
                  <c:v>161.61000000000001</c:v>
                </c:pt>
                <c:pt idx="253">
                  <c:v>161.91</c:v>
                </c:pt>
                <c:pt idx="254">
                  <c:v>162.21</c:v>
                </c:pt>
                <c:pt idx="255">
                  <c:v>162.51</c:v>
                </c:pt>
                <c:pt idx="256">
                  <c:v>162.79</c:v>
                </c:pt>
                <c:pt idx="257">
                  <c:v>163.08000000000001</c:v>
                </c:pt>
                <c:pt idx="258">
                  <c:v>163.37</c:v>
                </c:pt>
                <c:pt idx="259">
                  <c:v>163.66</c:v>
                </c:pt>
                <c:pt idx="260">
                  <c:v>163.96</c:v>
                </c:pt>
                <c:pt idx="261">
                  <c:v>164.25</c:v>
                </c:pt>
                <c:pt idx="262">
                  <c:v>164.54</c:v>
                </c:pt>
                <c:pt idx="263">
                  <c:v>164.81</c:v>
                </c:pt>
                <c:pt idx="264">
                  <c:v>165.09</c:v>
                </c:pt>
                <c:pt idx="265">
                  <c:v>165.38</c:v>
                </c:pt>
                <c:pt idx="266">
                  <c:v>165.65</c:v>
                </c:pt>
                <c:pt idx="267">
                  <c:v>165.94</c:v>
                </c:pt>
                <c:pt idx="268">
                  <c:v>166.22</c:v>
                </c:pt>
                <c:pt idx="269">
                  <c:v>166.5</c:v>
                </c:pt>
                <c:pt idx="270">
                  <c:v>166.78</c:v>
                </c:pt>
                <c:pt idx="271">
                  <c:v>167.02</c:v>
                </c:pt>
                <c:pt idx="272">
                  <c:v>167.24</c:v>
                </c:pt>
                <c:pt idx="273">
                  <c:v>167.48</c:v>
                </c:pt>
                <c:pt idx="274">
                  <c:v>167.75</c:v>
                </c:pt>
                <c:pt idx="275">
                  <c:v>168.03</c:v>
                </c:pt>
                <c:pt idx="276">
                  <c:v>168.31</c:v>
                </c:pt>
                <c:pt idx="277">
                  <c:v>168.58</c:v>
                </c:pt>
                <c:pt idx="278">
                  <c:v>168.86</c:v>
                </c:pt>
                <c:pt idx="279">
                  <c:v>169.12</c:v>
                </c:pt>
                <c:pt idx="280">
                  <c:v>169.38</c:v>
                </c:pt>
                <c:pt idx="281">
                  <c:v>169.63</c:v>
                </c:pt>
                <c:pt idx="282">
                  <c:v>169.9</c:v>
                </c:pt>
                <c:pt idx="283">
                  <c:v>170.17</c:v>
                </c:pt>
                <c:pt idx="284">
                  <c:v>170.44</c:v>
                </c:pt>
                <c:pt idx="285">
                  <c:v>170.7</c:v>
                </c:pt>
                <c:pt idx="286">
                  <c:v>170.96</c:v>
                </c:pt>
                <c:pt idx="287">
                  <c:v>171.22</c:v>
                </c:pt>
                <c:pt idx="288">
                  <c:v>171.49</c:v>
                </c:pt>
                <c:pt idx="289">
                  <c:v>171.75</c:v>
                </c:pt>
                <c:pt idx="290">
                  <c:v>172</c:v>
                </c:pt>
                <c:pt idx="291">
                  <c:v>172.24</c:v>
                </c:pt>
                <c:pt idx="292">
                  <c:v>172.47</c:v>
                </c:pt>
                <c:pt idx="293">
                  <c:v>172.68</c:v>
                </c:pt>
                <c:pt idx="294">
                  <c:v>172.81</c:v>
                </c:pt>
                <c:pt idx="295">
                  <c:v>172.95</c:v>
                </c:pt>
                <c:pt idx="296">
                  <c:v>173.17</c:v>
                </c:pt>
                <c:pt idx="297">
                  <c:v>173.42</c:v>
                </c:pt>
                <c:pt idx="298">
                  <c:v>173.67</c:v>
                </c:pt>
                <c:pt idx="299">
                  <c:v>173.91</c:v>
                </c:pt>
                <c:pt idx="300">
                  <c:v>174.13</c:v>
                </c:pt>
                <c:pt idx="301">
                  <c:v>174.33</c:v>
                </c:pt>
                <c:pt idx="302">
                  <c:v>174.5</c:v>
                </c:pt>
                <c:pt idx="303">
                  <c:v>174.7</c:v>
                </c:pt>
                <c:pt idx="304">
                  <c:v>174.89</c:v>
                </c:pt>
                <c:pt idx="305">
                  <c:v>175.07</c:v>
                </c:pt>
                <c:pt idx="306">
                  <c:v>175.27</c:v>
                </c:pt>
                <c:pt idx="307">
                  <c:v>175.47</c:v>
                </c:pt>
                <c:pt idx="308">
                  <c:v>175.64</c:v>
                </c:pt>
                <c:pt idx="309">
                  <c:v>175.8</c:v>
                </c:pt>
                <c:pt idx="310">
                  <c:v>175.98</c:v>
                </c:pt>
                <c:pt idx="311">
                  <c:v>176.15</c:v>
                </c:pt>
                <c:pt idx="312">
                  <c:v>176.26</c:v>
                </c:pt>
                <c:pt idx="313">
                  <c:v>176.39</c:v>
                </c:pt>
                <c:pt idx="314">
                  <c:v>176.56</c:v>
                </c:pt>
                <c:pt idx="315">
                  <c:v>176.75</c:v>
                </c:pt>
                <c:pt idx="316">
                  <c:v>176.95</c:v>
                </c:pt>
                <c:pt idx="317">
                  <c:v>177.14</c:v>
                </c:pt>
                <c:pt idx="318">
                  <c:v>177.31</c:v>
                </c:pt>
                <c:pt idx="319">
                  <c:v>177.48</c:v>
                </c:pt>
                <c:pt idx="320">
                  <c:v>177.66</c:v>
                </c:pt>
                <c:pt idx="321">
                  <c:v>177.84</c:v>
                </c:pt>
                <c:pt idx="322">
                  <c:v>178.02</c:v>
                </c:pt>
                <c:pt idx="323">
                  <c:v>178.19</c:v>
                </c:pt>
                <c:pt idx="324">
                  <c:v>178.34</c:v>
                </c:pt>
                <c:pt idx="325">
                  <c:v>178.51</c:v>
                </c:pt>
                <c:pt idx="326">
                  <c:v>178.69</c:v>
                </c:pt>
                <c:pt idx="327">
                  <c:v>178.87</c:v>
                </c:pt>
                <c:pt idx="328">
                  <c:v>179.04</c:v>
                </c:pt>
                <c:pt idx="329">
                  <c:v>179.21</c:v>
                </c:pt>
                <c:pt idx="330">
                  <c:v>179.36</c:v>
                </c:pt>
                <c:pt idx="331">
                  <c:v>179.49</c:v>
                </c:pt>
                <c:pt idx="332">
                  <c:v>179.63</c:v>
                </c:pt>
                <c:pt idx="333">
                  <c:v>179.78</c:v>
                </c:pt>
                <c:pt idx="334">
                  <c:v>179.93</c:v>
                </c:pt>
                <c:pt idx="335">
                  <c:v>180.08</c:v>
                </c:pt>
                <c:pt idx="336">
                  <c:v>180.22</c:v>
                </c:pt>
                <c:pt idx="337">
                  <c:v>180.37</c:v>
                </c:pt>
                <c:pt idx="338">
                  <c:v>180.51</c:v>
                </c:pt>
                <c:pt idx="339">
                  <c:v>180.65</c:v>
                </c:pt>
                <c:pt idx="340">
                  <c:v>180.8</c:v>
                </c:pt>
                <c:pt idx="341">
                  <c:v>180.95</c:v>
                </c:pt>
                <c:pt idx="342">
                  <c:v>181.1</c:v>
                </c:pt>
                <c:pt idx="343">
                  <c:v>181.24</c:v>
                </c:pt>
                <c:pt idx="344">
                  <c:v>181.37</c:v>
                </c:pt>
                <c:pt idx="345">
                  <c:v>181.49</c:v>
                </c:pt>
                <c:pt idx="346">
                  <c:v>181.6</c:v>
                </c:pt>
                <c:pt idx="347">
                  <c:v>181.72</c:v>
                </c:pt>
                <c:pt idx="348">
                  <c:v>181.82</c:v>
                </c:pt>
                <c:pt idx="349">
                  <c:v>181.93</c:v>
                </c:pt>
                <c:pt idx="350">
                  <c:v>182.03</c:v>
                </c:pt>
                <c:pt idx="351">
                  <c:v>182.14</c:v>
                </c:pt>
                <c:pt idx="352">
                  <c:v>182.26</c:v>
                </c:pt>
                <c:pt idx="353">
                  <c:v>182.39</c:v>
                </c:pt>
                <c:pt idx="354">
                  <c:v>182.53</c:v>
                </c:pt>
                <c:pt idx="355">
                  <c:v>182.64</c:v>
                </c:pt>
                <c:pt idx="356">
                  <c:v>182.75</c:v>
                </c:pt>
                <c:pt idx="357">
                  <c:v>182.87</c:v>
                </c:pt>
                <c:pt idx="358">
                  <c:v>182.99</c:v>
                </c:pt>
                <c:pt idx="359">
                  <c:v>183.11</c:v>
                </c:pt>
                <c:pt idx="360">
                  <c:v>183.22</c:v>
                </c:pt>
                <c:pt idx="361">
                  <c:v>183.32</c:v>
                </c:pt>
                <c:pt idx="362">
                  <c:v>183.42</c:v>
                </c:pt>
                <c:pt idx="363">
                  <c:v>183.51</c:v>
                </c:pt>
                <c:pt idx="364">
                  <c:v>183.61</c:v>
                </c:pt>
                <c:pt idx="365">
                  <c:v>183.7</c:v>
                </c:pt>
                <c:pt idx="366">
                  <c:v>183.8</c:v>
                </c:pt>
                <c:pt idx="367">
                  <c:v>183.9</c:v>
                </c:pt>
                <c:pt idx="368">
                  <c:v>184.01</c:v>
                </c:pt>
                <c:pt idx="369">
                  <c:v>184.12</c:v>
                </c:pt>
                <c:pt idx="370">
                  <c:v>184.22</c:v>
                </c:pt>
                <c:pt idx="371">
                  <c:v>184.32</c:v>
                </c:pt>
                <c:pt idx="372">
                  <c:v>184.4</c:v>
                </c:pt>
                <c:pt idx="373">
                  <c:v>184.47</c:v>
                </c:pt>
                <c:pt idx="374">
                  <c:v>184.55</c:v>
                </c:pt>
                <c:pt idx="375">
                  <c:v>184.62</c:v>
                </c:pt>
                <c:pt idx="376">
                  <c:v>184.72</c:v>
                </c:pt>
                <c:pt idx="377">
                  <c:v>184.81</c:v>
                </c:pt>
                <c:pt idx="378">
                  <c:v>184.89</c:v>
                </c:pt>
                <c:pt idx="379">
                  <c:v>184.96</c:v>
                </c:pt>
                <c:pt idx="380">
                  <c:v>185.04</c:v>
                </c:pt>
                <c:pt idx="381">
                  <c:v>185.12</c:v>
                </c:pt>
                <c:pt idx="382">
                  <c:v>185.19</c:v>
                </c:pt>
                <c:pt idx="383">
                  <c:v>185.28</c:v>
                </c:pt>
                <c:pt idx="384">
                  <c:v>185.36</c:v>
                </c:pt>
                <c:pt idx="385">
                  <c:v>185.44</c:v>
                </c:pt>
                <c:pt idx="386">
                  <c:v>185.53</c:v>
                </c:pt>
                <c:pt idx="387">
                  <c:v>185.61</c:v>
                </c:pt>
                <c:pt idx="388">
                  <c:v>185.69</c:v>
                </c:pt>
                <c:pt idx="389">
                  <c:v>185.78</c:v>
                </c:pt>
                <c:pt idx="390">
                  <c:v>185.87</c:v>
                </c:pt>
                <c:pt idx="391">
                  <c:v>185.96</c:v>
                </c:pt>
                <c:pt idx="392">
                  <c:v>186.04</c:v>
                </c:pt>
                <c:pt idx="393">
                  <c:v>186.12</c:v>
                </c:pt>
                <c:pt idx="394">
                  <c:v>186.2</c:v>
                </c:pt>
                <c:pt idx="395">
                  <c:v>186.28</c:v>
                </c:pt>
                <c:pt idx="396">
                  <c:v>186.37</c:v>
                </c:pt>
                <c:pt idx="397">
                  <c:v>186.46</c:v>
                </c:pt>
                <c:pt idx="398">
                  <c:v>186.56</c:v>
                </c:pt>
                <c:pt idx="399">
                  <c:v>186.65</c:v>
                </c:pt>
                <c:pt idx="400">
                  <c:v>186.75</c:v>
                </c:pt>
                <c:pt idx="401">
                  <c:v>186.85</c:v>
                </c:pt>
                <c:pt idx="402">
                  <c:v>186.94</c:v>
                </c:pt>
                <c:pt idx="403">
                  <c:v>187.04</c:v>
                </c:pt>
                <c:pt idx="404">
                  <c:v>187.13</c:v>
                </c:pt>
                <c:pt idx="405">
                  <c:v>187.21</c:v>
                </c:pt>
                <c:pt idx="406">
                  <c:v>187.3</c:v>
                </c:pt>
                <c:pt idx="407">
                  <c:v>187.39</c:v>
                </c:pt>
                <c:pt idx="408">
                  <c:v>187.49</c:v>
                </c:pt>
                <c:pt idx="409">
                  <c:v>187.58</c:v>
                </c:pt>
                <c:pt idx="410">
                  <c:v>187.67</c:v>
                </c:pt>
                <c:pt idx="411">
                  <c:v>187.76</c:v>
                </c:pt>
                <c:pt idx="412">
                  <c:v>187.84</c:v>
                </c:pt>
                <c:pt idx="413">
                  <c:v>187.91</c:v>
                </c:pt>
                <c:pt idx="414">
                  <c:v>187.99</c:v>
                </c:pt>
                <c:pt idx="415">
                  <c:v>188.06</c:v>
                </c:pt>
                <c:pt idx="416">
                  <c:v>188.14</c:v>
                </c:pt>
                <c:pt idx="417">
                  <c:v>188.22</c:v>
                </c:pt>
                <c:pt idx="418">
                  <c:v>188.3</c:v>
                </c:pt>
                <c:pt idx="419">
                  <c:v>188.38</c:v>
                </c:pt>
                <c:pt idx="420">
                  <c:v>188.46</c:v>
                </c:pt>
                <c:pt idx="421">
                  <c:v>188.54</c:v>
                </c:pt>
                <c:pt idx="422">
                  <c:v>188.62</c:v>
                </c:pt>
                <c:pt idx="423">
                  <c:v>188.69</c:v>
                </c:pt>
                <c:pt idx="424">
                  <c:v>188.76</c:v>
                </c:pt>
                <c:pt idx="425">
                  <c:v>188.83</c:v>
                </c:pt>
                <c:pt idx="426">
                  <c:v>188.9</c:v>
                </c:pt>
                <c:pt idx="427">
                  <c:v>188.97</c:v>
                </c:pt>
                <c:pt idx="428">
                  <c:v>189.04</c:v>
                </c:pt>
                <c:pt idx="429">
                  <c:v>189.13</c:v>
                </c:pt>
                <c:pt idx="430">
                  <c:v>189.2</c:v>
                </c:pt>
                <c:pt idx="431">
                  <c:v>189.27</c:v>
                </c:pt>
                <c:pt idx="432">
                  <c:v>189.34</c:v>
                </c:pt>
                <c:pt idx="433">
                  <c:v>189.41</c:v>
                </c:pt>
                <c:pt idx="434">
                  <c:v>189.48</c:v>
                </c:pt>
                <c:pt idx="435">
                  <c:v>189.55</c:v>
                </c:pt>
                <c:pt idx="436">
                  <c:v>189.62</c:v>
                </c:pt>
                <c:pt idx="437">
                  <c:v>189.7</c:v>
                </c:pt>
                <c:pt idx="438">
                  <c:v>189.77</c:v>
                </c:pt>
                <c:pt idx="439">
                  <c:v>189.84</c:v>
                </c:pt>
                <c:pt idx="440">
                  <c:v>189.9</c:v>
                </c:pt>
                <c:pt idx="441">
                  <c:v>189.98</c:v>
                </c:pt>
                <c:pt idx="442">
                  <c:v>190.06</c:v>
                </c:pt>
                <c:pt idx="443">
                  <c:v>190.13</c:v>
                </c:pt>
                <c:pt idx="444">
                  <c:v>190.21</c:v>
                </c:pt>
                <c:pt idx="445">
                  <c:v>190.29</c:v>
                </c:pt>
                <c:pt idx="446">
                  <c:v>190.36</c:v>
                </c:pt>
                <c:pt idx="447">
                  <c:v>190.44</c:v>
                </c:pt>
                <c:pt idx="448">
                  <c:v>190.51</c:v>
                </c:pt>
                <c:pt idx="449">
                  <c:v>190.59</c:v>
                </c:pt>
                <c:pt idx="450">
                  <c:v>190.66</c:v>
                </c:pt>
                <c:pt idx="451">
                  <c:v>190.74</c:v>
                </c:pt>
                <c:pt idx="452">
                  <c:v>190.81</c:v>
                </c:pt>
                <c:pt idx="453">
                  <c:v>190.88</c:v>
                </c:pt>
                <c:pt idx="454">
                  <c:v>190.96</c:v>
                </c:pt>
                <c:pt idx="455">
                  <c:v>191.03</c:v>
                </c:pt>
                <c:pt idx="456">
                  <c:v>191.11</c:v>
                </c:pt>
                <c:pt idx="457">
                  <c:v>191.19</c:v>
                </c:pt>
                <c:pt idx="458">
                  <c:v>191.27</c:v>
                </c:pt>
                <c:pt idx="459">
                  <c:v>191.35</c:v>
                </c:pt>
                <c:pt idx="460">
                  <c:v>191.42</c:v>
                </c:pt>
                <c:pt idx="461">
                  <c:v>191.5</c:v>
                </c:pt>
                <c:pt idx="462">
                  <c:v>191.59</c:v>
                </c:pt>
                <c:pt idx="463">
                  <c:v>191.67</c:v>
                </c:pt>
                <c:pt idx="464">
                  <c:v>191.75</c:v>
                </c:pt>
                <c:pt idx="465">
                  <c:v>191.83</c:v>
                </c:pt>
                <c:pt idx="466">
                  <c:v>191.9</c:v>
                </c:pt>
                <c:pt idx="467">
                  <c:v>191.98</c:v>
                </c:pt>
                <c:pt idx="468">
                  <c:v>192.05</c:v>
                </c:pt>
                <c:pt idx="469">
                  <c:v>192.13</c:v>
                </c:pt>
                <c:pt idx="470">
                  <c:v>192.21</c:v>
                </c:pt>
                <c:pt idx="471">
                  <c:v>192.28</c:v>
                </c:pt>
                <c:pt idx="472">
                  <c:v>192.36</c:v>
                </c:pt>
                <c:pt idx="473">
                  <c:v>192.44</c:v>
                </c:pt>
                <c:pt idx="474">
                  <c:v>192.52</c:v>
                </c:pt>
                <c:pt idx="475">
                  <c:v>192.6</c:v>
                </c:pt>
                <c:pt idx="476">
                  <c:v>192.68</c:v>
                </c:pt>
                <c:pt idx="477">
                  <c:v>192.76</c:v>
                </c:pt>
                <c:pt idx="478">
                  <c:v>192.84</c:v>
                </c:pt>
                <c:pt idx="479">
                  <c:v>192.91</c:v>
                </c:pt>
                <c:pt idx="480">
                  <c:v>192.99</c:v>
                </c:pt>
                <c:pt idx="481">
                  <c:v>193.07</c:v>
                </c:pt>
                <c:pt idx="482">
                  <c:v>193.15</c:v>
                </c:pt>
                <c:pt idx="483">
                  <c:v>193.23</c:v>
                </c:pt>
                <c:pt idx="484">
                  <c:v>193.31</c:v>
                </c:pt>
                <c:pt idx="485">
                  <c:v>193.39</c:v>
                </c:pt>
                <c:pt idx="486">
                  <c:v>193.47</c:v>
                </c:pt>
                <c:pt idx="487">
                  <c:v>193.55</c:v>
                </c:pt>
                <c:pt idx="488">
                  <c:v>193.63</c:v>
                </c:pt>
                <c:pt idx="489">
                  <c:v>193.7</c:v>
                </c:pt>
                <c:pt idx="490">
                  <c:v>193.77</c:v>
                </c:pt>
                <c:pt idx="491">
                  <c:v>193.84</c:v>
                </c:pt>
                <c:pt idx="492">
                  <c:v>193.92</c:v>
                </c:pt>
                <c:pt idx="493">
                  <c:v>193.99</c:v>
                </c:pt>
                <c:pt idx="494">
                  <c:v>194.07</c:v>
                </c:pt>
                <c:pt idx="495">
                  <c:v>194.15</c:v>
                </c:pt>
                <c:pt idx="496">
                  <c:v>194.22</c:v>
                </c:pt>
                <c:pt idx="497">
                  <c:v>194.3</c:v>
                </c:pt>
                <c:pt idx="498">
                  <c:v>194.38</c:v>
                </c:pt>
                <c:pt idx="499">
                  <c:v>194.45</c:v>
                </c:pt>
                <c:pt idx="500">
                  <c:v>194.52</c:v>
                </c:pt>
                <c:pt idx="501">
                  <c:v>194.6</c:v>
                </c:pt>
                <c:pt idx="502">
                  <c:v>194.67</c:v>
                </c:pt>
                <c:pt idx="503">
                  <c:v>194.74</c:v>
                </c:pt>
                <c:pt idx="504">
                  <c:v>194.82</c:v>
                </c:pt>
                <c:pt idx="505">
                  <c:v>194.89</c:v>
                </c:pt>
                <c:pt idx="506">
                  <c:v>194.96</c:v>
                </c:pt>
                <c:pt idx="507">
                  <c:v>195.04</c:v>
                </c:pt>
                <c:pt idx="508">
                  <c:v>195.11</c:v>
                </c:pt>
                <c:pt idx="509">
                  <c:v>195.19</c:v>
                </c:pt>
                <c:pt idx="510">
                  <c:v>195.26</c:v>
                </c:pt>
                <c:pt idx="511">
                  <c:v>195.32</c:v>
                </c:pt>
                <c:pt idx="512">
                  <c:v>195.39</c:v>
                </c:pt>
                <c:pt idx="513">
                  <c:v>195.46</c:v>
                </c:pt>
                <c:pt idx="514">
                  <c:v>195.54</c:v>
                </c:pt>
                <c:pt idx="515">
                  <c:v>195.61</c:v>
                </c:pt>
                <c:pt idx="516">
                  <c:v>195.68</c:v>
                </c:pt>
                <c:pt idx="517">
                  <c:v>195.75</c:v>
                </c:pt>
                <c:pt idx="518">
                  <c:v>195.82</c:v>
                </c:pt>
                <c:pt idx="519">
                  <c:v>195.89</c:v>
                </c:pt>
                <c:pt idx="520">
                  <c:v>195.96</c:v>
                </c:pt>
                <c:pt idx="521">
                  <c:v>196.03</c:v>
                </c:pt>
                <c:pt idx="522">
                  <c:v>196.1</c:v>
                </c:pt>
                <c:pt idx="523">
                  <c:v>196.17</c:v>
                </c:pt>
                <c:pt idx="524">
                  <c:v>196.24</c:v>
                </c:pt>
                <c:pt idx="525">
                  <c:v>196.31</c:v>
                </c:pt>
                <c:pt idx="526">
                  <c:v>196.38</c:v>
                </c:pt>
                <c:pt idx="527">
                  <c:v>196.45</c:v>
                </c:pt>
                <c:pt idx="528">
                  <c:v>196.51</c:v>
                </c:pt>
                <c:pt idx="529">
                  <c:v>196.59</c:v>
                </c:pt>
                <c:pt idx="530">
                  <c:v>196.65</c:v>
                </c:pt>
                <c:pt idx="531">
                  <c:v>196.72</c:v>
                </c:pt>
                <c:pt idx="532">
                  <c:v>196.79</c:v>
                </c:pt>
                <c:pt idx="533">
                  <c:v>196.86</c:v>
                </c:pt>
                <c:pt idx="534">
                  <c:v>196.93</c:v>
                </c:pt>
                <c:pt idx="535">
                  <c:v>196.99</c:v>
                </c:pt>
                <c:pt idx="536">
                  <c:v>197.06</c:v>
                </c:pt>
                <c:pt idx="537">
                  <c:v>197.12</c:v>
                </c:pt>
                <c:pt idx="538">
                  <c:v>197.18</c:v>
                </c:pt>
                <c:pt idx="539">
                  <c:v>197.25</c:v>
                </c:pt>
                <c:pt idx="540">
                  <c:v>197.31</c:v>
                </c:pt>
                <c:pt idx="541">
                  <c:v>197.38</c:v>
                </c:pt>
                <c:pt idx="542">
                  <c:v>197.44</c:v>
                </c:pt>
                <c:pt idx="543">
                  <c:v>197.51</c:v>
                </c:pt>
                <c:pt idx="544">
                  <c:v>197.57</c:v>
                </c:pt>
                <c:pt idx="545">
                  <c:v>197.63</c:v>
                </c:pt>
                <c:pt idx="546">
                  <c:v>197.7</c:v>
                </c:pt>
                <c:pt idx="547">
                  <c:v>197.76</c:v>
                </c:pt>
                <c:pt idx="548">
                  <c:v>197.82</c:v>
                </c:pt>
                <c:pt idx="549">
                  <c:v>197.88</c:v>
                </c:pt>
                <c:pt idx="550">
                  <c:v>197.94</c:v>
                </c:pt>
                <c:pt idx="551">
                  <c:v>198</c:v>
                </c:pt>
                <c:pt idx="552">
                  <c:v>198.07</c:v>
                </c:pt>
                <c:pt idx="553">
                  <c:v>198.13</c:v>
                </c:pt>
                <c:pt idx="554">
                  <c:v>198.19</c:v>
                </c:pt>
                <c:pt idx="555">
                  <c:v>198.25</c:v>
                </c:pt>
                <c:pt idx="556">
                  <c:v>198.31</c:v>
                </c:pt>
                <c:pt idx="557">
                  <c:v>198.37</c:v>
                </c:pt>
                <c:pt idx="558">
                  <c:v>198.42</c:v>
                </c:pt>
                <c:pt idx="559">
                  <c:v>198.48</c:v>
                </c:pt>
                <c:pt idx="560">
                  <c:v>198.55</c:v>
                </c:pt>
                <c:pt idx="561">
                  <c:v>198.61</c:v>
                </c:pt>
                <c:pt idx="562">
                  <c:v>198.67</c:v>
                </c:pt>
                <c:pt idx="563">
                  <c:v>198.73</c:v>
                </c:pt>
                <c:pt idx="564">
                  <c:v>198.79</c:v>
                </c:pt>
                <c:pt idx="565">
                  <c:v>198.84</c:v>
                </c:pt>
                <c:pt idx="566">
                  <c:v>198.9</c:v>
                </c:pt>
                <c:pt idx="567">
                  <c:v>198.95</c:v>
                </c:pt>
                <c:pt idx="568">
                  <c:v>199.01</c:v>
                </c:pt>
                <c:pt idx="569">
                  <c:v>199.07</c:v>
                </c:pt>
                <c:pt idx="570">
                  <c:v>199.13</c:v>
                </c:pt>
                <c:pt idx="571">
                  <c:v>199.19</c:v>
                </c:pt>
                <c:pt idx="572">
                  <c:v>199.24</c:v>
                </c:pt>
                <c:pt idx="573">
                  <c:v>199.29</c:v>
                </c:pt>
                <c:pt idx="574">
                  <c:v>199.34</c:v>
                </c:pt>
                <c:pt idx="575">
                  <c:v>199.39</c:v>
                </c:pt>
                <c:pt idx="576">
                  <c:v>199.44</c:v>
                </c:pt>
                <c:pt idx="577">
                  <c:v>199.5</c:v>
                </c:pt>
                <c:pt idx="578">
                  <c:v>199.55</c:v>
                </c:pt>
                <c:pt idx="579">
                  <c:v>199.6</c:v>
                </c:pt>
                <c:pt idx="580">
                  <c:v>199.66</c:v>
                </c:pt>
                <c:pt idx="581">
                  <c:v>199.71</c:v>
                </c:pt>
                <c:pt idx="582">
                  <c:v>199.77</c:v>
                </c:pt>
                <c:pt idx="583">
                  <c:v>199.82</c:v>
                </c:pt>
                <c:pt idx="584">
                  <c:v>199.88</c:v>
                </c:pt>
                <c:pt idx="585">
                  <c:v>199.93</c:v>
                </c:pt>
                <c:pt idx="586">
                  <c:v>199.98</c:v>
                </c:pt>
                <c:pt idx="587">
                  <c:v>200.03</c:v>
                </c:pt>
                <c:pt idx="588">
                  <c:v>200.08</c:v>
                </c:pt>
                <c:pt idx="589">
                  <c:v>200.13</c:v>
                </c:pt>
                <c:pt idx="590">
                  <c:v>200.18</c:v>
                </c:pt>
                <c:pt idx="591">
                  <c:v>200.23</c:v>
                </c:pt>
                <c:pt idx="592">
                  <c:v>200.29</c:v>
                </c:pt>
                <c:pt idx="593">
                  <c:v>200.34</c:v>
                </c:pt>
                <c:pt idx="594">
                  <c:v>200.39</c:v>
                </c:pt>
                <c:pt idx="595">
                  <c:v>200.45</c:v>
                </c:pt>
                <c:pt idx="596">
                  <c:v>200.5</c:v>
                </c:pt>
                <c:pt idx="597">
                  <c:v>200.55</c:v>
                </c:pt>
                <c:pt idx="598">
                  <c:v>200.6</c:v>
                </c:pt>
                <c:pt idx="599">
                  <c:v>200.65</c:v>
                </c:pt>
                <c:pt idx="600">
                  <c:v>200.7</c:v>
                </c:pt>
                <c:pt idx="601">
                  <c:v>200.75</c:v>
                </c:pt>
                <c:pt idx="602">
                  <c:v>200.79</c:v>
                </c:pt>
                <c:pt idx="603">
                  <c:v>200.84</c:v>
                </c:pt>
                <c:pt idx="604">
                  <c:v>200.9</c:v>
                </c:pt>
                <c:pt idx="605">
                  <c:v>200.95</c:v>
                </c:pt>
                <c:pt idx="606">
                  <c:v>201</c:v>
                </c:pt>
                <c:pt idx="607">
                  <c:v>201.05</c:v>
                </c:pt>
                <c:pt idx="608">
                  <c:v>201.1</c:v>
                </c:pt>
                <c:pt idx="609">
                  <c:v>201.15</c:v>
                </c:pt>
                <c:pt idx="610">
                  <c:v>201.2</c:v>
                </c:pt>
                <c:pt idx="611">
                  <c:v>201.25</c:v>
                </c:pt>
                <c:pt idx="612">
                  <c:v>201.3</c:v>
                </c:pt>
                <c:pt idx="613">
                  <c:v>201.35</c:v>
                </c:pt>
                <c:pt idx="614">
                  <c:v>201.4</c:v>
                </c:pt>
                <c:pt idx="615">
                  <c:v>201.45</c:v>
                </c:pt>
                <c:pt idx="616">
                  <c:v>201.5</c:v>
                </c:pt>
                <c:pt idx="617">
                  <c:v>201.55</c:v>
                </c:pt>
                <c:pt idx="618">
                  <c:v>201.6</c:v>
                </c:pt>
                <c:pt idx="619">
                  <c:v>201.65</c:v>
                </c:pt>
                <c:pt idx="620">
                  <c:v>201.69</c:v>
                </c:pt>
                <c:pt idx="621">
                  <c:v>201.74</c:v>
                </c:pt>
                <c:pt idx="622">
                  <c:v>201.79</c:v>
                </c:pt>
                <c:pt idx="623">
                  <c:v>201.84</c:v>
                </c:pt>
                <c:pt idx="624">
                  <c:v>201.89</c:v>
                </c:pt>
                <c:pt idx="625">
                  <c:v>201.93</c:v>
                </c:pt>
                <c:pt idx="626">
                  <c:v>201.97</c:v>
                </c:pt>
                <c:pt idx="627">
                  <c:v>202.02</c:v>
                </c:pt>
                <c:pt idx="628">
                  <c:v>202.07</c:v>
                </c:pt>
                <c:pt idx="629">
                  <c:v>202.12</c:v>
                </c:pt>
                <c:pt idx="630">
                  <c:v>202.17</c:v>
                </c:pt>
                <c:pt idx="631">
                  <c:v>202.23</c:v>
                </c:pt>
                <c:pt idx="632">
                  <c:v>202.28</c:v>
                </c:pt>
                <c:pt idx="633">
                  <c:v>202.32</c:v>
                </c:pt>
                <c:pt idx="634">
                  <c:v>202.37</c:v>
                </c:pt>
                <c:pt idx="635">
                  <c:v>202.41</c:v>
                </c:pt>
                <c:pt idx="636">
                  <c:v>202.45</c:v>
                </c:pt>
                <c:pt idx="637">
                  <c:v>202.49</c:v>
                </c:pt>
                <c:pt idx="638">
                  <c:v>202.55</c:v>
                </c:pt>
                <c:pt idx="639">
                  <c:v>202.6</c:v>
                </c:pt>
                <c:pt idx="640">
                  <c:v>202.65</c:v>
                </c:pt>
                <c:pt idx="641">
                  <c:v>202.7</c:v>
                </c:pt>
                <c:pt idx="642">
                  <c:v>202.75</c:v>
                </c:pt>
                <c:pt idx="643">
                  <c:v>202.79</c:v>
                </c:pt>
                <c:pt idx="644">
                  <c:v>202.84</c:v>
                </c:pt>
                <c:pt idx="645">
                  <c:v>202.89</c:v>
                </c:pt>
                <c:pt idx="646">
                  <c:v>202.93</c:v>
                </c:pt>
                <c:pt idx="647">
                  <c:v>202.98</c:v>
                </c:pt>
                <c:pt idx="648">
                  <c:v>203.03</c:v>
                </c:pt>
                <c:pt idx="649">
                  <c:v>203.08</c:v>
                </c:pt>
                <c:pt idx="650">
                  <c:v>203.13</c:v>
                </c:pt>
                <c:pt idx="651">
                  <c:v>203.18</c:v>
                </c:pt>
                <c:pt idx="652">
                  <c:v>203.23</c:v>
                </c:pt>
                <c:pt idx="653">
                  <c:v>203.27</c:v>
                </c:pt>
                <c:pt idx="654">
                  <c:v>203.32</c:v>
                </c:pt>
                <c:pt idx="655">
                  <c:v>203.36</c:v>
                </c:pt>
                <c:pt idx="656">
                  <c:v>203.4</c:v>
                </c:pt>
                <c:pt idx="657">
                  <c:v>203.45</c:v>
                </c:pt>
                <c:pt idx="658">
                  <c:v>203.49</c:v>
                </c:pt>
                <c:pt idx="659">
                  <c:v>203.54</c:v>
                </c:pt>
                <c:pt idx="660">
                  <c:v>203.58</c:v>
                </c:pt>
                <c:pt idx="661">
                  <c:v>203.63</c:v>
                </c:pt>
                <c:pt idx="662">
                  <c:v>203.68</c:v>
                </c:pt>
                <c:pt idx="663">
                  <c:v>203.72</c:v>
                </c:pt>
                <c:pt idx="664">
                  <c:v>203.77</c:v>
                </c:pt>
                <c:pt idx="665">
                  <c:v>203.81</c:v>
                </c:pt>
                <c:pt idx="666">
                  <c:v>203.86</c:v>
                </c:pt>
                <c:pt idx="667">
                  <c:v>203.9</c:v>
                </c:pt>
                <c:pt idx="668">
                  <c:v>203.95</c:v>
                </c:pt>
                <c:pt idx="669">
                  <c:v>204</c:v>
                </c:pt>
                <c:pt idx="670">
                  <c:v>204.04</c:v>
                </c:pt>
                <c:pt idx="671">
                  <c:v>204.09</c:v>
                </c:pt>
                <c:pt idx="672">
                  <c:v>204.14</c:v>
                </c:pt>
                <c:pt idx="673">
                  <c:v>204.18</c:v>
                </c:pt>
                <c:pt idx="674">
                  <c:v>204.22</c:v>
                </c:pt>
                <c:pt idx="675">
                  <c:v>204.27</c:v>
                </c:pt>
                <c:pt idx="676">
                  <c:v>204.31</c:v>
                </c:pt>
                <c:pt idx="677">
                  <c:v>204.35</c:v>
                </c:pt>
                <c:pt idx="678">
                  <c:v>204.39</c:v>
                </c:pt>
                <c:pt idx="679">
                  <c:v>204.43</c:v>
                </c:pt>
                <c:pt idx="680">
                  <c:v>204.48</c:v>
                </c:pt>
                <c:pt idx="681">
                  <c:v>204.52</c:v>
                </c:pt>
                <c:pt idx="682">
                  <c:v>204.56</c:v>
                </c:pt>
                <c:pt idx="683">
                  <c:v>204.6</c:v>
                </c:pt>
                <c:pt idx="684">
                  <c:v>204.65</c:v>
                </c:pt>
                <c:pt idx="685">
                  <c:v>204.69</c:v>
                </c:pt>
                <c:pt idx="686">
                  <c:v>204.74</c:v>
                </c:pt>
                <c:pt idx="687">
                  <c:v>204.78</c:v>
                </c:pt>
                <c:pt idx="688">
                  <c:v>204.82</c:v>
                </c:pt>
                <c:pt idx="689">
                  <c:v>204.86</c:v>
                </c:pt>
                <c:pt idx="690">
                  <c:v>204.91</c:v>
                </c:pt>
                <c:pt idx="691">
                  <c:v>204.95</c:v>
                </c:pt>
                <c:pt idx="692">
                  <c:v>204.99</c:v>
                </c:pt>
                <c:pt idx="693">
                  <c:v>205.04</c:v>
                </c:pt>
                <c:pt idx="694">
                  <c:v>205.08</c:v>
                </c:pt>
                <c:pt idx="695">
                  <c:v>205.12</c:v>
                </c:pt>
                <c:pt idx="696">
                  <c:v>205.16</c:v>
                </c:pt>
                <c:pt idx="697">
                  <c:v>205.2</c:v>
                </c:pt>
                <c:pt idx="698">
                  <c:v>205.24</c:v>
                </c:pt>
                <c:pt idx="699">
                  <c:v>205.29</c:v>
                </c:pt>
                <c:pt idx="700">
                  <c:v>205.33</c:v>
                </c:pt>
                <c:pt idx="701">
                  <c:v>205.37</c:v>
                </c:pt>
                <c:pt idx="702">
                  <c:v>205.42</c:v>
                </c:pt>
                <c:pt idx="703">
                  <c:v>205.46</c:v>
                </c:pt>
                <c:pt idx="704">
                  <c:v>205.5</c:v>
                </c:pt>
                <c:pt idx="705">
                  <c:v>205.55</c:v>
                </c:pt>
                <c:pt idx="706">
                  <c:v>205.59</c:v>
                </c:pt>
                <c:pt idx="707">
                  <c:v>205.63</c:v>
                </c:pt>
                <c:pt idx="708">
                  <c:v>205.67</c:v>
                </c:pt>
                <c:pt idx="709">
                  <c:v>205.71</c:v>
                </c:pt>
                <c:pt idx="710">
                  <c:v>205.75</c:v>
                </c:pt>
                <c:pt idx="711">
                  <c:v>205.79</c:v>
                </c:pt>
                <c:pt idx="712">
                  <c:v>205.83</c:v>
                </c:pt>
                <c:pt idx="713">
                  <c:v>205.87</c:v>
                </c:pt>
                <c:pt idx="714">
                  <c:v>205.91</c:v>
                </c:pt>
                <c:pt idx="715">
                  <c:v>205.95</c:v>
                </c:pt>
                <c:pt idx="716">
                  <c:v>205.99</c:v>
                </c:pt>
                <c:pt idx="717">
                  <c:v>206.03</c:v>
                </c:pt>
                <c:pt idx="718">
                  <c:v>206.08</c:v>
                </c:pt>
                <c:pt idx="719">
                  <c:v>206.12</c:v>
                </c:pt>
                <c:pt idx="720">
                  <c:v>206.15</c:v>
                </c:pt>
                <c:pt idx="721">
                  <c:v>206.19</c:v>
                </c:pt>
                <c:pt idx="722">
                  <c:v>206.23</c:v>
                </c:pt>
                <c:pt idx="723">
                  <c:v>206.26</c:v>
                </c:pt>
                <c:pt idx="724">
                  <c:v>206.3</c:v>
                </c:pt>
                <c:pt idx="725">
                  <c:v>206.34</c:v>
                </c:pt>
                <c:pt idx="726">
                  <c:v>206.38</c:v>
                </c:pt>
                <c:pt idx="727">
                  <c:v>206.43</c:v>
                </c:pt>
                <c:pt idx="728">
                  <c:v>206.47</c:v>
                </c:pt>
                <c:pt idx="729">
                  <c:v>206.5</c:v>
                </c:pt>
                <c:pt idx="730">
                  <c:v>206.55</c:v>
                </c:pt>
                <c:pt idx="731">
                  <c:v>206.58</c:v>
                </c:pt>
                <c:pt idx="732">
                  <c:v>206.62</c:v>
                </c:pt>
                <c:pt idx="733">
                  <c:v>206.65</c:v>
                </c:pt>
                <c:pt idx="734">
                  <c:v>206.69</c:v>
                </c:pt>
                <c:pt idx="735">
                  <c:v>206.73</c:v>
                </c:pt>
                <c:pt idx="736">
                  <c:v>206.76</c:v>
                </c:pt>
                <c:pt idx="737">
                  <c:v>206.8</c:v>
                </c:pt>
                <c:pt idx="738">
                  <c:v>206.84</c:v>
                </c:pt>
                <c:pt idx="739">
                  <c:v>206.88</c:v>
                </c:pt>
                <c:pt idx="740">
                  <c:v>206.91</c:v>
                </c:pt>
                <c:pt idx="741">
                  <c:v>206.95</c:v>
                </c:pt>
                <c:pt idx="742">
                  <c:v>206.99</c:v>
                </c:pt>
                <c:pt idx="743">
                  <c:v>207.03</c:v>
                </c:pt>
                <c:pt idx="744">
                  <c:v>207.06</c:v>
                </c:pt>
                <c:pt idx="745">
                  <c:v>207.1</c:v>
                </c:pt>
                <c:pt idx="746">
                  <c:v>207.13</c:v>
                </c:pt>
                <c:pt idx="747">
                  <c:v>207.17</c:v>
                </c:pt>
                <c:pt idx="748">
                  <c:v>207.2</c:v>
                </c:pt>
                <c:pt idx="749">
                  <c:v>207.24</c:v>
                </c:pt>
                <c:pt idx="750">
                  <c:v>207.28</c:v>
                </c:pt>
                <c:pt idx="751">
                  <c:v>207.32</c:v>
                </c:pt>
                <c:pt idx="752">
                  <c:v>207.35</c:v>
                </c:pt>
                <c:pt idx="753">
                  <c:v>207.39</c:v>
                </c:pt>
                <c:pt idx="754">
                  <c:v>207.42</c:v>
                </c:pt>
                <c:pt idx="755">
                  <c:v>207.46</c:v>
                </c:pt>
                <c:pt idx="756">
                  <c:v>207.49</c:v>
                </c:pt>
                <c:pt idx="757">
                  <c:v>207.53</c:v>
                </c:pt>
                <c:pt idx="758">
                  <c:v>207.57</c:v>
                </c:pt>
                <c:pt idx="759">
                  <c:v>207.6</c:v>
                </c:pt>
                <c:pt idx="760">
                  <c:v>207.63</c:v>
                </c:pt>
                <c:pt idx="761">
                  <c:v>207.67</c:v>
                </c:pt>
                <c:pt idx="762">
                  <c:v>207.71</c:v>
                </c:pt>
                <c:pt idx="763">
                  <c:v>207.74</c:v>
                </c:pt>
                <c:pt idx="764">
                  <c:v>207.78</c:v>
                </c:pt>
                <c:pt idx="765">
                  <c:v>207.81</c:v>
                </c:pt>
                <c:pt idx="766">
                  <c:v>207.85</c:v>
                </c:pt>
                <c:pt idx="767">
                  <c:v>207.88</c:v>
                </c:pt>
                <c:pt idx="768">
                  <c:v>207.91</c:v>
                </c:pt>
                <c:pt idx="769">
                  <c:v>207.93</c:v>
                </c:pt>
                <c:pt idx="770">
                  <c:v>207.97</c:v>
                </c:pt>
                <c:pt idx="771">
                  <c:v>208</c:v>
                </c:pt>
                <c:pt idx="772">
                  <c:v>208.03</c:v>
                </c:pt>
                <c:pt idx="773">
                  <c:v>208.06</c:v>
                </c:pt>
                <c:pt idx="774">
                  <c:v>208.1</c:v>
                </c:pt>
                <c:pt idx="775">
                  <c:v>208.13</c:v>
                </c:pt>
                <c:pt idx="776">
                  <c:v>208.16</c:v>
                </c:pt>
                <c:pt idx="777">
                  <c:v>208.19</c:v>
                </c:pt>
                <c:pt idx="778">
                  <c:v>208.22</c:v>
                </c:pt>
                <c:pt idx="779">
                  <c:v>208.25</c:v>
                </c:pt>
                <c:pt idx="780">
                  <c:v>208.28</c:v>
                </c:pt>
                <c:pt idx="781">
                  <c:v>208.31</c:v>
                </c:pt>
                <c:pt idx="782">
                  <c:v>208.34</c:v>
                </c:pt>
                <c:pt idx="783">
                  <c:v>208.38</c:v>
                </c:pt>
                <c:pt idx="784">
                  <c:v>208.41</c:v>
                </c:pt>
                <c:pt idx="785">
                  <c:v>208.43</c:v>
                </c:pt>
                <c:pt idx="786">
                  <c:v>208.46</c:v>
                </c:pt>
                <c:pt idx="787">
                  <c:v>208.49</c:v>
                </c:pt>
                <c:pt idx="788">
                  <c:v>208.52</c:v>
                </c:pt>
                <c:pt idx="789">
                  <c:v>208.56</c:v>
                </c:pt>
                <c:pt idx="790">
                  <c:v>208.58</c:v>
                </c:pt>
                <c:pt idx="791">
                  <c:v>208.61</c:v>
                </c:pt>
                <c:pt idx="792">
                  <c:v>208.64</c:v>
                </c:pt>
                <c:pt idx="793">
                  <c:v>208.66</c:v>
                </c:pt>
                <c:pt idx="794">
                  <c:v>208.69</c:v>
                </c:pt>
                <c:pt idx="795">
                  <c:v>208.72</c:v>
                </c:pt>
                <c:pt idx="796">
                  <c:v>208.75</c:v>
                </c:pt>
                <c:pt idx="797">
                  <c:v>208.78</c:v>
                </c:pt>
                <c:pt idx="798">
                  <c:v>208.81</c:v>
                </c:pt>
                <c:pt idx="799">
                  <c:v>208.83</c:v>
                </c:pt>
                <c:pt idx="800">
                  <c:v>208.86</c:v>
                </c:pt>
                <c:pt idx="801">
                  <c:v>208.88</c:v>
                </c:pt>
                <c:pt idx="802">
                  <c:v>208.91</c:v>
                </c:pt>
                <c:pt idx="803">
                  <c:v>208.94</c:v>
                </c:pt>
                <c:pt idx="804">
                  <c:v>208.96</c:v>
                </c:pt>
                <c:pt idx="805">
                  <c:v>208.99</c:v>
                </c:pt>
                <c:pt idx="806">
                  <c:v>209.01</c:v>
                </c:pt>
                <c:pt idx="807">
                  <c:v>209.04</c:v>
                </c:pt>
                <c:pt idx="808">
                  <c:v>209.07</c:v>
                </c:pt>
                <c:pt idx="809">
                  <c:v>209.09</c:v>
                </c:pt>
                <c:pt idx="810">
                  <c:v>209.12</c:v>
                </c:pt>
                <c:pt idx="811">
                  <c:v>209.14</c:v>
                </c:pt>
                <c:pt idx="812">
                  <c:v>209.16</c:v>
                </c:pt>
                <c:pt idx="813">
                  <c:v>209.18</c:v>
                </c:pt>
                <c:pt idx="814">
                  <c:v>209.21</c:v>
                </c:pt>
                <c:pt idx="815">
                  <c:v>209.23</c:v>
                </c:pt>
                <c:pt idx="816">
                  <c:v>209.25</c:v>
                </c:pt>
                <c:pt idx="817">
                  <c:v>209.27</c:v>
                </c:pt>
                <c:pt idx="818">
                  <c:v>209.29</c:v>
                </c:pt>
                <c:pt idx="819">
                  <c:v>209.32</c:v>
                </c:pt>
                <c:pt idx="820">
                  <c:v>209.34</c:v>
                </c:pt>
                <c:pt idx="821">
                  <c:v>209.36</c:v>
                </c:pt>
                <c:pt idx="822">
                  <c:v>209.38</c:v>
                </c:pt>
                <c:pt idx="823">
                  <c:v>209.4</c:v>
                </c:pt>
                <c:pt idx="824">
                  <c:v>209.42</c:v>
                </c:pt>
                <c:pt idx="825">
                  <c:v>209.45</c:v>
                </c:pt>
                <c:pt idx="826">
                  <c:v>209.46</c:v>
                </c:pt>
                <c:pt idx="827">
                  <c:v>209.48</c:v>
                </c:pt>
                <c:pt idx="828">
                  <c:v>209.5</c:v>
                </c:pt>
                <c:pt idx="829">
                  <c:v>209.52</c:v>
                </c:pt>
                <c:pt idx="830">
                  <c:v>209.54</c:v>
                </c:pt>
                <c:pt idx="831">
                  <c:v>209.56</c:v>
                </c:pt>
                <c:pt idx="832">
                  <c:v>209.58</c:v>
                </c:pt>
                <c:pt idx="833">
                  <c:v>209.6</c:v>
                </c:pt>
                <c:pt idx="834">
                  <c:v>209.62</c:v>
                </c:pt>
                <c:pt idx="835">
                  <c:v>209.64</c:v>
                </c:pt>
                <c:pt idx="836">
                  <c:v>209.65</c:v>
                </c:pt>
                <c:pt idx="837">
                  <c:v>209.67</c:v>
                </c:pt>
                <c:pt idx="838">
                  <c:v>209.69</c:v>
                </c:pt>
                <c:pt idx="839">
                  <c:v>209.71</c:v>
                </c:pt>
                <c:pt idx="840">
                  <c:v>209.72</c:v>
                </c:pt>
                <c:pt idx="841">
                  <c:v>209.74</c:v>
                </c:pt>
                <c:pt idx="842">
                  <c:v>209.75</c:v>
                </c:pt>
                <c:pt idx="843">
                  <c:v>209.77</c:v>
                </c:pt>
                <c:pt idx="844">
                  <c:v>209.78</c:v>
                </c:pt>
                <c:pt idx="845">
                  <c:v>209.79</c:v>
                </c:pt>
                <c:pt idx="846">
                  <c:v>209.81</c:v>
                </c:pt>
                <c:pt idx="847">
                  <c:v>209.82</c:v>
                </c:pt>
                <c:pt idx="848">
                  <c:v>209.83</c:v>
                </c:pt>
                <c:pt idx="849">
                  <c:v>209.85</c:v>
                </c:pt>
                <c:pt idx="850">
                  <c:v>209.86</c:v>
                </c:pt>
                <c:pt idx="851">
                  <c:v>209.87</c:v>
                </c:pt>
                <c:pt idx="852">
                  <c:v>209.88</c:v>
                </c:pt>
                <c:pt idx="853">
                  <c:v>209.9</c:v>
                </c:pt>
                <c:pt idx="854">
                  <c:v>209.91</c:v>
                </c:pt>
                <c:pt idx="855">
                  <c:v>209.92</c:v>
                </c:pt>
                <c:pt idx="856">
                  <c:v>209.93</c:v>
                </c:pt>
                <c:pt idx="857">
                  <c:v>209.94</c:v>
                </c:pt>
                <c:pt idx="858">
                  <c:v>209.95</c:v>
                </c:pt>
                <c:pt idx="859">
                  <c:v>209.96</c:v>
                </c:pt>
                <c:pt idx="860">
                  <c:v>209.97</c:v>
                </c:pt>
                <c:pt idx="861">
                  <c:v>209.98</c:v>
                </c:pt>
                <c:pt idx="862">
                  <c:v>209.98</c:v>
                </c:pt>
                <c:pt idx="863">
                  <c:v>209.99</c:v>
                </c:pt>
                <c:pt idx="864">
                  <c:v>210</c:v>
                </c:pt>
                <c:pt idx="865">
                  <c:v>210.01</c:v>
                </c:pt>
                <c:pt idx="866">
                  <c:v>210.01</c:v>
                </c:pt>
                <c:pt idx="867">
                  <c:v>210.02</c:v>
                </c:pt>
                <c:pt idx="868">
                  <c:v>210.02</c:v>
                </c:pt>
                <c:pt idx="869">
                  <c:v>210.03</c:v>
                </c:pt>
                <c:pt idx="870">
                  <c:v>210.03</c:v>
                </c:pt>
                <c:pt idx="871">
                  <c:v>210.04</c:v>
                </c:pt>
                <c:pt idx="872">
                  <c:v>210.04</c:v>
                </c:pt>
                <c:pt idx="873">
                  <c:v>210.05</c:v>
                </c:pt>
                <c:pt idx="874">
                  <c:v>210.05</c:v>
                </c:pt>
                <c:pt idx="875">
                  <c:v>210.05</c:v>
                </c:pt>
                <c:pt idx="876">
                  <c:v>210.05</c:v>
                </c:pt>
                <c:pt idx="877">
                  <c:v>210.05</c:v>
                </c:pt>
                <c:pt idx="878">
                  <c:v>210.05</c:v>
                </c:pt>
                <c:pt idx="879">
                  <c:v>210.05</c:v>
                </c:pt>
                <c:pt idx="880">
                  <c:v>210.05</c:v>
                </c:pt>
                <c:pt idx="881">
                  <c:v>210.05</c:v>
                </c:pt>
                <c:pt idx="882">
                  <c:v>210.05</c:v>
                </c:pt>
                <c:pt idx="883">
                  <c:v>210.05</c:v>
                </c:pt>
                <c:pt idx="884">
                  <c:v>210.05</c:v>
                </c:pt>
                <c:pt idx="885">
                  <c:v>210.05</c:v>
                </c:pt>
                <c:pt idx="886">
                  <c:v>210.04</c:v>
                </c:pt>
                <c:pt idx="887">
                  <c:v>210.04</c:v>
                </c:pt>
                <c:pt idx="888">
                  <c:v>210.04</c:v>
                </c:pt>
                <c:pt idx="889">
                  <c:v>210.03</c:v>
                </c:pt>
                <c:pt idx="890">
                  <c:v>210.02</c:v>
                </c:pt>
                <c:pt idx="891">
                  <c:v>210.01</c:v>
                </c:pt>
                <c:pt idx="892">
                  <c:v>210.01</c:v>
                </c:pt>
                <c:pt idx="893">
                  <c:v>210</c:v>
                </c:pt>
                <c:pt idx="894">
                  <c:v>209.99</c:v>
                </c:pt>
                <c:pt idx="895">
                  <c:v>209.99</c:v>
                </c:pt>
                <c:pt idx="896">
                  <c:v>209.98</c:v>
                </c:pt>
                <c:pt idx="897">
                  <c:v>209.97</c:v>
                </c:pt>
                <c:pt idx="898">
                  <c:v>209.96</c:v>
                </c:pt>
                <c:pt idx="899">
                  <c:v>209.95</c:v>
                </c:pt>
                <c:pt idx="900">
                  <c:v>209.94</c:v>
                </c:pt>
                <c:pt idx="901">
                  <c:v>209.93</c:v>
                </c:pt>
                <c:pt idx="902">
                  <c:v>209.92</c:v>
                </c:pt>
                <c:pt idx="903">
                  <c:v>209.9</c:v>
                </c:pt>
                <c:pt idx="904">
                  <c:v>209.89</c:v>
                </c:pt>
                <c:pt idx="905">
                  <c:v>209.88</c:v>
                </c:pt>
                <c:pt idx="906">
                  <c:v>209.86</c:v>
                </c:pt>
                <c:pt idx="907">
                  <c:v>209.85</c:v>
                </c:pt>
                <c:pt idx="908">
                  <c:v>209.83</c:v>
                </c:pt>
                <c:pt idx="909">
                  <c:v>209.81</c:v>
                </c:pt>
                <c:pt idx="910">
                  <c:v>209.79</c:v>
                </c:pt>
                <c:pt idx="911">
                  <c:v>209.77</c:v>
                </c:pt>
                <c:pt idx="912">
                  <c:v>209.75</c:v>
                </c:pt>
                <c:pt idx="913">
                  <c:v>209.73</c:v>
                </c:pt>
                <c:pt idx="914">
                  <c:v>209.71</c:v>
                </c:pt>
                <c:pt idx="915">
                  <c:v>209.69</c:v>
                </c:pt>
                <c:pt idx="916">
                  <c:v>209.67</c:v>
                </c:pt>
                <c:pt idx="917">
                  <c:v>209.65</c:v>
                </c:pt>
                <c:pt idx="918">
                  <c:v>209.62</c:v>
                </c:pt>
                <c:pt idx="919">
                  <c:v>209.6</c:v>
                </c:pt>
                <c:pt idx="920">
                  <c:v>209.57</c:v>
                </c:pt>
                <c:pt idx="921">
                  <c:v>209.55</c:v>
                </c:pt>
                <c:pt idx="922">
                  <c:v>209.52</c:v>
                </c:pt>
                <c:pt idx="923">
                  <c:v>209.5</c:v>
                </c:pt>
                <c:pt idx="924">
                  <c:v>209.47</c:v>
                </c:pt>
                <c:pt idx="925">
                  <c:v>209.44</c:v>
                </c:pt>
                <c:pt idx="926">
                  <c:v>209.41</c:v>
                </c:pt>
                <c:pt idx="927">
                  <c:v>209.38</c:v>
                </c:pt>
                <c:pt idx="928">
                  <c:v>209.35</c:v>
                </c:pt>
                <c:pt idx="929">
                  <c:v>209.31</c:v>
                </c:pt>
                <c:pt idx="930">
                  <c:v>209.28</c:v>
                </c:pt>
                <c:pt idx="931">
                  <c:v>209.24</c:v>
                </c:pt>
                <c:pt idx="932">
                  <c:v>209.21</c:v>
                </c:pt>
                <c:pt idx="933">
                  <c:v>209.17</c:v>
                </c:pt>
                <c:pt idx="934">
                  <c:v>209.14</c:v>
                </c:pt>
                <c:pt idx="935">
                  <c:v>209.1</c:v>
                </c:pt>
                <c:pt idx="936">
                  <c:v>209.07</c:v>
                </c:pt>
                <c:pt idx="937">
                  <c:v>209.03</c:v>
                </c:pt>
                <c:pt idx="938">
                  <c:v>208.99</c:v>
                </c:pt>
                <c:pt idx="939">
                  <c:v>208.95</c:v>
                </c:pt>
                <c:pt idx="940">
                  <c:v>208.91</c:v>
                </c:pt>
                <c:pt idx="941">
                  <c:v>208.86</c:v>
                </c:pt>
                <c:pt idx="942">
                  <c:v>208.82</c:v>
                </c:pt>
                <c:pt idx="943">
                  <c:v>208.77</c:v>
                </c:pt>
                <c:pt idx="944">
                  <c:v>208.73</c:v>
                </c:pt>
                <c:pt idx="945">
                  <c:v>208.69</c:v>
                </c:pt>
                <c:pt idx="946">
                  <c:v>208.64</c:v>
                </c:pt>
                <c:pt idx="947">
                  <c:v>208.59</c:v>
                </c:pt>
                <c:pt idx="948">
                  <c:v>208.55</c:v>
                </c:pt>
                <c:pt idx="949">
                  <c:v>208.49</c:v>
                </c:pt>
                <c:pt idx="950">
                  <c:v>208.44</c:v>
                </c:pt>
                <c:pt idx="951">
                  <c:v>208.39</c:v>
                </c:pt>
                <c:pt idx="952">
                  <c:v>208.34</c:v>
                </c:pt>
                <c:pt idx="953">
                  <c:v>208.28</c:v>
                </c:pt>
                <c:pt idx="954">
                  <c:v>208.23</c:v>
                </c:pt>
                <c:pt idx="955">
                  <c:v>208.18</c:v>
                </c:pt>
                <c:pt idx="956">
                  <c:v>208.12</c:v>
                </c:pt>
                <c:pt idx="957">
                  <c:v>208.06</c:v>
                </c:pt>
                <c:pt idx="958">
                  <c:v>208.01</c:v>
                </c:pt>
                <c:pt idx="959">
                  <c:v>207.95</c:v>
                </c:pt>
                <c:pt idx="960">
                  <c:v>207.89</c:v>
                </c:pt>
                <c:pt idx="961">
                  <c:v>207.83</c:v>
                </c:pt>
                <c:pt idx="962">
                  <c:v>207.77</c:v>
                </c:pt>
                <c:pt idx="963">
                  <c:v>207.7</c:v>
                </c:pt>
                <c:pt idx="964">
                  <c:v>207.63</c:v>
                </c:pt>
                <c:pt idx="965">
                  <c:v>207.57</c:v>
                </c:pt>
                <c:pt idx="966">
                  <c:v>207.5</c:v>
                </c:pt>
                <c:pt idx="967">
                  <c:v>207.44</c:v>
                </c:pt>
                <c:pt idx="968">
                  <c:v>207.37</c:v>
                </c:pt>
                <c:pt idx="969">
                  <c:v>207.3</c:v>
                </c:pt>
                <c:pt idx="970">
                  <c:v>207.24</c:v>
                </c:pt>
                <c:pt idx="971">
                  <c:v>207.17</c:v>
                </c:pt>
                <c:pt idx="972">
                  <c:v>207.09</c:v>
                </c:pt>
                <c:pt idx="973">
                  <c:v>207.02</c:v>
                </c:pt>
                <c:pt idx="974">
                  <c:v>206.94</c:v>
                </c:pt>
                <c:pt idx="975">
                  <c:v>206.87</c:v>
                </c:pt>
                <c:pt idx="976">
                  <c:v>206.79</c:v>
                </c:pt>
                <c:pt idx="977">
                  <c:v>206.72</c:v>
                </c:pt>
                <c:pt idx="978">
                  <c:v>206.64</c:v>
                </c:pt>
                <c:pt idx="979">
                  <c:v>206.56</c:v>
                </c:pt>
                <c:pt idx="980">
                  <c:v>206.48</c:v>
                </c:pt>
                <c:pt idx="981">
                  <c:v>206.4</c:v>
                </c:pt>
                <c:pt idx="982">
                  <c:v>206.32</c:v>
                </c:pt>
                <c:pt idx="983">
                  <c:v>206.23</c:v>
                </c:pt>
                <c:pt idx="984">
                  <c:v>206.15</c:v>
                </c:pt>
                <c:pt idx="985">
                  <c:v>206.07</c:v>
                </c:pt>
                <c:pt idx="986">
                  <c:v>205.98</c:v>
                </c:pt>
                <c:pt idx="987">
                  <c:v>205.89</c:v>
                </c:pt>
                <c:pt idx="988">
                  <c:v>205.8</c:v>
                </c:pt>
                <c:pt idx="989">
                  <c:v>205.71</c:v>
                </c:pt>
                <c:pt idx="990">
                  <c:v>205.62</c:v>
                </c:pt>
                <c:pt idx="991">
                  <c:v>205.53</c:v>
                </c:pt>
                <c:pt idx="992">
                  <c:v>205.43</c:v>
                </c:pt>
                <c:pt idx="993">
                  <c:v>205.34</c:v>
                </c:pt>
                <c:pt idx="994">
                  <c:v>205.25</c:v>
                </c:pt>
                <c:pt idx="995">
                  <c:v>205.15</c:v>
                </c:pt>
                <c:pt idx="996">
                  <c:v>205.05</c:v>
                </c:pt>
                <c:pt idx="997">
                  <c:v>204.95</c:v>
                </c:pt>
                <c:pt idx="998">
                  <c:v>204.85</c:v>
                </c:pt>
                <c:pt idx="999">
                  <c:v>204.75</c:v>
                </c:pt>
                <c:pt idx="1000">
                  <c:v>204.65</c:v>
                </c:pt>
                <c:pt idx="1001">
                  <c:v>204.55</c:v>
                </c:pt>
                <c:pt idx="1002">
                  <c:v>204.44</c:v>
                </c:pt>
                <c:pt idx="1003">
                  <c:v>204.34</c:v>
                </c:pt>
                <c:pt idx="1004">
                  <c:v>204.23</c:v>
                </c:pt>
                <c:pt idx="1005">
                  <c:v>204.12</c:v>
                </c:pt>
                <c:pt idx="1006">
                  <c:v>204.02</c:v>
                </c:pt>
                <c:pt idx="1007">
                  <c:v>203.91</c:v>
                </c:pt>
                <c:pt idx="1008">
                  <c:v>203.79</c:v>
                </c:pt>
                <c:pt idx="1009">
                  <c:v>203.68</c:v>
                </c:pt>
                <c:pt idx="1010">
                  <c:v>203.57</c:v>
                </c:pt>
                <c:pt idx="1011">
                  <c:v>203.46</c:v>
                </c:pt>
                <c:pt idx="1012">
                  <c:v>203.34</c:v>
                </c:pt>
                <c:pt idx="1013">
                  <c:v>203.23</c:v>
                </c:pt>
                <c:pt idx="1014">
                  <c:v>203.11</c:v>
                </c:pt>
                <c:pt idx="1015">
                  <c:v>202.99</c:v>
                </c:pt>
                <c:pt idx="1016">
                  <c:v>202.87</c:v>
                </c:pt>
                <c:pt idx="1017">
                  <c:v>202.75</c:v>
                </c:pt>
                <c:pt idx="1018">
                  <c:v>202.63</c:v>
                </c:pt>
                <c:pt idx="1019">
                  <c:v>202.51</c:v>
                </c:pt>
                <c:pt idx="1020">
                  <c:v>202.39</c:v>
                </c:pt>
                <c:pt idx="1021">
                  <c:v>202.26</c:v>
                </c:pt>
                <c:pt idx="1022">
                  <c:v>202.13</c:v>
                </c:pt>
                <c:pt idx="1023">
                  <c:v>202.01</c:v>
                </c:pt>
                <c:pt idx="1024">
                  <c:v>201.88</c:v>
                </c:pt>
                <c:pt idx="1025">
                  <c:v>201.75</c:v>
                </c:pt>
                <c:pt idx="1026">
                  <c:v>201.62</c:v>
                </c:pt>
                <c:pt idx="1027">
                  <c:v>201.48</c:v>
                </c:pt>
                <c:pt idx="1028">
                  <c:v>201.35</c:v>
                </c:pt>
                <c:pt idx="1029">
                  <c:v>201.21</c:v>
                </c:pt>
                <c:pt idx="1030">
                  <c:v>201.08</c:v>
                </c:pt>
                <c:pt idx="1031">
                  <c:v>200.94</c:v>
                </c:pt>
                <c:pt idx="1032">
                  <c:v>200.8</c:v>
                </c:pt>
                <c:pt idx="1033">
                  <c:v>200.67</c:v>
                </c:pt>
                <c:pt idx="1034">
                  <c:v>200.53</c:v>
                </c:pt>
                <c:pt idx="1035">
                  <c:v>200.38</c:v>
                </c:pt>
                <c:pt idx="1036">
                  <c:v>200.24</c:v>
                </c:pt>
                <c:pt idx="1037">
                  <c:v>200.09</c:v>
                </c:pt>
                <c:pt idx="1038">
                  <c:v>199.95</c:v>
                </c:pt>
                <c:pt idx="1039">
                  <c:v>199.8</c:v>
                </c:pt>
                <c:pt idx="1040">
                  <c:v>199.65</c:v>
                </c:pt>
                <c:pt idx="1041">
                  <c:v>199.5</c:v>
                </c:pt>
                <c:pt idx="1042">
                  <c:v>199.34</c:v>
                </c:pt>
                <c:pt idx="1043">
                  <c:v>199.18</c:v>
                </c:pt>
                <c:pt idx="1044">
                  <c:v>199.02</c:v>
                </c:pt>
                <c:pt idx="1045">
                  <c:v>198.86</c:v>
                </c:pt>
                <c:pt idx="1046">
                  <c:v>198.69</c:v>
                </c:pt>
                <c:pt idx="1047">
                  <c:v>198.52</c:v>
                </c:pt>
                <c:pt idx="1048">
                  <c:v>198.34</c:v>
                </c:pt>
                <c:pt idx="1049">
                  <c:v>198.16</c:v>
                </c:pt>
                <c:pt idx="1050">
                  <c:v>197.97</c:v>
                </c:pt>
                <c:pt idx="1051">
                  <c:v>197.77</c:v>
                </c:pt>
                <c:pt idx="1052">
                  <c:v>197.55</c:v>
                </c:pt>
                <c:pt idx="1053">
                  <c:v>197.28</c:v>
                </c:pt>
                <c:pt idx="1054">
                  <c:v>196.92</c:v>
                </c:pt>
                <c:pt idx="1055">
                  <c:v>196.33</c:v>
                </c:pt>
                <c:pt idx="1056">
                  <c:v>195.24</c:v>
                </c:pt>
                <c:pt idx="1057">
                  <c:v>193.53</c:v>
                </c:pt>
                <c:pt idx="1058">
                  <c:v>191.42</c:v>
                </c:pt>
                <c:pt idx="1059">
                  <c:v>189.09</c:v>
                </c:pt>
                <c:pt idx="1060">
                  <c:v>186.81</c:v>
                </c:pt>
                <c:pt idx="1061">
                  <c:v>184.94</c:v>
                </c:pt>
                <c:pt idx="1062">
                  <c:v>183.42</c:v>
                </c:pt>
                <c:pt idx="1063">
                  <c:v>182.11</c:v>
                </c:pt>
                <c:pt idx="1064">
                  <c:v>180.98</c:v>
                </c:pt>
                <c:pt idx="1065">
                  <c:v>179.97</c:v>
                </c:pt>
                <c:pt idx="1066">
                  <c:v>179.06</c:v>
                </c:pt>
                <c:pt idx="1067">
                  <c:v>178.28</c:v>
                </c:pt>
                <c:pt idx="1068">
                  <c:v>177.59</c:v>
                </c:pt>
                <c:pt idx="1069">
                  <c:v>176.96</c:v>
                </c:pt>
                <c:pt idx="1070">
                  <c:v>176.37</c:v>
                </c:pt>
                <c:pt idx="1071">
                  <c:v>175.81</c:v>
                </c:pt>
                <c:pt idx="1072">
                  <c:v>175.26</c:v>
                </c:pt>
                <c:pt idx="1073">
                  <c:v>174.72</c:v>
                </c:pt>
                <c:pt idx="1074">
                  <c:v>174.2</c:v>
                </c:pt>
                <c:pt idx="1075">
                  <c:v>173.7</c:v>
                </c:pt>
                <c:pt idx="1076">
                  <c:v>173.2</c:v>
                </c:pt>
                <c:pt idx="1077">
                  <c:v>172.7</c:v>
                </c:pt>
                <c:pt idx="1078">
                  <c:v>172.21</c:v>
                </c:pt>
                <c:pt idx="1079">
                  <c:v>171.74</c:v>
                </c:pt>
                <c:pt idx="1080">
                  <c:v>171.25</c:v>
                </c:pt>
                <c:pt idx="1081">
                  <c:v>170.75</c:v>
                </c:pt>
                <c:pt idx="1082">
                  <c:v>170.23</c:v>
                </c:pt>
                <c:pt idx="1083">
                  <c:v>169.68</c:v>
                </c:pt>
                <c:pt idx="1084">
                  <c:v>169.13</c:v>
                </c:pt>
                <c:pt idx="1085">
                  <c:v>168.57</c:v>
                </c:pt>
                <c:pt idx="1086">
                  <c:v>168.02</c:v>
                </c:pt>
                <c:pt idx="1087">
                  <c:v>167.47</c:v>
                </c:pt>
                <c:pt idx="1088">
                  <c:v>166.9</c:v>
                </c:pt>
                <c:pt idx="1089">
                  <c:v>166.32</c:v>
                </c:pt>
                <c:pt idx="1090">
                  <c:v>165.72</c:v>
                </c:pt>
                <c:pt idx="1091">
                  <c:v>165.1</c:v>
                </c:pt>
                <c:pt idx="1092">
                  <c:v>164.52</c:v>
                </c:pt>
                <c:pt idx="1093">
                  <c:v>163.99</c:v>
                </c:pt>
                <c:pt idx="1094">
                  <c:v>163.5</c:v>
                </c:pt>
                <c:pt idx="1095">
                  <c:v>163.02000000000001</c:v>
                </c:pt>
                <c:pt idx="1096">
                  <c:v>162.55000000000001</c:v>
                </c:pt>
                <c:pt idx="1097">
                  <c:v>162.06</c:v>
                </c:pt>
                <c:pt idx="1098">
                  <c:v>161.56</c:v>
                </c:pt>
                <c:pt idx="1099">
                  <c:v>161.07</c:v>
                </c:pt>
                <c:pt idx="1100">
                  <c:v>160.56</c:v>
                </c:pt>
                <c:pt idx="1101">
                  <c:v>160.03</c:v>
                </c:pt>
                <c:pt idx="1102">
                  <c:v>159.53</c:v>
                </c:pt>
                <c:pt idx="1103">
                  <c:v>159.06</c:v>
                </c:pt>
                <c:pt idx="1104">
                  <c:v>158.62</c:v>
                </c:pt>
                <c:pt idx="1105">
                  <c:v>158.16999999999999</c:v>
                </c:pt>
                <c:pt idx="1106">
                  <c:v>157.69999999999999</c:v>
                </c:pt>
                <c:pt idx="1107">
                  <c:v>157.22</c:v>
                </c:pt>
                <c:pt idx="1108">
                  <c:v>156.72999999999999</c:v>
                </c:pt>
                <c:pt idx="1109">
                  <c:v>156.22999999999999</c:v>
                </c:pt>
                <c:pt idx="1110">
                  <c:v>155.72</c:v>
                </c:pt>
                <c:pt idx="1111">
                  <c:v>155.21</c:v>
                </c:pt>
                <c:pt idx="1112">
                  <c:v>154.69999999999999</c:v>
                </c:pt>
                <c:pt idx="1113">
                  <c:v>154.19</c:v>
                </c:pt>
                <c:pt idx="1114">
                  <c:v>153.68</c:v>
                </c:pt>
                <c:pt idx="1115">
                  <c:v>153.16</c:v>
                </c:pt>
                <c:pt idx="1116">
                  <c:v>152.63999999999999</c:v>
                </c:pt>
                <c:pt idx="1117">
                  <c:v>152.11000000000001</c:v>
                </c:pt>
                <c:pt idx="1118">
                  <c:v>151.58000000000001</c:v>
                </c:pt>
                <c:pt idx="1119">
                  <c:v>151.02000000000001</c:v>
                </c:pt>
                <c:pt idx="1120">
                  <c:v>150.41999999999999</c:v>
                </c:pt>
                <c:pt idx="1121">
                  <c:v>149.81</c:v>
                </c:pt>
                <c:pt idx="1122">
                  <c:v>149.19</c:v>
                </c:pt>
                <c:pt idx="1123">
                  <c:v>148.52000000000001</c:v>
                </c:pt>
                <c:pt idx="1124">
                  <c:v>147.72999999999999</c:v>
                </c:pt>
                <c:pt idx="1125">
                  <c:v>146.88</c:v>
                </c:pt>
                <c:pt idx="1126">
                  <c:v>145.86000000000001</c:v>
                </c:pt>
                <c:pt idx="1127">
                  <c:v>143.72</c:v>
                </c:pt>
                <c:pt idx="1128">
                  <c:v>140.29</c:v>
                </c:pt>
                <c:pt idx="1129">
                  <c:v>137.80000000000001</c:v>
                </c:pt>
                <c:pt idx="1130">
                  <c:v>136.72</c:v>
                </c:pt>
                <c:pt idx="1131">
                  <c:v>136.09</c:v>
                </c:pt>
                <c:pt idx="1132">
                  <c:v>134.97999999999999</c:v>
                </c:pt>
                <c:pt idx="1133">
                  <c:v>131.03</c:v>
                </c:pt>
                <c:pt idx="1134">
                  <c:v>125.18</c:v>
                </c:pt>
                <c:pt idx="1135">
                  <c:v>120.95</c:v>
                </c:pt>
                <c:pt idx="1136">
                  <c:v>118.74</c:v>
                </c:pt>
                <c:pt idx="1137">
                  <c:v>117.38</c:v>
                </c:pt>
                <c:pt idx="1138">
                  <c:v>116.07</c:v>
                </c:pt>
                <c:pt idx="1139">
                  <c:v>114.47</c:v>
                </c:pt>
                <c:pt idx="1140">
                  <c:v>104.76</c:v>
                </c:pt>
                <c:pt idx="1141">
                  <c:v>59.24</c:v>
                </c:pt>
                <c:pt idx="1142">
                  <c:v>16.18</c:v>
                </c:pt>
                <c:pt idx="1143">
                  <c:v>0.33460000000000001</c:v>
                </c:pt>
                <c:pt idx="1144">
                  <c:v>-1.0980000000000001</c:v>
                </c:pt>
                <c:pt idx="1145">
                  <c:v>-0.3352</c:v>
                </c:pt>
                <c:pt idx="1146">
                  <c:v>-0.20949999999999999</c:v>
                </c:pt>
                <c:pt idx="1147">
                  <c:v>-0.30769999999999997</c:v>
                </c:pt>
                <c:pt idx="1148">
                  <c:v>-0.34160000000000001</c:v>
                </c:pt>
                <c:pt idx="1149">
                  <c:v>-0.33460000000000001</c:v>
                </c:pt>
                <c:pt idx="1150">
                  <c:v>-0.32790000000000002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DCFC-4335-A86C-4638E15F8F72}"/>
            </c:ext>
          </c:extLst>
        </c:ser>
        <c:ser>
          <c:idx val="12"/>
          <c:order val="11"/>
          <c:tx>
            <c:strRef>
              <c:f>'S12'!$G$1</c:f>
              <c:strCache>
                <c:ptCount val="1"/>
                <c:pt idx="0">
                  <c:v>S12</c:v>
                </c:pt>
              </c:strCache>
            </c:strRef>
          </c:tx>
          <c:spPr>
            <a:ln w="2540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'S12'!$E$2:$E$1927</c:f>
              <c:numCache>
                <c:formatCode>General</c:formatCode>
                <c:ptCount val="1926"/>
                <c:pt idx="0">
                  <c:v>3.1E-4</c:v>
                </c:pt>
                <c:pt idx="1">
                  <c:v>3.3E-4</c:v>
                </c:pt>
                <c:pt idx="2">
                  <c:v>3.3E-4</c:v>
                </c:pt>
                <c:pt idx="3">
                  <c:v>3.5E-4</c:v>
                </c:pt>
                <c:pt idx="4">
                  <c:v>4.0000000000000002E-4</c:v>
                </c:pt>
                <c:pt idx="5">
                  <c:v>3.8999999999999999E-4</c:v>
                </c:pt>
                <c:pt idx="6">
                  <c:v>3.8000000000000002E-4</c:v>
                </c:pt>
                <c:pt idx="7">
                  <c:v>3.8999999999999999E-4</c:v>
                </c:pt>
                <c:pt idx="8">
                  <c:v>7.2999999999999996E-4</c:v>
                </c:pt>
                <c:pt idx="9">
                  <c:v>1.7099999999999999E-3</c:v>
                </c:pt>
                <c:pt idx="10">
                  <c:v>2.5400000000000002E-3</c:v>
                </c:pt>
                <c:pt idx="11">
                  <c:v>2.7699999999999999E-3</c:v>
                </c:pt>
                <c:pt idx="12">
                  <c:v>2.48E-3</c:v>
                </c:pt>
                <c:pt idx="13">
                  <c:v>1.9E-3</c:v>
                </c:pt>
                <c:pt idx="14">
                  <c:v>1.3600000000000001E-3</c:v>
                </c:pt>
                <c:pt idx="15">
                  <c:v>1.14E-3</c:v>
                </c:pt>
                <c:pt idx="16">
                  <c:v>1.47E-3</c:v>
                </c:pt>
                <c:pt idx="17">
                  <c:v>2.15E-3</c:v>
                </c:pt>
                <c:pt idx="18">
                  <c:v>2.8400000000000001E-3</c:v>
                </c:pt>
                <c:pt idx="19">
                  <c:v>3.4499999999999999E-3</c:v>
                </c:pt>
                <c:pt idx="20">
                  <c:v>4.0299999999999997E-3</c:v>
                </c:pt>
                <c:pt idx="21">
                  <c:v>4.5799999999999999E-3</c:v>
                </c:pt>
                <c:pt idx="22">
                  <c:v>5.0899999999999999E-3</c:v>
                </c:pt>
                <c:pt idx="23">
                  <c:v>5.5799999999999999E-3</c:v>
                </c:pt>
                <c:pt idx="24">
                  <c:v>6.0800000000000003E-3</c:v>
                </c:pt>
                <c:pt idx="25">
                  <c:v>6.6600000000000001E-3</c:v>
                </c:pt>
                <c:pt idx="26">
                  <c:v>7.4099999999999999E-3</c:v>
                </c:pt>
                <c:pt idx="27">
                  <c:v>8.26E-3</c:v>
                </c:pt>
                <c:pt idx="28">
                  <c:v>9.1400000000000006E-3</c:v>
                </c:pt>
                <c:pt idx="29">
                  <c:v>1.009E-2</c:v>
                </c:pt>
                <c:pt idx="30">
                  <c:v>1.11E-2</c:v>
                </c:pt>
                <c:pt idx="31">
                  <c:v>1.2200000000000001E-2</c:v>
                </c:pt>
                <c:pt idx="32">
                  <c:v>1.336E-2</c:v>
                </c:pt>
                <c:pt idx="33">
                  <c:v>1.456E-2</c:v>
                </c:pt>
                <c:pt idx="34">
                  <c:v>1.5789999999999998E-2</c:v>
                </c:pt>
                <c:pt idx="35">
                  <c:v>1.7010000000000001E-2</c:v>
                </c:pt>
                <c:pt idx="36">
                  <c:v>1.8159999999999999E-2</c:v>
                </c:pt>
                <c:pt idx="37">
                  <c:v>1.925E-2</c:v>
                </c:pt>
                <c:pt idx="38">
                  <c:v>2.0289999999999999E-2</c:v>
                </c:pt>
                <c:pt idx="39">
                  <c:v>2.129E-2</c:v>
                </c:pt>
                <c:pt idx="40">
                  <c:v>2.23E-2</c:v>
                </c:pt>
                <c:pt idx="41">
                  <c:v>2.3300000000000001E-2</c:v>
                </c:pt>
                <c:pt idx="42">
                  <c:v>2.4289999999999999E-2</c:v>
                </c:pt>
                <c:pt idx="43">
                  <c:v>2.5270000000000001E-2</c:v>
                </c:pt>
                <c:pt idx="44">
                  <c:v>2.622E-2</c:v>
                </c:pt>
                <c:pt idx="45">
                  <c:v>2.725E-2</c:v>
                </c:pt>
                <c:pt idx="46">
                  <c:v>2.8369999999999999E-2</c:v>
                </c:pt>
                <c:pt idx="47">
                  <c:v>2.9499999999999998E-2</c:v>
                </c:pt>
                <c:pt idx="48">
                  <c:v>3.0589999999999999E-2</c:v>
                </c:pt>
                <c:pt idx="49">
                  <c:v>3.1629999999999998E-2</c:v>
                </c:pt>
                <c:pt idx="50">
                  <c:v>3.2629999999999999E-2</c:v>
                </c:pt>
                <c:pt idx="51">
                  <c:v>3.3570000000000003E-2</c:v>
                </c:pt>
                <c:pt idx="52">
                  <c:v>3.4509999999999999E-2</c:v>
                </c:pt>
                <c:pt idx="53">
                  <c:v>3.542E-2</c:v>
                </c:pt>
                <c:pt idx="54">
                  <c:v>3.6360000000000003E-2</c:v>
                </c:pt>
                <c:pt idx="55">
                  <c:v>3.7330000000000002E-2</c:v>
                </c:pt>
                <c:pt idx="56">
                  <c:v>3.8309999999999997E-2</c:v>
                </c:pt>
                <c:pt idx="57">
                  <c:v>3.925E-2</c:v>
                </c:pt>
                <c:pt idx="58">
                  <c:v>4.0149999999999998E-2</c:v>
                </c:pt>
                <c:pt idx="59">
                  <c:v>4.1059999999999999E-2</c:v>
                </c:pt>
                <c:pt idx="60">
                  <c:v>4.1980000000000003E-2</c:v>
                </c:pt>
                <c:pt idx="61">
                  <c:v>4.2959999999999998E-2</c:v>
                </c:pt>
                <c:pt idx="62">
                  <c:v>4.4010000000000001E-2</c:v>
                </c:pt>
                <c:pt idx="63">
                  <c:v>4.5069999999999999E-2</c:v>
                </c:pt>
                <c:pt idx="64">
                  <c:v>4.6089999999999999E-2</c:v>
                </c:pt>
                <c:pt idx="65">
                  <c:v>4.7030000000000002E-2</c:v>
                </c:pt>
                <c:pt idx="66">
                  <c:v>4.7980000000000002E-2</c:v>
                </c:pt>
                <c:pt idx="67">
                  <c:v>4.9000000000000002E-2</c:v>
                </c:pt>
                <c:pt idx="68">
                  <c:v>5.0070000000000003E-2</c:v>
                </c:pt>
                <c:pt idx="69">
                  <c:v>5.1159999999999997E-2</c:v>
                </c:pt>
                <c:pt idx="70">
                  <c:v>5.2249999999999998E-2</c:v>
                </c:pt>
                <c:pt idx="71">
                  <c:v>5.3370000000000001E-2</c:v>
                </c:pt>
                <c:pt idx="72">
                  <c:v>5.4510000000000003E-2</c:v>
                </c:pt>
                <c:pt idx="73">
                  <c:v>5.5660000000000001E-2</c:v>
                </c:pt>
                <c:pt idx="74">
                  <c:v>5.6840000000000002E-2</c:v>
                </c:pt>
                <c:pt idx="75">
                  <c:v>5.8009999999999999E-2</c:v>
                </c:pt>
                <c:pt idx="76">
                  <c:v>5.917E-2</c:v>
                </c:pt>
                <c:pt idx="77">
                  <c:v>6.0359999999999997E-2</c:v>
                </c:pt>
                <c:pt idx="78">
                  <c:v>6.1580000000000003E-2</c:v>
                </c:pt>
                <c:pt idx="79">
                  <c:v>6.2810000000000005E-2</c:v>
                </c:pt>
                <c:pt idx="80">
                  <c:v>6.404E-2</c:v>
                </c:pt>
                <c:pt idx="81">
                  <c:v>6.5269999999999995E-2</c:v>
                </c:pt>
                <c:pt idx="82">
                  <c:v>6.6519999999999996E-2</c:v>
                </c:pt>
                <c:pt idx="83">
                  <c:v>6.7790000000000003E-2</c:v>
                </c:pt>
                <c:pt idx="84">
                  <c:v>6.9029999999999994E-2</c:v>
                </c:pt>
                <c:pt idx="85">
                  <c:v>7.0250000000000007E-2</c:v>
                </c:pt>
                <c:pt idx="86">
                  <c:v>7.1529999999999996E-2</c:v>
                </c:pt>
                <c:pt idx="87">
                  <c:v>7.281E-2</c:v>
                </c:pt>
                <c:pt idx="88">
                  <c:v>7.4109999999999995E-2</c:v>
                </c:pt>
                <c:pt idx="89">
                  <c:v>7.5410000000000005E-2</c:v>
                </c:pt>
                <c:pt idx="90">
                  <c:v>7.6730000000000007E-2</c:v>
                </c:pt>
                <c:pt idx="91">
                  <c:v>7.8079999999999997E-2</c:v>
                </c:pt>
                <c:pt idx="92">
                  <c:v>7.9460000000000003E-2</c:v>
                </c:pt>
                <c:pt idx="93">
                  <c:v>8.0850000000000005E-2</c:v>
                </c:pt>
                <c:pt idx="94">
                  <c:v>8.2199999999999995E-2</c:v>
                </c:pt>
                <c:pt idx="95">
                  <c:v>8.3559999999999995E-2</c:v>
                </c:pt>
                <c:pt idx="96">
                  <c:v>8.4940000000000002E-2</c:v>
                </c:pt>
                <c:pt idx="97">
                  <c:v>8.6279999999999996E-2</c:v>
                </c:pt>
                <c:pt idx="98">
                  <c:v>8.7660000000000002E-2</c:v>
                </c:pt>
                <c:pt idx="99">
                  <c:v>8.9080000000000006E-2</c:v>
                </c:pt>
                <c:pt idx="100">
                  <c:v>9.0490000000000001E-2</c:v>
                </c:pt>
                <c:pt idx="101">
                  <c:v>9.1869999999999993E-2</c:v>
                </c:pt>
                <c:pt idx="102">
                  <c:v>9.3270000000000006E-2</c:v>
                </c:pt>
                <c:pt idx="103">
                  <c:v>9.4689999999999996E-2</c:v>
                </c:pt>
                <c:pt idx="104">
                  <c:v>9.6100000000000005E-2</c:v>
                </c:pt>
                <c:pt idx="105">
                  <c:v>9.7519999999999996E-2</c:v>
                </c:pt>
                <c:pt idx="106">
                  <c:v>9.894E-2</c:v>
                </c:pt>
                <c:pt idx="107">
                  <c:v>0.1004</c:v>
                </c:pt>
                <c:pt idx="108">
                  <c:v>0.1018</c:v>
                </c:pt>
                <c:pt idx="109">
                  <c:v>0.1032</c:v>
                </c:pt>
                <c:pt idx="110">
                  <c:v>0.1046</c:v>
                </c:pt>
                <c:pt idx="111">
                  <c:v>0.106</c:v>
                </c:pt>
                <c:pt idx="112">
                  <c:v>0.1074</c:v>
                </c:pt>
                <c:pt idx="113">
                  <c:v>0.10879999999999999</c:v>
                </c:pt>
                <c:pt idx="114">
                  <c:v>0.11020000000000001</c:v>
                </c:pt>
                <c:pt idx="115">
                  <c:v>0.11169999999999999</c:v>
                </c:pt>
                <c:pt idx="116">
                  <c:v>0.1132</c:v>
                </c:pt>
                <c:pt idx="117">
                  <c:v>0.11459999999999999</c:v>
                </c:pt>
                <c:pt idx="118">
                  <c:v>0.11600000000000001</c:v>
                </c:pt>
                <c:pt idx="119">
                  <c:v>0.11749999999999999</c:v>
                </c:pt>
                <c:pt idx="120">
                  <c:v>0.11899999999999999</c:v>
                </c:pt>
                <c:pt idx="121">
                  <c:v>0.1205</c:v>
                </c:pt>
                <c:pt idx="122">
                  <c:v>0.122</c:v>
                </c:pt>
                <c:pt idx="123">
                  <c:v>0.1235</c:v>
                </c:pt>
                <c:pt idx="124">
                  <c:v>0.125</c:v>
                </c:pt>
                <c:pt idx="125">
                  <c:v>0.12659999999999999</c:v>
                </c:pt>
                <c:pt idx="126">
                  <c:v>0.12809999999999999</c:v>
                </c:pt>
                <c:pt idx="127">
                  <c:v>0.12970000000000001</c:v>
                </c:pt>
                <c:pt idx="128">
                  <c:v>0.13120000000000001</c:v>
                </c:pt>
                <c:pt idx="129">
                  <c:v>0.13270000000000001</c:v>
                </c:pt>
                <c:pt idx="130">
                  <c:v>0.1343</c:v>
                </c:pt>
                <c:pt idx="131">
                  <c:v>0.13589999999999999</c:v>
                </c:pt>
                <c:pt idx="132">
                  <c:v>0.13750000000000001</c:v>
                </c:pt>
                <c:pt idx="133">
                  <c:v>0.1391</c:v>
                </c:pt>
                <c:pt idx="134">
                  <c:v>0.14069999999999999</c:v>
                </c:pt>
                <c:pt idx="135">
                  <c:v>0.14230000000000001</c:v>
                </c:pt>
                <c:pt idx="136">
                  <c:v>0.14399999999999999</c:v>
                </c:pt>
                <c:pt idx="137">
                  <c:v>0.1457</c:v>
                </c:pt>
                <c:pt idx="138">
                  <c:v>0.14729999999999999</c:v>
                </c:pt>
                <c:pt idx="139">
                  <c:v>0.1489</c:v>
                </c:pt>
                <c:pt idx="140">
                  <c:v>0.15060000000000001</c:v>
                </c:pt>
                <c:pt idx="141">
                  <c:v>0.15229999999999999</c:v>
                </c:pt>
                <c:pt idx="142">
                  <c:v>0.154</c:v>
                </c:pt>
                <c:pt idx="143">
                  <c:v>0.15570000000000001</c:v>
                </c:pt>
                <c:pt idx="144">
                  <c:v>0.15740000000000001</c:v>
                </c:pt>
                <c:pt idx="145">
                  <c:v>0.15920000000000001</c:v>
                </c:pt>
                <c:pt idx="146">
                  <c:v>0.161</c:v>
                </c:pt>
                <c:pt idx="147">
                  <c:v>0.1628</c:v>
                </c:pt>
                <c:pt idx="148">
                  <c:v>0.1646</c:v>
                </c:pt>
                <c:pt idx="149">
                  <c:v>0.16650000000000001</c:v>
                </c:pt>
                <c:pt idx="150">
                  <c:v>0.16839999999999999</c:v>
                </c:pt>
                <c:pt idx="151">
                  <c:v>0.1704</c:v>
                </c:pt>
                <c:pt idx="152">
                  <c:v>0.17230000000000001</c:v>
                </c:pt>
                <c:pt idx="153">
                  <c:v>0.17430000000000001</c:v>
                </c:pt>
                <c:pt idx="154">
                  <c:v>0.1762</c:v>
                </c:pt>
                <c:pt idx="155">
                  <c:v>0.1782</c:v>
                </c:pt>
                <c:pt idx="156">
                  <c:v>0.1802</c:v>
                </c:pt>
                <c:pt idx="157">
                  <c:v>0.1822</c:v>
                </c:pt>
                <c:pt idx="158">
                  <c:v>0.18440000000000001</c:v>
                </c:pt>
                <c:pt idx="159">
                  <c:v>0.18659999999999999</c:v>
                </c:pt>
                <c:pt idx="160">
                  <c:v>0.1888</c:v>
                </c:pt>
                <c:pt idx="161">
                  <c:v>0.191</c:v>
                </c:pt>
                <c:pt idx="162">
                  <c:v>0.19320000000000001</c:v>
                </c:pt>
                <c:pt idx="163">
                  <c:v>0.19550000000000001</c:v>
                </c:pt>
                <c:pt idx="164">
                  <c:v>0.19789999999999999</c:v>
                </c:pt>
                <c:pt idx="165">
                  <c:v>0.20030000000000001</c:v>
                </c:pt>
                <c:pt idx="166">
                  <c:v>0.20269999999999999</c:v>
                </c:pt>
                <c:pt idx="167">
                  <c:v>0.20519999999999999</c:v>
                </c:pt>
                <c:pt idx="168">
                  <c:v>0.2077</c:v>
                </c:pt>
                <c:pt idx="169">
                  <c:v>0.21029999999999999</c:v>
                </c:pt>
                <c:pt idx="170">
                  <c:v>0.21279999999999999</c:v>
                </c:pt>
                <c:pt idx="171">
                  <c:v>0.21540000000000001</c:v>
                </c:pt>
                <c:pt idx="172">
                  <c:v>0.218</c:v>
                </c:pt>
                <c:pt idx="173">
                  <c:v>0.22070000000000001</c:v>
                </c:pt>
                <c:pt idx="174">
                  <c:v>0.2233</c:v>
                </c:pt>
                <c:pt idx="175">
                  <c:v>0.2261</c:v>
                </c:pt>
                <c:pt idx="176">
                  <c:v>0.2288</c:v>
                </c:pt>
                <c:pt idx="177">
                  <c:v>0.23169999999999999</c:v>
                </c:pt>
                <c:pt idx="178">
                  <c:v>0.2346</c:v>
                </c:pt>
                <c:pt idx="179">
                  <c:v>0.23769999999999999</c:v>
                </c:pt>
                <c:pt idx="180">
                  <c:v>0.24079999999999999</c:v>
                </c:pt>
                <c:pt idx="181">
                  <c:v>0.24399999999999999</c:v>
                </c:pt>
                <c:pt idx="182">
                  <c:v>0.2472</c:v>
                </c:pt>
                <c:pt idx="183">
                  <c:v>0.2505</c:v>
                </c:pt>
                <c:pt idx="184">
                  <c:v>0.25380000000000003</c:v>
                </c:pt>
                <c:pt idx="185">
                  <c:v>0.25719999999999998</c:v>
                </c:pt>
                <c:pt idx="186">
                  <c:v>0.26079999999999998</c:v>
                </c:pt>
                <c:pt idx="187">
                  <c:v>0.26450000000000001</c:v>
                </c:pt>
                <c:pt idx="188">
                  <c:v>0.26819999999999999</c:v>
                </c:pt>
                <c:pt idx="189">
                  <c:v>0.27200000000000002</c:v>
                </c:pt>
                <c:pt idx="190">
                  <c:v>0.27600000000000002</c:v>
                </c:pt>
                <c:pt idx="191">
                  <c:v>0.28000000000000003</c:v>
                </c:pt>
                <c:pt idx="192">
                  <c:v>0.28399999999999997</c:v>
                </c:pt>
                <c:pt idx="193">
                  <c:v>0.28820000000000001</c:v>
                </c:pt>
                <c:pt idx="194">
                  <c:v>0.29260000000000003</c:v>
                </c:pt>
                <c:pt idx="195">
                  <c:v>0.29699999999999999</c:v>
                </c:pt>
                <c:pt idx="196">
                  <c:v>0.30159999999999998</c:v>
                </c:pt>
                <c:pt idx="197">
                  <c:v>0.30640000000000001</c:v>
                </c:pt>
                <c:pt idx="198">
                  <c:v>0.31130000000000002</c:v>
                </c:pt>
                <c:pt idx="199">
                  <c:v>0.31640000000000001</c:v>
                </c:pt>
                <c:pt idx="200">
                  <c:v>0.32179999999999997</c:v>
                </c:pt>
                <c:pt idx="201">
                  <c:v>0.32729999999999998</c:v>
                </c:pt>
                <c:pt idx="202">
                  <c:v>0.33289999999999997</c:v>
                </c:pt>
                <c:pt idx="203">
                  <c:v>0.33879999999999999</c:v>
                </c:pt>
                <c:pt idx="204">
                  <c:v>0.3448</c:v>
                </c:pt>
                <c:pt idx="205">
                  <c:v>0.35099999999999998</c:v>
                </c:pt>
                <c:pt idx="206">
                  <c:v>0.35730000000000001</c:v>
                </c:pt>
                <c:pt idx="207">
                  <c:v>0.36380000000000001</c:v>
                </c:pt>
                <c:pt idx="208">
                  <c:v>0.37040000000000001</c:v>
                </c:pt>
                <c:pt idx="209">
                  <c:v>0.37709999999999999</c:v>
                </c:pt>
                <c:pt idx="210">
                  <c:v>0.38390000000000002</c:v>
                </c:pt>
                <c:pt idx="211">
                  <c:v>0.3906</c:v>
                </c:pt>
                <c:pt idx="212">
                  <c:v>0.39739999999999998</c:v>
                </c:pt>
                <c:pt idx="213">
                  <c:v>0.40429999999999999</c:v>
                </c:pt>
                <c:pt idx="214">
                  <c:v>0.41110000000000002</c:v>
                </c:pt>
                <c:pt idx="215">
                  <c:v>0.41799999999999998</c:v>
                </c:pt>
                <c:pt idx="216">
                  <c:v>0.4249</c:v>
                </c:pt>
                <c:pt idx="217">
                  <c:v>0.43190000000000001</c:v>
                </c:pt>
                <c:pt idx="218">
                  <c:v>0.43890000000000001</c:v>
                </c:pt>
                <c:pt idx="219">
                  <c:v>0.44600000000000001</c:v>
                </c:pt>
                <c:pt idx="220">
                  <c:v>0.4531</c:v>
                </c:pt>
                <c:pt idx="221">
                  <c:v>0.4602</c:v>
                </c:pt>
                <c:pt idx="222">
                  <c:v>0.46729999999999999</c:v>
                </c:pt>
                <c:pt idx="223">
                  <c:v>0.47439999999999999</c:v>
                </c:pt>
                <c:pt idx="224">
                  <c:v>0.48149999999999998</c:v>
                </c:pt>
                <c:pt idx="225">
                  <c:v>0.48870000000000002</c:v>
                </c:pt>
                <c:pt idx="226">
                  <c:v>0.49590000000000001</c:v>
                </c:pt>
                <c:pt idx="227">
                  <c:v>0.50319999999999998</c:v>
                </c:pt>
                <c:pt idx="228">
                  <c:v>0.51060000000000005</c:v>
                </c:pt>
                <c:pt idx="229">
                  <c:v>0.51800000000000002</c:v>
                </c:pt>
                <c:pt idx="230">
                  <c:v>0.52549999999999997</c:v>
                </c:pt>
                <c:pt idx="231">
                  <c:v>0.53300000000000003</c:v>
                </c:pt>
                <c:pt idx="232">
                  <c:v>0.54049999999999998</c:v>
                </c:pt>
                <c:pt idx="233">
                  <c:v>0.54800000000000004</c:v>
                </c:pt>
                <c:pt idx="234">
                  <c:v>0.5554</c:v>
                </c:pt>
                <c:pt idx="235">
                  <c:v>0.56289999999999996</c:v>
                </c:pt>
                <c:pt idx="236">
                  <c:v>0.57040000000000002</c:v>
                </c:pt>
                <c:pt idx="237">
                  <c:v>0.57779999999999998</c:v>
                </c:pt>
                <c:pt idx="238">
                  <c:v>0.58530000000000004</c:v>
                </c:pt>
                <c:pt idx="239">
                  <c:v>0.5927</c:v>
                </c:pt>
                <c:pt idx="240">
                  <c:v>0.60019999999999996</c:v>
                </c:pt>
                <c:pt idx="241">
                  <c:v>0.60770000000000002</c:v>
                </c:pt>
                <c:pt idx="242">
                  <c:v>0.61519999999999997</c:v>
                </c:pt>
                <c:pt idx="243">
                  <c:v>0.62270000000000003</c:v>
                </c:pt>
                <c:pt idx="244">
                  <c:v>0.63019999999999998</c:v>
                </c:pt>
                <c:pt idx="245">
                  <c:v>0.63770000000000004</c:v>
                </c:pt>
                <c:pt idx="246">
                  <c:v>0.64529999999999998</c:v>
                </c:pt>
                <c:pt idx="247">
                  <c:v>0.65280000000000005</c:v>
                </c:pt>
                <c:pt idx="248">
                  <c:v>0.66039999999999999</c:v>
                </c:pt>
                <c:pt idx="249">
                  <c:v>0.66800000000000004</c:v>
                </c:pt>
                <c:pt idx="250">
                  <c:v>0.67549999999999999</c:v>
                </c:pt>
                <c:pt idx="251">
                  <c:v>0.68310000000000004</c:v>
                </c:pt>
                <c:pt idx="252">
                  <c:v>0.69069999999999998</c:v>
                </c:pt>
                <c:pt idx="253">
                  <c:v>0.69830000000000003</c:v>
                </c:pt>
                <c:pt idx="254">
                  <c:v>0.70599999999999996</c:v>
                </c:pt>
                <c:pt idx="255">
                  <c:v>0.71360000000000001</c:v>
                </c:pt>
                <c:pt idx="256">
                  <c:v>0.72119999999999995</c:v>
                </c:pt>
                <c:pt idx="257">
                  <c:v>0.72889999999999999</c:v>
                </c:pt>
                <c:pt idx="258">
                  <c:v>0.73640000000000005</c:v>
                </c:pt>
                <c:pt idx="259">
                  <c:v>0.74409999999999998</c:v>
                </c:pt>
                <c:pt idx="260">
                  <c:v>0.75170000000000003</c:v>
                </c:pt>
                <c:pt idx="261">
                  <c:v>0.75929999999999997</c:v>
                </c:pt>
                <c:pt idx="262">
                  <c:v>0.76700000000000002</c:v>
                </c:pt>
                <c:pt idx="263">
                  <c:v>0.77470000000000006</c:v>
                </c:pt>
                <c:pt idx="264">
                  <c:v>0.78239999999999998</c:v>
                </c:pt>
                <c:pt idx="265">
                  <c:v>0.79010000000000002</c:v>
                </c:pt>
                <c:pt idx="266">
                  <c:v>0.79790000000000005</c:v>
                </c:pt>
                <c:pt idx="267">
                  <c:v>0.80559999999999998</c:v>
                </c:pt>
                <c:pt idx="268">
                  <c:v>0.81330000000000002</c:v>
                </c:pt>
                <c:pt idx="269">
                  <c:v>0.82099999999999995</c:v>
                </c:pt>
                <c:pt idx="270">
                  <c:v>0.82879999999999998</c:v>
                </c:pt>
                <c:pt idx="271">
                  <c:v>0.83660000000000001</c:v>
                </c:pt>
                <c:pt idx="272">
                  <c:v>0.84440000000000004</c:v>
                </c:pt>
                <c:pt idx="273">
                  <c:v>0.85219999999999996</c:v>
                </c:pt>
                <c:pt idx="274">
                  <c:v>0.86</c:v>
                </c:pt>
                <c:pt idx="275">
                  <c:v>0.86780000000000002</c:v>
                </c:pt>
                <c:pt idx="276">
                  <c:v>0.87560000000000004</c:v>
                </c:pt>
                <c:pt idx="277">
                  <c:v>0.88349999999999995</c:v>
                </c:pt>
                <c:pt idx="278">
                  <c:v>0.89129999999999998</c:v>
                </c:pt>
                <c:pt idx="279">
                  <c:v>0.8992</c:v>
                </c:pt>
                <c:pt idx="280">
                  <c:v>0.90710000000000002</c:v>
                </c:pt>
                <c:pt idx="281">
                  <c:v>0.91500000000000004</c:v>
                </c:pt>
                <c:pt idx="282">
                  <c:v>0.92300000000000004</c:v>
                </c:pt>
                <c:pt idx="283">
                  <c:v>0.93110000000000004</c:v>
                </c:pt>
                <c:pt idx="284">
                  <c:v>0.93930000000000002</c:v>
                </c:pt>
                <c:pt idx="285">
                  <c:v>0.94750000000000001</c:v>
                </c:pt>
                <c:pt idx="286">
                  <c:v>0.95550000000000002</c:v>
                </c:pt>
                <c:pt idx="287">
                  <c:v>0.96350000000000002</c:v>
                </c:pt>
                <c:pt idx="288">
                  <c:v>0.97170000000000001</c:v>
                </c:pt>
                <c:pt idx="289">
                  <c:v>0.97989999999999999</c:v>
                </c:pt>
                <c:pt idx="290">
                  <c:v>0.98809999999999998</c:v>
                </c:pt>
                <c:pt idx="291">
                  <c:v>0.99639999999999995</c:v>
                </c:pt>
                <c:pt idx="292">
                  <c:v>1.0049999999999999</c:v>
                </c:pt>
                <c:pt idx="293">
                  <c:v>1.0129999999999999</c:v>
                </c:pt>
                <c:pt idx="294">
                  <c:v>1.022</c:v>
                </c:pt>
                <c:pt idx="295">
                  <c:v>1.03</c:v>
                </c:pt>
                <c:pt idx="296">
                  <c:v>1.038</c:v>
                </c:pt>
                <c:pt idx="297">
                  <c:v>1.0469999999999999</c:v>
                </c:pt>
                <c:pt idx="298">
                  <c:v>1.0549999999999999</c:v>
                </c:pt>
                <c:pt idx="299">
                  <c:v>1.0640000000000001</c:v>
                </c:pt>
                <c:pt idx="300">
                  <c:v>1.0720000000000001</c:v>
                </c:pt>
                <c:pt idx="301">
                  <c:v>1.08</c:v>
                </c:pt>
                <c:pt idx="302">
                  <c:v>1.0880000000000001</c:v>
                </c:pt>
                <c:pt idx="303">
                  <c:v>1.097</c:v>
                </c:pt>
                <c:pt idx="304">
                  <c:v>1.105</c:v>
                </c:pt>
                <c:pt idx="305">
                  <c:v>1.113</c:v>
                </c:pt>
                <c:pt idx="306">
                  <c:v>1.1220000000000001</c:v>
                </c:pt>
                <c:pt idx="307">
                  <c:v>1.1299999999999999</c:v>
                </c:pt>
                <c:pt idx="308">
                  <c:v>1.139</c:v>
                </c:pt>
                <c:pt idx="309">
                  <c:v>1.1479999999999999</c:v>
                </c:pt>
                <c:pt idx="310">
                  <c:v>1.1559999999999999</c:v>
                </c:pt>
                <c:pt idx="311">
                  <c:v>1.165</c:v>
                </c:pt>
                <c:pt idx="312">
                  <c:v>1.1739999999999999</c:v>
                </c:pt>
                <c:pt idx="313">
                  <c:v>1.1819999999999999</c:v>
                </c:pt>
                <c:pt idx="314">
                  <c:v>1.1910000000000001</c:v>
                </c:pt>
                <c:pt idx="315">
                  <c:v>1.1990000000000001</c:v>
                </c:pt>
                <c:pt idx="316">
                  <c:v>1.208</c:v>
                </c:pt>
                <c:pt idx="317">
                  <c:v>1.216</c:v>
                </c:pt>
                <c:pt idx="318">
                  <c:v>1.2250000000000001</c:v>
                </c:pt>
                <c:pt idx="319">
                  <c:v>1.234</c:v>
                </c:pt>
                <c:pt idx="320">
                  <c:v>1.2430000000000001</c:v>
                </c:pt>
                <c:pt idx="321">
                  <c:v>1.2509999999999999</c:v>
                </c:pt>
                <c:pt idx="322">
                  <c:v>1.26</c:v>
                </c:pt>
                <c:pt idx="323">
                  <c:v>1.2689999999999999</c:v>
                </c:pt>
                <c:pt idx="324">
                  <c:v>1.278</c:v>
                </c:pt>
                <c:pt idx="325">
                  <c:v>1.286</c:v>
                </c:pt>
                <c:pt idx="326">
                  <c:v>1.2949999999999999</c:v>
                </c:pt>
                <c:pt idx="327">
                  <c:v>1.304</c:v>
                </c:pt>
                <c:pt idx="328">
                  <c:v>1.3129999999999999</c:v>
                </c:pt>
                <c:pt idx="329">
                  <c:v>1.321</c:v>
                </c:pt>
                <c:pt idx="330">
                  <c:v>1.33</c:v>
                </c:pt>
                <c:pt idx="331">
                  <c:v>1.339</c:v>
                </c:pt>
                <c:pt idx="332">
                  <c:v>1.3480000000000001</c:v>
                </c:pt>
                <c:pt idx="333">
                  <c:v>1.3560000000000001</c:v>
                </c:pt>
                <c:pt idx="334">
                  <c:v>1.365</c:v>
                </c:pt>
                <c:pt idx="335">
                  <c:v>1.3740000000000001</c:v>
                </c:pt>
                <c:pt idx="336">
                  <c:v>1.383</c:v>
                </c:pt>
                <c:pt idx="337">
                  <c:v>1.391</c:v>
                </c:pt>
                <c:pt idx="338">
                  <c:v>1.4</c:v>
                </c:pt>
                <c:pt idx="339">
                  <c:v>1.409</c:v>
                </c:pt>
                <c:pt idx="340">
                  <c:v>1.4179999999999999</c:v>
                </c:pt>
                <c:pt idx="341">
                  <c:v>1.427</c:v>
                </c:pt>
                <c:pt idx="342">
                  <c:v>1.4359999999999999</c:v>
                </c:pt>
                <c:pt idx="343">
                  <c:v>1.4450000000000001</c:v>
                </c:pt>
                <c:pt idx="344">
                  <c:v>1.454</c:v>
                </c:pt>
                <c:pt idx="345">
                  <c:v>1.4630000000000001</c:v>
                </c:pt>
                <c:pt idx="346">
                  <c:v>1.4710000000000001</c:v>
                </c:pt>
                <c:pt idx="347">
                  <c:v>1.48</c:v>
                </c:pt>
                <c:pt idx="348">
                  <c:v>1.4890000000000001</c:v>
                </c:pt>
                <c:pt idx="349">
                  <c:v>1.498</c:v>
                </c:pt>
                <c:pt idx="350">
                  <c:v>1.5069999999999999</c:v>
                </c:pt>
                <c:pt idx="351">
                  <c:v>1.516</c:v>
                </c:pt>
                <c:pt idx="352">
                  <c:v>1.5249999999999999</c:v>
                </c:pt>
                <c:pt idx="353">
                  <c:v>1.534</c:v>
                </c:pt>
                <c:pt idx="354">
                  <c:v>1.5429999999999999</c:v>
                </c:pt>
                <c:pt idx="355">
                  <c:v>1.552</c:v>
                </c:pt>
                <c:pt idx="356">
                  <c:v>1.5609999999999999</c:v>
                </c:pt>
                <c:pt idx="357">
                  <c:v>1.57</c:v>
                </c:pt>
                <c:pt idx="358">
                  <c:v>1.579</c:v>
                </c:pt>
                <c:pt idx="359">
                  <c:v>1.5880000000000001</c:v>
                </c:pt>
                <c:pt idx="360">
                  <c:v>1.597</c:v>
                </c:pt>
                <c:pt idx="361">
                  <c:v>1.6060000000000001</c:v>
                </c:pt>
                <c:pt idx="362">
                  <c:v>1.615</c:v>
                </c:pt>
                <c:pt idx="363">
                  <c:v>1.6240000000000001</c:v>
                </c:pt>
                <c:pt idx="364">
                  <c:v>1.633</c:v>
                </c:pt>
                <c:pt idx="365">
                  <c:v>1.6419999999999999</c:v>
                </c:pt>
                <c:pt idx="366">
                  <c:v>1.651</c:v>
                </c:pt>
                <c:pt idx="367">
                  <c:v>1.66</c:v>
                </c:pt>
                <c:pt idx="368">
                  <c:v>1.669</c:v>
                </c:pt>
                <c:pt idx="369">
                  <c:v>1.6779999999999999</c:v>
                </c:pt>
                <c:pt idx="370">
                  <c:v>1.6870000000000001</c:v>
                </c:pt>
                <c:pt idx="371">
                  <c:v>1.696</c:v>
                </c:pt>
                <c:pt idx="372">
                  <c:v>1.7050000000000001</c:v>
                </c:pt>
                <c:pt idx="373">
                  <c:v>1.714</c:v>
                </c:pt>
                <c:pt idx="374">
                  <c:v>1.724</c:v>
                </c:pt>
                <c:pt idx="375">
                  <c:v>1.7330000000000001</c:v>
                </c:pt>
                <c:pt idx="376">
                  <c:v>1.742</c:v>
                </c:pt>
                <c:pt idx="377">
                  <c:v>1.7509999999999999</c:v>
                </c:pt>
                <c:pt idx="378">
                  <c:v>1.76</c:v>
                </c:pt>
                <c:pt idx="379">
                  <c:v>1.7689999999999999</c:v>
                </c:pt>
                <c:pt idx="380">
                  <c:v>1.7789999999999999</c:v>
                </c:pt>
                <c:pt idx="381">
                  <c:v>1.788</c:v>
                </c:pt>
                <c:pt idx="382">
                  <c:v>1.7969999999999999</c:v>
                </c:pt>
                <c:pt idx="383">
                  <c:v>1.806</c:v>
                </c:pt>
                <c:pt idx="384">
                  <c:v>1.8160000000000001</c:v>
                </c:pt>
                <c:pt idx="385">
                  <c:v>1.825</c:v>
                </c:pt>
                <c:pt idx="386">
                  <c:v>1.8340000000000001</c:v>
                </c:pt>
                <c:pt idx="387">
                  <c:v>1.843</c:v>
                </c:pt>
                <c:pt idx="388">
                  <c:v>1.8520000000000001</c:v>
                </c:pt>
                <c:pt idx="389">
                  <c:v>1.8620000000000001</c:v>
                </c:pt>
                <c:pt idx="390">
                  <c:v>1.871</c:v>
                </c:pt>
                <c:pt idx="391">
                  <c:v>1.88</c:v>
                </c:pt>
                <c:pt idx="392">
                  <c:v>1.889</c:v>
                </c:pt>
                <c:pt idx="393">
                  <c:v>1.899</c:v>
                </c:pt>
                <c:pt idx="394">
                  <c:v>1.9079999999999999</c:v>
                </c:pt>
                <c:pt idx="395">
                  <c:v>1.917</c:v>
                </c:pt>
                <c:pt idx="396">
                  <c:v>1.9259999999999999</c:v>
                </c:pt>
                <c:pt idx="397">
                  <c:v>1.9359999999999999</c:v>
                </c:pt>
                <c:pt idx="398">
                  <c:v>1.9450000000000001</c:v>
                </c:pt>
                <c:pt idx="399">
                  <c:v>1.9550000000000001</c:v>
                </c:pt>
                <c:pt idx="400">
                  <c:v>1.964</c:v>
                </c:pt>
                <c:pt idx="401">
                  <c:v>1.9730000000000001</c:v>
                </c:pt>
                <c:pt idx="402">
                  <c:v>1.982</c:v>
                </c:pt>
                <c:pt idx="403">
                  <c:v>1.992</c:v>
                </c:pt>
                <c:pt idx="404">
                  <c:v>2.0009999999999999</c:v>
                </c:pt>
                <c:pt idx="405">
                  <c:v>2.0099999999999998</c:v>
                </c:pt>
                <c:pt idx="406">
                  <c:v>2.02</c:v>
                </c:pt>
                <c:pt idx="407">
                  <c:v>2.0289999999999999</c:v>
                </c:pt>
                <c:pt idx="408">
                  <c:v>2.0379999999999998</c:v>
                </c:pt>
                <c:pt idx="409">
                  <c:v>2.048</c:v>
                </c:pt>
                <c:pt idx="410">
                  <c:v>2.0569999999999999</c:v>
                </c:pt>
                <c:pt idx="411">
                  <c:v>2.0659999999999998</c:v>
                </c:pt>
                <c:pt idx="412">
                  <c:v>2.0760000000000001</c:v>
                </c:pt>
                <c:pt idx="413">
                  <c:v>2.085</c:v>
                </c:pt>
                <c:pt idx="414">
                  <c:v>2.0950000000000002</c:v>
                </c:pt>
                <c:pt idx="415">
                  <c:v>2.1040000000000001</c:v>
                </c:pt>
                <c:pt idx="416">
                  <c:v>2.113</c:v>
                </c:pt>
                <c:pt idx="417">
                  <c:v>2.1230000000000002</c:v>
                </c:pt>
                <c:pt idx="418">
                  <c:v>2.1320000000000001</c:v>
                </c:pt>
                <c:pt idx="419">
                  <c:v>2.141</c:v>
                </c:pt>
                <c:pt idx="420">
                  <c:v>2.1509999999999998</c:v>
                </c:pt>
                <c:pt idx="421">
                  <c:v>2.16</c:v>
                </c:pt>
                <c:pt idx="422">
                  <c:v>2.17</c:v>
                </c:pt>
                <c:pt idx="423">
                  <c:v>2.1789999999999998</c:v>
                </c:pt>
                <c:pt idx="424">
                  <c:v>2.1880000000000002</c:v>
                </c:pt>
                <c:pt idx="425">
                  <c:v>2.198</c:v>
                </c:pt>
                <c:pt idx="426">
                  <c:v>2.2069999999999999</c:v>
                </c:pt>
                <c:pt idx="427">
                  <c:v>2.2160000000000002</c:v>
                </c:pt>
                <c:pt idx="428">
                  <c:v>2.226</c:v>
                </c:pt>
                <c:pt idx="429">
                  <c:v>2.2349999999999999</c:v>
                </c:pt>
                <c:pt idx="430">
                  <c:v>2.2450000000000001</c:v>
                </c:pt>
                <c:pt idx="431">
                  <c:v>2.254</c:v>
                </c:pt>
                <c:pt idx="432">
                  <c:v>2.2639999999999998</c:v>
                </c:pt>
                <c:pt idx="433">
                  <c:v>2.2730000000000001</c:v>
                </c:pt>
                <c:pt idx="434">
                  <c:v>2.282</c:v>
                </c:pt>
                <c:pt idx="435">
                  <c:v>2.2919999999999998</c:v>
                </c:pt>
                <c:pt idx="436">
                  <c:v>2.3010000000000002</c:v>
                </c:pt>
                <c:pt idx="437">
                  <c:v>2.3109999999999999</c:v>
                </c:pt>
                <c:pt idx="438">
                  <c:v>2.3199999999999998</c:v>
                </c:pt>
                <c:pt idx="439">
                  <c:v>2.3290000000000002</c:v>
                </c:pt>
                <c:pt idx="440">
                  <c:v>2.339</c:v>
                </c:pt>
                <c:pt idx="441">
                  <c:v>2.3479999999999999</c:v>
                </c:pt>
                <c:pt idx="442">
                  <c:v>2.3580000000000001</c:v>
                </c:pt>
                <c:pt idx="443">
                  <c:v>2.367</c:v>
                </c:pt>
                <c:pt idx="444">
                  <c:v>2.3759999999999999</c:v>
                </c:pt>
                <c:pt idx="445">
                  <c:v>2.3860000000000001</c:v>
                </c:pt>
                <c:pt idx="446">
                  <c:v>2.395</c:v>
                </c:pt>
                <c:pt idx="447">
                  <c:v>2.4039999999999999</c:v>
                </c:pt>
                <c:pt idx="448">
                  <c:v>2.4140000000000001</c:v>
                </c:pt>
                <c:pt idx="449">
                  <c:v>2.423</c:v>
                </c:pt>
                <c:pt idx="450">
                  <c:v>2.4329999999999998</c:v>
                </c:pt>
                <c:pt idx="451">
                  <c:v>2.4420000000000002</c:v>
                </c:pt>
                <c:pt idx="452">
                  <c:v>2.4510000000000001</c:v>
                </c:pt>
                <c:pt idx="453">
                  <c:v>2.4609999999999999</c:v>
                </c:pt>
                <c:pt idx="454">
                  <c:v>2.4700000000000002</c:v>
                </c:pt>
                <c:pt idx="455">
                  <c:v>2.48</c:v>
                </c:pt>
                <c:pt idx="456">
                  <c:v>2.4889999999999999</c:v>
                </c:pt>
                <c:pt idx="457">
                  <c:v>2.4990000000000001</c:v>
                </c:pt>
                <c:pt idx="458">
                  <c:v>2.508</c:v>
                </c:pt>
                <c:pt idx="459">
                  <c:v>2.5169999999999999</c:v>
                </c:pt>
                <c:pt idx="460">
                  <c:v>2.5270000000000001</c:v>
                </c:pt>
                <c:pt idx="461">
                  <c:v>2.536</c:v>
                </c:pt>
                <c:pt idx="462">
                  <c:v>2.5459999999999998</c:v>
                </c:pt>
                <c:pt idx="463">
                  <c:v>2.5550000000000002</c:v>
                </c:pt>
                <c:pt idx="464">
                  <c:v>2.5640000000000001</c:v>
                </c:pt>
                <c:pt idx="465">
                  <c:v>2.5739999999999998</c:v>
                </c:pt>
                <c:pt idx="466">
                  <c:v>2.5830000000000002</c:v>
                </c:pt>
                <c:pt idx="467">
                  <c:v>2.5920000000000001</c:v>
                </c:pt>
                <c:pt idx="468">
                  <c:v>2.6019999999999999</c:v>
                </c:pt>
                <c:pt idx="469">
                  <c:v>2.6110000000000002</c:v>
                </c:pt>
                <c:pt idx="470">
                  <c:v>2.621</c:v>
                </c:pt>
                <c:pt idx="471">
                  <c:v>2.63</c:v>
                </c:pt>
                <c:pt idx="472">
                  <c:v>2.64</c:v>
                </c:pt>
                <c:pt idx="473">
                  <c:v>2.649</c:v>
                </c:pt>
                <c:pt idx="474">
                  <c:v>2.6579999999999999</c:v>
                </c:pt>
                <c:pt idx="475">
                  <c:v>2.6680000000000001</c:v>
                </c:pt>
                <c:pt idx="476">
                  <c:v>2.677</c:v>
                </c:pt>
                <c:pt idx="477">
                  <c:v>2.6859999999999999</c:v>
                </c:pt>
                <c:pt idx="478">
                  <c:v>2.6960000000000002</c:v>
                </c:pt>
                <c:pt idx="479">
                  <c:v>2.7050000000000001</c:v>
                </c:pt>
                <c:pt idx="480">
                  <c:v>2.7149999999999999</c:v>
                </c:pt>
                <c:pt idx="481">
                  <c:v>2.7240000000000002</c:v>
                </c:pt>
                <c:pt idx="482">
                  <c:v>2.7330000000000001</c:v>
                </c:pt>
                <c:pt idx="483">
                  <c:v>2.7429999999999999</c:v>
                </c:pt>
                <c:pt idx="484">
                  <c:v>2.7519999999999998</c:v>
                </c:pt>
                <c:pt idx="485">
                  <c:v>2.7610000000000001</c:v>
                </c:pt>
                <c:pt idx="486">
                  <c:v>2.7709999999999999</c:v>
                </c:pt>
                <c:pt idx="487">
                  <c:v>2.78</c:v>
                </c:pt>
                <c:pt idx="488">
                  <c:v>2.79</c:v>
                </c:pt>
                <c:pt idx="489">
                  <c:v>2.7989999999999999</c:v>
                </c:pt>
                <c:pt idx="490">
                  <c:v>2.8079999999999998</c:v>
                </c:pt>
                <c:pt idx="491">
                  <c:v>2.8180000000000001</c:v>
                </c:pt>
                <c:pt idx="492">
                  <c:v>2.827</c:v>
                </c:pt>
                <c:pt idx="493">
                  <c:v>2.8370000000000002</c:v>
                </c:pt>
                <c:pt idx="494">
                  <c:v>2.8460000000000001</c:v>
                </c:pt>
                <c:pt idx="495">
                  <c:v>2.8559999999999999</c:v>
                </c:pt>
                <c:pt idx="496">
                  <c:v>2.8650000000000002</c:v>
                </c:pt>
                <c:pt idx="497">
                  <c:v>2.875</c:v>
                </c:pt>
                <c:pt idx="498">
                  <c:v>2.8839999999999999</c:v>
                </c:pt>
                <c:pt idx="499">
                  <c:v>2.8929999999999998</c:v>
                </c:pt>
                <c:pt idx="500">
                  <c:v>2.903</c:v>
                </c:pt>
                <c:pt idx="501">
                  <c:v>2.9119999999999999</c:v>
                </c:pt>
                <c:pt idx="502">
                  <c:v>2.9220000000000002</c:v>
                </c:pt>
                <c:pt idx="503">
                  <c:v>2.931</c:v>
                </c:pt>
                <c:pt idx="504">
                  <c:v>2.9409999999999998</c:v>
                </c:pt>
                <c:pt idx="505">
                  <c:v>2.95</c:v>
                </c:pt>
                <c:pt idx="506">
                  <c:v>2.9590000000000001</c:v>
                </c:pt>
                <c:pt idx="507">
                  <c:v>2.9689999999999999</c:v>
                </c:pt>
                <c:pt idx="508">
                  <c:v>2.9780000000000002</c:v>
                </c:pt>
                <c:pt idx="509">
                  <c:v>2.988</c:v>
                </c:pt>
                <c:pt idx="510">
                  <c:v>2.9969999999999999</c:v>
                </c:pt>
                <c:pt idx="511">
                  <c:v>3.0070000000000001</c:v>
                </c:pt>
                <c:pt idx="512">
                  <c:v>3.016</c:v>
                </c:pt>
                <c:pt idx="513">
                  <c:v>3.0259999999999998</c:v>
                </c:pt>
                <c:pt idx="514">
                  <c:v>3.0350000000000001</c:v>
                </c:pt>
                <c:pt idx="515">
                  <c:v>3.0449999999999999</c:v>
                </c:pt>
                <c:pt idx="516">
                  <c:v>3.0539999999999998</c:v>
                </c:pt>
                <c:pt idx="517">
                  <c:v>3.0640000000000001</c:v>
                </c:pt>
                <c:pt idx="518">
                  <c:v>3.073</c:v>
                </c:pt>
                <c:pt idx="519">
                  <c:v>3.0830000000000002</c:v>
                </c:pt>
                <c:pt idx="520">
                  <c:v>3.0920000000000001</c:v>
                </c:pt>
                <c:pt idx="521">
                  <c:v>3.101</c:v>
                </c:pt>
                <c:pt idx="522">
                  <c:v>3.1110000000000002</c:v>
                </c:pt>
                <c:pt idx="523">
                  <c:v>3.12</c:v>
                </c:pt>
                <c:pt idx="524">
                  <c:v>3.13</c:v>
                </c:pt>
                <c:pt idx="525">
                  <c:v>3.1389999999999998</c:v>
                </c:pt>
                <c:pt idx="526">
                  <c:v>3.149</c:v>
                </c:pt>
                <c:pt idx="527">
                  <c:v>3.1579999999999999</c:v>
                </c:pt>
                <c:pt idx="528">
                  <c:v>3.1669999999999998</c:v>
                </c:pt>
                <c:pt idx="529">
                  <c:v>3.177</c:v>
                </c:pt>
                <c:pt idx="530">
                  <c:v>3.1859999999999999</c:v>
                </c:pt>
                <c:pt idx="531">
                  <c:v>3.1960000000000002</c:v>
                </c:pt>
                <c:pt idx="532">
                  <c:v>3.2050000000000001</c:v>
                </c:pt>
                <c:pt idx="533">
                  <c:v>3.2149999999999999</c:v>
                </c:pt>
                <c:pt idx="534">
                  <c:v>3.2240000000000002</c:v>
                </c:pt>
                <c:pt idx="535">
                  <c:v>3.234</c:v>
                </c:pt>
                <c:pt idx="536">
                  <c:v>3.2429999999999999</c:v>
                </c:pt>
                <c:pt idx="537">
                  <c:v>3.2530000000000001</c:v>
                </c:pt>
                <c:pt idx="538">
                  <c:v>3.262</c:v>
                </c:pt>
                <c:pt idx="539">
                  <c:v>3.2719999999999998</c:v>
                </c:pt>
                <c:pt idx="540">
                  <c:v>3.2810000000000001</c:v>
                </c:pt>
                <c:pt idx="541">
                  <c:v>3.2909999999999999</c:v>
                </c:pt>
                <c:pt idx="542">
                  <c:v>3.3</c:v>
                </c:pt>
                <c:pt idx="543">
                  <c:v>3.31</c:v>
                </c:pt>
                <c:pt idx="544">
                  <c:v>3.319</c:v>
                </c:pt>
                <c:pt idx="545">
                  <c:v>3.3290000000000002</c:v>
                </c:pt>
                <c:pt idx="546">
                  <c:v>3.3380000000000001</c:v>
                </c:pt>
                <c:pt idx="547">
                  <c:v>3.3479999999999999</c:v>
                </c:pt>
                <c:pt idx="548">
                  <c:v>3.3570000000000002</c:v>
                </c:pt>
                <c:pt idx="549">
                  <c:v>3.367</c:v>
                </c:pt>
                <c:pt idx="550">
                  <c:v>3.3759999999999999</c:v>
                </c:pt>
                <c:pt idx="551">
                  <c:v>3.3860000000000001</c:v>
                </c:pt>
                <c:pt idx="552">
                  <c:v>3.395</c:v>
                </c:pt>
                <c:pt idx="553">
                  <c:v>3.4049999999999998</c:v>
                </c:pt>
                <c:pt idx="554">
                  <c:v>3.4140000000000001</c:v>
                </c:pt>
                <c:pt idx="555">
                  <c:v>3.4239999999999999</c:v>
                </c:pt>
                <c:pt idx="556">
                  <c:v>3.4329999999999998</c:v>
                </c:pt>
                <c:pt idx="557">
                  <c:v>3.4430000000000001</c:v>
                </c:pt>
                <c:pt idx="558">
                  <c:v>3.452</c:v>
                </c:pt>
                <c:pt idx="559">
                  <c:v>3.4620000000000002</c:v>
                </c:pt>
                <c:pt idx="560">
                  <c:v>3.4710000000000001</c:v>
                </c:pt>
                <c:pt idx="561">
                  <c:v>3.4809999999999999</c:v>
                </c:pt>
                <c:pt idx="562">
                  <c:v>3.49</c:v>
                </c:pt>
                <c:pt idx="563">
                  <c:v>3.5</c:v>
                </c:pt>
                <c:pt idx="564">
                  <c:v>3.5089999999999999</c:v>
                </c:pt>
                <c:pt idx="565">
                  <c:v>3.5190000000000001</c:v>
                </c:pt>
                <c:pt idx="566">
                  <c:v>3.528</c:v>
                </c:pt>
                <c:pt idx="567">
                  <c:v>3.5379999999999998</c:v>
                </c:pt>
                <c:pt idx="568">
                  <c:v>3.5470000000000002</c:v>
                </c:pt>
                <c:pt idx="569">
                  <c:v>3.5569999999999999</c:v>
                </c:pt>
                <c:pt idx="570">
                  <c:v>3.5659999999999998</c:v>
                </c:pt>
                <c:pt idx="571">
                  <c:v>3.5760000000000001</c:v>
                </c:pt>
                <c:pt idx="572">
                  <c:v>3.585</c:v>
                </c:pt>
                <c:pt idx="573">
                  <c:v>3.5950000000000002</c:v>
                </c:pt>
                <c:pt idx="574">
                  <c:v>3.605</c:v>
                </c:pt>
                <c:pt idx="575">
                  <c:v>3.6139999999999999</c:v>
                </c:pt>
                <c:pt idx="576">
                  <c:v>3.6240000000000001</c:v>
                </c:pt>
                <c:pt idx="577">
                  <c:v>3.633</c:v>
                </c:pt>
                <c:pt idx="578">
                  <c:v>3.6429999999999998</c:v>
                </c:pt>
                <c:pt idx="579">
                  <c:v>3.6520000000000001</c:v>
                </c:pt>
                <c:pt idx="580">
                  <c:v>3.6619999999999999</c:v>
                </c:pt>
                <c:pt idx="581">
                  <c:v>3.6709999999999998</c:v>
                </c:pt>
                <c:pt idx="582">
                  <c:v>3.681</c:v>
                </c:pt>
                <c:pt idx="583">
                  <c:v>3.6909999999999998</c:v>
                </c:pt>
                <c:pt idx="584">
                  <c:v>3.7</c:v>
                </c:pt>
                <c:pt idx="585">
                  <c:v>3.71</c:v>
                </c:pt>
                <c:pt idx="586">
                  <c:v>3.7189999999999999</c:v>
                </c:pt>
                <c:pt idx="587">
                  <c:v>3.7290000000000001</c:v>
                </c:pt>
                <c:pt idx="588">
                  <c:v>3.738</c:v>
                </c:pt>
                <c:pt idx="589">
                  <c:v>3.7480000000000002</c:v>
                </c:pt>
                <c:pt idx="590">
                  <c:v>3.7570000000000001</c:v>
                </c:pt>
                <c:pt idx="591">
                  <c:v>3.7669999999999999</c:v>
                </c:pt>
                <c:pt idx="592">
                  <c:v>3.7759999999999998</c:v>
                </c:pt>
                <c:pt idx="593">
                  <c:v>3.786</c:v>
                </c:pt>
                <c:pt idx="594">
                  <c:v>3.7959999999999998</c:v>
                </c:pt>
                <c:pt idx="595">
                  <c:v>3.8050000000000002</c:v>
                </c:pt>
                <c:pt idx="596">
                  <c:v>3.8149999999999999</c:v>
                </c:pt>
                <c:pt idx="597">
                  <c:v>3.8239999999999998</c:v>
                </c:pt>
                <c:pt idx="598">
                  <c:v>3.8340000000000001</c:v>
                </c:pt>
                <c:pt idx="599">
                  <c:v>3.8439999999999999</c:v>
                </c:pt>
                <c:pt idx="600">
                  <c:v>3.8530000000000002</c:v>
                </c:pt>
                <c:pt idx="601">
                  <c:v>3.863</c:v>
                </c:pt>
                <c:pt idx="602">
                  <c:v>3.8719999999999999</c:v>
                </c:pt>
                <c:pt idx="603">
                  <c:v>3.8820000000000001</c:v>
                </c:pt>
                <c:pt idx="604">
                  <c:v>3.8919999999999999</c:v>
                </c:pt>
                <c:pt idx="605">
                  <c:v>3.9009999999999998</c:v>
                </c:pt>
                <c:pt idx="606">
                  <c:v>3.911</c:v>
                </c:pt>
                <c:pt idx="607">
                  <c:v>3.92</c:v>
                </c:pt>
                <c:pt idx="608">
                  <c:v>3.93</c:v>
                </c:pt>
                <c:pt idx="609">
                  <c:v>3.9390000000000001</c:v>
                </c:pt>
                <c:pt idx="610">
                  <c:v>3.9489999999999998</c:v>
                </c:pt>
                <c:pt idx="611">
                  <c:v>3.9590000000000001</c:v>
                </c:pt>
                <c:pt idx="612">
                  <c:v>3.968</c:v>
                </c:pt>
                <c:pt idx="613">
                  <c:v>3.9780000000000002</c:v>
                </c:pt>
                <c:pt idx="614">
                  <c:v>3.988</c:v>
                </c:pt>
                <c:pt idx="615">
                  <c:v>3.9969999999999999</c:v>
                </c:pt>
                <c:pt idx="616">
                  <c:v>4.0069999999999997</c:v>
                </c:pt>
                <c:pt idx="617">
                  <c:v>4.0170000000000003</c:v>
                </c:pt>
                <c:pt idx="618">
                  <c:v>4.0259999999999998</c:v>
                </c:pt>
                <c:pt idx="619">
                  <c:v>4.0359999999999996</c:v>
                </c:pt>
                <c:pt idx="620">
                  <c:v>4.0449999999999999</c:v>
                </c:pt>
                <c:pt idx="621">
                  <c:v>4.0549999999999997</c:v>
                </c:pt>
                <c:pt idx="622">
                  <c:v>4.0650000000000004</c:v>
                </c:pt>
                <c:pt idx="623">
                  <c:v>4.0739999999999998</c:v>
                </c:pt>
                <c:pt idx="624">
                  <c:v>4.0839999999999996</c:v>
                </c:pt>
                <c:pt idx="625">
                  <c:v>4.0940000000000003</c:v>
                </c:pt>
                <c:pt idx="626">
                  <c:v>4.1029999999999998</c:v>
                </c:pt>
                <c:pt idx="627">
                  <c:v>4.1130000000000004</c:v>
                </c:pt>
                <c:pt idx="628">
                  <c:v>4.1230000000000002</c:v>
                </c:pt>
                <c:pt idx="629">
                  <c:v>4.1319999999999997</c:v>
                </c:pt>
                <c:pt idx="630">
                  <c:v>4.1420000000000003</c:v>
                </c:pt>
                <c:pt idx="631">
                  <c:v>4.1520000000000001</c:v>
                </c:pt>
                <c:pt idx="632">
                  <c:v>4.1609999999999996</c:v>
                </c:pt>
                <c:pt idx="633">
                  <c:v>4.1710000000000003</c:v>
                </c:pt>
                <c:pt idx="634">
                  <c:v>4.181</c:v>
                </c:pt>
                <c:pt idx="635">
                  <c:v>4.1900000000000004</c:v>
                </c:pt>
                <c:pt idx="636">
                  <c:v>4.2</c:v>
                </c:pt>
                <c:pt idx="637">
                  <c:v>4.21</c:v>
                </c:pt>
                <c:pt idx="638">
                  <c:v>4.2190000000000003</c:v>
                </c:pt>
                <c:pt idx="639">
                  <c:v>4.2290000000000001</c:v>
                </c:pt>
                <c:pt idx="640">
                  <c:v>4.2389999999999999</c:v>
                </c:pt>
                <c:pt idx="641">
                  <c:v>4.2480000000000002</c:v>
                </c:pt>
                <c:pt idx="642">
                  <c:v>4.258</c:v>
                </c:pt>
                <c:pt idx="643">
                  <c:v>4.2679999999999998</c:v>
                </c:pt>
                <c:pt idx="644">
                  <c:v>4.2770000000000001</c:v>
                </c:pt>
                <c:pt idx="645">
                  <c:v>4.2869999999999999</c:v>
                </c:pt>
                <c:pt idx="646">
                  <c:v>4.2969999999999997</c:v>
                </c:pt>
                <c:pt idx="647">
                  <c:v>4.306</c:v>
                </c:pt>
                <c:pt idx="648">
                  <c:v>4.3159999999999998</c:v>
                </c:pt>
                <c:pt idx="649">
                  <c:v>4.3259999999999996</c:v>
                </c:pt>
                <c:pt idx="650">
                  <c:v>4.335</c:v>
                </c:pt>
                <c:pt idx="651">
                  <c:v>4.3449999999999998</c:v>
                </c:pt>
                <c:pt idx="652">
                  <c:v>4.3550000000000004</c:v>
                </c:pt>
                <c:pt idx="653">
                  <c:v>4.3639999999999999</c:v>
                </c:pt>
                <c:pt idx="654">
                  <c:v>4.3739999999999997</c:v>
                </c:pt>
                <c:pt idx="655">
                  <c:v>4.3840000000000003</c:v>
                </c:pt>
                <c:pt idx="656">
                  <c:v>4.3929999999999998</c:v>
                </c:pt>
                <c:pt idx="657">
                  <c:v>4.4029999999999996</c:v>
                </c:pt>
                <c:pt idx="658">
                  <c:v>4.4130000000000003</c:v>
                </c:pt>
                <c:pt idx="659">
                  <c:v>4.4219999999999997</c:v>
                </c:pt>
                <c:pt idx="660">
                  <c:v>4.4320000000000004</c:v>
                </c:pt>
                <c:pt idx="661">
                  <c:v>4.4420000000000002</c:v>
                </c:pt>
                <c:pt idx="662">
                  <c:v>4.4509999999999996</c:v>
                </c:pt>
                <c:pt idx="663">
                  <c:v>4.4610000000000003</c:v>
                </c:pt>
                <c:pt idx="664">
                  <c:v>4.4710000000000001</c:v>
                </c:pt>
                <c:pt idx="665">
                  <c:v>4.4809999999999999</c:v>
                </c:pt>
                <c:pt idx="666">
                  <c:v>4.49</c:v>
                </c:pt>
                <c:pt idx="667">
                  <c:v>4.5</c:v>
                </c:pt>
                <c:pt idx="668">
                  <c:v>4.51</c:v>
                </c:pt>
                <c:pt idx="669">
                  <c:v>4.5190000000000001</c:v>
                </c:pt>
                <c:pt idx="670">
                  <c:v>4.5289999999999999</c:v>
                </c:pt>
                <c:pt idx="671">
                  <c:v>4.5389999999999997</c:v>
                </c:pt>
                <c:pt idx="672">
                  <c:v>4.548</c:v>
                </c:pt>
                <c:pt idx="673">
                  <c:v>4.5579999999999998</c:v>
                </c:pt>
                <c:pt idx="674">
                  <c:v>4.5679999999999996</c:v>
                </c:pt>
                <c:pt idx="675">
                  <c:v>4.577</c:v>
                </c:pt>
                <c:pt idx="676">
                  <c:v>4.5869999999999997</c:v>
                </c:pt>
                <c:pt idx="677">
                  <c:v>4.5970000000000004</c:v>
                </c:pt>
                <c:pt idx="678">
                  <c:v>4.6070000000000002</c:v>
                </c:pt>
                <c:pt idx="679">
                  <c:v>4.6159999999999997</c:v>
                </c:pt>
                <c:pt idx="680">
                  <c:v>4.6260000000000003</c:v>
                </c:pt>
                <c:pt idx="681">
                  <c:v>4.6360000000000001</c:v>
                </c:pt>
                <c:pt idx="682">
                  <c:v>4.6449999999999996</c:v>
                </c:pt>
                <c:pt idx="683">
                  <c:v>4.6550000000000002</c:v>
                </c:pt>
                <c:pt idx="684">
                  <c:v>4.665</c:v>
                </c:pt>
                <c:pt idx="685">
                  <c:v>4.6740000000000004</c:v>
                </c:pt>
                <c:pt idx="686">
                  <c:v>4.6840000000000002</c:v>
                </c:pt>
                <c:pt idx="687">
                  <c:v>4.694</c:v>
                </c:pt>
                <c:pt idx="688">
                  <c:v>4.7030000000000003</c:v>
                </c:pt>
                <c:pt idx="689">
                  <c:v>4.7130000000000001</c:v>
                </c:pt>
                <c:pt idx="690">
                  <c:v>4.7229999999999999</c:v>
                </c:pt>
                <c:pt idx="691">
                  <c:v>4.7320000000000002</c:v>
                </c:pt>
                <c:pt idx="692">
                  <c:v>4.742</c:v>
                </c:pt>
                <c:pt idx="693">
                  <c:v>4.7519999999999998</c:v>
                </c:pt>
                <c:pt idx="694">
                  <c:v>4.7610000000000001</c:v>
                </c:pt>
                <c:pt idx="695">
                  <c:v>4.7709999999999999</c:v>
                </c:pt>
                <c:pt idx="696">
                  <c:v>4.7809999999999997</c:v>
                </c:pt>
                <c:pt idx="697">
                  <c:v>4.7910000000000004</c:v>
                </c:pt>
                <c:pt idx="698">
                  <c:v>4.8</c:v>
                </c:pt>
                <c:pt idx="699">
                  <c:v>4.8099999999999996</c:v>
                </c:pt>
                <c:pt idx="700">
                  <c:v>4.82</c:v>
                </c:pt>
                <c:pt idx="701">
                  <c:v>4.8289999999999997</c:v>
                </c:pt>
                <c:pt idx="702">
                  <c:v>4.8390000000000004</c:v>
                </c:pt>
                <c:pt idx="703">
                  <c:v>4.8490000000000002</c:v>
                </c:pt>
                <c:pt idx="704">
                  <c:v>4.8579999999999997</c:v>
                </c:pt>
                <c:pt idx="705">
                  <c:v>4.8680000000000003</c:v>
                </c:pt>
                <c:pt idx="706">
                  <c:v>4.8780000000000001</c:v>
                </c:pt>
                <c:pt idx="707">
                  <c:v>4.8869999999999996</c:v>
                </c:pt>
                <c:pt idx="708">
                  <c:v>4.8970000000000002</c:v>
                </c:pt>
                <c:pt idx="709">
                  <c:v>4.907</c:v>
                </c:pt>
                <c:pt idx="710">
                  <c:v>4.9160000000000004</c:v>
                </c:pt>
                <c:pt idx="711">
                  <c:v>4.9260000000000002</c:v>
                </c:pt>
                <c:pt idx="712">
                  <c:v>4.9359999999999999</c:v>
                </c:pt>
                <c:pt idx="713">
                  <c:v>4.9459999999999997</c:v>
                </c:pt>
                <c:pt idx="714">
                  <c:v>4.9550000000000001</c:v>
                </c:pt>
                <c:pt idx="715">
                  <c:v>4.9649999999999999</c:v>
                </c:pt>
                <c:pt idx="716">
                  <c:v>4.9749999999999996</c:v>
                </c:pt>
                <c:pt idx="717">
                  <c:v>4.9850000000000003</c:v>
                </c:pt>
                <c:pt idx="718">
                  <c:v>4.9939999999999998</c:v>
                </c:pt>
                <c:pt idx="719">
                  <c:v>5.0039999999999996</c:v>
                </c:pt>
                <c:pt idx="720">
                  <c:v>5.0140000000000002</c:v>
                </c:pt>
                <c:pt idx="721">
                  <c:v>5.024</c:v>
                </c:pt>
                <c:pt idx="722">
                  <c:v>5.0330000000000004</c:v>
                </c:pt>
                <c:pt idx="723">
                  <c:v>5.0430000000000001</c:v>
                </c:pt>
                <c:pt idx="724">
                  <c:v>5.0529999999999999</c:v>
                </c:pt>
                <c:pt idx="725">
                  <c:v>5.0629999999999997</c:v>
                </c:pt>
                <c:pt idx="726">
                  <c:v>5.0720000000000001</c:v>
                </c:pt>
                <c:pt idx="727">
                  <c:v>5.0819999999999999</c:v>
                </c:pt>
                <c:pt idx="728">
                  <c:v>5.0919999999999996</c:v>
                </c:pt>
                <c:pt idx="729">
                  <c:v>5.1020000000000003</c:v>
                </c:pt>
                <c:pt idx="730">
                  <c:v>5.1109999999999998</c:v>
                </c:pt>
                <c:pt idx="731">
                  <c:v>5.1210000000000004</c:v>
                </c:pt>
                <c:pt idx="732">
                  <c:v>5.1310000000000002</c:v>
                </c:pt>
                <c:pt idx="733">
                  <c:v>5.141</c:v>
                </c:pt>
                <c:pt idx="734">
                  <c:v>5.1509999999999998</c:v>
                </c:pt>
                <c:pt idx="735">
                  <c:v>5.16</c:v>
                </c:pt>
                <c:pt idx="736">
                  <c:v>5.17</c:v>
                </c:pt>
                <c:pt idx="737">
                  <c:v>5.18</c:v>
                </c:pt>
                <c:pt idx="738">
                  <c:v>5.19</c:v>
                </c:pt>
                <c:pt idx="739">
                  <c:v>5.2</c:v>
                </c:pt>
                <c:pt idx="740">
                  <c:v>5.2089999999999996</c:v>
                </c:pt>
                <c:pt idx="741">
                  <c:v>5.2190000000000003</c:v>
                </c:pt>
                <c:pt idx="742">
                  <c:v>5.2290000000000001</c:v>
                </c:pt>
                <c:pt idx="743">
                  <c:v>5.2389999999999999</c:v>
                </c:pt>
                <c:pt idx="744">
                  <c:v>5.2489999999999997</c:v>
                </c:pt>
                <c:pt idx="745">
                  <c:v>5.258</c:v>
                </c:pt>
                <c:pt idx="746">
                  <c:v>5.2679999999999998</c:v>
                </c:pt>
                <c:pt idx="747">
                  <c:v>5.2779999999999996</c:v>
                </c:pt>
                <c:pt idx="748">
                  <c:v>5.2880000000000003</c:v>
                </c:pt>
                <c:pt idx="749">
                  <c:v>5.298</c:v>
                </c:pt>
                <c:pt idx="750">
                  <c:v>5.3079999999999998</c:v>
                </c:pt>
                <c:pt idx="751">
                  <c:v>5.3170000000000002</c:v>
                </c:pt>
                <c:pt idx="752">
                  <c:v>5.327</c:v>
                </c:pt>
                <c:pt idx="753">
                  <c:v>5.3369999999999997</c:v>
                </c:pt>
                <c:pt idx="754">
                  <c:v>5.3470000000000004</c:v>
                </c:pt>
                <c:pt idx="755">
                  <c:v>5.3570000000000002</c:v>
                </c:pt>
                <c:pt idx="756">
                  <c:v>5.3659999999999997</c:v>
                </c:pt>
                <c:pt idx="757">
                  <c:v>5.3760000000000003</c:v>
                </c:pt>
                <c:pt idx="758">
                  <c:v>5.3860000000000001</c:v>
                </c:pt>
                <c:pt idx="759">
                  <c:v>5.3959999999999999</c:v>
                </c:pt>
                <c:pt idx="760">
                  <c:v>5.4059999999999997</c:v>
                </c:pt>
                <c:pt idx="761">
                  <c:v>5.415</c:v>
                </c:pt>
                <c:pt idx="762">
                  <c:v>5.4249999999999998</c:v>
                </c:pt>
                <c:pt idx="763">
                  <c:v>5.4349999999999996</c:v>
                </c:pt>
                <c:pt idx="764">
                  <c:v>5.4450000000000003</c:v>
                </c:pt>
                <c:pt idx="765">
                  <c:v>5.4550000000000001</c:v>
                </c:pt>
                <c:pt idx="766">
                  <c:v>5.4640000000000004</c:v>
                </c:pt>
                <c:pt idx="767">
                  <c:v>5.4740000000000002</c:v>
                </c:pt>
                <c:pt idx="768">
                  <c:v>5.484</c:v>
                </c:pt>
                <c:pt idx="769">
                  <c:v>5.4939999999999998</c:v>
                </c:pt>
                <c:pt idx="770">
                  <c:v>5.5030000000000001</c:v>
                </c:pt>
                <c:pt idx="771">
                  <c:v>5.5129999999999999</c:v>
                </c:pt>
                <c:pt idx="772">
                  <c:v>5.5229999999999997</c:v>
                </c:pt>
                <c:pt idx="773">
                  <c:v>5.5330000000000004</c:v>
                </c:pt>
                <c:pt idx="774">
                  <c:v>5.5430000000000001</c:v>
                </c:pt>
                <c:pt idx="775">
                  <c:v>5.5519999999999996</c:v>
                </c:pt>
                <c:pt idx="776">
                  <c:v>5.5620000000000003</c:v>
                </c:pt>
                <c:pt idx="777">
                  <c:v>5.5720000000000001</c:v>
                </c:pt>
                <c:pt idx="778">
                  <c:v>5.5819999999999999</c:v>
                </c:pt>
                <c:pt idx="779">
                  <c:v>5.5910000000000002</c:v>
                </c:pt>
                <c:pt idx="780">
                  <c:v>5.601</c:v>
                </c:pt>
                <c:pt idx="781">
                  <c:v>5.6109999999999998</c:v>
                </c:pt>
                <c:pt idx="782">
                  <c:v>5.6210000000000004</c:v>
                </c:pt>
                <c:pt idx="783">
                  <c:v>5.63</c:v>
                </c:pt>
                <c:pt idx="784">
                  <c:v>5.64</c:v>
                </c:pt>
                <c:pt idx="785">
                  <c:v>5.65</c:v>
                </c:pt>
                <c:pt idx="786">
                  <c:v>5.66</c:v>
                </c:pt>
                <c:pt idx="787">
                  <c:v>5.67</c:v>
                </c:pt>
                <c:pt idx="788">
                  <c:v>5.6790000000000003</c:v>
                </c:pt>
                <c:pt idx="789">
                  <c:v>5.6890000000000001</c:v>
                </c:pt>
                <c:pt idx="790">
                  <c:v>5.6989999999999998</c:v>
                </c:pt>
                <c:pt idx="791">
                  <c:v>5.7089999999999996</c:v>
                </c:pt>
                <c:pt idx="792">
                  <c:v>5.718</c:v>
                </c:pt>
                <c:pt idx="793">
                  <c:v>5.7279999999999998</c:v>
                </c:pt>
                <c:pt idx="794">
                  <c:v>5.7380000000000004</c:v>
                </c:pt>
                <c:pt idx="795">
                  <c:v>5.7480000000000002</c:v>
                </c:pt>
                <c:pt idx="796">
                  <c:v>5.758</c:v>
                </c:pt>
                <c:pt idx="797">
                  <c:v>5.7670000000000003</c:v>
                </c:pt>
                <c:pt idx="798">
                  <c:v>5.7770000000000001</c:v>
                </c:pt>
                <c:pt idx="799">
                  <c:v>5.7869999999999999</c:v>
                </c:pt>
                <c:pt idx="800">
                  <c:v>5.7969999999999997</c:v>
                </c:pt>
                <c:pt idx="801">
                  <c:v>5.8070000000000004</c:v>
                </c:pt>
                <c:pt idx="802">
                  <c:v>5.8159999999999998</c:v>
                </c:pt>
                <c:pt idx="803">
                  <c:v>5.8259999999999996</c:v>
                </c:pt>
                <c:pt idx="804">
                  <c:v>5.8360000000000003</c:v>
                </c:pt>
                <c:pt idx="805">
                  <c:v>5.8460000000000001</c:v>
                </c:pt>
                <c:pt idx="806">
                  <c:v>5.8559999999999999</c:v>
                </c:pt>
                <c:pt idx="807">
                  <c:v>5.8659999999999997</c:v>
                </c:pt>
                <c:pt idx="808">
                  <c:v>5.875</c:v>
                </c:pt>
                <c:pt idx="809">
                  <c:v>5.8849999999999998</c:v>
                </c:pt>
                <c:pt idx="810">
                  <c:v>5.8949999999999996</c:v>
                </c:pt>
                <c:pt idx="811">
                  <c:v>5.9050000000000002</c:v>
                </c:pt>
                <c:pt idx="812">
                  <c:v>5.915</c:v>
                </c:pt>
                <c:pt idx="813">
                  <c:v>5.9249999999999998</c:v>
                </c:pt>
                <c:pt idx="814">
                  <c:v>5.9349999999999996</c:v>
                </c:pt>
                <c:pt idx="815">
                  <c:v>5.9450000000000003</c:v>
                </c:pt>
                <c:pt idx="816">
                  <c:v>5.9539999999999997</c:v>
                </c:pt>
                <c:pt idx="817">
                  <c:v>5.9640000000000004</c:v>
                </c:pt>
                <c:pt idx="818">
                  <c:v>5.9740000000000002</c:v>
                </c:pt>
                <c:pt idx="819">
                  <c:v>5.984</c:v>
                </c:pt>
                <c:pt idx="820">
                  <c:v>5.9939999999999998</c:v>
                </c:pt>
                <c:pt idx="821">
                  <c:v>6.0039999999999996</c:v>
                </c:pt>
                <c:pt idx="822">
                  <c:v>6.0140000000000002</c:v>
                </c:pt>
                <c:pt idx="823">
                  <c:v>6.0229999999999997</c:v>
                </c:pt>
                <c:pt idx="824">
                  <c:v>6.0330000000000004</c:v>
                </c:pt>
                <c:pt idx="825">
                  <c:v>6.0430000000000001</c:v>
                </c:pt>
                <c:pt idx="826">
                  <c:v>6.0529999999999999</c:v>
                </c:pt>
                <c:pt idx="827">
                  <c:v>6.0629999999999997</c:v>
                </c:pt>
                <c:pt idx="828">
                  <c:v>6.0730000000000004</c:v>
                </c:pt>
                <c:pt idx="829">
                  <c:v>6.0830000000000002</c:v>
                </c:pt>
                <c:pt idx="830">
                  <c:v>6.093</c:v>
                </c:pt>
                <c:pt idx="831">
                  <c:v>6.1020000000000003</c:v>
                </c:pt>
                <c:pt idx="832">
                  <c:v>6.1120000000000001</c:v>
                </c:pt>
                <c:pt idx="833">
                  <c:v>6.1219999999999999</c:v>
                </c:pt>
                <c:pt idx="834">
                  <c:v>6.1319999999999997</c:v>
                </c:pt>
                <c:pt idx="835">
                  <c:v>6.1420000000000003</c:v>
                </c:pt>
                <c:pt idx="836">
                  <c:v>6.1520000000000001</c:v>
                </c:pt>
                <c:pt idx="837">
                  <c:v>6.1619999999999999</c:v>
                </c:pt>
                <c:pt idx="838">
                  <c:v>6.1719999999999997</c:v>
                </c:pt>
                <c:pt idx="839">
                  <c:v>6.1820000000000004</c:v>
                </c:pt>
                <c:pt idx="840">
                  <c:v>6.1920000000000002</c:v>
                </c:pt>
                <c:pt idx="841">
                  <c:v>6.2009999999999996</c:v>
                </c:pt>
                <c:pt idx="842">
                  <c:v>6.2110000000000003</c:v>
                </c:pt>
                <c:pt idx="843">
                  <c:v>6.2210000000000001</c:v>
                </c:pt>
                <c:pt idx="844">
                  <c:v>6.2309999999999999</c:v>
                </c:pt>
                <c:pt idx="845">
                  <c:v>6.2409999999999997</c:v>
                </c:pt>
                <c:pt idx="846">
                  <c:v>6.2510000000000003</c:v>
                </c:pt>
                <c:pt idx="847">
                  <c:v>6.2610000000000001</c:v>
                </c:pt>
                <c:pt idx="848">
                  <c:v>6.2709999999999999</c:v>
                </c:pt>
                <c:pt idx="849">
                  <c:v>6.2809999999999997</c:v>
                </c:pt>
                <c:pt idx="850">
                  <c:v>6.2910000000000004</c:v>
                </c:pt>
                <c:pt idx="851">
                  <c:v>6.3010000000000002</c:v>
                </c:pt>
                <c:pt idx="852">
                  <c:v>6.3109999999999999</c:v>
                </c:pt>
                <c:pt idx="853">
                  <c:v>6.3209999999999997</c:v>
                </c:pt>
                <c:pt idx="854">
                  <c:v>6.3310000000000004</c:v>
                </c:pt>
                <c:pt idx="855">
                  <c:v>6.3410000000000002</c:v>
                </c:pt>
                <c:pt idx="856">
                  <c:v>6.351</c:v>
                </c:pt>
                <c:pt idx="857">
                  <c:v>6.3609999999999998</c:v>
                </c:pt>
                <c:pt idx="858">
                  <c:v>6.3710000000000004</c:v>
                </c:pt>
                <c:pt idx="859">
                  <c:v>6.3810000000000002</c:v>
                </c:pt>
                <c:pt idx="860">
                  <c:v>6.391</c:v>
                </c:pt>
                <c:pt idx="861">
                  <c:v>6.4009999999999998</c:v>
                </c:pt>
                <c:pt idx="862">
                  <c:v>6.4109999999999996</c:v>
                </c:pt>
                <c:pt idx="863">
                  <c:v>6.4210000000000003</c:v>
                </c:pt>
                <c:pt idx="864">
                  <c:v>6.431</c:v>
                </c:pt>
                <c:pt idx="865">
                  <c:v>6.4409999999999998</c:v>
                </c:pt>
                <c:pt idx="866">
                  <c:v>6.4509999999999996</c:v>
                </c:pt>
                <c:pt idx="867">
                  <c:v>6.4610000000000003</c:v>
                </c:pt>
                <c:pt idx="868">
                  <c:v>6.4710000000000001</c:v>
                </c:pt>
                <c:pt idx="869">
                  <c:v>6.4809999999999999</c:v>
                </c:pt>
                <c:pt idx="870">
                  <c:v>6.4909999999999997</c:v>
                </c:pt>
                <c:pt idx="871">
                  <c:v>6.5010000000000003</c:v>
                </c:pt>
                <c:pt idx="872">
                  <c:v>6.5110000000000001</c:v>
                </c:pt>
                <c:pt idx="873">
                  <c:v>6.5209999999999999</c:v>
                </c:pt>
                <c:pt idx="874">
                  <c:v>6.5309999999999997</c:v>
                </c:pt>
                <c:pt idx="875">
                  <c:v>6.5410000000000004</c:v>
                </c:pt>
                <c:pt idx="876">
                  <c:v>6.5510000000000002</c:v>
                </c:pt>
                <c:pt idx="877">
                  <c:v>6.5609999999999999</c:v>
                </c:pt>
                <c:pt idx="878">
                  <c:v>6.5709999999999997</c:v>
                </c:pt>
                <c:pt idx="879">
                  <c:v>6.5810000000000004</c:v>
                </c:pt>
                <c:pt idx="880">
                  <c:v>6.5910000000000002</c:v>
                </c:pt>
                <c:pt idx="881">
                  <c:v>6.601</c:v>
                </c:pt>
                <c:pt idx="882">
                  <c:v>6.6109999999999998</c:v>
                </c:pt>
                <c:pt idx="883">
                  <c:v>6.6210000000000004</c:v>
                </c:pt>
                <c:pt idx="884">
                  <c:v>6.6310000000000002</c:v>
                </c:pt>
                <c:pt idx="885">
                  <c:v>6.641</c:v>
                </c:pt>
                <c:pt idx="886">
                  <c:v>6.6509999999999998</c:v>
                </c:pt>
                <c:pt idx="887">
                  <c:v>6.6609999999999996</c:v>
                </c:pt>
                <c:pt idx="888">
                  <c:v>6.6710000000000003</c:v>
                </c:pt>
                <c:pt idx="889">
                  <c:v>6.681</c:v>
                </c:pt>
                <c:pt idx="890">
                  <c:v>6.6909999999999998</c:v>
                </c:pt>
                <c:pt idx="891">
                  <c:v>6.7009999999999996</c:v>
                </c:pt>
                <c:pt idx="892">
                  <c:v>6.7110000000000003</c:v>
                </c:pt>
                <c:pt idx="893">
                  <c:v>6.7220000000000004</c:v>
                </c:pt>
                <c:pt idx="894">
                  <c:v>6.7320000000000002</c:v>
                </c:pt>
                <c:pt idx="895">
                  <c:v>6.742</c:v>
                </c:pt>
                <c:pt idx="896">
                  <c:v>6.7519999999999998</c:v>
                </c:pt>
                <c:pt idx="897">
                  <c:v>6.7619999999999996</c:v>
                </c:pt>
                <c:pt idx="898">
                  <c:v>6.7720000000000002</c:v>
                </c:pt>
                <c:pt idx="899">
                  <c:v>6.782</c:v>
                </c:pt>
                <c:pt idx="900">
                  <c:v>6.7919999999999998</c:v>
                </c:pt>
                <c:pt idx="901">
                  <c:v>6.8019999999999996</c:v>
                </c:pt>
                <c:pt idx="902">
                  <c:v>6.8120000000000003</c:v>
                </c:pt>
                <c:pt idx="903">
                  <c:v>6.8220000000000001</c:v>
                </c:pt>
                <c:pt idx="904">
                  <c:v>6.8330000000000002</c:v>
                </c:pt>
                <c:pt idx="905">
                  <c:v>6.843</c:v>
                </c:pt>
                <c:pt idx="906">
                  <c:v>6.8529999999999998</c:v>
                </c:pt>
                <c:pt idx="907">
                  <c:v>6.8630000000000004</c:v>
                </c:pt>
                <c:pt idx="908">
                  <c:v>6.8730000000000002</c:v>
                </c:pt>
                <c:pt idx="909">
                  <c:v>6.883</c:v>
                </c:pt>
                <c:pt idx="910">
                  <c:v>6.8940000000000001</c:v>
                </c:pt>
                <c:pt idx="911">
                  <c:v>6.9039999999999999</c:v>
                </c:pt>
                <c:pt idx="912">
                  <c:v>6.9139999999999997</c:v>
                </c:pt>
                <c:pt idx="913">
                  <c:v>6.9240000000000004</c:v>
                </c:pt>
                <c:pt idx="914">
                  <c:v>6.9340000000000002</c:v>
                </c:pt>
                <c:pt idx="915">
                  <c:v>6.9450000000000003</c:v>
                </c:pt>
                <c:pt idx="916">
                  <c:v>6.9550000000000001</c:v>
                </c:pt>
                <c:pt idx="917">
                  <c:v>6.9649999999999999</c:v>
                </c:pt>
                <c:pt idx="918">
                  <c:v>6.9749999999999996</c:v>
                </c:pt>
                <c:pt idx="919">
                  <c:v>6.9850000000000003</c:v>
                </c:pt>
                <c:pt idx="920">
                  <c:v>6.9950000000000001</c:v>
                </c:pt>
                <c:pt idx="921">
                  <c:v>7.0060000000000002</c:v>
                </c:pt>
                <c:pt idx="922">
                  <c:v>7.016</c:v>
                </c:pt>
                <c:pt idx="923">
                  <c:v>7.0259999999999998</c:v>
                </c:pt>
                <c:pt idx="924">
                  <c:v>7.0359999999999996</c:v>
                </c:pt>
                <c:pt idx="925">
                  <c:v>7.0469999999999997</c:v>
                </c:pt>
                <c:pt idx="926">
                  <c:v>7.0570000000000004</c:v>
                </c:pt>
                <c:pt idx="927">
                  <c:v>7.0670000000000002</c:v>
                </c:pt>
                <c:pt idx="928">
                  <c:v>7.077</c:v>
                </c:pt>
                <c:pt idx="929">
                  <c:v>7.0869999999999997</c:v>
                </c:pt>
                <c:pt idx="930">
                  <c:v>7.0979999999999999</c:v>
                </c:pt>
                <c:pt idx="931">
                  <c:v>7.1079999999999997</c:v>
                </c:pt>
                <c:pt idx="932">
                  <c:v>7.1180000000000003</c:v>
                </c:pt>
                <c:pt idx="933">
                  <c:v>7.1280000000000001</c:v>
                </c:pt>
                <c:pt idx="934">
                  <c:v>7.1390000000000002</c:v>
                </c:pt>
                <c:pt idx="935">
                  <c:v>7.149</c:v>
                </c:pt>
                <c:pt idx="936">
                  <c:v>7.1589999999999998</c:v>
                </c:pt>
                <c:pt idx="937">
                  <c:v>7.17</c:v>
                </c:pt>
                <c:pt idx="938">
                  <c:v>7.18</c:v>
                </c:pt>
                <c:pt idx="939">
                  <c:v>7.19</c:v>
                </c:pt>
                <c:pt idx="940">
                  <c:v>7.2</c:v>
                </c:pt>
                <c:pt idx="941">
                  <c:v>7.2110000000000003</c:v>
                </c:pt>
                <c:pt idx="942">
                  <c:v>7.2210000000000001</c:v>
                </c:pt>
                <c:pt idx="943">
                  <c:v>7.2309999999999999</c:v>
                </c:pt>
                <c:pt idx="944">
                  <c:v>7.242</c:v>
                </c:pt>
                <c:pt idx="945">
                  <c:v>7.2519999999999998</c:v>
                </c:pt>
                <c:pt idx="946">
                  <c:v>7.2619999999999996</c:v>
                </c:pt>
                <c:pt idx="947">
                  <c:v>7.2729999999999997</c:v>
                </c:pt>
                <c:pt idx="948">
                  <c:v>7.2830000000000004</c:v>
                </c:pt>
                <c:pt idx="949">
                  <c:v>7.2930000000000001</c:v>
                </c:pt>
                <c:pt idx="950">
                  <c:v>7.3040000000000003</c:v>
                </c:pt>
                <c:pt idx="951">
                  <c:v>7.3140000000000001</c:v>
                </c:pt>
                <c:pt idx="952">
                  <c:v>7.3239999999999998</c:v>
                </c:pt>
                <c:pt idx="953">
                  <c:v>7.335</c:v>
                </c:pt>
                <c:pt idx="954">
                  <c:v>7.3449999999999998</c:v>
                </c:pt>
                <c:pt idx="955">
                  <c:v>7.3550000000000004</c:v>
                </c:pt>
                <c:pt idx="956">
                  <c:v>7.3659999999999997</c:v>
                </c:pt>
                <c:pt idx="957">
                  <c:v>7.3760000000000003</c:v>
                </c:pt>
                <c:pt idx="958">
                  <c:v>7.3869999999999996</c:v>
                </c:pt>
                <c:pt idx="959">
                  <c:v>7.3970000000000002</c:v>
                </c:pt>
                <c:pt idx="960">
                  <c:v>7.407</c:v>
                </c:pt>
                <c:pt idx="961">
                  <c:v>7.4180000000000001</c:v>
                </c:pt>
                <c:pt idx="962">
                  <c:v>7.4279999999999999</c:v>
                </c:pt>
                <c:pt idx="963">
                  <c:v>7.4379999999999997</c:v>
                </c:pt>
                <c:pt idx="964">
                  <c:v>7.4489999999999998</c:v>
                </c:pt>
                <c:pt idx="965">
                  <c:v>7.4589999999999996</c:v>
                </c:pt>
                <c:pt idx="966">
                  <c:v>7.47</c:v>
                </c:pt>
                <c:pt idx="967">
                  <c:v>7.48</c:v>
                </c:pt>
                <c:pt idx="968">
                  <c:v>7.4909999999999997</c:v>
                </c:pt>
                <c:pt idx="969">
                  <c:v>7.5010000000000003</c:v>
                </c:pt>
                <c:pt idx="970">
                  <c:v>7.5110000000000001</c:v>
                </c:pt>
                <c:pt idx="971">
                  <c:v>7.5220000000000002</c:v>
                </c:pt>
                <c:pt idx="972">
                  <c:v>7.532</c:v>
                </c:pt>
                <c:pt idx="973">
                  <c:v>7.5430000000000001</c:v>
                </c:pt>
                <c:pt idx="974">
                  <c:v>7.5529999999999999</c:v>
                </c:pt>
                <c:pt idx="975">
                  <c:v>7.5629999999999997</c:v>
                </c:pt>
                <c:pt idx="976">
                  <c:v>7.5739999999999998</c:v>
                </c:pt>
                <c:pt idx="977">
                  <c:v>7.5839999999999996</c:v>
                </c:pt>
                <c:pt idx="978">
                  <c:v>7.5949999999999998</c:v>
                </c:pt>
                <c:pt idx="979">
                  <c:v>7.6050000000000004</c:v>
                </c:pt>
                <c:pt idx="980">
                  <c:v>7.6159999999999997</c:v>
                </c:pt>
                <c:pt idx="981">
                  <c:v>7.6260000000000003</c:v>
                </c:pt>
                <c:pt idx="982">
                  <c:v>7.6369999999999996</c:v>
                </c:pt>
                <c:pt idx="983">
                  <c:v>7.6470000000000002</c:v>
                </c:pt>
                <c:pt idx="984">
                  <c:v>7.6580000000000004</c:v>
                </c:pt>
                <c:pt idx="985">
                  <c:v>7.6680000000000001</c:v>
                </c:pt>
                <c:pt idx="986">
                  <c:v>7.6790000000000003</c:v>
                </c:pt>
                <c:pt idx="987">
                  <c:v>7.6890000000000001</c:v>
                </c:pt>
                <c:pt idx="988">
                  <c:v>7.7</c:v>
                </c:pt>
                <c:pt idx="989">
                  <c:v>7.71</c:v>
                </c:pt>
                <c:pt idx="990">
                  <c:v>7.7210000000000001</c:v>
                </c:pt>
                <c:pt idx="991">
                  <c:v>7.7309999999999999</c:v>
                </c:pt>
                <c:pt idx="992">
                  <c:v>7.742</c:v>
                </c:pt>
                <c:pt idx="993">
                  <c:v>7.7519999999999998</c:v>
                </c:pt>
                <c:pt idx="994">
                  <c:v>7.7629999999999999</c:v>
                </c:pt>
                <c:pt idx="995">
                  <c:v>7.7729999999999997</c:v>
                </c:pt>
                <c:pt idx="996">
                  <c:v>7.7839999999999998</c:v>
                </c:pt>
                <c:pt idx="997">
                  <c:v>7.7939999999999996</c:v>
                </c:pt>
                <c:pt idx="998">
                  <c:v>7.8049999999999997</c:v>
                </c:pt>
                <c:pt idx="999">
                  <c:v>7.8150000000000004</c:v>
                </c:pt>
                <c:pt idx="1000">
                  <c:v>7.8259999999999996</c:v>
                </c:pt>
                <c:pt idx="1001">
                  <c:v>7.8360000000000003</c:v>
                </c:pt>
                <c:pt idx="1002">
                  <c:v>7.8470000000000004</c:v>
                </c:pt>
                <c:pt idx="1003">
                  <c:v>7.8570000000000002</c:v>
                </c:pt>
                <c:pt idx="1004">
                  <c:v>7.8680000000000003</c:v>
                </c:pt>
                <c:pt idx="1005">
                  <c:v>7.8789999999999996</c:v>
                </c:pt>
                <c:pt idx="1006">
                  <c:v>7.8890000000000002</c:v>
                </c:pt>
                <c:pt idx="1007">
                  <c:v>7.9</c:v>
                </c:pt>
                <c:pt idx="1008">
                  <c:v>7.91</c:v>
                </c:pt>
                <c:pt idx="1009">
                  <c:v>7.9210000000000003</c:v>
                </c:pt>
                <c:pt idx="1010">
                  <c:v>7.931</c:v>
                </c:pt>
                <c:pt idx="1011">
                  <c:v>7.9420000000000002</c:v>
                </c:pt>
                <c:pt idx="1012">
                  <c:v>7.952</c:v>
                </c:pt>
                <c:pt idx="1013">
                  <c:v>7.9630000000000001</c:v>
                </c:pt>
                <c:pt idx="1014">
                  <c:v>7.9729999999999999</c:v>
                </c:pt>
                <c:pt idx="1015">
                  <c:v>7.984</c:v>
                </c:pt>
                <c:pt idx="1016">
                  <c:v>7.9950000000000001</c:v>
                </c:pt>
                <c:pt idx="1017">
                  <c:v>8.0050000000000008</c:v>
                </c:pt>
                <c:pt idx="1018">
                  <c:v>8.016</c:v>
                </c:pt>
                <c:pt idx="1019">
                  <c:v>8.0259999999999998</c:v>
                </c:pt>
                <c:pt idx="1020">
                  <c:v>8.0370000000000008</c:v>
                </c:pt>
                <c:pt idx="1021">
                  <c:v>8.0470000000000006</c:v>
                </c:pt>
                <c:pt idx="1022">
                  <c:v>8.0579999999999998</c:v>
                </c:pt>
                <c:pt idx="1023">
                  <c:v>8.0690000000000008</c:v>
                </c:pt>
                <c:pt idx="1024">
                  <c:v>8.0790000000000006</c:v>
                </c:pt>
                <c:pt idx="1025">
                  <c:v>8.09</c:v>
                </c:pt>
                <c:pt idx="1026">
                  <c:v>8.1010000000000009</c:v>
                </c:pt>
                <c:pt idx="1027">
                  <c:v>8.1110000000000007</c:v>
                </c:pt>
                <c:pt idx="1028">
                  <c:v>8.1219999999999999</c:v>
                </c:pt>
                <c:pt idx="1029">
                  <c:v>8.1329999999999991</c:v>
                </c:pt>
                <c:pt idx="1030">
                  <c:v>8.1430000000000007</c:v>
                </c:pt>
                <c:pt idx="1031">
                  <c:v>8.1539999999999999</c:v>
                </c:pt>
                <c:pt idx="1032">
                  <c:v>8.1639999999999997</c:v>
                </c:pt>
                <c:pt idx="1033">
                  <c:v>8.1750000000000007</c:v>
                </c:pt>
                <c:pt idx="1034">
                  <c:v>8.1859999999999999</c:v>
                </c:pt>
                <c:pt idx="1035">
                  <c:v>8.1959999999999997</c:v>
                </c:pt>
                <c:pt idx="1036">
                  <c:v>8.2070000000000007</c:v>
                </c:pt>
                <c:pt idx="1037">
                  <c:v>8.218</c:v>
                </c:pt>
                <c:pt idx="1038">
                  <c:v>8.2279999999999998</c:v>
                </c:pt>
                <c:pt idx="1039">
                  <c:v>8.2390000000000008</c:v>
                </c:pt>
                <c:pt idx="1040">
                  <c:v>8.25</c:v>
                </c:pt>
                <c:pt idx="1041">
                  <c:v>8.26</c:v>
                </c:pt>
                <c:pt idx="1042">
                  <c:v>8.2710000000000008</c:v>
                </c:pt>
                <c:pt idx="1043">
                  <c:v>8.282</c:v>
                </c:pt>
                <c:pt idx="1044">
                  <c:v>8.2929999999999993</c:v>
                </c:pt>
                <c:pt idx="1045">
                  <c:v>8.3030000000000008</c:v>
                </c:pt>
                <c:pt idx="1046">
                  <c:v>8.3140000000000001</c:v>
                </c:pt>
                <c:pt idx="1047">
                  <c:v>8.3249999999999993</c:v>
                </c:pt>
                <c:pt idx="1048">
                  <c:v>8.3350000000000009</c:v>
                </c:pt>
                <c:pt idx="1049">
                  <c:v>8.3460000000000001</c:v>
                </c:pt>
                <c:pt idx="1050">
                  <c:v>8.3569999999999993</c:v>
                </c:pt>
                <c:pt idx="1051">
                  <c:v>8.3670000000000009</c:v>
                </c:pt>
                <c:pt idx="1052">
                  <c:v>8.3780000000000001</c:v>
                </c:pt>
                <c:pt idx="1053">
                  <c:v>8.3889999999999993</c:v>
                </c:pt>
                <c:pt idx="1054">
                  <c:v>8.4</c:v>
                </c:pt>
                <c:pt idx="1055">
                  <c:v>8.41</c:v>
                </c:pt>
                <c:pt idx="1056">
                  <c:v>8.4209999999999994</c:v>
                </c:pt>
                <c:pt idx="1057">
                  <c:v>8.4320000000000004</c:v>
                </c:pt>
                <c:pt idx="1058">
                  <c:v>8.4429999999999996</c:v>
                </c:pt>
                <c:pt idx="1059">
                  <c:v>8.4529999999999994</c:v>
                </c:pt>
                <c:pt idx="1060">
                  <c:v>8.4640000000000004</c:v>
                </c:pt>
                <c:pt idx="1061">
                  <c:v>8.4749999999999996</c:v>
                </c:pt>
                <c:pt idx="1062">
                  <c:v>8.4860000000000007</c:v>
                </c:pt>
                <c:pt idx="1063">
                  <c:v>8.4960000000000004</c:v>
                </c:pt>
                <c:pt idx="1064">
                  <c:v>8.5069999999999997</c:v>
                </c:pt>
                <c:pt idx="1065">
                  <c:v>8.5180000000000007</c:v>
                </c:pt>
                <c:pt idx="1066">
                  <c:v>8.5289999999999999</c:v>
                </c:pt>
                <c:pt idx="1067">
                  <c:v>8.5399999999999991</c:v>
                </c:pt>
                <c:pt idx="1068">
                  <c:v>8.5510000000000002</c:v>
                </c:pt>
                <c:pt idx="1069">
                  <c:v>8.5609999999999999</c:v>
                </c:pt>
                <c:pt idx="1070">
                  <c:v>8.5719999999999992</c:v>
                </c:pt>
                <c:pt idx="1071">
                  <c:v>8.5830000000000002</c:v>
                </c:pt>
                <c:pt idx="1072">
                  <c:v>8.5939999999999994</c:v>
                </c:pt>
                <c:pt idx="1073">
                  <c:v>8.6050000000000004</c:v>
                </c:pt>
                <c:pt idx="1074">
                  <c:v>8.6159999999999997</c:v>
                </c:pt>
                <c:pt idx="1075">
                  <c:v>8.6270000000000007</c:v>
                </c:pt>
                <c:pt idx="1076">
                  <c:v>8.6379999999999999</c:v>
                </c:pt>
                <c:pt idx="1077">
                  <c:v>8.6489999999999991</c:v>
                </c:pt>
                <c:pt idx="1078">
                  <c:v>8.66</c:v>
                </c:pt>
                <c:pt idx="1079">
                  <c:v>8.6709999999999994</c:v>
                </c:pt>
                <c:pt idx="1080">
                  <c:v>8.6820000000000004</c:v>
                </c:pt>
                <c:pt idx="1081">
                  <c:v>8.6950000000000003</c:v>
                </c:pt>
                <c:pt idx="1082">
                  <c:v>8.7170000000000005</c:v>
                </c:pt>
                <c:pt idx="1083">
                  <c:v>8.7490000000000006</c:v>
                </c:pt>
                <c:pt idx="1084">
                  <c:v>8.7780000000000005</c:v>
                </c:pt>
                <c:pt idx="1085">
                  <c:v>8.798</c:v>
                </c:pt>
                <c:pt idx="1086">
                  <c:v>8.8149999999999995</c:v>
                </c:pt>
                <c:pt idx="1087">
                  <c:v>8.8290000000000006</c:v>
                </c:pt>
                <c:pt idx="1088">
                  <c:v>8.843</c:v>
                </c:pt>
                <c:pt idx="1089">
                  <c:v>8.8559999999999999</c:v>
                </c:pt>
                <c:pt idx="1090">
                  <c:v>8.8699999999999992</c:v>
                </c:pt>
                <c:pt idx="1091">
                  <c:v>8.8829999999999991</c:v>
                </c:pt>
                <c:pt idx="1092">
                  <c:v>8.8960000000000008</c:v>
                </c:pt>
                <c:pt idx="1093">
                  <c:v>8.9109999999999996</c:v>
                </c:pt>
                <c:pt idx="1094">
                  <c:v>8.9280000000000008</c:v>
                </c:pt>
                <c:pt idx="1095">
                  <c:v>8.9529999999999994</c:v>
                </c:pt>
                <c:pt idx="1096">
                  <c:v>8.9860000000000007</c:v>
                </c:pt>
                <c:pt idx="1097">
                  <c:v>9.0180000000000007</c:v>
                </c:pt>
                <c:pt idx="1098">
                  <c:v>9.0399999999999991</c:v>
                </c:pt>
                <c:pt idx="1099">
                  <c:v>9.0570000000000004</c:v>
                </c:pt>
                <c:pt idx="1100">
                  <c:v>9.0709999999999997</c:v>
                </c:pt>
                <c:pt idx="1101">
                  <c:v>9.0850000000000009</c:v>
                </c:pt>
                <c:pt idx="1102">
                  <c:v>9.0990000000000002</c:v>
                </c:pt>
                <c:pt idx="1103">
                  <c:v>9.1129999999999995</c:v>
                </c:pt>
                <c:pt idx="1104">
                  <c:v>9.1270000000000007</c:v>
                </c:pt>
                <c:pt idx="1105">
                  <c:v>9.141</c:v>
                </c:pt>
                <c:pt idx="1106">
                  <c:v>9.1549999999999994</c:v>
                </c:pt>
                <c:pt idx="1107">
                  <c:v>9.1679999999999993</c:v>
                </c:pt>
                <c:pt idx="1108">
                  <c:v>9.1820000000000004</c:v>
                </c:pt>
                <c:pt idx="1109">
                  <c:v>9.1950000000000003</c:v>
                </c:pt>
                <c:pt idx="1110">
                  <c:v>9.2089999999999996</c:v>
                </c:pt>
                <c:pt idx="1111">
                  <c:v>9.2230000000000008</c:v>
                </c:pt>
                <c:pt idx="1112">
                  <c:v>9.2360000000000007</c:v>
                </c:pt>
                <c:pt idx="1113">
                  <c:v>9.25</c:v>
                </c:pt>
                <c:pt idx="1114">
                  <c:v>9.2639999999999993</c:v>
                </c:pt>
                <c:pt idx="1115">
                  <c:v>9.2780000000000005</c:v>
                </c:pt>
                <c:pt idx="1116">
                  <c:v>9.2910000000000004</c:v>
                </c:pt>
                <c:pt idx="1117">
                  <c:v>9.3049999999999997</c:v>
                </c:pt>
                <c:pt idx="1118">
                  <c:v>9.3190000000000008</c:v>
                </c:pt>
                <c:pt idx="1119">
                  <c:v>9.3330000000000002</c:v>
                </c:pt>
                <c:pt idx="1120">
                  <c:v>9.3460000000000001</c:v>
                </c:pt>
                <c:pt idx="1121">
                  <c:v>9.36</c:v>
                </c:pt>
                <c:pt idx="1122">
                  <c:v>9.375</c:v>
                </c:pt>
                <c:pt idx="1123">
                  <c:v>9.391</c:v>
                </c:pt>
                <c:pt idx="1124">
                  <c:v>9.6470000000000002</c:v>
                </c:pt>
                <c:pt idx="1125">
                  <c:v>10.53</c:v>
                </c:pt>
                <c:pt idx="1126">
                  <c:v>11.23</c:v>
                </c:pt>
                <c:pt idx="1127">
                  <c:v>11.44</c:v>
                </c:pt>
                <c:pt idx="1128">
                  <c:v>11.45</c:v>
                </c:pt>
                <c:pt idx="1129">
                  <c:v>11.44</c:v>
                </c:pt>
                <c:pt idx="1130">
                  <c:v>11.44</c:v>
                </c:pt>
                <c:pt idx="1131">
                  <c:v>11.44</c:v>
                </c:pt>
                <c:pt idx="1132">
                  <c:v>11.44</c:v>
                </c:pt>
                <c:pt idx="1133">
                  <c:v>11.44</c:v>
                </c:pt>
                <c:pt idx="1134">
                  <c:v>11.44</c:v>
                </c:pt>
                <c:pt idx="1135">
                  <c:v>11.44</c:v>
                </c:pt>
                <c:pt idx="1136">
                  <c:v>11.44</c:v>
                </c:pt>
                <c:pt idx="1137">
                  <c:v>11.44</c:v>
                </c:pt>
                <c:pt idx="1138">
                  <c:v>11.44</c:v>
                </c:pt>
                <c:pt idx="1139">
                  <c:v>11.44</c:v>
                </c:pt>
                <c:pt idx="1140">
                  <c:v>11.44</c:v>
                </c:pt>
                <c:pt idx="1141">
                  <c:v>11.44</c:v>
                </c:pt>
                <c:pt idx="1142">
                  <c:v>11.44</c:v>
                </c:pt>
                <c:pt idx="1143">
                  <c:v>11.44</c:v>
                </c:pt>
                <c:pt idx="1144">
                  <c:v>11.44</c:v>
                </c:pt>
                <c:pt idx="1145">
                  <c:v>11.44</c:v>
                </c:pt>
                <c:pt idx="1146">
                  <c:v>11.44</c:v>
                </c:pt>
                <c:pt idx="1147">
                  <c:v>11.44</c:v>
                </c:pt>
                <c:pt idx="1148">
                  <c:v>11.44</c:v>
                </c:pt>
                <c:pt idx="1149">
                  <c:v>11.44</c:v>
                </c:pt>
                <c:pt idx="1150">
                  <c:v>11.44</c:v>
                </c:pt>
                <c:pt idx="1151">
                  <c:v>11.44</c:v>
                </c:pt>
                <c:pt idx="1152">
                  <c:v>11.44</c:v>
                </c:pt>
                <c:pt idx="1153">
                  <c:v>11.44</c:v>
                </c:pt>
                <c:pt idx="1154">
                  <c:v>11.44</c:v>
                </c:pt>
                <c:pt idx="1155">
                  <c:v>11.44</c:v>
                </c:pt>
                <c:pt idx="1156">
                  <c:v>11.44</c:v>
                </c:pt>
                <c:pt idx="1157">
                  <c:v>11.44</c:v>
                </c:pt>
                <c:pt idx="1158">
                  <c:v>11.44</c:v>
                </c:pt>
                <c:pt idx="1159">
                  <c:v>11.44</c:v>
                </c:pt>
                <c:pt idx="1160">
                  <c:v>11.44</c:v>
                </c:pt>
                <c:pt idx="1161">
                  <c:v>11.44</c:v>
                </c:pt>
                <c:pt idx="1162">
                  <c:v>11.44</c:v>
                </c:pt>
                <c:pt idx="1163">
                  <c:v>11.44</c:v>
                </c:pt>
                <c:pt idx="1164">
                  <c:v>11.44</c:v>
                </c:pt>
                <c:pt idx="1165">
                  <c:v>11.44</c:v>
                </c:pt>
                <c:pt idx="1166">
                  <c:v>11.44</c:v>
                </c:pt>
                <c:pt idx="1167">
                  <c:v>11.44</c:v>
                </c:pt>
                <c:pt idx="1168">
                  <c:v>11.44</c:v>
                </c:pt>
                <c:pt idx="1169">
                  <c:v>11.44</c:v>
                </c:pt>
                <c:pt idx="1170">
                  <c:v>11.44</c:v>
                </c:pt>
                <c:pt idx="1171">
                  <c:v>11.44</c:v>
                </c:pt>
                <c:pt idx="1172">
                  <c:v>11.44</c:v>
                </c:pt>
                <c:pt idx="1173">
                  <c:v>11.44</c:v>
                </c:pt>
                <c:pt idx="1174">
                  <c:v>11.44</c:v>
                </c:pt>
                <c:pt idx="1175">
                  <c:v>11.44</c:v>
                </c:pt>
                <c:pt idx="1176">
                  <c:v>11.44</c:v>
                </c:pt>
                <c:pt idx="1177">
                  <c:v>11.44</c:v>
                </c:pt>
                <c:pt idx="1178">
                  <c:v>11.44</c:v>
                </c:pt>
                <c:pt idx="1179">
                  <c:v>11.44</c:v>
                </c:pt>
                <c:pt idx="1180">
                  <c:v>11.44</c:v>
                </c:pt>
                <c:pt idx="1181">
                  <c:v>11.44</c:v>
                </c:pt>
                <c:pt idx="1182">
                  <c:v>11.44</c:v>
                </c:pt>
                <c:pt idx="1183">
                  <c:v>11.44</c:v>
                </c:pt>
                <c:pt idx="1184">
                  <c:v>11.44</c:v>
                </c:pt>
                <c:pt idx="1185">
                  <c:v>11.44</c:v>
                </c:pt>
                <c:pt idx="1186">
                  <c:v>11.44</c:v>
                </c:pt>
                <c:pt idx="1187">
                  <c:v>11.44</c:v>
                </c:pt>
                <c:pt idx="1188">
                  <c:v>11.44</c:v>
                </c:pt>
                <c:pt idx="1189">
                  <c:v>11.44</c:v>
                </c:pt>
                <c:pt idx="1190">
                  <c:v>11.44</c:v>
                </c:pt>
                <c:pt idx="1191">
                  <c:v>11.44</c:v>
                </c:pt>
                <c:pt idx="1192">
                  <c:v>11.44</c:v>
                </c:pt>
                <c:pt idx="1193">
                  <c:v>11.44</c:v>
                </c:pt>
                <c:pt idx="1194">
                  <c:v>11.44</c:v>
                </c:pt>
                <c:pt idx="1195">
                  <c:v>11.44</c:v>
                </c:pt>
                <c:pt idx="1196">
                  <c:v>11.44</c:v>
                </c:pt>
                <c:pt idx="1197">
                  <c:v>11.44</c:v>
                </c:pt>
                <c:pt idx="1198">
                  <c:v>11.44</c:v>
                </c:pt>
                <c:pt idx="1199">
                  <c:v>11.44</c:v>
                </c:pt>
                <c:pt idx="1200">
                  <c:v>11.44</c:v>
                </c:pt>
                <c:pt idx="1201">
                  <c:v>11.44</c:v>
                </c:pt>
                <c:pt idx="1202">
                  <c:v>11.44</c:v>
                </c:pt>
                <c:pt idx="1203">
                  <c:v>11.44</c:v>
                </c:pt>
                <c:pt idx="1204">
                  <c:v>11.44</c:v>
                </c:pt>
                <c:pt idx="1205">
                  <c:v>11.44</c:v>
                </c:pt>
                <c:pt idx="1206">
                  <c:v>11.44</c:v>
                </c:pt>
                <c:pt idx="1207">
                  <c:v>11.44</c:v>
                </c:pt>
                <c:pt idx="1208">
                  <c:v>11.44</c:v>
                </c:pt>
                <c:pt idx="1209">
                  <c:v>11.44</c:v>
                </c:pt>
                <c:pt idx="1210">
                  <c:v>11.44</c:v>
                </c:pt>
                <c:pt idx="1211">
                  <c:v>11.44</c:v>
                </c:pt>
                <c:pt idx="1212">
                  <c:v>11.44</c:v>
                </c:pt>
                <c:pt idx="1213">
                  <c:v>11.44</c:v>
                </c:pt>
                <c:pt idx="1214">
                  <c:v>11.44</c:v>
                </c:pt>
                <c:pt idx="1215">
                  <c:v>11.44</c:v>
                </c:pt>
                <c:pt idx="1216">
                  <c:v>11.44</c:v>
                </c:pt>
                <c:pt idx="1217">
                  <c:v>11.44</c:v>
                </c:pt>
                <c:pt idx="1218">
                  <c:v>11.44</c:v>
                </c:pt>
                <c:pt idx="1219">
                  <c:v>11.44</c:v>
                </c:pt>
                <c:pt idx="1220">
                  <c:v>11.44</c:v>
                </c:pt>
                <c:pt idx="1221">
                  <c:v>11.44</c:v>
                </c:pt>
                <c:pt idx="1222">
                  <c:v>11.44</c:v>
                </c:pt>
                <c:pt idx="1223">
                  <c:v>11.44</c:v>
                </c:pt>
                <c:pt idx="1224">
                  <c:v>11.44</c:v>
                </c:pt>
                <c:pt idx="1225">
                  <c:v>11.44</c:v>
                </c:pt>
                <c:pt idx="1226">
                  <c:v>11.44</c:v>
                </c:pt>
                <c:pt idx="1227">
                  <c:v>11.44</c:v>
                </c:pt>
                <c:pt idx="1228">
                  <c:v>11.44</c:v>
                </c:pt>
                <c:pt idx="1229">
                  <c:v>11.44</c:v>
                </c:pt>
                <c:pt idx="1230">
                  <c:v>11.44</c:v>
                </c:pt>
                <c:pt idx="1231">
                  <c:v>11.44</c:v>
                </c:pt>
                <c:pt idx="1232">
                  <c:v>11.44</c:v>
                </c:pt>
                <c:pt idx="1233">
                  <c:v>11.44</c:v>
                </c:pt>
                <c:pt idx="1234">
                  <c:v>11.44</c:v>
                </c:pt>
                <c:pt idx="1235">
                  <c:v>11.44</c:v>
                </c:pt>
                <c:pt idx="1236">
                  <c:v>11.44</c:v>
                </c:pt>
                <c:pt idx="1237">
                  <c:v>11.44</c:v>
                </c:pt>
                <c:pt idx="1238">
                  <c:v>11.44</c:v>
                </c:pt>
                <c:pt idx="1239">
                  <c:v>11.44</c:v>
                </c:pt>
                <c:pt idx="1240">
                  <c:v>11.44</c:v>
                </c:pt>
                <c:pt idx="1241">
                  <c:v>11.44</c:v>
                </c:pt>
                <c:pt idx="1242">
                  <c:v>11.44</c:v>
                </c:pt>
              </c:numCache>
            </c:numRef>
          </c:xVal>
          <c:yVal>
            <c:numRef>
              <c:f>'S12'!$B$2:$B$1927</c:f>
              <c:numCache>
                <c:formatCode>General</c:formatCode>
                <c:ptCount val="1926"/>
                <c:pt idx="0">
                  <c:v>4.981E-2</c:v>
                </c:pt>
                <c:pt idx="1">
                  <c:v>5.1729999999999998E-2</c:v>
                </c:pt>
                <c:pt idx="2">
                  <c:v>5.3260000000000002E-2</c:v>
                </c:pt>
                <c:pt idx="3">
                  <c:v>5.5399999999999998E-2</c:v>
                </c:pt>
                <c:pt idx="4">
                  <c:v>5.6779999999999997E-2</c:v>
                </c:pt>
                <c:pt idx="5">
                  <c:v>5.7930000000000002E-2</c:v>
                </c:pt>
                <c:pt idx="6">
                  <c:v>5.96E-2</c:v>
                </c:pt>
                <c:pt idx="7">
                  <c:v>6.4939999999999998E-2</c:v>
                </c:pt>
                <c:pt idx="8">
                  <c:v>0.1696</c:v>
                </c:pt>
                <c:pt idx="9">
                  <c:v>0.50729999999999997</c:v>
                </c:pt>
                <c:pt idx="10">
                  <c:v>0.77959999999999996</c:v>
                </c:pt>
                <c:pt idx="11">
                  <c:v>0.80989999999999995</c:v>
                </c:pt>
                <c:pt idx="12">
                  <c:v>0.72</c:v>
                </c:pt>
                <c:pt idx="13">
                  <c:v>0.62480000000000002</c:v>
                </c:pt>
                <c:pt idx="14">
                  <c:v>0.57399999999999995</c:v>
                </c:pt>
                <c:pt idx="15">
                  <c:v>0.62270000000000003</c:v>
                </c:pt>
                <c:pt idx="16">
                  <c:v>0.80740000000000001</c:v>
                </c:pt>
                <c:pt idx="17">
                  <c:v>1.056</c:v>
                </c:pt>
                <c:pt idx="18">
                  <c:v>1.2869999999999999</c:v>
                </c:pt>
                <c:pt idx="19">
                  <c:v>1.4850000000000001</c:v>
                </c:pt>
                <c:pt idx="20">
                  <c:v>1.657</c:v>
                </c:pt>
                <c:pt idx="21">
                  <c:v>1.8</c:v>
                </c:pt>
                <c:pt idx="22">
                  <c:v>1.911</c:v>
                </c:pt>
                <c:pt idx="23">
                  <c:v>1.9990000000000001</c:v>
                </c:pt>
                <c:pt idx="24">
                  <c:v>2.101</c:v>
                </c:pt>
                <c:pt idx="25">
                  <c:v>2.2810000000000001</c:v>
                </c:pt>
                <c:pt idx="26">
                  <c:v>2.5870000000000002</c:v>
                </c:pt>
                <c:pt idx="27">
                  <c:v>3.0009999999999999</c:v>
                </c:pt>
                <c:pt idx="28">
                  <c:v>3.4809999999999999</c:v>
                </c:pt>
                <c:pt idx="29">
                  <c:v>4.0069999999999997</c:v>
                </c:pt>
                <c:pt idx="30">
                  <c:v>4.5739999999999998</c:v>
                </c:pt>
                <c:pt idx="31">
                  <c:v>5.1749999999999998</c:v>
                </c:pt>
                <c:pt idx="32">
                  <c:v>5.7990000000000004</c:v>
                </c:pt>
                <c:pt idx="33">
                  <c:v>6.4420000000000002</c:v>
                </c:pt>
                <c:pt idx="34">
                  <c:v>7.0919999999999996</c:v>
                </c:pt>
                <c:pt idx="35">
                  <c:v>7.7469999999999999</c:v>
                </c:pt>
                <c:pt idx="36">
                  <c:v>8.4090000000000007</c:v>
                </c:pt>
                <c:pt idx="37">
                  <c:v>9.077</c:v>
                </c:pt>
                <c:pt idx="38">
                  <c:v>9.7520000000000007</c:v>
                </c:pt>
                <c:pt idx="39">
                  <c:v>10.43</c:v>
                </c:pt>
                <c:pt idx="40">
                  <c:v>11.1</c:v>
                </c:pt>
                <c:pt idx="41">
                  <c:v>11.78</c:v>
                </c:pt>
                <c:pt idx="42">
                  <c:v>12.45</c:v>
                </c:pt>
                <c:pt idx="43">
                  <c:v>13.12</c:v>
                </c:pt>
                <c:pt idx="44">
                  <c:v>13.81</c:v>
                </c:pt>
                <c:pt idx="45">
                  <c:v>14.5</c:v>
                </c:pt>
                <c:pt idx="46">
                  <c:v>15.21</c:v>
                </c:pt>
                <c:pt idx="47">
                  <c:v>15.92</c:v>
                </c:pt>
                <c:pt idx="48">
                  <c:v>16.649999999999999</c:v>
                </c:pt>
                <c:pt idx="49">
                  <c:v>17.39</c:v>
                </c:pt>
                <c:pt idx="50">
                  <c:v>18.14</c:v>
                </c:pt>
                <c:pt idx="51">
                  <c:v>18.899999999999999</c:v>
                </c:pt>
                <c:pt idx="52">
                  <c:v>19.68</c:v>
                </c:pt>
                <c:pt idx="53">
                  <c:v>20.47</c:v>
                </c:pt>
                <c:pt idx="54">
                  <c:v>21.27</c:v>
                </c:pt>
                <c:pt idx="55">
                  <c:v>22.08</c:v>
                </c:pt>
                <c:pt idx="56">
                  <c:v>22.89</c:v>
                </c:pt>
                <c:pt idx="57">
                  <c:v>23.72</c:v>
                </c:pt>
                <c:pt idx="58">
                  <c:v>24.56</c:v>
                </c:pt>
                <c:pt idx="59">
                  <c:v>25.4</c:v>
                </c:pt>
                <c:pt idx="60">
                  <c:v>26.25</c:v>
                </c:pt>
                <c:pt idx="61">
                  <c:v>27.1</c:v>
                </c:pt>
                <c:pt idx="62">
                  <c:v>27.96</c:v>
                </c:pt>
                <c:pt idx="63">
                  <c:v>28.83</c:v>
                </c:pt>
                <c:pt idx="64">
                  <c:v>29.7</c:v>
                </c:pt>
                <c:pt idx="65">
                  <c:v>30.57</c:v>
                </c:pt>
                <c:pt idx="66">
                  <c:v>31.45</c:v>
                </c:pt>
                <c:pt idx="67">
                  <c:v>32.340000000000003</c:v>
                </c:pt>
                <c:pt idx="68">
                  <c:v>33.229999999999997</c:v>
                </c:pt>
                <c:pt idx="69">
                  <c:v>34.119999999999997</c:v>
                </c:pt>
                <c:pt idx="70">
                  <c:v>35.020000000000003</c:v>
                </c:pt>
                <c:pt idx="71">
                  <c:v>35.93</c:v>
                </c:pt>
                <c:pt idx="72">
                  <c:v>36.840000000000003</c:v>
                </c:pt>
                <c:pt idx="73">
                  <c:v>37.75</c:v>
                </c:pt>
                <c:pt idx="74">
                  <c:v>38.67</c:v>
                </c:pt>
                <c:pt idx="75">
                  <c:v>39.6</c:v>
                </c:pt>
                <c:pt idx="76">
                  <c:v>40.53</c:v>
                </c:pt>
                <c:pt idx="77">
                  <c:v>41.46</c:v>
                </c:pt>
                <c:pt idx="78">
                  <c:v>42.39</c:v>
                </c:pt>
                <c:pt idx="79">
                  <c:v>43.33</c:v>
                </c:pt>
                <c:pt idx="80">
                  <c:v>44.27</c:v>
                </c:pt>
                <c:pt idx="81">
                  <c:v>45.2</c:v>
                </c:pt>
                <c:pt idx="82">
                  <c:v>46.14</c:v>
                </c:pt>
                <c:pt idx="83">
                  <c:v>47.09</c:v>
                </c:pt>
                <c:pt idx="84">
                  <c:v>48.04</c:v>
                </c:pt>
                <c:pt idx="85">
                  <c:v>48.98</c:v>
                </c:pt>
                <c:pt idx="86">
                  <c:v>49.93</c:v>
                </c:pt>
                <c:pt idx="87">
                  <c:v>50.88</c:v>
                </c:pt>
                <c:pt idx="88">
                  <c:v>51.84</c:v>
                </c:pt>
                <c:pt idx="89">
                  <c:v>52.79</c:v>
                </c:pt>
                <c:pt idx="90">
                  <c:v>53.75</c:v>
                </c:pt>
                <c:pt idx="91">
                  <c:v>54.7</c:v>
                </c:pt>
                <c:pt idx="92">
                  <c:v>55.66</c:v>
                </c:pt>
                <c:pt idx="93">
                  <c:v>56.61</c:v>
                </c:pt>
                <c:pt idx="94">
                  <c:v>57.57</c:v>
                </c:pt>
                <c:pt idx="95">
                  <c:v>58.53</c:v>
                </c:pt>
                <c:pt idx="96">
                  <c:v>59.49</c:v>
                </c:pt>
                <c:pt idx="97">
                  <c:v>60.44</c:v>
                </c:pt>
                <c:pt idx="98">
                  <c:v>61.4</c:v>
                </c:pt>
                <c:pt idx="99">
                  <c:v>62.35</c:v>
                </c:pt>
                <c:pt idx="100">
                  <c:v>63.3</c:v>
                </c:pt>
                <c:pt idx="101">
                  <c:v>64.260000000000005</c:v>
                </c:pt>
                <c:pt idx="102">
                  <c:v>65.2</c:v>
                </c:pt>
                <c:pt idx="103">
                  <c:v>66.14</c:v>
                </c:pt>
                <c:pt idx="104">
                  <c:v>67.09</c:v>
                </c:pt>
                <c:pt idx="105">
                  <c:v>68.03</c:v>
                </c:pt>
                <c:pt idx="106">
                  <c:v>68.959999999999994</c:v>
                </c:pt>
                <c:pt idx="107">
                  <c:v>69.900000000000006</c:v>
                </c:pt>
                <c:pt idx="108">
                  <c:v>70.83</c:v>
                </c:pt>
                <c:pt idx="109">
                  <c:v>71.760000000000005</c:v>
                </c:pt>
                <c:pt idx="110">
                  <c:v>72.680000000000007</c:v>
                </c:pt>
                <c:pt idx="111">
                  <c:v>73.599999999999994</c:v>
                </c:pt>
                <c:pt idx="112">
                  <c:v>74.510000000000005</c:v>
                </c:pt>
                <c:pt idx="113">
                  <c:v>75.42</c:v>
                </c:pt>
                <c:pt idx="114">
                  <c:v>76.33</c:v>
                </c:pt>
                <c:pt idx="115">
                  <c:v>77.23</c:v>
                </c:pt>
                <c:pt idx="116">
                  <c:v>78.14</c:v>
                </c:pt>
                <c:pt idx="117">
                  <c:v>79.03</c:v>
                </c:pt>
                <c:pt idx="118">
                  <c:v>79.930000000000007</c:v>
                </c:pt>
                <c:pt idx="119">
                  <c:v>80.819999999999993</c:v>
                </c:pt>
                <c:pt idx="120">
                  <c:v>81.709999999999994</c:v>
                </c:pt>
                <c:pt idx="121">
                  <c:v>82.59</c:v>
                </c:pt>
                <c:pt idx="122">
                  <c:v>83.47</c:v>
                </c:pt>
                <c:pt idx="123">
                  <c:v>84.36</c:v>
                </c:pt>
                <c:pt idx="124">
                  <c:v>85.24</c:v>
                </c:pt>
                <c:pt idx="125">
                  <c:v>86.12</c:v>
                </c:pt>
                <c:pt idx="126">
                  <c:v>86.99</c:v>
                </c:pt>
                <c:pt idx="127">
                  <c:v>87.87</c:v>
                </c:pt>
                <c:pt idx="128">
                  <c:v>88.74</c:v>
                </c:pt>
                <c:pt idx="129">
                  <c:v>89.61</c:v>
                </c:pt>
                <c:pt idx="130">
                  <c:v>90.48</c:v>
                </c:pt>
                <c:pt idx="131">
                  <c:v>91.35</c:v>
                </c:pt>
                <c:pt idx="132">
                  <c:v>92.22</c:v>
                </c:pt>
                <c:pt idx="133">
                  <c:v>93.09</c:v>
                </c:pt>
                <c:pt idx="134">
                  <c:v>93.96</c:v>
                </c:pt>
                <c:pt idx="135">
                  <c:v>94.83</c:v>
                </c:pt>
                <c:pt idx="136">
                  <c:v>95.7</c:v>
                </c:pt>
                <c:pt idx="137">
                  <c:v>96.57</c:v>
                </c:pt>
                <c:pt idx="138">
                  <c:v>97.43</c:v>
                </c:pt>
                <c:pt idx="139">
                  <c:v>98.3</c:v>
                </c:pt>
                <c:pt idx="140">
                  <c:v>99.17</c:v>
                </c:pt>
                <c:pt idx="141">
                  <c:v>100.04</c:v>
                </c:pt>
                <c:pt idx="142">
                  <c:v>100.9</c:v>
                </c:pt>
                <c:pt idx="143">
                  <c:v>101.76</c:v>
                </c:pt>
                <c:pt idx="144">
                  <c:v>102.62</c:v>
                </c:pt>
                <c:pt idx="145">
                  <c:v>103.48</c:v>
                </c:pt>
                <c:pt idx="146">
                  <c:v>104.34</c:v>
                </c:pt>
                <c:pt idx="147">
                  <c:v>105.2</c:v>
                </c:pt>
                <c:pt idx="148">
                  <c:v>106.05</c:v>
                </c:pt>
                <c:pt idx="149">
                  <c:v>106.91</c:v>
                </c:pt>
                <c:pt idx="150">
                  <c:v>107.77</c:v>
                </c:pt>
                <c:pt idx="151">
                  <c:v>108.62</c:v>
                </c:pt>
                <c:pt idx="152">
                  <c:v>109.48</c:v>
                </c:pt>
                <c:pt idx="153">
                  <c:v>110.34</c:v>
                </c:pt>
                <c:pt idx="154">
                  <c:v>111.19</c:v>
                </c:pt>
                <c:pt idx="155">
                  <c:v>112.05</c:v>
                </c:pt>
                <c:pt idx="156">
                  <c:v>112.9</c:v>
                </c:pt>
                <c:pt idx="157">
                  <c:v>113.75</c:v>
                </c:pt>
                <c:pt idx="158">
                  <c:v>114.59</c:v>
                </c:pt>
                <c:pt idx="159">
                  <c:v>115.43</c:v>
                </c:pt>
                <c:pt idx="160">
                  <c:v>116.27</c:v>
                </c:pt>
                <c:pt idx="161">
                  <c:v>117.1</c:v>
                </c:pt>
                <c:pt idx="162">
                  <c:v>117.93</c:v>
                </c:pt>
                <c:pt idx="163">
                  <c:v>118.75</c:v>
                </c:pt>
                <c:pt idx="164">
                  <c:v>119.58</c:v>
                </c:pt>
                <c:pt idx="165">
                  <c:v>120.4</c:v>
                </c:pt>
                <c:pt idx="166">
                  <c:v>121.22</c:v>
                </c:pt>
                <c:pt idx="167">
                  <c:v>122.03</c:v>
                </c:pt>
                <c:pt idx="168">
                  <c:v>122.84</c:v>
                </c:pt>
                <c:pt idx="169">
                  <c:v>123.65</c:v>
                </c:pt>
                <c:pt idx="170">
                  <c:v>124.47</c:v>
                </c:pt>
                <c:pt idx="171">
                  <c:v>125.28</c:v>
                </c:pt>
                <c:pt idx="172">
                  <c:v>126.09</c:v>
                </c:pt>
                <c:pt idx="173">
                  <c:v>126.89</c:v>
                </c:pt>
                <c:pt idx="174">
                  <c:v>127.7</c:v>
                </c:pt>
                <c:pt idx="175">
                  <c:v>128.5</c:v>
                </c:pt>
                <c:pt idx="176">
                  <c:v>129.29</c:v>
                </c:pt>
                <c:pt idx="177">
                  <c:v>130.09</c:v>
                </c:pt>
                <c:pt idx="178">
                  <c:v>130.88</c:v>
                </c:pt>
                <c:pt idx="179">
                  <c:v>131.66</c:v>
                </c:pt>
                <c:pt idx="180">
                  <c:v>132.43</c:v>
                </c:pt>
                <c:pt idx="181">
                  <c:v>133.21</c:v>
                </c:pt>
                <c:pt idx="182">
                  <c:v>133.97999999999999</c:v>
                </c:pt>
                <c:pt idx="183">
                  <c:v>134.74</c:v>
                </c:pt>
                <c:pt idx="184">
                  <c:v>135.49</c:v>
                </c:pt>
                <c:pt idx="185">
                  <c:v>136.21</c:v>
                </c:pt>
                <c:pt idx="186">
                  <c:v>136.91999999999999</c:v>
                </c:pt>
                <c:pt idx="187">
                  <c:v>137.62</c:v>
                </c:pt>
                <c:pt idx="188">
                  <c:v>138.32</c:v>
                </c:pt>
                <c:pt idx="189">
                  <c:v>139.01</c:v>
                </c:pt>
                <c:pt idx="190">
                  <c:v>139.69</c:v>
                </c:pt>
                <c:pt idx="191">
                  <c:v>140.36000000000001</c:v>
                </c:pt>
                <c:pt idx="192">
                  <c:v>141.01</c:v>
                </c:pt>
                <c:pt idx="193">
                  <c:v>141.65</c:v>
                </c:pt>
                <c:pt idx="194">
                  <c:v>142.27000000000001</c:v>
                </c:pt>
                <c:pt idx="195">
                  <c:v>142.88</c:v>
                </c:pt>
                <c:pt idx="196">
                  <c:v>143.47</c:v>
                </c:pt>
                <c:pt idx="197">
                  <c:v>144.05000000000001</c:v>
                </c:pt>
                <c:pt idx="198">
                  <c:v>144.61000000000001</c:v>
                </c:pt>
                <c:pt idx="199">
                  <c:v>145.13999999999999</c:v>
                </c:pt>
                <c:pt idx="200">
                  <c:v>145.63999999999999</c:v>
                </c:pt>
                <c:pt idx="201">
                  <c:v>146.13</c:v>
                </c:pt>
                <c:pt idx="202">
                  <c:v>146.6</c:v>
                </c:pt>
                <c:pt idx="203">
                  <c:v>147.06</c:v>
                </c:pt>
                <c:pt idx="204">
                  <c:v>147.49</c:v>
                </c:pt>
                <c:pt idx="205">
                  <c:v>147.9</c:v>
                </c:pt>
                <c:pt idx="206">
                  <c:v>148.29</c:v>
                </c:pt>
                <c:pt idx="207">
                  <c:v>148.68</c:v>
                </c:pt>
                <c:pt idx="208">
                  <c:v>149.05000000000001</c:v>
                </c:pt>
                <c:pt idx="209">
                  <c:v>149.41</c:v>
                </c:pt>
                <c:pt idx="210">
                  <c:v>149.77000000000001</c:v>
                </c:pt>
                <c:pt idx="211">
                  <c:v>150.13</c:v>
                </c:pt>
                <c:pt idx="212">
                  <c:v>150.49</c:v>
                </c:pt>
                <c:pt idx="213">
                  <c:v>150.85</c:v>
                </c:pt>
                <c:pt idx="214">
                  <c:v>151.21</c:v>
                </c:pt>
                <c:pt idx="215">
                  <c:v>151.57</c:v>
                </c:pt>
                <c:pt idx="216">
                  <c:v>151.91999999999999</c:v>
                </c:pt>
                <c:pt idx="217">
                  <c:v>152.27000000000001</c:v>
                </c:pt>
                <c:pt idx="218">
                  <c:v>152.61000000000001</c:v>
                </c:pt>
                <c:pt idx="219">
                  <c:v>152.94</c:v>
                </c:pt>
                <c:pt idx="220">
                  <c:v>153.28</c:v>
                </c:pt>
                <c:pt idx="221">
                  <c:v>153.62</c:v>
                </c:pt>
                <c:pt idx="222">
                  <c:v>153.96</c:v>
                </c:pt>
                <c:pt idx="223">
                  <c:v>154.29</c:v>
                </c:pt>
                <c:pt idx="224">
                  <c:v>154.62</c:v>
                </c:pt>
                <c:pt idx="225">
                  <c:v>154.96</c:v>
                </c:pt>
                <c:pt idx="226">
                  <c:v>155.28</c:v>
                </c:pt>
                <c:pt idx="227">
                  <c:v>155.6</c:v>
                </c:pt>
                <c:pt idx="228">
                  <c:v>155.9</c:v>
                </c:pt>
                <c:pt idx="229">
                  <c:v>156.19</c:v>
                </c:pt>
                <c:pt idx="230">
                  <c:v>156.49</c:v>
                </c:pt>
                <c:pt idx="231">
                  <c:v>156.79</c:v>
                </c:pt>
                <c:pt idx="232">
                  <c:v>157.08000000000001</c:v>
                </c:pt>
                <c:pt idx="233">
                  <c:v>157.38</c:v>
                </c:pt>
                <c:pt idx="234">
                  <c:v>157.68</c:v>
                </c:pt>
                <c:pt idx="235">
                  <c:v>157.99</c:v>
                </c:pt>
                <c:pt idx="236">
                  <c:v>158.30000000000001</c:v>
                </c:pt>
                <c:pt idx="237">
                  <c:v>158.61000000000001</c:v>
                </c:pt>
                <c:pt idx="238">
                  <c:v>158.91</c:v>
                </c:pt>
                <c:pt idx="239">
                  <c:v>159.22</c:v>
                </c:pt>
                <c:pt idx="240">
                  <c:v>159.52000000000001</c:v>
                </c:pt>
                <c:pt idx="241">
                  <c:v>159.82</c:v>
                </c:pt>
                <c:pt idx="242">
                  <c:v>160.11000000000001</c:v>
                </c:pt>
                <c:pt idx="243">
                  <c:v>160.4</c:v>
                </c:pt>
                <c:pt idx="244">
                  <c:v>160.69</c:v>
                </c:pt>
                <c:pt idx="245">
                  <c:v>160.97999999999999</c:v>
                </c:pt>
                <c:pt idx="246">
                  <c:v>161.28</c:v>
                </c:pt>
                <c:pt idx="247">
                  <c:v>161.57</c:v>
                </c:pt>
                <c:pt idx="248">
                  <c:v>161.85</c:v>
                </c:pt>
                <c:pt idx="249">
                  <c:v>162.15</c:v>
                </c:pt>
                <c:pt idx="250">
                  <c:v>162.43</c:v>
                </c:pt>
                <c:pt idx="251">
                  <c:v>162.72</c:v>
                </c:pt>
                <c:pt idx="252">
                  <c:v>162.99</c:v>
                </c:pt>
                <c:pt idx="253">
                  <c:v>163.28</c:v>
                </c:pt>
                <c:pt idx="254">
                  <c:v>163.56</c:v>
                </c:pt>
                <c:pt idx="255">
                  <c:v>163.85</c:v>
                </c:pt>
                <c:pt idx="256">
                  <c:v>164.14</c:v>
                </c:pt>
                <c:pt idx="257">
                  <c:v>164.43</c:v>
                </c:pt>
                <c:pt idx="258">
                  <c:v>164.71</c:v>
                </c:pt>
                <c:pt idx="259">
                  <c:v>165</c:v>
                </c:pt>
                <c:pt idx="260">
                  <c:v>165.29</c:v>
                </c:pt>
                <c:pt idx="261">
                  <c:v>165.57</c:v>
                </c:pt>
                <c:pt idx="262">
                  <c:v>165.85</c:v>
                </c:pt>
                <c:pt idx="263">
                  <c:v>166.13</c:v>
                </c:pt>
                <c:pt idx="264">
                  <c:v>166.41</c:v>
                </c:pt>
                <c:pt idx="265">
                  <c:v>166.69</c:v>
                </c:pt>
                <c:pt idx="266">
                  <c:v>166.97</c:v>
                </c:pt>
                <c:pt idx="267">
                  <c:v>167.24</c:v>
                </c:pt>
                <c:pt idx="268">
                  <c:v>167.51</c:v>
                </c:pt>
                <c:pt idx="269">
                  <c:v>167.77</c:v>
                </c:pt>
                <c:pt idx="270">
                  <c:v>168.03</c:v>
                </c:pt>
                <c:pt idx="271">
                  <c:v>168.29</c:v>
                </c:pt>
                <c:pt idx="272">
                  <c:v>168.56</c:v>
                </c:pt>
                <c:pt idx="273">
                  <c:v>168.83</c:v>
                </c:pt>
                <c:pt idx="274">
                  <c:v>169.1</c:v>
                </c:pt>
                <c:pt idx="275">
                  <c:v>169.37</c:v>
                </c:pt>
                <c:pt idx="276">
                  <c:v>169.63</c:v>
                </c:pt>
                <c:pt idx="277">
                  <c:v>169.9</c:v>
                </c:pt>
                <c:pt idx="278">
                  <c:v>170.16</c:v>
                </c:pt>
                <c:pt idx="279">
                  <c:v>170.42</c:v>
                </c:pt>
                <c:pt idx="280">
                  <c:v>170.67</c:v>
                </c:pt>
                <c:pt idx="281">
                  <c:v>170.92</c:v>
                </c:pt>
                <c:pt idx="282">
                  <c:v>171.15</c:v>
                </c:pt>
                <c:pt idx="283">
                  <c:v>171.35</c:v>
                </c:pt>
                <c:pt idx="284">
                  <c:v>171.55</c:v>
                </c:pt>
                <c:pt idx="285">
                  <c:v>171.77</c:v>
                </c:pt>
                <c:pt idx="286">
                  <c:v>172.02</c:v>
                </c:pt>
                <c:pt idx="287">
                  <c:v>172.25</c:v>
                </c:pt>
                <c:pt idx="288">
                  <c:v>172.44</c:v>
                </c:pt>
                <c:pt idx="289">
                  <c:v>172.66</c:v>
                </c:pt>
                <c:pt idx="290">
                  <c:v>172.88</c:v>
                </c:pt>
                <c:pt idx="291">
                  <c:v>173.08</c:v>
                </c:pt>
                <c:pt idx="292">
                  <c:v>173.28</c:v>
                </c:pt>
                <c:pt idx="293">
                  <c:v>173.46</c:v>
                </c:pt>
                <c:pt idx="294">
                  <c:v>173.63</c:v>
                </c:pt>
                <c:pt idx="295">
                  <c:v>173.8</c:v>
                </c:pt>
                <c:pt idx="296">
                  <c:v>174</c:v>
                </c:pt>
                <c:pt idx="297">
                  <c:v>174.21</c:v>
                </c:pt>
                <c:pt idx="298">
                  <c:v>174.4</c:v>
                </c:pt>
                <c:pt idx="299">
                  <c:v>174.59</c:v>
                </c:pt>
                <c:pt idx="300">
                  <c:v>174.8</c:v>
                </c:pt>
                <c:pt idx="301">
                  <c:v>175.02</c:v>
                </c:pt>
                <c:pt idx="302">
                  <c:v>175.23</c:v>
                </c:pt>
                <c:pt idx="303">
                  <c:v>175.43</c:v>
                </c:pt>
                <c:pt idx="304">
                  <c:v>175.6</c:v>
                </c:pt>
                <c:pt idx="305">
                  <c:v>175.75</c:v>
                </c:pt>
                <c:pt idx="306">
                  <c:v>175.9</c:v>
                </c:pt>
                <c:pt idx="307">
                  <c:v>176.04</c:v>
                </c:pt>
                <c:pt idx="308">
                  <c:v>176.16</c:v>
                </c:pt>
                <c:pt idx="309">
                  <c:v>176.29</c:v>
                </c:pt>
                <c:pt idx="310">
                  <c:v>176.44</c:v>
                </c:pt>
                <c:pt idx="311">
                  <c:v>176.6</c:v>
                </c:pt>
                <c:pt idx="312">
                  <c:v>176.77</c:v>
                </c:pt>
                <c:pt idx="313">
                  <c:v>176.91</c:v>
                </c:pt>
                <c:pt idx="314">
                  <c:v>177.05</c:v>
                </c:pt>
                <c:pt idx="315">
                  <c:v>177.21</c:v>
                </c:pt>
                <c:pt idx="316">
                  <c:v>177.37</c:v>
                </c:pt>
                <c:pt idx="317">
                  <c:v>177.52</c:v>
                </c:pt>
                <c:pt idx="318">
                  <c:v>177.66</c:v>
                </c:pt>
                <c:pt idx="319">
                  <c:v>177.8</c:v>
                </c:pt>
                <c:pt idx="320">
                  <c:v>177.94</c:v>
                </c:pt>
                <c:pt idx="321">
                  <c:v>178.06</c:v>
                </c:pt>
                <c:pt idx="322">
                  <c:v>178.18</c:v>
                </c:pt>
                <c:pt idx="323">
                  <c:v>178.32</c:v>
                </c:pt>
                <c:pt idx="324">
                  <c:v>178.47</c:v>
                </c:pt>
                <c:pt idx="325">
                  <c:v>178.63</c:v>
                </c:pt>
                <c:pt idx="326">
                  <c:v>178.79</c:v>
                </c:pt>
                <c:pt idx="327">
                  <c:v>178.95</c:v>
                </c:pt>
                <c:pt idx="328">
                  <c:v>179.11</c:v>
                </c:pt>
                <c:pt idx="329">
                  <c:v>179.24</c:v>
                </c:pt>
                <c:pt idx="330">
                  <c:v>179.34</c:v>
                </c:pt>
                <c:pt idx="331">
                  <c:v>179.47</c:v>
                </c:pt>
                <c:pt idx="332">
                  <c:v>179.62</c:v>
                </c:pt>
                <c:pt idx="333">
                  <c:v>179.76</c:v>
                </c:pt>
                <c:pt idx="334">
                  <c:v>179.91</c:v>
                </c:pt>
                <c:pt idx="335">
                  <c:v>180.06</c:v>
                </c:pt>
                <c:pt idx="336">
                  <c:v>180.22</c:v>
                </c:pt>
                <c:pt idx="337">
                  <c:v>180.36</c:v>
                </c:pt>
                <c:pt idx="338">
                  <c:v>180.5</c:v>
                </c:pt>
                <c:pt idx="339">
                  <c:v>180.63</c:v>
                </c:pt>
                <c:pt idx="340">
                  <c:v>180.76</c:v>
                </c:pt>
                <c:pt idx="341">
                  <c:v>180.88</c:v>
                </c:pt>
                <c:pt idx="342">
                  <c:v>180.99</c:v>
                </c:pt>
                <c:pt idx="343">
                  <c:v>181.11</c:v>
                </c:pt>
                <c:pt idx="344">
                  <c:v>181.23</c:v>
                </c:pt>
                <c:pt idx="345">
                  <c:v>181.36</c:v>
                </c:pt>
                <c:pt idx="346">
                  <c:v>181.49</c:v>
                </c:pt>
                <c:pt idx="347">
                  <c:v>181.62</c:v>
                </c:pt>
                <c:pt idx="348">
                  <c:v>181.74</c:v>
                </c:pt>
                <c:pt idx="349">
                  <c:v>181.87</c:v>
                </c:pt>
                <c:pt idx="350">
                  <c:v>182</c:v>
                </c:pt>
                <c:pt idx="351">
                  <c:v>182.13</c:v>
                </c:pt>
                <c:pt idx="352">
                  <c:v>182.24</c:v>
                </c:pt>
                <c:pt idx="353">
                  <c:v>182.35</c:v>
                </c:pt>
                <c:pt idx="354">
                  <c:v>182.46</c:v>
                </c:pt>
                <c:pt idx="355">
                  <c:v>182.56</c:v>
                </c:pt>
                <c:pt idx="356">
                  <c:v>182.67</c:v>
                </c:pt>
                <c:pt idx="357">
                  <c:v>182.79</c:v>
                </c:pt>
                <c:pt idx="358">
                  <c:v>182.9</c:v>
                </c:pt>
                <c:pt idx="359">
                  <c:v>183</c:v>
                </c:pt>
                <c:pt idx="360">
                  <c:v>183.11</c:v>
                </c:pt>
                <c:pt idx="361">
                  <c:v>183.23</c:v>
                </c:pt>
                <c:pt idx="362">
                  <c:v>183.35</c:v>
                </c:pt>
                <c:pt idx="363">
                  <c:v>183.47</c:v>
                </c:pt>
                <c:pt idx="364">
                  <c:v>183.58</c:v>
                </c:pt>
                <c:pt idx="365">
                  <c:v>183.69</c:v>
                </c:pt>
                <c:pt idx="366">
                  <c:v>183.8</c:v>
                </c:pt>
                <c:pt idx="367">
                  <c:v>183.91</c:v>
                </c:pt>
                <c:pt idx="368">
                  <c:v>184.02</c:v>
                </c:pt>
                <c:pt idx="369">
                  <c:v>184.12</c:v>
                </c:pt>
                <c:pt idx="370">
                  <c:v>184.22</c:v>
                </c:pt>
                <c:pt idx="371">
                  <c:v>184.32</c:v>
                </c:pt>
                <c:pt idx="372">
                  <c:v>184.43</c:v>
                </c:pt>
                <c:pt idx="373">
                  <c:v>184.53</c:v>
                </c:pt>
                <c:pt idx="374">
                  <c:v>184.62</c:v>
                </c:pt>
                <c:pt idx="375">
                  <c:v>184.7</c:v>
                </c:pt>
                <c:pt idx="376">
                  <c:v>184.79</c:v>
                </c:pt>
                <c:pt idx="377">
                  <c:v>184.88</c:v>
                </c:pt>
                <c:pt idx="378">
                  <c:v>184.96</c:v>
                </c:pt>
                <c:pt idx="379">
                  <c:v>185.05</c:v>
                </c:pt>
                <c:pt idx="380">
                  <c:v>185.14</c:v>
                </c:pt>
                <c:pt idx="381">
                  <c:v>185.23</c:v>
                </c:pt>
                <c:pt idx="382">
                  <c:v>185.32</c:v>
                </c:pt>
                <c:pt idx="383">
                  <c:v>185.41</c:v>
                </c:pt>
                <c:pt idx="384">
                  <c:v>185.49</c:v>
                </c:pt>
                <c:pt idx="385">
                  <c:v>185.58</c:v>
                </c:pt>
                <c:pt idx="386">
                  <c:v>185.67</c:v>
                </c:pt>
                <c:pt idx="387">
                  <c:v>185.76</c:v>
                </c:pt>
                <c:pt idx="388">
                  <c:v>185.85</c:v>
                </c:pt>
                <c:pt idx="389">
                  <c:v>185.94</c:v>
                </c:pt>
                <c:pt idx="390">
                  <c:v>186.03</c:v>
                </c:pt>
                <c:pt idx="391">
                  <c:v>186.11</c:v>
                </c:pt>
                <c:pt idx="392">
                  <c:v>186.2</c:v>
                </c:pt>
                <c:pt idx="393">
                  <c:v>186.29</c:v>
                </c:pt>
                <c:pt idx="394">
                  <c:v>186.37</c:v>
                </c:pt>
                <c:pt idx="395">
                  <c:v>186.45</c:v>
                </c:pt>
                <c:pt idx="396">
                  <c:v>186.53</c:v>
                </c:pt>
                <c:pt idx="397">
                  <c:v>186.61</c:v>
                </c:pt>
                <c:pt idx="398">
                  <c:v>186.68</c:v>
                </c:pt>
                <c:pt idx="399">
                  <c:v>186.75</c:v>
                </c:pt>
                <c:pt idx="400">
                  <c:v>186.81</c:v>
                </c:pt>
                <c:pt idx="401">
                  <c:v>186.88</c:v>
                </c:pt>
                <c:pt idx="402">
                  <c:v>186.97</c:v>
                </c:pt>
                <c:pt idx="403">
                  <c:v>187.05</c:v>
                </c:pt>
                <c:pt idx="404">
                  <c:v>187.13</c:v>
                </c:pt>
                <c:pt idx="405">
                  <c:v>187.22</c:v>
                </c:pt>
                <c:pt idx="406">
                  <c:v>187.3</c:v>
                </c:pt>
                <c:pt idx="407">
                  <c:v>187.39</c:v>
                </c:pt>
                <c:pt idx="408">
                  <c:v>187.46</c:v>
                </c:pt>
                <c:pt idx="409">
                  <c:v>187.54</c:v>
                </c:pt>
                <c:pt idx="410">
                  <c:v>187.61</c:v>
                </c:pt>
                <c:pt idx="411">
                  <c:v>187.69</c:v>
                </c:pt>
                <c:pt idx="412">
                  <c:v>187.76</c:v>
                </c:pt>
                <c:pt idx="413">
                  <c:v>187.83</c:v>
                </c:pt>
                <c:pt idx="414">
                  <c:v>187.91</c:v>
                </c:pt>
                <c:pt idx="415">
                  <c:v>187.98</c:v>
                </c:pt>
                <c:pt idx="416">
                  <c:v>188.06</c:v>
                </c:pt>
                <c:pt idx="417">
                  <c:v>188.14</c:v>
                </c:pt>
                <c:pt idx="418">
                  <c:v>188.21</c:v>
                </c:pt>
                <c:pt idx="419">
                  <c:v>188.29</c:v>
                </c:pt>
                <c:pt idx="420">
                  <c:v>188.36</c:v>
                </c:pt>
                <c:pt idx="421">
                  <c:v>188.44</c:v>
                </c:pt>
                <c:pt idx="422">
                  <c:v>188.51</c:v>
                </c:pt>
                <c:pt idx="423">
                  <c:v>188.59</c:v>
                </c:pt>
                <c:pt idx="424">
                  <c:v>188.66</c:v>
                </c:pt>
                <c:pt idx="425">
                  <c:v>188.74</c:v>
                </c:pt>
                <c:pt idx="426">
                  <c:v>188.82</c:v>
                </c:pt>
                <c:pt idx="427">
                  <c:v>188.9</c:v>
                </c:pt>
                <c:pt idx="428">
                  <c:v>188.98</c:v>
                </c:pt>
                <c:pt idx="429">
                  <c:v>189.05</c:v>
                </c:pt>
                <c:pt idx="430">
                  <c:v>189.12</c:v>
                </c:pt>
                <c:pt idx="431">
                  <c:v>189.2</c:v>
                </c:pt>
                <c:pt idx="432">
                  <c:v>189.28</c:v>
                </c:pt>
                <c:pt idx="433">
                  <c:v>189.36</c:v>
                </c:pt>
                <c:pt idx="434">
                  <c:v>189.44</c:v>
                </c:pt>
                <c:pt idx="435">
                  <c:v>189.52</c:v>
                </c:pt>
                <c:pt idx="436">
                  <c:v>189.6</c:v>
                </c:pt>
                <c:pt idx="437">
                  <c:v>189.67</c:v>
                </c:pt>
                <c:pt idx="438">
                  <c:v>189.75</c:v>
                </c:pt>
                <c:pt idx="439">
                  <c:v>189.83</c:v>
                </c:pt>
                <c:pt idx="440">
                  <c:v>189.91</c:v>
                </c:pt>
                <c:pt idx="441">
                  <c:v>189.99</c:v>
                </c:pt>
                <c:pt idx="442">
                  <c:v>190.07</c:v>
                </c:pt>
                <c:pt idx="443">
                  <c:v>190.16</c:v>
                </c:pt>
                <c:pt idx="444">
                  <c:v>190.23</c:v>
                </c:pt>
                <c:pt idx="445">
                  <c:v>190.32</c:v>
                </c:pt>
                <c:pt idx="446">
                  <c:v>190.4</c:v>
                </c:pt>
                <c:pt idx="447">
                  <c:v>190.47</c:v>
                </c:pt>
                <c:pt idx="448">
                  <c:v>190.55</c:v>
                </c:pt>
                <c:pt idx="449">
                  <c:v>190.63</c:v>
                </c:pt>
                <c:pt idx="450">
                  <c:v>190.71</c:v>
                </c:pt>
                <c:pt idx="451">
                  <c:v>190.79</c:v>
                </c:pt>
                <c:pt idx="452">
                  <c:v>190.87</c:v>
                </c:pt>
                <c:pt idx="453">
                  <c:v>190.95</c:v>
                </c:pt>
                <c:pt idx="454">
                  <c:v>191.02</c:v>
                </c:pt>
                <c:pt idx="455">
                  <c:v>191.09</c:v>
                </c:pt>
                <c:pt idx="456">
                  <c:v>191.16</c:v>
                </c:pt>
                <c:pt idx="457">
                  <c:v>191.23</c:v>
                </c:pt>
                <c:pt idx="458">
                  <c:v>191.31</c:v>
                </c:pt>
                <c:pt idx="459">
                  <c:v>191.38</c:v>
                </c:pt>
                <c:pt idx="460">
                  <c:v>191.46</c:v>
                </c:pt>
                <c:pt idx="461">
                  <c:v>191.54</c:v>
                </c:pt>
                <c:pt idx="462">
                  <c:v>191.62</c:v>
                </c:pt>
                <c:pt idx="463">
                  <c:v>191.69</c:v>
                </c:pt>
                <c:pt idx="464">
                  <c:v>191.77</c:v>
                </c:pt>
                <c:pt idx="465">
                  <c:v>191.84</c:v>
                </c:pt>
                <c:pt idx="466">
                  <c:v>191.92</c:v>
                </c:pt>
                <c:pt idx="467">
                  <c:v>192</c:v>
                </c:pt>
                <c:pt idx="468">
                  <c:v>192.07</c:v>
                </c:pt>
                <c:pt idx="469">
                  <c:v>192.14</c:v>
                </c:pt>
                <c:pt idx="470">
                  <c:v>192.22</c:v>
                </c:pt>
                <c:pt idx="471">
                  <c:v>192.29</c:v>
                </c:pt>
                <c:pt idx="472">
                  <c:v>192.38</c:v>
                </c:pt>
                <c:pt idx="473">
                  <c:v>192.46</c:v>
                </c:pt>
                <c:pt idx="474">
                  <c:v>192.53</c:v>
                </c:pt>
                <c:pt idx="475">
                  <c:v>192.61</c:v>
                </c:pt>
                <c:pt idx="476">
                  <c:v>192.69</c:v>
                </c:pt>
                <c:pt idx="477">
                  <c:v>192.77</c:v>
                </c:pt>
                <c:pt idx="478">
                  <c:v>192.84</c:v>
                </c:pt>
                <c:pt idx="479">
                  <c:v>192.92</c:v>
                </c:pt>
                <c:pt idx="480">
                  <c:v>192.99</c:v>
                </c:pt>
                <c:pt idx="481">
                  <c:v>193.06</c:v>
                </c:pt>
                <c:pt idx="482">
                  <c:v>193.14</c:v>
                </c:pt>
                <c:pt idx="483">
                  <c:v>193.22</c:v>
                </c:pt>
                <c:pt idx="484">
                  <c:v>193.29</c:v>
                </c:pt>
                <c:pt idx="485">
                  <c:v>193.37</c:v>
                </c:pt>
                <c:pt idx="486">
                  <c:v>193.44</c:v>
                </c:pt>
                <c:pt idx="487">
                  <c:v>193.52</c:v>
                </c:pt>
                <c:pt idx="488">
                  <c:v>193.59</c:v>
                </c:pt>
                <c:pt idx="489">
                  <c:v>193.67</c:v>
                </c:pt>
                <c:pt idx="490">
                  <c:v>193.75</c:v>
                </c:pt>
                <c:pt idx="491">
                  <c:v>193.82</c:v>
                </c:pt>
                <c:pt idx="492">
                  <c:v>193.9</c:v>
                </c:pt>
                <c:pt idx="493">
                  <c:v>193.97</c:v>
                </c:pt>
                <c:pt idx="494">
                  <c:v>194.04</c:v>
                </c:pt>
                <c:pt idx="495">
                  <c:v>194.11</c:v>
                </c:pt>
                <c:pt idx="496">
                  <c:v>194.18</c:v>
                </c:pt>
                <c:pt idx="497">
                  <c:v>194.25</c:v>
                </c:pt>
                <c:pt idx="498">
                  <c:v>194.33</c:v>
                </c:pt>
                <c:pt idx="499">
                  <c:v>194.4</c:v>
                </c:pt>
                <c:pt idx="500">
                  <c:v>194.47</c:v>
                </c:pt>
                <c:pt idx="501">
                  <c:v>194.54</c:v>
                </c:pt>
                <c:pt idx="502">
                  <c:v>194.61</c:v>
                </c:pt>
                <c:pt idx="503">
                  <c:v>194.69</c:v>
                </c:pt>
                <c:pt idx="504">
                  <c:v>194.76</c:v>
                </c:pt>
                <c:pt idx="505">
                  <c:v>194.83</c:v>
                </c:pt>
                <c:pt idx="506">
                  <c:v>194.9</c:v>
                </c:pt>
                <c:pt idx="507">
                  <c:v>194.97</c:v>
                </c:pt>
                <c:pt idx="508">
                  <c:v>195.04</c:v>
                </c:pt>
                <c:pt idx="509">
                  <c:v>195.11</c:v>
                </c:pt>
                <c:pt idx="510">
                  <c:v>195.18</c:v>
                </c:pt>
                <c:pt idx="511">
                  <c:v>195.25</c:v>
                </c:pt>
                <c:pt idx="512">
                  <c:v>195.31</c:v>
                </c:pt>
                <c:pt idx="513">
                  <c:v>195.38</c:v>
                </c:pt>
                <c:pt idx="514">
                  <c:v>195.45</c:v>
                </c:pt>
                <c:pt idx="515">
                  <c:v>195.52</c:v>
                </c:pt>
                <c:pt idx="516">
                  <c:v>195.59</c:v>
                </c:pt>
                <c:pt idx="517">
                  <c:v>195.65</c:v>
                </c:pt>
                <c:pt idx="518">
                  <c:v>195.72</c:v>
                </c:pt>
                <c:pt idx="519">
                  <c:v>195.79</c:v>
                </c:pt>
                <c:pt idx="520">
                  <c:v>195.85</c:v>
                </c:pt>
                <c:pt idx="521">
                  <c:v>195.92</c:v>
                </c:pt>
                <c:pt idx="522">
                  <c:v>195.99</c:v>
                </c:pt>
                <c:pt idx="523">
                  <c:v>196.05</c:v>
                </c:pt>
                <c:pt idx="524">
                  <c:v>196.12</c:v>
                </c:pt>
                <c:pt idx="525">
                  <c:v>196.19</c:v>
                </c:pt>
                <c:pt idx="526">
                  <c:v>196.26</c:v>
                </c:pt>
                <c:pt idx="527">
                  <c:v>196.32</c:v>
                </c:pt>
                <c:pt idx="528">
                  <c:v>196.39</c:v>
                </c:pt>
                <c:pt idx="529">
                  <c:v>196.45</c:v>
                </c:pt>
                <c:pt idx="530">
                  <c:v>196.51</c:v>
                </c:pt>
                <c:pt idx="531">
                  <c:v>196.58</c:v>
                </c:pt>
                <c:pt idx="532">
                  <c:v>196.64</c:v>
                </c:pt>
                <c:pt idx="533">
                  <c:v>196.7</c:v>
                </c:pt>
                <c:pt idx="534">
                  <c:v>196.77</c:v>
                </c:pt>
                <c:pt idx="535">
                  <c:v>196.83</c:v>
                </c:pt>
                <c:pt idx="536">
                  <c:v>196.9</c:v>
                </c:pt>
                <c:pt idx="537">
                  <c:v>196.96</c:v>
                </c:pt>
                <c:pt idx="538">
                  <c:v>197.02</c:v>
                </c:pt>
                <c:pt idx="539">
                  <c:v>197.09</c:v>
                </c:pt>
                <c:pt idx="540">
                  <c:v>197.15</c:v>
                </c:pt>
                <c:pt idx="541">
                  <c:v>197.21</c:v>
                </c:pt>
                <c:pt idx="542">
                  <c:v>197.28</c:v>
                </c:pt>
                <c:pt idx="543">
                  <c:v>197.34</c:v>
                </c:pt>
                <c:pt idx="544">
                  <c:v>197.4</c:v>
                </c:pt>
                <c:pt idx="545">
                  <c:v>197.46</c:v>
                </c:pt>
                <c:pt idx="546">
                  <c:v>197.52</c:v>
                </c:pt>
                <c:pt idx="547">
                  <c:v>197.58</c:v>
                </c:pt>
                <c:pt idx="548">
                  <c:v>197.64</c:v>
                </c:pt>
                <c:pt idx="549">
                  <c:v>197.7</c:v>
                </c:pt>
                <c:pt idx="550">
                  <c:v>197.76</c:v>
                </c:pt>
                <c:pt idx="551">
                  <c:v>197.82</c:v>
                </c:pt>
                <c:pt idx="552">
                  <c:v>197.88</c:v>
                </c:pt>
                <c:pt idx="553">
                  <c:v>197.94</c:v>
                </c:pt>
                <c:pt idx="554">
                  <c:v>198</c:v>
                </c:pt>
                <c:pt idx="555">
                  <c:v>198.06</c:v>
                </c:pt>
                <c:pt idx="556">
                  <c:v>198.11</c:v>
                </c:pt>
                <c:pt idx="557">
                  <c:v>198.17</c:v>
                </c:pt>
                <c:pt idx="558">
                  <c:v>198.23</c:v>
                </c:pt>
                <c:pt idx="559">
                  <c:v>198.29</c:v>
                </c:pt>
                <c:pt idx="560">
                  <c:v>198.34</c:v>
                </c:pt>
                <c:pt idx="561">
                  <c:v>198.4</c:v>
                </c:pt>
                <c:pt idx="562">
                  <c:v>198.46</c:v>
                </c:pt>
                <c:pt idx="563">
                  <c:v>198.51</c:v>
                </c:pt>
                <c:pt idx="564">
                  <c:v>198.57</c:v>
                </c:pt>
                <c:pt idx="565">
                  <c:v>198.63</c:v>
                </c:pt>
                <c:pt idx="566">
                  <c:v>198.69</c:v>
                </c:pt>
                <c:pt idx="567">
                  <c:v>198.75</c:v>
                </c:pt>
                <c:pt idx="568">
                  <c:v>198.8</c:v>
                </c:pt>
                <c:pt idx="569">
                  <c:v>198.86</c:v>
                </c:pt>
                <c:pt idx="570">
                  <c:v>198.91</c:v>
                </c:pt>
                <c:pt idx="571">
                  <c:v>198.97</c:v>
                </c:pt>
                <c:pt idx="572">
                  <c:v>199.03</c:v>
                </c:pt>
                <c:pt idx="573">
                  <c:v>199.08</c:v>
                </c:pt>
                <c:pt idx="574">
                  <c:v>199.14</c:v>
                </c:pt>
                <c:pt idx="575">
                  <c:v>199.2</c:v>
                </c:pt>
                <c:pt idx="576">
                  <c:v>199.25</c:v>
                </c:pt>
                <c:pt idx="577">
                  <c:v>199.3</c:v>
                </c:pt>
                <c:pt idx="578">
                  <c:v>199.36</c:v>
                </c:pt>
                <c:pt idx="579">
                  <c:v>199.41</c:v>
                </c:pt>
                <c:pt idx="580">
                  <c:v>199.47</c:v>
                </c:pt>
                <c:pt idx="581">
                  <c:v>199.52</c:v>
                </c:pt>
                <c:pt idx="582">
                  <c:v>199.57</c:v>
                </c:pt>
                <c:pt idx="583">
                  <c:v>199.63</c:v>
                </c:pt>
                <c:pt idx="584">
                  <c:v>199.68</c:v>
                </c:pt>
                <c:pt idx="585">
                  <c:v>199.73</c:v>
                </c:pt>
                <c:pt idx="586">
                  <c:v>199.79</c:v>
                </c:pt>
                <c:pt idx="587">
                  <c:v>199.84</c:v>
                </c:pt>
                <c:pt idx="588">
                  <c:v>199.89</c:v>
                </c:pt>
                <c:pt idx="589">
                  <c:v>199.94</c:v>
                </c:pt>
                <c:pt idx="590">
                  <c:v>199.99</c:v>
                </c:pt>
                <c:pt idx="591">
                  <c:v>200.05</c:v>
                </c:pt>
                <c:pt idx="592">
                  <c:v>200.1</c:v>
                </c:pt>
                <c:pt idx="593">
                  <c:v>200.15</c:v>
                </c:pt>
                <c:pt idx="594">
                  <c:v>200.2</c:v>
                </c:pt>
                <c:pt idx="595">
                  <c:v>200.26</c:v>
                </c:pt>
                <c:pt idx="596">
                  <c:v>200.31</c:v>
                </c:pt>
                <c:pt idx="597">
                  <c:v>200.36</c:v>
                </c:pt>
                <c:pt idx="598">
                  <c:v>200.41</c:v>
                </c:pt>
                <c:pt idx="599">
                  <c:v>200.46</c:v>
                </c:pt>
                <c:pt idx="600">
                  <c:v>200.51</c:v>
                </c:pt>
                <c:pt idx="601">
                  <c:v>200.56</c:v>
                </c:pt>
                <c:pt idx="602">
                  <c:v>200.61</c:v>
                </c:pt>
                <c:pt idx="603">
                  <c:v>200.66</c:v>
                </c:pt>
                <c:pt idx="604">
                  <c:v>200.71</c:v>
                </c:pt>
                <c:pt idx="605">
                  <c:v>200.76</c:v>
                </c:pt>
                <c:pt idx="606">
                  <c:v>200.81</c:v>
                </c:pt>
                <c:pt idx="607">
                  <c:v>200.86</c:v>
                </c:pt>
                <c:pt idx="608">
                  <c:v>200.91</c:v>
                </c:pt>
                <c:pt idx="609">
                  <c:v>200.96</c:v>
                </c:pt>
                <c:pt idx="610">
                  <c:v>201.01</c:v>
                </c:pt>
                <c:pt idx="611">
                  <c:v>201.06</c:v>
                </c:pt>
                <c:pt idx="612">
                  <c:v>201.11</c:v>
                </c:pt>
                <c:pt idx="613">
                  <c:v>201.16</c:v>
                </c:pt>
                <c:pt idx="614">
                  <c:v>201.2</c:v>
                </c:pt>
                <c:pt idx="615">
                  <c:v>201.25</c:v>
                </c:pt>
                <c:pt idx="616">
                  <c:v>201.29</c:v>
                </c:pt>
                <c:pt idx="617">
                  <c:v>201.35</c:v>
                </c:pt>
                <c:pt idx="618">
                  <c:v>201.4</c:v>
                </c:pt>
                <c:pt idx="619">
                  <c:v>201.45</c:v>
                </c:pt>
                <c:pt idx="620">
                  <c:v>201.5</c:v>
                </c:pt>
                <c:pt idx="621">
                  <c:v>201.54</c:v>
                </c:pt>
                <c:pt idx="622">
                  <c:v>201.59</c:v>
                </c:pt>
                <c:pt idx="623">
                  <c:v>201.63</c:v>
                </c:pt>
                <c:pt idx="624">
                  <c:v>201.68</c:v>
                </c:pt>
                <c:pt idx="625">
                  <c:v>201.73</c:v>
                </c:pt>
                <c:pt idx="626">
                  <c:v>201.78</c:v>
                </c:pt>
                <c:pt idx="627">
                  <c:v>201.83</c:v>
                </c:pt>
                <c:pt idx="628">
                  <c:v>201.88</c:v>
                </c:pt>
                <c:pt idx="629">
                  <c:v>201.93</c:v>
                </c:pt>
                <c:pt idx="630">
                  <c:v>201.97</c:v>
                </c:pt>
                <c:pt idx="631">
                  <c:v>202.02</c:v>
                </c:pt>
                <c:pt idx="632">
                  <c:v>202.07</c:v>
                </c:pt>
                <c:pt idx="633">
                  <c:v>202.11</c:v>
                </c:pt>
                <c:pt idx="634">
                  <c:v>202.16</c:v>
                </c:pt>
                <c:pt idx="635">
                  <c:v>202.21</c:v>
                </c:pt>
                <c:pt idx="636">
                  <c:v>202.25</c:v>
                </c:pt>
                <c:pt idx="637">
                  <c:v>202.3</c:v>
                </c:pt>
                <c:pt idx="638">
                  <c:v>202.34</c:v>
                </c:pt>
                <c:pt idx="639">
                  <c:v>202.39</c:v>
                </c:pt>
                <c:pt idx="640">
                  <c:v>202.43</c:v>
                </c:pt>
                <c:pt idx="641">
                  <c:v>202.48</c:v>
                </c:pt>
                <c:pt idx="642">
                  <c:v>202.52</c:v>
                </c:pt>
                <c:pt idx="643">
                  <c:v>202.56</c:v>
                </c:pt>
                <c:pt idx="644">
                  <c:v>202.61</c:v>
                </c:pt>
                <c:pt idx="645">
                  <c:v>202.65</c:v>
                </c:pt>
                <c:pt idx="646">
                  <c:v>202.7</c:v>
                </c:pt>
                <c:pt idx="647">
                  <c:v>202.75</c:v>
                </c:pt>
                <c:pt idx="648">
                  <c:v>202.79</c:v>
                </c:pt>
                <c:pt idx="649">
                  <c:v>202.84</c:v>
                </c:pt>
                <c:pt idx="650">
                  <c:v>202.88</c:v>
                </c:pt>
                <c:pt idx="651">
                  <c:v>202.93</c:v>
                </c:pt>
                <c:pt idx="652">
                  <c:v>202.97</c:v>
                </c:pt>
                <c:pt idx="653">
                  <c:v>203.01</c:v>
                </c:pt>
                <c:pt idx="654">
                  <c:v>203.06</c:v>
                </c:pt>
                <c:pt idx="655">
                  <c:v>203.11</c:v>
                </c:pt>
                <c:pt idx="656">
                  <c:v>203.15</c:v>
                </c:pt>
                <c:pt idx="657">
                  <c:v>203.19</c:v>
                </c:pt>
                <c:pt idx="658">
                  <c:v>203.24</c:v>
                </c:pt>
                <c:pt idx="659">
                  <c:v>203.28</c:v>
                </c:pt>
                <c:pt idx="660">
                  <c:v>203.32</c:v>
                </c:pt>
                <c:pt idx="661">
                  <c:v>203.36</c:v>
                </c:pt>
                <c:pt idx="662">
                  <c:v>203.41</c:v>
                </c:pt>
                <c:pt idx="663">
                  <c:v>203.45</c:v>
                </c:pt>
                <c:pt idx="664">
                  <c:v>203.5</c:v>
                </c:pt>
                <c:pt idx="665">
                  <c:v>203.54</c:v>
                </c:pt>
                <c:pt idx="666">
                  <c:v>203.59</c:v>
                </c:pt>
                <c:pt idx="667">
                  <c:v>203.62</c:v>
                </c:pt>
                <c:pt idx="668">
                  <c:v>203.67</c:v>
                </c:pt>
                <c:pt idx="669">
                  <c:v>203.71</c:v>
                </c:pt>
                <c:pt idx="670">
                  <c:v>203.75</c:v>
                </c:pt>
                <c:pt idx="671">
                  <c:v>203.79</c:v>
                </c:pt>
                <c:pt idx="672">
                  <c:v>203.84</c:v>
                </c:pt>
                <c:pt idx="673">
                  <c:v>203.88</c:v>
                </c:pt>
                <c:pt idx="674">
                  <c:v>203.92</c:v>
                </c:pt>
                <c:pt idx="675">
                  <c:v>203.96</c:v>
                </c:pt>
                <c:pt idx="676">
                  <c:v>204</c:v>
                </c:pt>
                <c:pt idx="677">
                  <c:v>204.04</c:v>
                </c:pt>
                <c:pt idx="678">
                  <c:v>204.08</c:v>
                </c:pt>
                <c:pt idx="679">
                  <c:v>204.11</c:v>
                </c:pt>
                <c:pt idx="680">
                  <c:v>204.15</c:v>
                </c:pt>
                <c:pt idx="681">
                  <c:v>204.19</c:v>
                </c:pt>
                <c:pt idx="682">
                  <c:v>204.24</c:v>
                </c:pt>
                <c:pt idx="683">
                  <c:v>204.28</c:v>
                </c:pt>
                <c:pt idx="684">
                  <c:v>204.32</c:v>
                </c:pt>
                <c:pt idx="685">
                  <c:v>204.37</c:v>
                </c:pt>
                <c:pt idx="686">
                  <c:v>204.41</c:v>
                </c:pt>
                <c:pt idx="687">
                  <c:v>204.45</c:v>
                </c:pt>
                <c:pt idx="688">
                  <c:v>204.49</c:v>
                </c:pt>
                <c:pt idx="689">
                  <c:v>204.53</c:v>
                </c:pt>
                <c:pt idx="690">
                  <c:v>204.57</c:v>
                </c:pt>
                <c:pt idx="691">
                  <c:v>204.61</c:v>
                </c:pt>
                <c:pt idx="692">
                  <c:v>204.65</c:v>
                </c:pt>
                <c:pt idx="693">
                  <c:v>204.69</c:v>
                </c:pt>
                <c:pt idx="694">
                  <c:v>204.73</c:v>
                </c:pt>
                <c:pt idx="695">
                  <c:v>204.77</c:v>
                </c:pt>
                <c:pt idx="696">
                  <c:v>204.8</c:v>
                </c:pt>
                <c:pt idx="697">
                  <c:v>204.84</c:v>
                </c:pt>
                <c:pt idx="698">
                  <c:v>204.88</c:v>
                </c:pt>
                <c:pt idx="699">
                  <c:v>204.92</c:v>
                </c:pt>
                <c:pt idx="700">
                  <c:v>204.96</c:v>
                </c:pt>
                <c:pt idx="701">
                  <c:v>205</c:v>
                </c:pt>
                <c:pt idx="702">
                  <c:v>205.03</c:v>
                </c:pt>
                <c:pt idx="703">
                  <c:v>205.07</c:v>
                </c:pt>
                <c:pt idx="704">
                  <c:v>205.11</c:v>
                </c:pt>
                <c:pt idx="705">
                  <c:v>205.14</c:v>
                </c:pt>
                <c:pt idx="706">
                  <c:v>205.18</c:v>
                </c:pt>
                <c:pt idx="707">
                  <c:v>205.22</c:v>
                </c:pt>
                <c:pt idx="708">
                  <c:v>205.26</c:v>
                </c:pt>
                <c:pt idx="709">
                  <c:v>205.3</c:v>
                </c:pt>
                <c:pt idx="710">
                  <c:v>205.34</c:v>
                </c:pt>
                <c:pt idx="711">
                  <c:v>205.37</c:v>
                </c:pt>
                <c:pt idx="712">
                  <c:v>205.41</c:v>
                </c:pt>
                <c:pt idx="713">
                  <c:v>205.45</c:v>
                </c:pt>
                <c:pt idx="714">
                  <c:v>205.49</c:v>
                </c:pt>
                <c:pt idx="715">
                  <c:v>205.52</c:v>
                </c:pt>
                <c:pt idx="716">
                  <c:v>205.56</c:v>
                </c:pt>
                <c:pt idx="717">
                  <c:v>205.6</c:v>
                </c:pt>
                <c:pt idx="718">
                  <c:v>205.63</c:v>
                </c:pt>
                <c:pt idx="719">
                  <c:v>205.66</c:v>
                </c:pt>
                <c:pt idx="720">
                  <c:v>205.7</c:v>
                </c:pt>
                <c:pt idx="721">
                  <c:v>205.74</c:v>
                </c:pt>
                <c:pt idx="722">
                  <c:v>205.77</c:v>
                </c:pt>
                <c:pt idx="723">
                  <c:v>205.81</c:v>
                </c:pt>
                <c:pt idx="724">
                  <c:v>205.84</c:v>
                </c:pt>
                <c:pt idx="725">
                  <c:v>205.88</c:v>
                </c:pt>
                <c:pt idx="726">
                  <c:v>205.91</c:v>
                </c:pt>
                <c:pt idx="727">
                  <c:v>205.95</c:v>
                </c:pt>
                <c:pt idx="728">
                  <c:v>205.98</c:v>
                </c:pt>
                <c:pt idx="729">
                  <c:v>206.02</c:v>
                </c:pt>
                <c:pt idx="730">
                  <c:v>206.05</c:v>
                </c:pt>
                <c:pt idx="731">
                  <c:v>206.09</c:v>
                </c:pt>
                <c:pt idx="732">
                  <c:v>206.12</c:v>
                </c:pt>
                <c:pt idx="733">
                  <c:v>206.15</c:v>
                </c:pt>
                <c:pt idx="734">
                  <c:v>206.18</c:v>
                </c:pt>
                <c:pt idx="735">
                  <c:v>206.21</c:v>
                </c:pt>
                <c:pt idx="736">
                  <c:v>206.24</c:v>
                </c:pt>
                <c:pt idx="737">
                  <c:v>206.27</c:v>
                </c:pt>
                <c:pt idx="738">
                  <c:v>206.3</c:v>
                </c:pt>
                <c:pt idx="739">
                  <c:v>206.34</c:v>
                </c:pt>
                <c:pt idx="740">
                  <c:v>206.37</c:v>
                </c:pt>
                <c:pt idx="741">
                  <c:v>206.4</c:v>
                </c:pt>
                <c:pt idx="742">
                  <c:v>206.44</c:v>
                </c:pt>
                <c:pt idx="743">
                  <c:v>206.47</c:v>
                </c:pt>
                <c:pt idx="744">
                  <c:v>206.5</c:v>
                </c:pt>
                <c:pt idx="745">
                  <c:v>206.53</c:v>
                </c:pt>
                <c:pt idx="746">
                  <c:v>206.56</c:v>
                </c:pt>
                <c:pt idx="747">
                  <c:v>206.59</c:v>
                </c:pt>
                <c:pt idx="748">
                  <c:v>206.62</c:v>
                </c:pt>
                <c:pt idx="749">
                  <c:v>206.65</c:v>
                </c:pt>
                <c:pt idx="750">
                  <c:v>206.68</c:v>
                </c:pt>
                <c:pt idx="751">
                  <c:v>206.71</c:v>
                </c:pt>
                <c:pt idx="752">
                  <c:v>206.74</c:v>
                </c:pt>
                <c:pt idx="753">
                  <c:v>206.77</c:v>
                </c:pt>
                <c:pt idx="754">
                  <c:v>206.79</c:v>
                </c:pt>
                <c:pt idx="755">
                  <c:v>206.82</c:v>
                </c:pt>
                <c:pt idx="756">
                  <c:v>206.85</c:v>
                </c:pt>
                <c:pt idx="757">
                  <c:v>206.88</c:v>
                </c:pt>
                <c:pt idx="758">
                  <c:v>206.91</c:v>
                </c:pt>
                <c:pt idx="759">
                  <c:v>206.94</c:v>
                </c:pt>
                <c:pt idx="760">
                  <c:v>206.96</c:v>
                </c:pt>
                <c:pt idx="761">
                  <c:v>206.99</c:v>
                </c:pt>
                <c:pt idx="762">
                  <c:v>207.02</c:v>
                </c:pt>
                <c:pt idx="763">
                  <c:v>207.05</c:v>
                </c:pt>
                <c:pt idx="764">
                  <c:v>207.07</c:v>
                </c:pt>
                <c:pt idx="765">
                  <c:v>207.1</c:v>
                </c:pt>
                <c:pt idx="766">
                  <c:v>207.12</c:v>
                </c:pt>
                <c:pt idx="767">
                  <c:v>207.15</c:v>
                </c:pt>
                <c:pt idx="768">
                  <c:v>207.17</c:v>
                </c:pt>
                <c:pt idx="769">
                  <c:v>207.2</c:v>
                </c:pt>
                <c:pt idx="770">
                  <c:v>207.23</c:v>
                </c:pt>
                <c:pt idx="771">
                  <c:v>207.25</c:v>
                </c:pt>
                <c:pt idx="772">
                  <c:v>207.28</c:v>
                </c:pt>
                <c:pt idx="773">
                  <c:v>207.3</c:v>
                </c:pt>
                <c:pt idx="774">
                  <c:v>207.32</c:v>
                </c:pt>
                <c:pt idx="775">
                  <c:v>207.35</c:v>
                </c:pt>
                <c:pt idx="776">
                  <c:v>207.37</c:v>
                </c:pt>
                <c:pt idx="777">
                  <c:v>207.39</c:v>
                </c:pt>
                <c:pt idx="778">
                  <c:v>207.42</c:v>
                </c:pt>
                <c:pt idx="779">
                  <c:v>207.44</c:v>
                </c:pt>
                <c:pt idx="780">
                  <c:v>207.46</c:v>
                </c:pt>
                <c:pt idx="781">
                  <c:v>207.48</c:v>
                </c:pt>
                <c:pt idx="782">
                  <c:v>207.5</c:v>
                </c:pt>
                <c:pt idx="783">
                  <c:v>207.52</c:v>
                </c:pt>
                <c:pt idx="784">
                  <c:v>207.55</c:v>
                </c:pt>
                <c:pt idx="785">
                  <c:v>207.58</c:v>
                </c:pt>
                <c:pt idx="786">
                  <c:v>207.6</c:v>
                </c:pt>
                <c:pt idx="787">
                  <c:v>207.62</c:v>
                </c:pt>
                <c:pt idx="788">
                  <c:v>207.64</c:v>
                </c:pt>
                <c:pt idx="789">
                  <c:v>207.66</c:v>
                </c:pt>
                <c:pt idx="790">
                  <c:v>207.68</c:v>
                </c:pt>
                <c:pt idx="791">
                  <c:v>207.7</c:v>
                </c:pt>
                <c:pt idx="792">
                  <c:v>207.72</c:v>
                </c:pt>
                <c:pt idx="793">
                  <c:v>207.74</c:v>
                </c:pt>
                <c:pt idx="794">
                  <c:v>207.76</c:v>
                </c:pt>
                <c:pt idx="795">
                  <c:v>207.78</c:v>
                </c:pt>
                <c:pt idx="796">
                  <c:v>207.8</c:v>
                </c:pt>
                <c:pt idx="797">
                  <c:v>207.82</c:v>
                </c:pt>
                <c:pt idx="798">
                  <c:v>207.84</c:v>
                </c:pt>
                <c:pt idx="799">
                  <c:v>207.86</c:v>
                </c:pt>
                <c:pt idx="800">
                  <c:v>207.88</c:v>
                </c:pt>
                <c:pt idx="801">
                  <c:v>207.89</c:v>
                </c:pt>
                <c:pt idx="802">
                  <c:v>207.91</c:v>
                </c:pt>
                <c:pt idx="803">
                  <c:v>207.93</c:v>
                </c:pt>
                <c:pt idx="804">
                  <c:v>207.95</c:v>
                </c:pt>
                <c:pt idx="805">
                  <c:v>207.97</c:v>
                </c:pt>
                <c:pt idx="806">
                  <c:v>207.99</c:v>
                </c:pt>
                <c:pt idx="807">
                  <c:v>208</c:v>
                </c:pt>
                <c:pt idx="808">
                  <c:v>208.02</c:v>
                </c:pt>
                <c:pt idx="809">
                  <c:v>208.03</c:v>
                </c:pt>
                <c:pt idx="810">
                  <c:v>208.04</c:v>
                </c:pt>
                <c:pt idx="811">
                  <c:v>208.06</c:v>
                </c:pt>
                <c:pt idx="812">
                  <c:v>208.07</c:v>
                </c:pt>
                <c:pt idx="813">
                  <c:v>208.09</c:v>
                </c:pt>
                <c:pt idx="814">
                  <c:v>208.1</c:v>
                </c:pt>
                <c:pt idx="815">
                  <c:v>208.11</c:v>
                </c:pt>
                <c:pt idx="816">
                  <c:v>208.12</c:v>
                </c:pt>
                <c:pt idx="817">
                  <c:v>208.13</c:v>
                </c:pt>
                <c:pt idx="818">
                  <c:v>208.14</c:v>
                </c:pt>
                <c:pt idx="819">
                  <c:v>208.15</c:v>
                </c:pt>
                <c:pt idx="820">
                  <c:v>208.16</c:v>
                </c:pt>
                <c:pt idx="821">
                  <c:v>208.17</c:v>
                </c:pt>
                <c:pt idx="822">
                  <c:v>208.18</c:v>
                </c:pt>
                <c:pt idx="823">
                  <c:v>208.19</c:v>
                </c:pt>
                <c:pt idx="824">
                  <c:v>208.21</c:v>
                </c:pt>
                <c:pt idx="825">
                  <c:v>208.22</c:v>
                </c:pt>
                <c:pt idx="826">
                  <c:v>208.23</c:v>
                </c:pt>
                <c:pt idx="827">
                  <c:v>208.23</c:v>
                </c:pt>
                <c:pt idx="828">
                  <c:v>208.24</c:v>
                </c:pt>
                <c:pt idx="829">
                  <c:v>208.25</c:v>
                </c:pt>
                <c:pt idx="830">
                  <c:v>208.25</c:v>
                </c:pt>
                <c:pt idx="831">
                  <c:v>208.26</c:v>
                </c:pt>
                <c:pt idx="832">
                  <c:v>208.27</c:v>
                </c:pt>
                <c:pt idx="833">
                  <c:v>208.28</c:v>
                </c:pt>
                <c:pt idx="834">
                  <c:v>208.28</c:v>
                </c:pt>
                <c:pt idx="835">
                  <c:v>208.29</c:v>
                </c:pt>
                <c:pt idx="836">
                  <c:v>208.29</c:v>
                </c:pt>
                <c:pt idx="837">
                  <c:v>208.3</c:v>
                </c:pt>
                <c:pt idx="838">
                  <c:v>208.31</c:v>
                </c:pt>
                <c:pt idx="839">
                  <c:v>208.31</c:v>
                </c:pt>
                <c:pt idx="840">
                  <c:v>208.31</c:v>
                </c:pt>
                <c:pt idx="841">
                  <c:v>208.32</c:v>
                </c:pt>
                <c:pt idx="842">
                  <c:v>208.32</c:v>
                </c:pt>
                <c:pt idx="843">
                  <c:v>208.32</c:v>
                </c:pt>
                <c:pt idx="844">
                  <c:v>208.33</c:v>
                </c:pt>
                <c:pt idx="845">
                  <c:v>208.33</c:v>
                </c:pt>
                <c:pt idx="846">
                  <c:v>208.33</c:v>
                </c:pt>
                <c:pt idx="847">
                  <c:v>208.33</c:v>
                </c:pt>
                <c:pt idx="848">
                  <c:v>208.33</c:v>
                </c:pt>
                <c:pt idx="849">
                  <c:v>208.32</c:v>
                </c:pt>
                <c:pt idx="850">
                  <c:v>208.32</c:v>
                </c:pt>
                <c:pt idx="851">
                  <c:v>208.32</c:v>
                </c:pt>
                <c:pt idx="852">
                  <c:v>208.32</c:v>
                </c:pt>
                <c:pt idx="853">
                  <c:v>208.32</c:v>
                </c:pt>
                <c:pt idx="854">
                  <c:v>208.31</c:v>
                </c:pt>
                <c:pt idx="855">
                  <c:v>208.31</c:v>
                </c:pt>
                <c:pt idx="856">
                  <c:v>208.3</c:v>
                </c:pt>
                <c:pt idx="857">
                  <c:v>208.3</c:v>
                </c:pt>
                <c:pt idx="858">
                  <c:v>208.3</c:v>
                </c:pt>
                <c:pt idx="859">
                  <c:v>208.29</c:v>
                </c:pt>
                <c:pt idx="860">
                  <c:v>208.29</c:v>
                </c:pt>
                <c:pt idx="861">
                  <c:v>208.28</c:v>
                </c:pt>
                <c:pt idx="862">
                  <c:v>208.27</c:v>
                </c:pt>
                <c:pt idx="863">
                  <c:v>208.27</c:v>
                </c:pt>
                <c:pt idx="864">
                  <c:v>208.26</c:v>
                </c:pt>
                <c:pt idx="865">
                  <c:v>208.25</c:v>
                </c:pt>
                <c:pt idx="866">
                  <c:v>208.24</c:v>
                </c:pt>
                <c:pt idx="867">
                  <c:v>208.23</c:v>
                </c:pt>
                <c:pt idx="868">
                  <c:v>208.22</c:v>
                </c:pt>
                <c:pt idx="869">
                  <c:v>208.21</c:v>
                </c:pt>
                <c:pt idx="870">
                  <c:v>208.2</c:v>
                </c:pt>
                <c:pt idx="871">
                  <c:v>208.18</c:v>
                </c:pt>
                <c:pt idx="872">
                  <c:v>208.17</c:v>
                </c:pt>
                <c:pt idx="873">
                  <c:v>208.15</c:v>
                </c:pt>
                <c:pt idx="874">
                  <c:v>208.13</c:v>
                </c:pt>
                <c:pt idx="875">
                  <c:v>208.12</c:v>
                </c:pt>
                <c:pt idx="876">
                  <c:v>208.1</c:v>
                </c:pt>
                <c:pt idx="877">
                  <c:v>208.08</c:v>
                </c:pt>
                <c:pt idx="878">
                  <c:v>208.07</c:v>
                </c:pt>
                <c:pt idx="879">
                  <c:v>208.05</c:v>
                </c:pt>
                <c:pt idx="880">
                  <c:v>208.03</c:v>
                </c:pt>
                <c:pt idx="881">
                  <c:v>208.02</c:v>
                </c:pt>
                <c:pt idx="882">
                  <c:v>208</c:v>
                </c:pt>
                <c:pt idx="883">
                  <c:v>207.98</c:v>
                </c:pt>
                <c:pt idx="884">
                  <c:v>207.96</c:v>
                </c:pt>
                <c:pt idx="885">
                  <c:v>207.94</c:v>
                </c:pt>
                <c:pt idx="886">
                  <c:v>207.92</c:v>
                </c:pt>
                <c:pt idx="887">
                  <c:v>207.89</c:v>
                </c:pt>
                <c:pt idx="888">
                  <c:v>207.87</c:v>
                </c:pt>
                <c:pt idx="889">
                  <c:v>207.84</c:v>
                </c:pt>
                <c:pt idx="890">
                  <c:v>207.82</c:v>
                </c:pt>
                <c:pt idx="891">
                  <c:v>207.79</c:v>
                </c:pt>
                <c:pt idx="892">
                  <c:v>207.76</c:v>
                </c:pt>
                <c:pt idx="893">
                  <c:v>207.73</c:v>
                </c:pt>
                <c:pt idx="894">
                  <c:v>207.7</c:v>
                </c:pt>
                <c:pt idx="895">
                  <c:v>207.67</c:v>
                </c:pt>
                <c:pt idx="896">
                  <c:v>207.64</c:v>
                </c:pt>
                <c:pt idx="897">
                  <c:v>207.61</c:v>
                </c:pt>
                <c:pt idx="898">
                  <c:v>207.58</c:v>
                </c:pt>
                <c:pt idx="899">
                  <c:v>207.55</c:v>
                </c:pt>
                <c:pt idx="900">
                  <c:v>207.52</c:v>
                </c:pt>
                <c:pt idx="901">
                  <c:v>207.48</c:v>
                </c:pt>
                <c:pt idx="902">
                  <c:v>207.45</c:v>
                </c:pt>
                <c:pt idx="903">
                  <c:v>207.42</c:v>
                </c:pt>
                <c:pt idx="904">
                  <c:v>207.38</c:v>
                </c:pt>
                <c:pt idx="905">
                  <c:v>207.34</c:v>
                </c:pt>
                <c:pt idx="906">
                  <c:v>207.3</c:v>
                </c:pt>
                <c:pt idx="907">
                  <c:v>207.26</c:v>
                </c:pt>
                <c:pt idx="908">
                  <c:v>207.22</c:v>
                </c:pt>
                <c:pt idx="909">
                  <c:v>207.18</c:v>
                </c:pt>
                <c:pt idx="910">
                  <c:v>207.14</c:v>
                </c:pt>
                <c:pt idx="911">
                  <c:v>207.1</c:v>
                </c:pt>
                <c:pt idx="912">
                  <c:v>207.06</c:v>
                </c:pt>
                <c:pt idx="913">
                  <c:v>207.01</c:v>
                </c:pt>
                <c:pt idx="914">
                  <c:v>206.97</c:v>
                </c:pt>
                <c:pt idx="915">
                  <c:v>206.92</c:v>
                </c:pt>
                <c:pt idx="916">
                  <c:v>206.87</c:v>
                </c:pt>
                <c:pt idx="917">
                  <c:v>206.82</c:v>
                </c:pt>
                <c:pt idx="918">
                  <c:v>206.78</c:v>
                </c:pt>
                <c:pt idx="919">
                  <c:v>206.73</c:v>
                </c:pt>
                <c:pt idx="920">
                  <c:v>206.68</c:v>
                </c:pt>
                <c:pt idx="921">
                  <c:v>206.63</c:v>
                </c:pt>
                <c:pt idx="922">
                  <c:v>206.57</c:v>
                </c:pt>
                <c:pt idx="923">
                  <c:v>206.52</c:v>
                </c:pt>
                <c:pt idx="924">
                  <c:v>206.47</c:v>
                </c:pt>
                <c:pt idx="925">
                  <c:v>206.41</c:v>
                </c:pt>
                <c:pt idx="926">
                  <c:v>206.36</c:v>
                </c:pt>
                <c:pt idx="927">
                  <c:v>206.3</c:v>
                </c:pt>
                <c:pt idx="928">
                  <c:v>206.24</c:v>
                </c:pt>
                <c:pt idx="929">
                  <c:v>206.18</c:v>
                </c:pt>
                <c:pt idx="930">
                  <c:v>206.12</c:v>
                </c:pt>
                <c:pt idx="931">
                  <c:v>206.06</c:v>
                </c:pt>
                <c:pt idx="932">
                  <c:v>206</c:v>
                </c:pt>
                <c:pt idx="933">
                  <c:v>205.93</c:v>
                </c:pt>
                <c:pt idx="934">
                  <c:v>205.87</c:v>
                </c:pt>
                <c:pt idx="935">
                  <c:v>205.8</c:v>
                </c:pt>
                <c:pt idx="936">
                  <c:v>205.74</c:v>
                </c:pt>
                <c:pt idx="937">
                  <c:v>205.67</c:v>
                </c:pt>
                <c:pt idx="938">
                  <c:v>205.61</c:v>
                </c:pt>
                <c:pt idx="939">
                  <c:v>205.54</c:v>
                </c:pt>
                <c:pt idx="940">
                  <c:v>205.47</c:v>
                </c:pt>
                <c:pt idx="941">
                  <c:v>205.4</c:v>
                </c:pt>
                <c:pt idx="942">
                  <c:v>205.32</c:v>
                </c:pt>
                <c:pt idx="943">
                  <c:v>205.25</c:v>
                </c:pt>
                <c:pt idx="944">
                  <c:v>205.17</c:v>
                </c:pt>
                <c:pt idx="945">
                  <c:v>205.1</c:v>
                </c:pt>
                <c:pt idx="946">
                  <c:v>205.02</c:v>
                </c:pt>
                <c:pt idx="947">
                  <c:v>204.95</c:v>
                </c:pt>
                <c:pt idx="948">
                  <c:v>204.87</c:v>
                </c:pt>
                <c:pt idx="949">
                  <c:v>204.79</c:v>
                </c:pt>
                <c:pt idx="950">
                  <c:v>204.71</c:v>
                </c:pt>
                <c:pt idx="951">
                  <c:v>204.63</c:v>
                </c:pt>
                <c:pt idx="952">
                  <c:v>204.55</c:v>
                </c:pt>
                <c:pt idx="953">
                  <c:v>204.46</c:v>
                </c:pt>
                <c:pt idx="954">
                  <c:v>204.37</c:v>
                </c:pt>
                <c:pt idx="955">
                  <c:v>204.29</c:v>
                </c:pt>
                <c:pt idx="956">
                  <c:v>204.2</c:v>
                </c:pt>
                <c:pt idx="957">
                  <c:v>204.11</c:v>
                </c:pt>
                <c:pt idx="958">
                  <c:v>204.02</c:v>
                </c:pt>
                <c:pt idx="959">
                  <c:v>203.94</c:v>
                </c:pt>
                <c:pt idx="960">
                  <c:v>203.85</c:v>
                </c:pt>
                <c:pt idx="961">
                  <c:v>203.76</c:v>
                </c:pt>
                <c:pt idx="962">
                  <c:v>203.66</c:v>
                </c:pt>
                <c:pt idx="963">
                  <c:v>203.57</c:v>
                </c:pt>
                <c:pt idx="964">
                  <c:v>203.48</c:v>
                </c:pt>
                <c:pt idx="965">
                  <c:v>203.38</c:v>
                </c:pt>
                <c:pt idx="966">
                  <c:v>203.29</c:v>
                </c:pt>
                <c:pt idx="967">
                  <c:v>203.2</c:v>
                </c:pt>
                <c:pt idx="968">
                  <c:v>203.1</c:v>
                </c:pt>
                <c:pt idx="969">
                  <c:v>203</c:v>
                </c:pt>
                <c:pt idx="970">
                  <c:v>202.89</c:v>
                </c:pt>
                <c:pt idx="971">
                  <c:v>202.79</c:v>
                </c:pt>
                <c:pt idx="972">
                  <c:v>202.69</c:v>
                </c:pt>
                <c:pt idx="973">
                  <c:v>202.58</c:v>
                </c:pt>
                <c:pt idx="974">
                  <c:v>202.48</c:v>
                </c:pt>
                <c:pt idx="975">
                  <c:v>202.38</c:v>
                </c:pt>
                <c:pt idx="976">
                  <c:v>202.27</c:v>
                </c:pt>
                <c:pt idx="977">
                  <c:v>202.17</c:v>
                </c:pt>
                <c:pt idx="978">
                  <c:v>202.06</c:v>
                </c:pt>
                <c:pt idx="979">
                  <c:v>201.95</c:v>
                </c:pt>
                <c:pt idx="980">
                  <c:v>201.83</c:v>
                </c:pt>
                <c:pt idx="981">
                  <c:v>201.72</c:v>
                </c:pt>
                <c:pt idx="982">
                  <c:v>201.61</c:v>
                </c:pt>
                <c:pt idx="983">
                  <c:v>201.49</c:v>
                </c:pt>
                <c:pt idx="984">
                  <c:v>201.38</c:v>
                </c:pt>
                <c:pt idx="985">
                  <c:v>201.26</c:v>
                </c:pt>
                <c:pt idx="986">
                  <c:v>201.15</c:v>
                </c:pt>
                <c:pt idx="987">
                  <c:v>201.03</c:v>
                </c:pt>
                <c:pt idx="988">
                  <c:v>200.92</c:v>
                </c:pt>
                <c:pt idx="989">
                  <c:v>200.8</c:v>
                </c:pt>
                <c:pt idx="990">
                  <c:v>200.67</c:v>
                </c:pt>
                <c:pt idx="991">
                  <c:v>200.55</c:v>
                </c:pt>
                <c:pt idx="992">
                  <c:v>200.43</c:v>
                </c:pt>
                <c:pt idx="993">
                  <c:v>200.3</c:v>
                </c:pt>
                <c:pt idx="994">
                  <c:v>200.18</c:v>
                </c:pt>
                <c:pt idx="995">
                  <c:v>200.05</c:v>
                </c:pt>
                <c:pt idx="996">
                  <c:v>199.92</c:v>
                </c:pt>
                <c:pt idx="997">
                  <c:v>199.79</c:v>
                </c:pt>
                <c:pt idx="998">
                  <c:v>199.67</c:v>
                </c:pt>
                <c:pt idx="999">
                  <c:v>199.54</c:v>
                </c:pt>
                <c:pt idx="1000">
                  <c:v>199.4</c:v>
                </c:pt>
                <c:pt idx="1001">
                  <c:v>199.27</c:v>
                </c:pt>
                <c:pt idx="1002">
                  <c:v>199.14</c:v>
                </c:pt>
                <c:pt idx="1003">
                  <c:v>199</c:v>
                </c:pt>
                <c:pt idx="1004">
                  <c:v>198.87</c:v>
                </c:pt>
                <c:pt idx="1005">
                  <c:v>198.73</c:v>
                </c:pt>
                <c:pt idx="1006">
                  <c:v>198.59</c:v>
                </c:pt>
                <c:pt idx="1007">
                  <c:v>198.46</c:v>
                </c:pt>
                <c:pt idx="1008">
                  <c:v>198.32</c:v>
                </c:pt>
                <c:pt idx="1009">
                  <c:v>198.18</c:v>
                </c:pt>
                <c:pt idx="1010">
                  <c:v>198.03</c:v>
                </c:pt>
                <c:pt idx="1011">
                  <c:v>197.89</c:v>
                </c:pt>
                <c:pt idx="1012">
                  <c:v>197.74</c:v>
                </c:pt>
                <c:pt idx="1013">
                  <c:v>197.59</c:v>
                </c:pt>
                <c:pt idx="1014">
                  <c:v>197.45</c:v>
                </c:pt>
                <c:pt idx="1015">
                  <c:v>197.3</c:v>
                </c:pt>
                <c:pt idx="1016">
                  <c:v>197.15</c:v>
                </c:pt>
                <c:pt idx="1017">
                  <c:v>197</c:v>
                </c:pt>
                <c:pt idx="1018">
                  <c:v>196.85</c:v>
                </c:pt>
                <c:pt idx="1019">
                  <c:v>196.7</c:v>
                </c:pt>
                <c:pt idx="1020">
                  <c:v>196.55</c:v>
                </c:pt>
                <c:pt idx="1021">
                  <c:v>196.39</c:v>
                </c:pt>
                <c:pt idx="1022">
                  <c:v>196.24</c:v>
                </c:pt>
                <c:pt idx="1023">
                  <c:v>196.09</c:v>
                </c:pt>
                <c:pt idx="1024">
                  <c:v>195.93</c:v>
                </c:pt>
                <c:pt idx="1025">
                  <c:v>195.77</c:v>
                </c:pt>
                <c:pt idx="1026">
                  <c:v>195.61</c:v>
                </c:pt>
                <c:pt idx="1027">
                  <c:v>195.44</c:v>
                </c:pt>
                <c:pt idx="1028">
                  <c:v>195.28</c:v>
                </c:pt>
                <c:pt idx="1029">
                  <c:v>195.11</c:v>
                </c:pt>
                <c:pt idx="1030">
                  <c:v>194.94</c:v>
                </c:pt>
                <c:pt idx="1031">
                  <c:v>194.77</c:v>
                </c:pt>
                <c:pt idx="1032">
                  <c:v>194.61</c:v>
                </c:pt>
                <c:pt idx="1033">
                  <c:v>194.44</c:v>
                </c:pt>
                <c:pt idx="1034">
                  <c:v>194.27</c:v>
                </c:pt>
                <c:pt idx="1035">
                  <c:v>194.1</c:v>
                </c:pt>
                <c:pt idx="1036">
                  <c:v>193.92</c:v>
                </c:pt>
                <c:pt idx="1037">
                  <c:v>193.75</c:v>
                </c:pt>
                <c:pt idx="1038">
                  <c:v>193.57</c:v>
                </c:pt>
                <c:pt idx="1039">
                  <c:v>193.4</c:v>
                </c:pt>
                <c:pt idx="1040">
                  <c:v>193.22</c:v>
                </c:pt>
                <c:pt idx="1041">
                  <c:v>193.04</c:v>
                </c:pt>
                <c:pt idx="1042">
                  <c:v>192.86</c:v>
                </c:pt>
                <c:pt idx="1043">
                  <c:v>192.67</c:v>
                </c:pt>
                <c:pt idx="1044">
                  <c:v>192.49</c:v>
                </c:pt>
                <c:pt idx="1045">
                  <c:v>192.3</c:v>
                </c:pt>
                <c:pt idx="1046">
                  <c:v>192.11</c:v>
                </c:pt>
                <c:pt idx="1047">
                  <c:v>191.93</c:v>
                </c:pt>
                <c:pt idx="1048">
                  <c:v>191.73</c:v>
                </c:pt>
                <c:pt idx="1049">
                  <c:v>191.55</c:v>
                </c:pt>
                <c:pt idx="1050">
                  <c:v>191.35</c:v>
                </c:pt>
                <c:pt idx="1051">
                  <c:v>191.16</c:v>
                </c:pt>
                <c:pt idx="1052">
                  <c:v>190.96</c:v>
                </c:pt>
                <c:pt idx="1053">
                  <c:v>190.76</c:v>
                </c:pt>
                <c:pt idx="1054">
                  <c:v>190.56</c:v>
                </c:pt>
                <c:pt idx="1055">
                  <c:v>190.36</c:v>
                </c:pt>
                <c:pt idx="1056">
                  <c:v>190.16</c:v>
                </c:pt>
                <c:pt idx="1057">
                  <c:v>189.96</c:v>
                </c:pt>
                <c:pt idx="1058">
                  <c:v>189.75</c:v>
                </c:pt>
                <c:pt idx="1059">
                  <c:v>189.54</c:v>
                </c:pt>
                <c:pt idx="1060">
                  <c:v>189.34</c:v>
                </c:pt>
                <c:pt idx="1061">
                  <c:v>189.13</c:v>
                </c:pt>
                <c:pt idx="1062">
                  <c:v>188.91</c:v>
                </c:pt>
                <c:pt idx="1063">
                  <c:v>188.7</c:v>
                </c:pt>
                <c:pt idx="1064">
                  <c:v>188.49</c:v>
                </c:pt>
                <c:pt idx="1065">
                  <c:v>188.27</c:v>
                </c:pt>
                <c:pt idx="1066">
                  <c:v>188.05</c:v>
                </c:pt>
                <c:pt idx="1067">
                  <c:v>187.82</c:v>
                </c:pt>
                <c:pt idx="1068">
                  <c:v>187.6</c:v>
                </c:pt>
                <c:pt idx="1069">
                  <c:v>187.37</c:v>
                </c:pt>
                <c:pt idx="1070">
                  <c:v>187.14</c:v>
                </c:pt>
                <c:pt idx="1071">
                  <c:v>186.9</c:v>
                </c:pt>
                <c:pt idx="1072">
                  <c:v>186.67</c:v>
                </c:pt>
                <c:pt idx="1073">
                  <c:v>186.43</c:v>
                </c:pt>
                <c:pt idx="1074">
                  <c:v>186.19</c:v>
                </c:pt>
                <c:pt idx="1075">
                  <c:v>185.95</c:v>
                </c:pt>
                <c:pt idx="1076">
                  <c:v>185.7</c:v>
                </c:pt>
                <c:pt idx="1077">
                  <c:v>185.45</c:v>
                </c:pt>
                <c:pt idx="1078">
                  <c:v>185.18</c:v>
                </c:pt>
                <c:pt idx="1079">
                  <c:v>184.9</c:v>
                </c:pt>
                <c:pt idx="1080">
                  <c:v>184.54</c:v>
                </c:pt>
                <c:pt idx="1081">
                  <c:v>183.7</c:v>
                </c:pt>
                <c:pt idx="1082">
                  <c:v>180.35</c:v>
                </c:pt>
                <c:pt idx="1083">
                  <c:v>174.57</c:v>
                </c:pt>
                <c:pt idx="1084">
                  <c:v>169.81</c:v>
                </c:pt>
                <c:pt idx="1085">
                  <c:v>167.23</c:v>
                </c:pt>
                <c:pt idx="1086">
                  <c:v>165.91</c:v>
                </c:pt>
                <c:pt idx="1087">
                  <c:v>164.99</c:v>
                </c:pt>
                <c:pt idx="1088">
                  <c:v>164.18</c:v>
                </c:pt>
                <c:pt idx="1089">
                  <c:v>163.41999999999999</c:v>
                </c:pt>
                <c:pt idx="1090">
                  <c:v>162.69</c:v>
                </c:pt>
                <c:pt idx="1091">
                  <c:v>161.94</c:v>
                </c:pt>
                <c:pt idx="1092">
                  <c:v>161.09</c:v>
                </c:pt>
                <c:pt idx="1093">
                  <c:v>159.96</c:v>
                </c:pt>
                <c:pt idx="1094">
                  <c:v>158.03</c:v>
                </c:pt>
                <c:pt idx="1095">
                  <c:v>154.30000000000001</c:v>
                </c:pt>
                <c:pt idx="1096">
                  <c:v>148.41</c:v>
                </c:pt>
                <c:pt idx="1097">
                  <c:v>143.30000000000001</c:v>
                </c:pt>
                <c:pt idx="1098">
                  <c:v>140.38999999999999</c:v>
                </c:pt>
                <c:pt idx="1099">
                  <c:v>138.87</c:v>
                </c:pt>
                <c:pt idx="1100">
                  <c:v>137.83000000000001</c:v>
                </c:pt>
                <c:pt idx="1101">
                  <c:v>136.9</c:v>
                </c:pt>
                <c:pt idx="1102">
                  <c:v>136.03</c:v>
                </c:pt>
                <c:pt idx="1103">
                  <c:v>135.18</c:v>
                </c:pt>
                <c:pt idx="1104">
                  <c:v>134.29</c:v>
                </c:pt>
                <c:pt idx="1105">
                  <c:v>133.38999999999999</c:v>
                </c:pt>
                <c:pt idx="1106">
                  <c:v>132.5</c:v>
                </c:pt>
                <c:pt idx="1107">
                  <c:v>131.65</c:v>
                </c:pt>
                <c:pt idx="1108">
                  <c:v>130.84</c:v>
                </c:pt>
                <c:pt idx="1109">
                  <c:v>130.05000000000001</c:v>
                </c:pt>
                <c:pt idx="1110">
                  <c:v>129.26</c:v>
                </c:pt>
                <c:pt idx="1111">
                  <c:v>128.46</c:v>
                </c:pt>
                <c:pt idx="1112">
                  <c:v>127.67</c:v>
                </c:pt>
                <c:pt idx="1113">
                  <c:v>126.89</c:v>
                </c:pt>
                <c:pt idx="1114">
                  <c:v>126.1</c:v>
                </c:pt>
                <c:pt idx="1115">
                  <c:v>125.28</c:v>
                </c:pt>
                <c:pt idx="1116">
                  <c:v>124.45</c:v>
                </c:pt>
                <c:pt idx="1117">
                  <c:v>123.64</c:v>
                </c:pt>
                <c:pt idx="1118">
                  <c:v>122.86</c:v>
                </c:pt>
                <c:pt idx="1119">
                  <c:v>122.09</c:v>
                </c:pt>
                <c:pt idx="1120">
                  <c:v>121.29</c:v>
                </c:pt>
                <c:pt idx="1121">
                  <c:v>120.41</c:v>
                </c:pt>
                <c:pt idx="1122">
                  <c:v>119.45</c:v>
                </c:pt>
                <c:pt idx="1123">
                  <c:v>118.16</c:v>
                </c:pt>
                <c:pt idx="1124">
                  <c:v>102.03</c:v>
                </c:pt>
                <c:pt idx="1125">
                  <c:v>50.51</c:v>
                </c:pt>
                <c:pt idx="1126">
                  <c:v>10.99</c:v>
                </c:pt>
                <c:pt idx="1127">
                  <c:v>-1.0920000000000001</c:v>
                </c:pt>
                <c:pt idx="1128">
                  <c:v>-1.4810000000000001</c:v>
                </c:pt>
                <c:pt idx="1129">
                  <c:v>-0.78</c:v>
                </c:pt>
                <c:pt idx="1130">
                  <c:v>-0.74180000000000001</c:v>
                </c:pt>
                <c:pt idx="1131">
                  <c:v>-0.83750000000000002</c:v>
                </c:pt>
                <c:pt idx="1132">
                  <c:v>-0.85760000000000003</c:v>
                </c:pt>
                <c:pt idx="1133">
                  <c:v>-0.8488</c:v>
                </c:pt>
                <c:pt idx="1134">
                  <c:v>-0.8448</c:v>
                </c:pt>
                <c:pt idx="1135">
                  <c:v>-0.84450000000000003</c:v>
                </c:pt>
                <c:pt idx="1136">
                  <c:v>-0.84560000000000002</c:v>
                </c:pt>
                <c:pt idx="1137">
                  <c:v>-0.84599999999999997</c:v>
                </c:pt>
                <c:pt idx="1138">
                  <c:v>-0.84609999999999996</c:v>
                </c:pt>
                <c:pt idx="1139">
                  <c:v>-0.84719999999999995</c:v>
                </c:pt>
                <c:pt idx="1140">
                  <c:v>-0.84760000000000002</c:v>
                </c:pt>
                <c:pt idx="1141">
                  <c:v>-0.84660000000000002</c:v>
                </c:pt>
                <c:pt idx="1142">
                  <c:v>-0.84609999999999996</c:v>
                </c:pt>
                <c:pt idx="1143">
                  <c:v>-0.84660000000000002</c:v>
                </c:pt>
                <c:pt idx="1144">
                  <c:v>-0.8478</c:v>
                </c:pt>
                <c:pt idx="1145">
                  <c:v>-0.8488</c:v>
                </c:pt>
                <c:pt idx="1146">
                  <c:v>-0.84950000000000003</c:v>
                </c:pt>
                <c:pt idx="1147">
                  <c:v>-0.84970000000000001</c:v>
                </c:pt>
                <c:pt idx="1148">
                  <c:v>-0.85060000000000002</c:v>
                </c:pt>
                <c:pt idx="1149">
                  <c:v>-0.85209999999999997</c:v>
                </c:pt>
                <c:pt idx="1150">
                  <c:v>-0.85240000000000005</c:v>
                </c:pt>
                <c:pt idx="1151">
                  <c:v>-0.85260000000000002</c:v>
                </c:pt>
                <c:pt idx="1152">
                  <c:v>-0.85319999999999996</c:v>
                </c:pt>
                <c:pt idx="1153">
                  <c:v>-0.85329999999999995</c:v>
                </c:pt>
                <c:pt idx="1154">
                  <c:v>-0.85440000000000005</c:v>
                </c:pt>
                <c:pt idx="1155">
                  <c:v>-0.85529999999999995</c:v>
                </c:pt>
                <c:pt idx="1156">
                  <c:v>-0.85299999999999998</c:v>
                </c:pt>
                <c:pt idx="1157">
                  <c:v>-0.85089999999999999</c:v>
                </c:pt>
                <c:pt idx="1158">
                  <c:v>-0.84989999999999999</c:v>
                </c:pt>
                <c:pt idx="1159">
                  <c:v>-0.84989999999999999</c:v>
                </c:pt>
                <c:pt idx="1160">
                  <c:v>-0.84989999999999999</c:v>
                </c:pt>
                <c:pt idx="1161">
                  <c:v>-0.85040000000000004</c:v>
                </c:pt>
                <c:pt idx="1162">
                  <c:v>-0.85160000000000002</c:v>
                </c:pt>
                <c:pt idx="1163">
                  <c:v>-0.85350000000000004</c:v>
                </c:pt>
                <c:pt idx="1164">
                  <c:v>-0.85429999999999995</c:v>
                </c:pt>
                <c:pt idx="1165">
                  <c:v>-0.85360000000000003</c:v>
                </c:pt>
                <c:pt idx="1166">
                  <c:v>-0.85329999999999995</c:v>
                </c:pt>
                <c:pt idx="1167">
                  <c:v>-0.85309999999999997</c:v>
                </c:pt>
                <c:pt idx="1168">
                  <c:v>-0.85360000000000003</c:v>
                </c:pt>
                <c:pt idx="1169">
                  <c:v>-0.85519999999999996</c:v>
                </c:pt>
                <c:pt idx="1170">
                  <c:v>-0.85599999999999998</c:v>
                </c:pt>
                <c:pt idx="1171">
                  <c:v>-0.85580000000000001</c:v>
                </c:pt>
                <c:pt idx="1172">
                  <c:v>-0.85550000000000004</c:v>
                </c:pt>
                <c:pt idx="1173">
                  <c:v>-0.85509999999999997</c:v>
                </c:pt>
                <c:pt idx="1174">
                  <c:v>-0.85580000000000001</c:v>
                </c:pt>
                <c:pt idx="1175">
                  <c:v>-0.85599999999999998</c:v>
                </c:pt>
                <c:pt idx="1176">
                  <c:v>-0.85650000000000004</c:v>
                </c:pt>
                <c:pt idx="1177">
                  <c:v>-0.85719999999999996</c:v>
                </c:pt>
                <c:pt idx="1178">
                  <c:v>-0.85680000000000001</c:v>
                </c:pt>
                <c:pt idx="1179">
                  <c:v>-0.85580000000000001</c:v>
                </c:pt>
                <c:pt idx="1180">
                  <c:v>-0.85660000000000003</c:v>
                </c:pt>
                <c:pt idx="1181">
                  <c:v>-0.85809999999999997</c:v>
                </c:pt>
                <c:pt idx="1182">
                  <c:v>-0.85819999999999996</c:v>
                </c:pt>
                <c:pt idx="1183">
                  <c:v>-0.85799999999999998</c:v>
                </c:pt>
                <c:pt idx="1184">
                  <c:v>-0.85809999999999997</c:v>
                </c:pt>
                <c:pt idx="1185">
                  <c:v>-0.85809999999999997</c:v>
                </c:pt>
                <c:pt idx="1186">
                  <c:v>-0.85780000000000001</c:v>
                </c:pt>
                <c:pt idx="1187">
                  <c:v>-0.85680000000000001</c:v>
                </c:pt>
                <c:pt idx="1188">
                  <c:v>-0.85719999999999996</c:v>
                </c:pt>
                <c:pt idx="1189">
                  <c:v>-0.85899999999999999</c:v>
                </c:pt>
                <c:pt idx="1190">
                  <c:v>-0.86029999999999995</c:v>
                </c:pt>
                <c:pt idx="1191">
                  <c:v>-0.8599</c:v>
                </c:pt>
                <c:pt idx="1192">
                  <c:v>-0.8599</c:v>
                </c:pt>
                <c:pt idx="1193">
                  <c:v>-0.86070000000000002</c:v>
                </c:pt>
                <c:pt idx="1194">
                  <c:v>-0.86099999999999999</c:v>
                </c:pt>
                <c:pt idx="1195">
                  <c:v>-0.86</c:v>
                </c:pt>
                <c:pt idx="1196">
                  <c:v>-0.85860000000000003</c:v>
                </c:pt>
                <c:pt idx="1197">
                  <c:v>-0.8589</c:v>
                </c:pt>
                <c:pt idx="1198">
                  <c:v>-0.85980000000000001</c:v>
                </c:pt>
                <c:pt idx="1199">
                  <c:v>-0.86129999999999995</c:v>
                </c:pt>
                <c:pt idx="1200">
                  <c:v>-0.86319999999999997</c:v>
                </c:pt>
                <c:pt idx="1201">
                  <c:v>-0.86419999999999997</c:v>
                </c:pt>
                <c:pt idx="1202">
                  <c:v>-0.86370000000000002</c:v>
                </c:pt>
                <c:pt idx="1203">
                  <c:v>-0.86240000000000006</c:v>
                </c:pt>
                <c:pt idx="1204">
                  <c:v>-0.86329999999999996</c:v>
                </c:pt>
                <c:pt idx="1205">
                  <c:v>-0.86460000000000004</c:v>
                </c:pt>
                <c:pt idx="1206">
                  <c:v>-0.86419999999999997</c:v>
                </c:pt>
                <c:pt idx="1207">
                  <c:v>-0.86309999999999998</c:v>
                </c:pt>
                <c:pt idx="1208">
                  <c:v>-0.86250000000000004</c:v>
                </c:pt>
                <c:pt idx="1209">
                  <c:v>-0.86219999999999997</c:v>
                </c:pt>
                <c:pt idx="1210">
                  <c:v>-0.86299999999999999</c:v>
                </c:pt>
                <c:pt idx="1211">
                  <c:v>-0.86429999999999996</c:v>
                </c:pt>
                <c:pt idx="1212">
                  <c:v>-0.86529999999999996</c:v>
                </c:pt>
                <c:pt idx="1213">
                  <c:v>-0.86599999999999999</c:v>
                </c:pt>
                <c:pt idx="1214">
                  <c:v>-0.86599999999999999</c:v>
                </c:pt>
                <c:pt idx="1215">
                  <c:v>-0.8659</c:v>
                </c:pt>
                <c:pt idx="1216">
                  <c:v>-0.86599999999999999</c:v>
                </c:pt>
                <c:pt idx="1217">
                  <c:v>-0.86629999999999996</c:v>
                </c:pt>
                <c:pt idx="1218">
                  <c:v>-0.86599999999999999</c:v>
                </c:pt>
                <c:pt idx="1219">
                  <c:v>-0.86539999999999995</c:v>
                </c:pt>
                <c:pt idx="1220">
                  <c:v>-0.86429999999999996</c:v>
                </c:pt>
                <c:pt idx="1221">
                  <c:v>-0.8639</c:v>
                </c:pt>
                <c:pt idx="1222">
                  <c:v>-0.86439999999999995</c:v>
                </c:pt>
                <c:pt idx="1223">
                  <c:v>-0.86499999999999999</c:v>
                </c:pt>
                <c:pt idx="1224">
                  <c:v>-0.86529999999999996</c:v>
                </c:pt>
                <c:pt idx="1225">
                  <c:v>-0.86550000000000005</c:v>
                </c:pt>
                <c:pt idx="1226">
                  <c:v>-0.86550000000000005</c:v>
                </c:pt>
                <c:pt idx="1227">
                  <c:v>-0.86560000000000004</c:v>
                </c:pt>
                <c:pt idx="1228">
                  <c:v>-0.86619999999999997</c:v>
                </c:pt>
                <c:pt idx="1229">
                  <c:v>-0.86709999999999998</c:v>
                </c:pt>
                <c:pt idx="1230">
                  <c:v>-0.86660000000000004</c:v>
                </c:pt>
                <c:pt idx="1231">
                  <c:v>-0.86519999999999997</c:v>
                </c:pt>
                <c:pt idx="1232">
                  <c:v>-0.86450000000000005</c:v>
                </c:pt>
                <c:pt idx="1233">
                  <c:v>-0.86360000000000003</c:v>
                </c:pt>
                <c:pt idx="1234">
                  <c:v>-0.86360000000000003</c:v>
                </c:pt>
                <c:pt idx="1235">
                  <c:v>-0.86419999999999997</c:v>
                </c:pt>
                <c:pt idx="1236">
                  <c:v>-0.86480000000000001</c:v>
                </c:pt>
                <c:pt idx="1237">
                  <c:v>-0.86629999999999996</c:v>
                </c:pt>
                <c:pt idx="1238">
                  <c:v>-0.86729999999999996</c:v>
                </c:pt>
                <c:pt idx="1239">
                  <c:v>-0.86599999999999999</c:v>
                </c:pt>
                <c:pt idx="1240">
                  <c:v>-0.86529999999999996</c:v>
                </c:pt>
                <c:pt idx="1241">
                  <c:v>-0.86639999999999995</c:v>
                </c:pt>
                <c:pt idx="1242">
                  <c:v>-0.86770000000000003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DCFC-4335-A86C-4638E15F8F72}"/>
            </c:ext>
          </c:extLst>
        </c:ser>
        <c:ser>
          <c:idx val="13"/>
          <c:order val="12"/>
          <c:tx>
            <c:strRef>
              <c:f>'S13'!$G$1</c:f>
              <c:strCache>
                <c:ptCount val="1"/>
                <c:pt idx="0">
                  <c:v>S13</c:v>
                </c:pt>
              </c:strCache>
            </c:strRef>
          </c:tx>
          <c:spPr>
            <a:ln w="25400" cap="rnd">
              <a:solidFill>
                <a:srgbClr val="000000"/>
              </a:solidFill>
              <a:prstDash val="dot"/>
              <a:round/>
            </a:ln>
            <a:effectLst/>
          </c:spPr>
          <c:marker>
            <c:symbol val="none"/>
          </c:marker>
          <c:xVal>
            <c:numRef>
              <c:f>'S13'!$E$2:$E$3200</c:f>
              <c:numCache>
                <c:formatCode>General</c:formatCode>
                <c:ptCount val="3199"/>
                <c:pt idx="0">
                  <c:v>4.4999999999999999E-4</c:v>
                </c:pt>
                <c:pt idx="1">
                  <c:v>4.8000000000000001E-4</c:v>
                </c:pt>
                <c:pt idx="2">
                  <c:v>4.8999999999999998E-4</c:v>
                </c:pt>
                <c:pt idx="3">
                  <c:v>5.0000000000000001E-4</c:v>
                </c:pt>
                <c:pt idx="4">
                  <c:v>5.1999999999999995E-4</c:v>
                </c:pt>
                <c:pt idx="5">
                  <c:v>5.1000000000000004E-4</c:v>
                </c:pt>
                <c:pt idx="6">
                  <c:v>4.8999999999999998E-4</c:v>
                </c:pt>
                <c:pt idx="7">
                  <c:v>5.0000000000000001E-4</c:v>
                </c:pt>
                <c:pt idx="8">
                  <c:v>5.2999999999999998E-4</c:v>
                </c:pt>
                <c:pt idx="9">
                  <c:v>5.5000000000000003E-4</c:v>
                </c:pt>
                <c:pt idx="10">
                  <c:v>5.8E-4</c:v>
                </c:pt>
                <c:pt idx="11">
                  <c:v>8.8000000000000003E-4</c:v>
                </c:pt>
                <c:pt idx="12">
                  <c:v>1.65E-3</c:v>
                </c:pt>
                <c:pt idx="13">
                  <c:v>2.7699999999999999E-3</c:v>
                </c:pt>
                <c:pt idx="14">
                  <c:v>4.0699999999999998E-3</c:v>
                </c:pt>
                <c:pt idx="15">
                  <c:v>5.4999999999999997E-3</c:v>
                </c:pt>
                <c:pt idx="16">
                  <c:v>7.0099999999999997E-3</c:v>
                </c:pt>
                <c:pt idx="17">
                  <c:v>8.5900000000000004E-3</c:v>
                </c:pt>
                <c:pt idx="18">
                  <c:v>1.0240000000000001E-2</c:v>
                </c:pt>
                <c:pt idx="19">
                  <c:v>1.192E-2</c:v>
                </c:pt>
                <c:pt idx="20">
                  <c:v>1.3599999999999999E-2</c:v>
                </c:pt>
                <c:pt idx="21">
                  <c:v>1.5299999999999999E-2</c:v>
                </c:pt>
                <c:pt idx="22">
                  <c:v>1.7010000000000001E-2</c:v>
                </c:pt>
                <c:pt idx="23">
                  <c:v>1.8710000000000001E-2</c:v>
                </c:pt>
                <c:pt idx="24">
                  <c:v>2.036E-2</c:v>
                </c:pt>
                <c:pt idx="25">
                  <c:v>2.206E-2</c:v>
                </c:pt>
                <c:pt idx="26">
                  <c:v>2.3769999999999999E-2</c:v>
                </c:pt>
                <c:pt idx="27">
                  <c:v>2.5100000000000001E-2</c:v>
                </c:pt>
                <c:pt idx="28">
                  <c:v>2.6259999999999999E-2</c:v>
                </c:pt>
                <c:pt idx="29">
                  <c:v>2.743E-2</c:v>
                </c:pt>
                <c:pt idx="30">
                  <c:v>2.8570000000000002E-2</c:v>
                </c:pt>
                <c:pt idx="31">
                  <c:v>2.962E-2</c:v>
                </c:pt>
                <c:pt idx="32">
                  <c:v>3.0589999999999999E-2</c:v>
                </c:pt>
                <c:pt idx="33">
                  <c:v>3.15E-2</c:v>
                </c:pt>
                <c:pt idx="34">
                  <c:v>3.2329999999999998E-2</c:v>
                </c:pt>
                <c:pt idx="35">
                  <c:v>3.3119999999999997E-2</c:v>
                </c:pt>
                <c:pt idx="36">
                  <c:v>3.3840000000000002E-2</c:v>
                </c:pt>
                <c:pt idx="37">
                  <c:v>3.4479999999999997E-2</c:v>
                </c:pt>
                <c:pt idx="38">
                  <c:v>3.5049999999999998E-2</c:v>
                </c:pt>
                <c:pt idx="39">
                  <c:v>3.5549999999999998E-2</c:v>
                </c:pt>
                <c:pt idx="40">
                  <c:v>3.5970000000000002E-2</c:v>
                </c:pt>
                <c:pt idx="41">
                  <c:v>3.6319999999999998E-2</c:v>
                </c:pt>
                <c:pt idx="42">
                  <c:v>3.6630000000000003E-2</c:v>
                </c:pt>
                <c:pt idx="43">
                  <c:v>3.6889999999999999E-2</c:v>
                </c:pt>
                <c:pt idx="44">
                  <c:v>3.7100000000000001E-2</c:v>
                </c:pt>
                <c:pt idx="45">
                  <c:v>3.7280000000000001E-2</c:v>
                </c:pt>
                <c:pt idx="46">
                  <c:v>3.7429999999999998E-2</c:v>
                </c:pt>
                <c:pt idx="47">
                  <c:v>3.7539999999999997E-2</c:v>
                </c:pt>
                <c:pt idx="48">
                  <c:v>3.7580000000000002E-2</c:v>
                </c:pt>
                <c:pt idx="49">
                  <c:v>3.7569999999999999E-2</c:v>
                </c:pt>
                <c:pt idx="50">
                  <c:v>3.7519999999999998E-2</c:v>
                </c:pt>
                <c:pt idx="51">
                  <c:v>3.7449999999999997E-2</c:v>
                </c:pt>
                <c:pt idx="52">
                  <c:v>3.7339999999999998E-2</c:v>
                </c:pt>
                <c:pt idx="53">
                  <c:v>3.721E-2</c:v>
                </c:pt>
                <c:pt idx="54">
                  <c:v>3.705E-2</c:v>
                </c:pt>
                <c:pt idx="55">
                  <c:v>3.687E-2</c:v>
                </c:pt>
                <c:pt idx="56">
                  <c:v>3.6679999999999997E-2</c:v>
                </c:pt>
                <c:pt idx="57">
                  <c:v>3.6519999999999997E-2</c:v>
                </c:pt>
                <c:pt idx="58">
                  <c:v>3.6389999999999999E-2</c:v>
                </c:pt>
                <c:pt idx="59">
                  <c:v>3.6269999999999997E-2</c:v>
                </c:pt>
                <c:pt idx="60">
                  <c:v>3.619E-2</c:v>
                </c:pt>
                <c:pt idx="61">
                  <c:v>3.6150000000000002E-2</c:v>
                </c:pt>
                <c:pt idx="62">
                  <c:v>3.6119999999999999E-2</c:v>
                </c:pt>
                <c:pt idx="63">
                  <c:v>3.6119999999999999E-2</c:v>
                </c:pt>
                <c:pt idx="64">
                  <c:v>3.6179999999999997E-2</c:v>
                </c:pt>
                <c:pt idx="65">
                  <c:v>3.6260000000000001E-2</c:v>
                </c:pt>
                <c:pt idx="66">
                  <c:v>3.6389999999999999E-2</c:v>
                </c:pt>
                <c:pt idx="67">
                  <c:v>3.6589999999999998E-2</c:v>
                </c:pt>
                <c:pt idx="68">
                  <c:v>3.6850000000000001E-2</c:v>
                </c:pt>
                <c:pt idx="69">
                  <c:v>3.7229999999999999E-2</c:v>
                </c:pt>
                <c:pt idx="70">
                  <c:v>3.7650000000000003E-2</c:v>
                </c:pt>
                <c:pt idx="71">
                  <c:v>3.805E-2</c:v>
                </c:pt>
                <c:pt idx="72">
                  <c:v>3.8460000000000001E-2</c:v>
                </c:pt>
                <c:pt idx="73">
                  <c:v>3.8929999999999999E-2</c:v>
                </c:pt>
                <c:pt idx="74">
                  <c:v>3.9440000000000003E-2</c:v>
                </c:pt>
                <c:pt idx="75">
                  <c:v>4.002E-2</c:v>
                </c:pt>
                <c:pt idx="76">
                  <c:v>4.0689999999999997E-2</c:v>
                </c:pt>
                <c:pt idx="77">
                  <c:v>4.1410000000000002E-2</c:v>
                </c:pt>
                <c:pt idx="78">
                  <c:v>4.2209999999999998E-2</c:v>
                </c:pt>
                <c:pt idx="79">
                  <c:v>4.3119999999999999E-2</c:v>
                </c:pt>
                <c:pt idx="80">
                  <c:v>4.4110000000000003E-2</c:v>
                </c:pt>
                <c:pt idx="81">
                  <c:v>4.512E-2</c:v>
                </c:pt>
                <c:pt idx="82">
                  <c:v>4.6149999999999997E-2</c:v>
                </c:pt>
                <c:pt idx="83">
                  <c:v>4.7219999999999998E-2</c:v>
                </c:pt>
                <c:pt idx="84">
                  <c:v>4.8349999999999997E-2</c:v>
                </c:pt>
                <c:pt idx="85">
                  <c:v>4.9520000000000002E-2</c:v>
                </c:pt>
                <c:pt idx="86">
                  <c:v>5.0750000000000003E-2</c:v>
                </c:pt>
                <c:pt idx="87">
                  <c:v>5.2069999999999998E-2</c:v>
                </c:pt>
                <c:pt idx="88">
                  <c:v>5.3440000000000001E-2</c:v>
                </c:pt>
                <c:pt idx="89">
                  <c:v>5.4899999999999997E-2</c:v>
                </c:pt>
                <c:pt idx="90">
                  <c:v>5.6439999999999997E-2</c:v>
                </c:pt>
                <c:pt idx="91">
                  <c:v>5.8069999999999997E-2</c:v>
                </c:pt>
                <c:pt idx="92">
                  <c:v>5.9790000000000003E-2</c:v>
                </c:pt>
                <c:pt idx="93">
                  <c:v>6.1650000000000003E-2</c:v>
                </c:pt>
                <c:pt idx="94">
                  <c:v>6.361E-2</c:v>
                </c:pt>
                <c:pt idx="95">
                  <c:v>6.5629999999999994E-2</c:v>
                </c:pt>
                <c:pt idx="96">
                  <c:v>6.769E-2</c:v>
                </c:pt>
                <c:pt idx="97">
                  <c:v>6.9830000000000003E-2</c:v>
                </c:pt>
                <c:pt idx="98">
                  <c:v>7.2040000000000007E-2</c:v>
                </c:pt>
                <c:pt idx="99">
                  <c:v>7.4319999999999997E-2</c:v>
                </c:pt>
                <c:pt idx="100">
                  <c:v>7.6660000000000006E-2</c:v>
                </c:pt>
                <c:pt idx="101">
                  <c:v>7.911E-2</c:v>
                </c:pt>
                <c:pt idx="102">
                  <c:v>8.1670000000000006E-2</c:v>
                </c:pt>
                <c:pt idx="103">
                  <c:v>8.4320000000000006E-2</c:v>
                </c:pt>
                <c:pt idx="104">
                  <c:v>8.6929999999999993E-2</c:v>
                </c:pt>
                <c:pt idx="105">
                  <c:v>8.9510000000000006E-2</c:v>
                </c:pt>
                <c:pt idx="106">
                  <c:v>9.2289999999999997E-2</c:v>
                </c:pt>
                <c:pt idx="107">
                  <c:v>9.529E-2</c:v>
                </c:pt>
                <c:pt idx="108">
                  <c:v>9.8449999999999996E-2</c:v>
                </c:pt>
                <c:pt idx="109">
                  <c:v>0.1017</c:v>
                </c:pt>
                <c:pt idx="110">
                  <c:v>0.1051</c:v>
                </c:pt>
                <c:pt idx="111">
                  <c:v>0.1086</c:v>
                </c:pt>
                <c:pt idx="112">
                  <c:v>0.1123</c:v>
                </c:pt>
                <c:pt idx="113">
                  <c:v>0.11609999999999999</c:v>
                </c:pt>
                <c:pt idx="114">
                  <c:v>0.12</c:v>
                </c:pt>
                <c:pt idx="115">
                  <c:v>0.124</c:v>
                </c:pt>
                <c:pt idx="116">
                  <c:v>0.12820000000000001</c:v>
                </c:pt>
                <c:pt idx="117">
                  <c:v>0.13239999999999999</c:v>
                </c:pt>
                <c:pt idx="118">
                  <c:v>0.13669999999999999</c:v>
                </c:pt>
                <c:pt idx="119">
                  <c:v>0.1411</c:v>
                </c:pt>
                <c:pt idx="120">
                  <c:v>0.1457</c:v>
                </c:pt>
                <c:pt idx="121">
                  <c:v>0.15049999999999999</c:v>
                </c:pt>
                <c:pt idx="122">
                  <c:v>0.15540000000000001</c:v>
                </c:pt>
                <c:pt idx="123">
                  <c:v>0.1605</c:v>
                </c:pt>
                <c:pt idx="124">
                  <c:v>0.1658</c:v>
                </c:pt>
                <c:pt idx="125">
                  <c:v>0.17119999999999999</c:v>
                </c:pt>
                <c:pt idx="126">
                  <c:v>0.17680000000000001</c:v>
                </c:pt>
                <c:pt idx="127">
                  <c:v>0.18260000000000001</c:v>
                </c:pt>
                <c:pt idx="128">
                  <c:v>0.18859999999999999</c:v>
                </c:pt>
                <c:pt idx="129">
                  <c:v>0.1948</c:v>
                </c:pt>
                <c:pt idx="130">
                  <c:v>0.20130000000000001</c:v>
                </c:pt>
                <c:pt idx="131">
                  <c:v>0.20799999999999999</c:v>
                </c:pt>
                <c:pt idx="132">
                  <c:v>0.215</c:v>
                </c:pt>
                <c:pt idx="133">
                  <c:v>0.22220000000000001</c:v>
                </c:pt>
                <c:pt idx="134">
                  <c:v>0.2296</c:v>
                </c:pt>
                <c:pt idx="135">
                  <c:v>0.23710000000000001</c:v>
                </c:pt>
                <c:pt idx="136">
                  <c:v>0.24490000000000001</c:v>
                </c:pt>
                <c:pt idx="137">
                  <c:v>0.25290000000000001</c:v>
                </c:pt>
                <c:pt idx="138">
                  <c:v>0.26119999999999999</c:v>
                </c:pt>
                <c:pt idx="139">
                  <c:v>0.26989999999999997</c:v>
                </c:pt>
                <c:pt idx="140">
                  <c:v>0.27879999999999999</c:v>
                </c:pt>
                <c:pt idx="141">
                  <c:v>0.2878</c:v>
                </c:pt>
                <c:pt idx="142">
                  <c:v>0.29699999999999999</c:v>
                </c:pt>
                <c:pt idx="143">
                  <c:v>0.30649999999999999</c:v>
                </c:pt>
                <c:pt idx="144">
                  <c:v>0.316</c:v>
                </c:pt>
                <c:pt idx="145">
                  <c:v>0.32569999999999999</c:v>
                </c:pt>
                <c:pt idx="146">
                  <c:v>0.33560000000000001</c:v>
                </c:pt>
                <c:pt idx="147">
                  <c:v>0.34549999999999997</c:v>
                </c:pt>
                <c:pt idx="148">
                  <c:v>0.3553</c:v>
                </c:pt>
                <c:pt idx="149">
                  <c:v>0.36530000000000001</c:v>
                </c:pt>
                <c:pt idx="150">
                  <c:v>0.37559999999999999</c:v>
                </c:pt>
                <c:pt idx="151">
                  <c:v>0.38600000000000001</c:v>
                </c:pt>
                <c:pt idx="152">
                  <c:v>0.39600000000000002</c:v>
                </c:pt>
                <c:pt idx="153">
                  <c:v>0.40570000000000001</c:v>
                </c:pt>
                <c:pt idx="154">
                  <c:v>0.4153</c:v>
                </c:pt>
                <c:pt idx="155">
                  <c:v>0.4249</c:v>
                </c:pt>
                <c:pt idx="156">
                  <c:v>0.43459999999999999</c:v>
                </c:pt>
                <c:pt idx="157">
                  <c:v>0.44440000000000002</c:v>
                </c:pt>
                <c:pt idx="158">
                  <c:v>0.45419999999999999</c:v>
                </c:pt>
                <c:pt idx="159">
                  <c:v>0.46389999999999998</c:v>
                </c:pt>
                <c:pt idx="160">
                  <c:v>0.47370000000000001</c:v>
                </c:pt>
                <c:pt idx="161">
                  <c:v>0.4834</c:v>
                </c:pt>
                <c:pt idx="162">
                  <c:v>0.49309999999999998</c:v>
                </c:pt>
                <c:pt idx="163">
                  <c:v>0.50270000000000004</c:v>
                </c:pt>
                <c:pt idx="164">
                  <c:v>0.51229999999999998</c:v>
                </c:pt>
                <c:pt idx="165">
                  <c:v>0.52180000000000004</c:v>
                </c:pt>
                <c:pt idx="166">
                  <c:v>0.53139999999999998</c:v>
                </c:pt>
                <c:pt idx="167">
                  <c:v>0.54110000000000003</c:v>
                </c:pt>
                <c:pt idx="168">
                  <c:v>0.55049999999999999</c:v>
                </c:pt>
                <c:pt idx="169">
                  <c:v>0.55979999999999996</c:v>
                </c:pt>
                <c:pt idx="170">
                  <c:v>0.56910000000000005</c:v>
                </c:pt>
                <c:pt idx="171">
                  <c:v>0.57850000000000001</c:v>
                </c:pt>
                <c:pt idx="172">
                  <c:v>0.58789999999999998</c:v>
                </c:pt>
                <c:pt idx="173">
                  <c:v>0.59719999999999995</c:v>
                </c:pt>
                <c:pt idx="174">
                  <c:v>0.60660000000000003</c:v>
                </c:pt>
                <c:pt idx="175">
                  <c:v>0.6159</c:v>
                </c:pt>
                <c:pt idx="176">
                  <c:v>0.62529999999999997</c:v>
                </c:pt>
                <c:pt idx="177">
                  <c:v>0.63460000000000005</c:v>
                </c:pt>
                <c:pt idx="178">
                  <c:v>0.64390000000000003</c:v>
                </c:pt>
                <c:pt idx="179">
                  <c:v>0.6532</c:v>
                </c:pt>
                <c:pt idx="180">
                  <c:v>0.66249999999999998</c:v>
                </c:pt>
                <c:pt idx="181">
                  <c:v>0.67169999999999996</c:v>
                </c:pt>
                <c:pt idx="182">
                  <c:v>0.68089999999999995</c:v>
                </c:pt>
                <c:pt idx="183">
                  <c:v>0.69</c:v>
                </c:pt>
                <c:pt idx="184">
                  <c:v>0.69910000000000005</c:v>
                </c:pt>
                <c:pt idx="185">
                  <c:v>0.70820000000000005</c:v>
                </c:pt>
                <c:pt idx="186">
                  <c:v>0.71730000000000005</c:v>
                </c:pt>
                <c:pt idx="187">
                  <c:v>0.72629999999999995</c:v>
                </c:pt>
                <c:pt idx="188">
                  <c:v>0.73519999999999996</c:v>
                </c:pt>
                <c:pt idx="189">
                  <c:v>0.74399999999999999</c:v>
                </c:pt>
                <c:pt idx="190">
                  <c:v>0.75280000000000002</c:v>
                </c:pt>
                <c:pt idx="191">
                  <c:v>0.76149999999999995</c:v>
                </c:pt>
                <c:pt idx="192">
                  <c:v>0.7702</c:v>
                </c:pt>
                <c:pt idx="193">
                  <c:v>0.77900000000000003</c:v>
                </c:pt>
                <c:pt idx="194">
                  <c:v>0.78759999999999997</c:v>
                </c:pt>
                <c:pt idx="195">
                  <c:v>0.79620000000000002</c:v>
                </c:pt>
                <c:pt idx="196">
                  <c:v>0.80479999999999996</c:v>
                </c:pt>
                <c:pt idx="197">
                  <c:v>0.81330000000000002</c:v>
                </c:pt>
                <c:pt idx="198">
                  <c:v>0.82179999999999997</c:v>
                </c:pt>
                <c:pt idx="199">
                  <c:v>0.83030000000000004</c:v>
                </c:pt>
                <c:pt idx="200">
                  <c:v>0.83889999999999998</c:v>
                </c:pt>
                <c:pt idx="201">
                  <c:v>0.84750000000000003</c:v>
                </c:pt>
                <c:pt idx="202">
                  <c:v>0.85599999999999998</c:v>
                </c:pt>
                <c:pt idx="203">
                  <c:v>0.86460000000000004</c:v>
                </c:pt>
                <c:pt idx="204">
                  <c:v>0.87319999999999998</c:v>
                </c:pt>
                <c:pt idx="205">
                  <c:v>0.88180000000000003</c:v>
                </c:pt>
                <c:pt idx="206">
                  <c:v>0.89029999999999998</c:v>
                </c:pt>
                <c:pt idx="207">
                  <c:v>0.89890000000000003</c:v>
                </c:pt>
                <c:pt idx="208">
                  <c:v>0.90759999999999996</c:v>
                </c:pt>
                <c:pt idx="209">
                  <c:v>0.91620000000000001</c:v>
                </c:pt>
                <c:pt idx="210">
                  <c:v>0.92479999999999996</c:v>
                </c:pt>
                <c:pt idx="211">
                  <c:v>0.9335</c:v>
                </c:pt>
                <c:pt idx="212">
                  <c:v>0.94230000000000003</c:v>
                </c:pt>
                <c:pt idx="213">
                  <c:v>0.95099999999999996</c:v>
                </c:pt>
                <c:pt idx="214">
                  <c:v>0.95979999999999999</c:v>
                </c:pt>
                <c:pt idx="215">
                  <c:v>0.96850000000000003</c:v>
                </c:pt>
                <c:pt idx="216">
                  <c:v>0.97719999999999996</c:v>
                </c:pt>
                <c:pt idx="217">
                  <c:v>0.98599999999999999</c:v>
                </c:pt>
                <c:pt idx="218">
                  <c:v>0.99470000000000003</c:v>
                </c:pt>
                <c:pt idx="219">
                  <c:v>1.0029999999999999</c:v>
                </c:pt>
                <c:pt idx="220">
                  <c:v>1.012</c:v>
                </c:pt>
                <c:pt idx="221">
                  <c:v>1.0209999999999999</c:v>
                </c:pt>
                <c:pt idx="222">
                  <c:v>1.03</c:v>
                </c:pt>
                <c:pt idx="223">
                  <c:v>1.0389999999999999</c:v>
                </c:pt>
                <c:pt idx="224">
                  <c:v>1.0469999999999999</c:v>
                </c:pt>
                <c:pt idx="225">
                  <c:v>1.056</c:v>
                </c:pt>
                <c:pt idx="226">
                  <c:v>1.0649999999999999</c:v>
                </c:pt>
                <c:pt idx="227">
                  <c:v>1.0740000000000001</c:v>
                </c:pt>
                <c:pt idx="228">
                  <c:v>1.083</c:v>
                </c:pt>
                <c:pt idx="229">
                  <c:v>1.0920000000000001</c:v>
                </c:pt>
                <c:pt idx="230">
                  <c:v>1.1000000000000001</c:v>
                </c:pt>
                <c:pt idx="231">
                  <c:v>1.109</c:v>
                </c:pt>
                <c:pt idx="232">
                  <c:v>1.1180000000000001</c:v>
                </c:pt>
                <c:pt idx="233">
                  <c:v>1.127</c:v>
                </c:pt>
                <c:pt idx="234">
                  <c:v>1.1359999999999999</c:v>
                </c:pt>
                <c:pt idx="235">
                  <c:v>1.145</c:v>
                </c:pt>
                <c:pt idx="236">
                  <c:v>1.1539999999999999</c:v>
                </c:pt>
                <c:pt idx="237">
                  <c:v>1.163</c:v>
                </c:pt>
                <c:pt idx="238">
                  <c:v>1.1719999999999999</c:v>
                </c:pt>
                <c:pt idx="239">
                  <c:v>1.181</c:v>
                </c:pt>
                <c:pt idx="240">
                  <c:v>1.19</c:v>
                </c:pt>
                <c:pt idx="241">
                  <c:v>1.1990000000000001</c:v>
                </c:pt>
                <c:pt idx="242">
                  <c:v>1.208</c:v>
                </c:pt>
                <c:pt idx="243">
                  <c:v>1.2170000000000001</c:v>
                </c:pt>
                <c:pt idx="244">
                  <c:v>1.226</c:v>
                </c:pt>
                <c:pt idx="245">
                  <c:v>1.2350000000000001</c:v>
                </c:pt>
                <c:pt idx="246">
                  <c:v>1.244</c:v>
                </c:pt>
                <c:pt idx="247">
                  <c:v>1.2529999999999999</c:v>
                </c:pt>
                <c:pt idx="248">
                  <c:v>1.262</c:v>
                </c:pt>
                <c:pt idx="249">
                  <c:v>1.2709999999999999</c:v>
                </c:pt>
                <c:pt idx="250">
                  <c:v>1.28</c:v>
                </c:pt>
                <c:pt idx="251">
                  <c:v>1.2889999999999999</c:v>
                </c:pt>
                <c:pt idx="252">
                  <c:v>1.298</c:v>
                </c:pt>
                <c:pt idx="253">
                  <c:v>1.3069999999999999</c:v>
                </c:pt>
                <c:pt idx="254">
                  <c:v>1.3160000000000001</c:v>
                </c:pt>
                <c:pt idx="255">
                  <c:v>1.325</c:v>
                </c:pt>
                <c:pt idx="256">
                  <c:v>1.3340000000000001</c:v>
                </c:pt>
                <c:pt idx="257">
                  <c:v>1.343</c:v>
                </c:pt>
                <c:pt idx="258">
                  <c:v>1.3520000000000001</c:v>
                </c:pt>
                <c:pt idx="259">
                  <c:v>1.361</c:v>
                </c:pt>
                <c:pt idx="260">
                  <c:v>1.37</c:v>
                </c:pt>
                <c:pt idx="261">
                  <c:v>1.379</c:v>
                </c:pt>
                <c:pt idx="262">
                  <c:v>1.3879999999999999</c:v>
                </c:pt>
                <c:pt idx="263">
                  <c:v>1.397</c:v>
                </c:pt>
                <c:pt idx="264">
                  <c:v>1.4059999999999999</c:v>
                </c:pt>
                <c:pt idx="265">
                  <c:v>1.415</c:v>
                </c:pt>
                <c:pt idx="266">
                  <c:v>1.4239999999999999</c:v>
                </c:pt>
                <c:pt idx="267">
                  <c:v>1.4330000000000001</c:v>
                </c:pt>
                <c:pt idx="268">
                  <c:v>1.4430000000000001</c:v>
                </c:pt>
                <c:pt idx="269">
                  <c:v>1.452</c:v>
                </c:pt>
                <c:pt idx="270">
                  <c:v>1.4610000000000001</c:v>
                </c:pt>
                <c:pt idx="271">
                  <c:v>1.47</c:v>
                </c:pt>
                <c:pt idx="272">
                  <c:v>1.4790000000000001</c:v>
                </c:pt>
                <c:pt idx="273">
                  <c:v>1.488</c:v>
                </c:pt>
                <c:pt idx="274">
                  <c:v>1.4970000000000001</c:v>
                </c:pt>
                <c:pt idx="275">
                  <c:v>1.506</c:v>
                </c:pt>
                <c:pt idx="276">
                  <c:v>1.5149999999999999</c:v>
                </c:pt>
                <c:pt idx="277">
                  <c:v>1.524</c:v>
                </c:pt>
                <c:pt idx="278">
                  <c:v>1.5329999999999999</c:v>
                </c:pt>
                <c:pt idx="279">
                  <c:v>1.542</c:v>
                </c:pt>
                <c:pt idx="280">
                  <c:v>1.5509999999999999</c:v>
                </c:pt>
                <c:pt idx="281">
                  <c:v>1.56</c:v>
                </c:pt>
                <c:pt idx="282">
                  <c:v>1.569</c:v>
                </c:pt>
                <c:pt idx="283">
                  <c:v>1.579</c:v>
                </c:pt>
                <c:pt idx="284">
                  <c:v>1.5880000000000001</c:v>
                </c:pt>
                <c:pt idx="285">
                  <c:v>1.597</c:v>
                </c:pt>
                <c:pt idx="286">
                  <c:v>1.6060000000000001</c:v>
                </c:pt>
                <c:pt idx="287">
                  <c:v>1.615</c:v>
                </c:pt>
                <c:pt idx="288">
                  <c:v>1.6240000000000001</c:v>
                </c:pt>
                <c:pt idx="289">
                  <c:v>1.633</c:v>
                </c:pt>
                <c:pt idx="290">
                  <c:v>1.6419999999999999</c:v>
                </c:pt>
                <c:pt idx="291">
                  <c:v>1.651</c:v>
                </c:pt>
                <c:pt idx="292">
                  <c:v>1.661</c:v>
                </c:pt>
                <c:pt idx="293">
                  <c:v>1.67</c:v>
                </c:pt>
                <c:pt idx="294">
                  <c:v>1.679</c:v>
                </c:pt>
                <c:pt idx="295">
                  <c:v>1.6879999999999999</c:v>
                </c:pt>
                <c:pt idx="296">
                  <c:v>1.6970000000000001</c:v>
                </c:pt>
                <c:pt idx="297">
                  <c:v>1.706</c:v>
                </c:pt>
                <c:pt idx="298">
                  <c:v>1.716</c:v>
                </c:pt>
                <c:pt idx="299">
                  <c:v>1.7250000000000001</c:v>
                </c:pt>
                <c:pt idx="300">
                  <c:v>1.734</c:v>
                </c:pt>
                <c:pt idx="301">
                  <c:v>1.7430000000000001</c:v>
                </c:pt>
                <c:pt idx="302">
                  <c:v>1.752</c:v>
                </c:pt>
                <c:pt idx="303">
                  <c:v>1.7609999999999999</c:v>
                </c:pt>
                <c:pt idx="304">
                  <c:v>1.77</c:v>
                </c:pt>
                <c:pt idx="305">
                  <c:v>1.78</c:v>
                </c:pt>
                <c:pt idx="306">
                  <c:v>1.7889999999999999</c:v>
                </c:pt>
                <c:pt idx="307">
                  <c:v>1.798</c:v>
                </c:pt>
                <c:pt idx="308">
                  <c:v>1.8069999999999999</c:v>
                </c:pt>
                <c:pt idx="309">
                  <c:v>1.8160000000000001</c:v>
                </c:pt>
                <c:pt idx="310">
                  <c:v>1.825</c:v>
                </c:pt>
                <c:pt idx="311">
                  <c:v>1.835</c:v>
                </c:pt>
                <c:pt idx="312">
                  <c:v>1.8440000000000001</c:v>
                </c:pt>
                <c:pt idx="313">
                  <c:v>1.853</c:v>
                </c:pt>
                <c:pt idx="314">
                  <c:v>1.8620000000000001</c:v>
                </c:pt>
                <c:pt idx="315">
                  <c:v>1.871</c:v>
                </c:pt>
                <c:pt idx="316">
                  <c:v>1.881</c:v>
                </c:pt>
                <c:pt idx="317">
                  <c:v>1.89</c:v>
                </c:pt>
                <c:pt idx="318">
                  <c:v>1.899</c:v>
                </c:pt>
                <c:pt idx="319">
                  <c:v>1.9079999999999999</c:v>
                </c:pt>
                <c:pt idx="320">
                  <c:v>1.917</c:v>
                </c:pt>
                <c:pt idx="321">
                  <c:v>1.9259999999999999</c:v>
                </c:pt>
                <c:pt idx="322">
                  <c:v>1.9359999999999999</c:v>
                </c:pt>
                <c:pt idx="323">
                  <c:v>1.9450000000000001</c:v>
                </c:pt>
                <c:pt idx="324">
                  <c:v>1.954</c:v>
                </c:pt>
                <c:pt idx="325">
                  <c:v>1.9630000000000001</c:v>
                </c:pt>
                <c:pt idx="326">
                  <c:v>1.972</c:v>
                </c:pt>
                <c:pt idx="327">
                  <c:v>1.982</c:v>
                </c:pt>
                <c:pt idx="328">
                  <c:v>1.9910000000000001</c:v>
                </c:pt>
                <c:pt idx="329">
                  <c:v>2</c:v>
                </c:pt>
                <c:pt idx="330">
                  <c:v>2.0089999999999999</c:v>
                </c:pt>
                <c:pt idx="331">
                  <c:v>2.0190000000000001</c:v>
                </c:pt>
                <c:pt idx="332">
                  <c:v>2.028</c:v>
                </c:pt>
                <c:pt idx="333">
                  <c:v>2.0369999999999999</c:v>
                </c:pt>
                <c:pt idx="334">
                  <c:v>2.0459999999999998</c:v>
                </c:pt>
                <c:pt idx="335">
                  <c:v>2.0550000000000002</c:v>
                </c:pt>
                <c:pt idx="336">
                  <c:v>2.0640000000000001</c:v>
                </c:pt>
                <c:pt idx="337">
                  <c:v>2.0739999999999998</c:v>
                </c:pt>
                <c:pt idx="338">
                  <c:v>2.0830000000000002</c:v>
                </c:pt>
                <c:pt idx="339">
                  <c:v>2.093</c:v>
                </c:pt>
                <c:pt idx="340">
                  <c:v>2.1019999999999999</c:v>
                </c:pt>
                <c:pt idx="341">
                  <c:v>2.1120000000000001</c:v>
                </c:pt>
                <c:pt idx="342">
                  <c:v>2.121</c:v>
                </c:pt>
                <c:pt idx="343">
                  <c:v>2.1309999999999998</c:v>
                </c:pt>
                <c:pt idx="344">
                  <c:v>2.14</c:v>
                </c:pt>
                <c:pt idx="345">
                  <c:v>2.15</c:v>
                </c:pt>
                <c:pt idx="346">
                  <c:v>2.1589999999999998</c:v>
                </c:pt>
                <c:pt idx="347">
                  <c:v>2.169</c:v>
                </c:pt>
                <c:pt idx="348">
                  <c:v>2.1779999999999999</c:v>
                </c:pt>
                <c:pt idx="349">
                  <c:v>2.1880000000000002</c:v>
                </c:pt>
                <c:pt idx="350">
                  <c:v>2.1970000000000001</c:v>
                </c:pt>
                <c:pt idx="351">
                  <c:v>2.2069999999999999</c:v>
                </c:pt>
                <c:pt idx="352">
                  <c:v>2.2160000000000002</c:v>
                </c:pt>
                <c:pt idx="353">
                  <c:v>2.226</c:v>
                </c:pt>
                <c:pt idx="354">
                  <c:v>2.2349999999999999</c:v>
                </c:pt>
                <c:pt idx="355">
                  <c:v>2.2440000000000002</c:v>
                </c:pt>
                <c:pt idx="356">
                  <c:v>2.254</c:v>
                </c:pt>
                <c:pt idx="357">
                  <c:v>2.2629999999999999</c:v>
                </c:pt>
                <c:pt idx="358">
                  <c:v>2.2730000000000001</c:v>
                </c:pt>
                <c:pt idx="359">
                  <c:v>2.282</c:v>
                </c:pt>
                <c:pt idx="360">
                  <c:v>2.2909999999999999</c:v>
                </c:pt>
                <c:pt idx="361">
                  <c:v>2.3010000000000002</c:v>
                </c:pt>
                <c:pt idx="362">
                  <c:v>2.31</c:v>
                </c:pt>
                <c:pt idx="363">
                  <c:v>2.3199999999999998</c:v>
                </c:pt>
                <c:pt idx="364">
                  <c:v>2.3290000000000002</c:v>
                </c:pt>
                <c:pt idx="365">
                  <c:v>2.339</c:v>
                </c:pt>
                <c:pt idx="366">
                  <c:v>2.3490000000000002</c:v>
                </c:pt>
                <c:pt idx="367">
                  <c:v>2.3580000000000001</c:v>
                </c:pt>
                <c:pt idx="368">
                  <c:v>2.3679999999999999</c:v>
                </c:pt>
                <c:pt idx="369">
                  <c:v>2.3780000000000001</c:v>
                </c:pt>
                <c:pt idx="370">
                  <c:v>2.387</c:v>
                </c:pt>
                <c:pt idx="371">
                  <c:v>2.3969999999999998</c:v>
                </c:pt>
                <c:pt idx="372">
                  <c:v>2.4060000000000001</c:v>
                </c:pt>
                <c:pt idx="373">
                  <c:v>2.4159999999999999</c:v>
                </c:pt>
                <c:pt idx="374">
                  <c:v>2.4260000000000002</c:v>
                </c:pt>
                <c:pt idx="375">
                  <c:v>2.4350000000000001</c:v>
                </c:pt>
                <c:pt idx="376">
                  <c:v>2.4449999999999998</c:v>
                </c:pt>
                <c:pt idx="377">
                  <c:v>2.4550000000000001</c:v>
                </c:pt>
                <c:pt idx="378">
                  <c:v>2.464</c:v>
                </c:pt>
                <c:pt idx="379">
                  <c:v>2.4740000000000002</c:v>
                </c:pt>
                <c:pt idx="380">
                  <c:v>2.484</c:v>
                </c:pt>
                <c:pt idx="381">
                  <c:v>2.4929999999999999</c:v>
                </c:pt>
                <c:pt idx="382">
                  <c:v>2.5030000000000001</c:v>
                </c:pt>
                <c:pt idx="383">
                  <c:v>2.512</c:v>
                </c:pt>
                <c:pt idx="384">
                  <c:v>2.5219999999999998</c:v>
                </c:pt>
                <c:pt idx="385">
                  <c:v>2.532</c:v>
                </c:pt>
                <c:pt idx="386">
                  <c:v>2.5409999999999999</c:v>
                </c:pt>
                <c:pt idx="387">
                  <c:v>2.5510000000000002</c:v>
                </c:pt>
                <c:pt idx="388">
                  <c:v>2.5609999999999999</c:v>
                </c:pt>
                <c:pt idx="389">
                  <c:v>2.57</c:v>
                </c:pt>
                <c:pt idx="390">
                  <c:v>2.58</c:v>
                </c:pt>
                <c:pt idx="391">
                  <c:v>2.59</c:v>
                </c:pt>
                <c:pt idx="392">
                  <c:v>2.5990000000000002</c:v>
                </c:pt>
                <c:pt idx="393">
                  <c:v>2.609</c:v>
                </c:pt>
                <c:pt idx="394">
                  <c:v>2.6190000000000002</c:v>
                </c:pt>
                <c:pt idx="395">
                  <c:v>2.6280000000000001</c:v>
                </c:pt>
                <c:pt idx="396">
                  <c:v>2.6379999999999999</c:v>
                </c:pt>
                <c:pt idx="397">
                  <c:v>2.6480000000000001</c:v>
                </c:pt>
                <c:pt idx="398">
                  <c:v>2.657</c:v>
                </c:pt>
                <c:pt idx="399">
                  <c:v>2.6669999999999998</c:v>
                </c:pt>
                <c:pt idx="400">
                  <c:v>2.677</c:v>
                </c:pt>
                <c:pt idx="401">
                  <c:v>2.6859999999999999</c:v>
                </c:pt>
                <c:pt idx="402">
                  <c:v>2.6960000000000002</c:v>
                </c:pt>
                <c:pt idx="403">
                  <c:v>2.706</c:v>
                </c:pt>
                <c:pt idx="404">
                  <c:v>2.7149999999999999</c:v>
                </c:pt>
                <c:pt idx="405">
                  <c:v>2.7250000000000001</c:v>
                </c:pt>
                <c:pt idx="406">
                  <c:v>2.7349999999999999</c:v>
                </c:pt>
                <c:pt idx="407">
                  <c:v>2.7440000000000002</c:v>
                </c:pt>
                <c:pt idx="408">
                  <c:v>2.754</c:v>
                </c:pt>
                <c:pt idx="409">
                  <c:v>2.7639999999999998</c:v>
                </c:pt>
                <c:pt idx="410">
                  <c:v>2.7730000000000001</c:v>
                </c:pt>
                <c:pt idx="411">
                  <c:v>2.7829999999999999</c:v>
                </c:pt>
                <c:pt idx="412">
                  <c:v>2.7930000000000001</c:v>
                </c:pt>
                <c:pt idx="413">
                  <c:v>2.8029999999999999</c:v>
                </c:pt>
                <c:pt idx="414">
                  <c:v>2.8119999999999998</c:v>
                </c:pt>
                <c:pt idx="415">
                  <c:v>2.8220000000000001</c:v>
                </c:pt>
                <c:pt idx="416">
                  <c:v>2.8319999999999999</c:v>
                </c:pt>
                <c:pt idx="417">
                  <c:v>2.8410000000000002</c:v>
                </c:pt>
                <c:pt idx="418">
                  <c:v>2.851</c:v>
                </c:pt>
                <c:pt idx="419">
                  <c:v>2.8610000000000002</c:v>
                </c:pt>
                <c:pt idx="420">
                  <c:v>2.87</c:v>
                </c:pt>
                <c:pt idx="421">
                  <c:v>2.88</c:v>
                </c:pt>
                <c:pt idx="422">
                  <c:v>2.89</c:v>
                </c:pt>
                <c:pt idx="423">
                  <c:v>2.899</c:v>
                </c:pt>
                <c:pt idx="424">
                  <c:v>2.9089999999999998</c:v>
                </c:pt>
                <c:pt idx="425">
                  <c:v>2.919</c:v>
                </c:pt>
                <c:pt idx="426">
                  <c:v>2.9279999999999999</c:v>
                </c:pt>
                <c:pt idx="427">
                  <c:v>2.9380000000000002</c:v>
                </c:pt>
                <c:pt idx="428">
                  <c:v>2.9470000000000001</c:v>
                </c:pt>
                <c:pt idx="429">
                  <c:v>2.9569999999999999</c:v>
                </c:pt>
                <c:pt idx="430">
                  <c:v>2.9670000000000001</c:v>
                </c:pt>
                <c:pt idx="431">
                  <c:v>2.976</c:v>
                </c:pt>
                <c:pt idx="432">
                  <c:v>2.9860000000000002</c:v>
                </c:pt>
                <c:pt idx="433">
                  <c:v>2.996</c:v>
                </c:pt>
                <c:pt idx="434">
                  <c:v>3.0049999999999999</c:v>
                </c:pt>
                <c:pt idx="435">
                  <c:v>3.0150000000000001</c:v>
                </c:pt>
                <c:pt idx="436">
                  <c:v>3.0249999999999999</c:v>
                </c:pt>
                <c:pt idx="437">
                  <c:v>3.0339999999999998</c:v>
                </c:pt>
                <c:pt idx="438">
                  <c:v>3.044</c:v>
                </c:pt>
                <c:pt idx="439">
                  <c:v>3.0529999999999999</c:v>
                </c:pt>
                <c:pt idx="440">
                  <c:v>3.0630000000000002</c:v>
                </c:pt>
                <c:pt idx="441">
                  <c:v>3.073</c:v>
                </c:pt>
                <c:pt idx="442">
                  <c:v>3.0819999999999999</c:v>
                </c:pt>
                <c:pt idx="443">
                  <c:v>3.0920000000000001</c:v>
                </c:pt>
                <c:pt idx="444">
                  <c:v>3.101</c:v>
                </c:pt>
                <c:pt idx="445">
                  <c:v>3.1110000000000002</c:v>
                </c:pt>
                <c:pt idx="446">
                  <c:v>3.12</c:v>
                </c:pt>
                <c:pt idx="447">
                  <c:v>3.13</c:v>
                </c:pt>
                <c:pt idx="448">
                  <c:v>3.14</c:v>
                </c:pt>
                <c:pt idx="449">
                  <c:v>3.149</c:v>
                </c:pt>
                <c:pt idx="450">
                  <c:v>3.1589999999999998</c:v>
                </c:pt>
                <c:pt idx="451">
                  <c:v>3.1680000000000001</c:v>
                </c:pt>
                <c:pt idx="452">
                  <c:v>3.1779999999999999</c:v>
                </c:pt>
                <c:pt idx="453">
                  <c:v>3.1869999999999998</c:v>
                </c:pt>
                <c:pt idx="454">
                  <c:v>3.1970000000000001</c:v>
                </c:pt>
                <c:pt idx="455">
                  <c:v>3.206</c:v>
                </c:pt>
                <c:pt idx="456">
                  <c:v>3.2160000000000002</c:v>
                </c:pt>
                <c:pt idx="457">
                  <c:v>3.226</c:v>
                </c:pt>
                <c:pt idx="458">
                  <c:v>3.2349999999999999</c:v>
                </c:pt>
                <c:pt idx="459">
                  <c:v>3.2450000000000001</c:v>
                </c:pt>
                <c:pt idx="460">
                  <c:v>3.2549999999999999</c:v>
                </c:pt>
                <c:pt idx="461">
                  <c:v>3.2639999999999998</c:v>
                </c:pt>
                <c:pt idx="462">
                  <c:v>3.274</c:v>
                </c:pt>
                <c:pt idx="463">
                  <c:v>3.2829999999999999</c:v>
                </c:pt>
                <c:pt idx="464">
                  <c:v>3.2930000000000001</c:v>
                </c:pt>
                <c:pt idx="465">
                  <c:v>3.3029999999999999</c:v>
                </c:pt>
                <c:pt idx="466">
                  <c:v>3.3119999999999998</c:v>
                </c:pt>
                <c:pt idx="467">
                  <c:v>3.3220000000000001</c:v>
                </c:pt>
                <c:pt idx="468">
                  <c:v>3.3319999999999999</c:v>
                </c:pt>
                <c:pt idx="469">
                  <c:v>3.3410000000000002</c:v>
                </c:pt>
                <c:pt idx="470">
                  <c:v>3.351</c:v>
                </c:pt>
                <c:pt idx="471">
                  <c:v>3.3610000000000002</c:v>
                </c:pt>
                <c:pt idx="472">
                  <c:v>3.37</c:v>
                </c:pt>
                <c:pt idx="473">
                  <c:v>3.38</c:v>
                </c:pt>
                <c:pt idx="474">
                  <c:v>3.39</c:v>
                </c:pt>
                <c:pt idx="475">
                  <c:v>3.399</c:v>
                </c:pt>
                <c:pt idx="476">
                  <c:v>3.4089999999999998</c:v>
                </c:pt>
                <c:pt idx="477">
                  <c:v>3.419</c:v>
                </c:pt>
                <c:pt idx="478">
                  <c:v>3.4279999999999999</c:v>
                </c:pt>
                <c:pt idx="479">
                  <c:v>3.4380000000000002</c:v>
                </c:pt>
                <c:pt idx="480">
                  <c:v>3.4470000000000001</c:v>
                </c:pt>
                <c:pt idx="481">
                  <c:v>3.4569999999999999</c:v>
                </c:pt>
                <c:pt idx="482">
                  <c:v>3.4670000000000001</c:v>
                </c:pt>
                <c:pt idx="483">
                  <c:v>3.476</c:v>
                </c:pt>
                <c:pt idx="484">
                  <c:v>3.4860000000000002</c:v>
                </c:pt>
                <c:pt idx="485">
                  <c:v>3.496</c:v>
                </c:pt>
                <c:pt idx="486">
                  <c:v>3.5049999999999999</c:v>
                </c:pt>
                <c:pt idx="487">
                  <c:v>3.5150000000000001</c:v>
                </c:pt>
                <c:pt idx="488">
                  <c:v>3.5249999999999999</c:v>
                </c:pt>
                <c:pt idx="489">
                  <c:v>3.5339999999999998</c:v>
                </c:pt>
                <c:pt idx="490">
                  <c:v>3.544</c:v>
                </c:pt>
                <c:pt idx="491">
                  <c:v>3.5539999999999998</c:v>
                </c:pt>
                <c:pt idx="492">
                  <c:v>3.5630000000000002</c:v>
                </c:pt>
                <c:pt idx="493">
                  <c:v>3.573</c:v>
                </c:pt>
                <c:pt idx="494">
                  <c:v>3.5819999999999999</c:v>
                </c:pt>
                <c:pt idx="495">
                  <c:v>3.5920000000000001</c:v>
                </c:pt>
                <c:pt idx="496">
                  <c:v>3.6019999999999999</c:v>
                </c:pt>
                <c:pt idx="497">
                  <c:v>3.6110000000000002</c:v>
                </c:pt>
                <c:pt idx="498">
                  <c:v>3.621</c:v>
                </c:pt>
                <c:pt idx="499">
                  <c:v>3.63</c:v>
                </c:pt>
                <c:pt idx="500">
                  <c:v>3.64</c:v>
                </c:pt>
                <c:pt idx="501">
                  <c:v>3.65</c:v>
                </c:pt>
                <c:pt idx="502">
                  <c:v>3.6589999999999998</c:v>
                </c:pt>
                <c:pt idx="503">
                  <c:v>3.669</c:v>
                </c:pt>
                <c:pt idx="504">
                  <c:v>3.6789999999999998</c:v>
                </c:pt>
                <c:pt idx="505">
                  <c:v>3.6880000000000002</c:v>
                </c:pt>
                <c:pt idx="506">
                  <c:v>3.698</c:v>
                </c:pt>
                <c:pt idx="507">
                  <c:v>3.7069999999999999</c:v>
                </c:pt>
                <c:pt idx="508">
                  <c:v>3.7170000000000001</c:v>
                </c:pt>
                <c:pt idx="509">
                  <c:v>3.7269999999999999</c:v>
                </c:pt>
                <c:pt idx="510">
                  <c:v>3.7360000000000002</c:v>
                </c:pt>
                <c:pt idx="511">
                  <c:v>3.746</c:v>
                </c:pt>
                <c:pt idx="512">
                  <c:v>3.7549999999999999</c:v>
                </c:pt>
                <c:pt idx="513">
                  <c:v>3.7650000000000001</c:v>
                </c:pt>
                <c:pt idx="514">
                  <c:v>3.7749999999999999</c:v>
                </c:pt>
                <c:pt idx="515">
                  <c:v>3.7839999999999998</c:v>
                </c:pt>
                <c:pt idx="516">
                  <c:v>3.794</c:v>
                </c:pt>
                <c:pt idx="517">
                  <c:v>3.8029999999999999</c:v>
                </c:pt>
                <c:pt idx="518">
                  <c:v>3.8130000000000002</c:v>
                </c:pt>
                <c:pt idx="519">
                  <c:v>3.823</c:v>
                </c:pt>
                <c:pt idx="520">
                  <c:v>3.8319999999999999</c:v>
                </c:pt>
                <c:pt idx="521">
                  <c:v>3.8420000000000001</c:v>
                </c:pt>
                <c:pt idx="522">
                  <c:v>3.851</c:v>
                </c:pt>
                <c:pt idx="523">
                  <c:v>3.8610000000000002</c:v>
                </c:pt>
                <c:pt idx="524">
                  <c:v>3.871</c:v>
                </c:pt>
                <c:pt idx="525">
                  <c:v>3.88</c:v>
                </c:pt>
                <c:pt idx="526">
                  <c:v>3.89</c:v>
                </c:pt>
                <c:pt idx="527">
                  <c:v>3.899</c:v>
                </c:pt>
                <c:pt idx="528">
                  <c:v>3.9089999999999998</c:v>
                </c:pt>
                <c:pt idx="529">
                  <c:v>3.919</c:v>
                </c:pt>
                <c:pt idx="530">
                  <c:v>3.9279999999999999</c:v>
                </c:pt>
                <c:pt idx="531">
                  <c:v>3.9380000000000002</c:v>
                </c:pt>
                <c:pt idx="532">
                  <c:v>3.9470000000000001</c:v>
                </c:pt>
                <c:pt idx="533">
                  <c:v>3.9569999999999999</c:v>
                </c:pt>
                <c:pt idx="534">
                  <c:v>3.9670000000000001</c:v>
                </c:pt>
                <c:pt idx="535">
                  <c:v>3.976</c:v>
                </c:pt>
                <c:pt idx="536">
                  <c:v>3.9860000000000002</c:v>
                </c:pt>
                <c:pt idx="537">
                  <c:v>3.9950000000000001</c:v>
                </c:pt>
                <c:pt idx="538">
                  <c:v>4.0049999999999999</c:v>
                </c:pt>
                <c:pt idx="539">
                  <c:v>4.0140000000000002</c:v>
                </c:pt>
                <c:pt idx="540">
                  <c:v>4.024</c:v>
                </c:pt>
                <c:pt idx="541">
                  <c:v>4.0339999999999998</c:v>
                </c:pt>
                <c:pt idx="542">
                  <c:v>4.0430000000000001</c:v>
                </c:pt>
                <c:pt idx="543">
                  <c:v>4.0529999999999999</c:v>
                </c:pt>
                <c:pt idx="544">
                  <c:v>4.0620000000000003</c:v>
                </c:pt>
                <c:pt idx="545">
                  <c:v>4.0720000000000001</c:v>
                </c:pt>
                <c:pt idx="546">
                  <c:v>4.0810000000000004</c:v>
                </c:pt>
                <c:pt idx="547">
                  <c:v>4.0910000000000002</c:v>
                </c:pt>
                <c:pt idx="548">
                  <c:v>4.101</c:v>
                </c:pt>
                <c:pt idx="549">
                  <c:v>4.1100000000000003</c:v>
                </c:pt>
                <c:pt idx="550">
                  <c:v>4.12</c:v>
                </c:pt>
                <c:pt idx="551">
                  <c:v>4.1289999999999996</c:v>
                </c:pt>
                <c:pt idx="552">
                  <c:v>4.1390000000000002</c:v>
                </c:pt>
                <c:pt idx="553">
                  <c:v>4.1479999999999997</c:v>
                </c:pt>
                <c:pt idx="554">
                  <c:v>4.1580000000000004</c:v>
                </c:pt>
                <c:pt idx="555">
                  <c:v>4.1669999999999998</c:v>
                </c:pt>
                <c:pt idx="556">
                  <c:v>4.1769999999999996</c:v>
                </c:pt>
                <c:pt idx="557">
                  <c:v>4.1870000000000003</c:v>
                </c:pt>
                <c:pt idx="558">
                  <c:v>4.1959999999999997</c:v>
                </c:pt>
                <c:pt idx="559">
                  <c:v>4.2060000000000004</c:v>
                </c:pt>
                <c:pt idx="560">
                  <c:v>4.2149999999999999</c:v>
                </c:pt>
                <c:pt idx="561">
                  <c:v>4.2249999999999996</c:v>
                </c:pt>
                <c:pt idx="562">
                  <c:v>4.234</c:v>
                </c:pt>
                <c:pt idx="563">
                  <c:v>4.2439999999999998</c:v>
                </c:pt>
                <c:pt idx="564">
                  <c:v>4.2530000000000001</c:v>
                </c:pt>
                <c:pt idx="565">
                  <c:v>4.2629999999999999</c:v>
                </c:pt>
                <c:pt idx="566">
                  <c:v>4.2729999999999997</c:v>
                </c:pt>
                <c:pt idx="567">
                  <c:v>4.282</c:v>
                </c:pt>
                <c:pt idx="568">
                  <c:v>4.2919999999999998</c:v>
                </c:pt>
                <c:pt idx="569">
                  <c:v>4.3010000000000002</c:v>
                </c:pt>
                <c:pt idx="570">
                  <c:v>4.3109999999999999</c:v>
                </c:pt>
                <c:pt idx="571">
                  <c:v>4.3209999999999997</c:v>
                </c:pt>
                <c:pt idx="572">
                  <c:v>4.33</c:v>
                </c:pt>
                <c:pt idx="573">
                  <c:v>4.34</c:v>
                </c:pt>
                <c:pt idx="574">
                  <c:v>4.3490000000000002</c:v>
                </c:pt>
                <c:pt idx="575">
                  <c:v>4.359</c:v>
                </c:pt>
                <c:pt idx="576">
                  <c:v>4.3680000000000003</c:v>
                </c:pt>
                <c:pt idx="577">
                  <c:v>4.3780000000000001</c:v>
                </c:pt>
                <c:pt idx="578">
                  <c:v>4.3879999999999999</c:v>
                </c:pt>
                <c:pt idx="579">
                  <c:v>4.3970000000000002</c:v>
                </c:pt>
                <c:pt idx="580">
                  <c:v>4.407</c:v>
                </c:pt>
                <c:pt idx="581">
                  <c:v>4.4160000000000004</c:v>
                </c:pt>
                <c:pt idx="582">
                  <c:v>4.4260000000000002</c:v>
                </c:pt>
                <c:pt idx="583">
                  <c:v>4.4359999999999999</c:v>
                </c:pt>
                <c:pt idx="584">
                  <c:v>4.4450000000000003</c:v>
                </c:pt>
                <c:pt idx="585">
                  <c:v>4.4550000000000001</c:v>
                </c:pt>
                <c:pt idx="586">
                  <c:v>4.4649999999999999</c:v>
                </c:pt>
                <c:pt idx="587">
                  <c:v>4.4740000000000002</c:v>
                </c:pt>
                <c:pt idx="588">
                  <c:v>4.484</c:v>
                </c:pt>
                <c:pt idx="589">
                  <c:v>4.4930000000000003</c:v>
                </c:pt>
                <c:pt idx="590">
                  <c:v>4.5030000000000001</c:v>
                </c:pt>
                <c:pt idx="591">
                  <c:v>4.5119999999999996</c:v>
                </c:pt>
                <c:pt idx="592">
                  <c:v>4.5220000000000002</c:v>
                </c:pt>
                <c:pt idx="593">
                  <c:v>4.532</c:v>
                </c:pt>
                <c:pt idx="594">
                  <c:v>4.5410000000000004</c:v>
                </c:pt>
                <c:pt idx="595">
                  <c:v>4.5510000000000002</c:v>
                </c:pt>
                <c:pt idx="596">
                  <c:v>4.5599999999999996</c:v>
                </c:pt>
                <c:pt idx="597">
                  <c:v>4.57</c:v>
                </c:pt>
                <c:pt idx="598">
                  <c:v>4.58</c:v>
                </c:pt>
                <c:pt idx="599">
                  <c:v>4.5890000000000004</c:v>
                </c:pt>
                <c:pt idx="600">
                  <c:v>4.5990000000000002</c:v>
                </c:pt>
                <c:pt idx="601">
                  <c:v>4.6079999999999997</c:v>
                </c:pt>
                <c:pt idx="602">
                  <c:v>4.6180000000000003</c:v>
                </c:pt>
                <c:pt idx="603">
                  <c:v>4.6280000000000001</c:v>
                </c:pt>
                <c:pt idx="604">
                  <c:v>4.6369999999999996</c:v>
                </c:pt>
                <c:pt idx="605">
                  <c:v>4.6470000000000002</c:v>
                </c:pt>
                <c:pt idx="606">
                  <c:v>4.6559999999999997</c:v>
                </c:pt>
                <c:pt idx="607">
                  <c:v>4.6660000000000004</c:v>
                </c:pt>
                <c:pt idx="608">
                  <c:v>4.6749999999999998</c:v>
                </c:pt>
                <c:pt idx="609">
                  <c:v>4.6849999999999996</c:v>
                </c:pt>
                <c:pt idx="610">
                  <c:v>4.6950000000000003</c:v>
                </c:pt>
                <c:pt idx="611">
                  <c:v>4.7039999999999997</c:v>
                </c:pt>
                <c:pt idx="612">
                  <c:v>4.7140000000000004</c:v>
                </c:pt>
                <c:pt idx="613">
                  <c:v>4.7229999999999999</c:v>
                </c:pt>
                <c:pt idx="614">
                  <c:v>4.7329999999999997</c:v>
                </c:pt>
                <c:pt idx="615">
                  <c:v>4.742</c:v>
                </c:pt>
                <c:pt idx="616">
                  <c:v>4.7519999999999998</c:v>
                </c:pt>
                <c:pt idx="617">
                  <c:v>4.7619999999999996</c:v>
                </c:pt>
                <c:pt idx="618">
                  <c:v>4.7709999999999999</c:v>
                </c:pt>
                <c:pt idx="619">
                  <c:v>4.7809999999999997</c:v>
                </c:pt>
                <c:pt idx="620">
                  <c:v>4.79</c:v>
                </c:pt>
                <c:pt idx="621">
                  <c:v>4.8</c:v>
                </c:pt>
                <c:pt idx="622">
                  <c:v>4.8099999999999996</c:v>
                </c:pt>
                <c:pt idx="623">
                  <c:v>4.819</c:v>
                </c:pt>
                <c:pt idx="624">
                  <c:v>4.8289999999999997</c:v>
                </c:pt>
                <c:pt idx="625">
                  <c:v>4.8380000000000001</c:v>
                </c:pt>
                <c:pt idx="626">
                  <c:v>4.8479999999999999</c:v>
                </c:pt>
                <c:pt idx="627">
                  <c:v>4.8579999999999997</c:v>
                </c:pt>
                <c:pt idx="628">
                  <c:v>4.867</c:v>
                </c:pt>
                <c:pt idx="629">
                  <c:v>4.8769999999999998</c:v>
                </c:pt>
                <c:pt idx="630">
                  <c:v>4.8860000000000001</c:v>
                </c:pt>
                <c:pt idx="631">
                  <c:v>4.8959999999999999</c:v>
                </c:pt>
                <c:pt idx="632">
                  <c:v>4.9059999999999997</c:v>
                </c:pt>
                <c:pt idx="633">
                  <c:v>4.915</c:v>
                </c:pt>
                <c:pt idx="634">
                  <c:v>4.9249999999999998</c:v>
                </c:pt>
                <c:pt idx="635">
                  <c:v>4.9340000000000002</c:v>
                </c:pt>
                <c:pt idx="636">
                  <c:v>4.944</c:v>
                </c:pt>
                <c:pt idx="637">
                  <c:v>4.9530000000000003</c:v>
                </c:pt>
                <c:pt idx="638">
                  <c:v>4.9630000000000001</c:v>
                </c:pt>
                <c:pt idx="639">
                  <c:v>4.9729999999999999</c:v>
                </c:pt>
                <c:pt idx="640">
                  <c:v>4.9820000000000002</c:v>
                </c:pt>
                <c:pt idx="641">
                  <c:v>4.992</c:v>
                </c:pt>
                <c:pt idx="642">
                  <c:v>5.0010000000000003</c:v>
                </c:pt>
                <c:pt idx="643">
                  <c:v>5.0110000000000001</c:v>
                </c:pt>
                <c:pt idx="644">
                  <c:v>5.0199999999999996</c:v>
                </c:pt>
                <c:pt idx="645">
                  <c:v>5.03</c:v>
                </c:pt>
                <c:pt idx="646">
                  <c:v>5.0389999999999997</c:v>
                </c:pt>
                <c:pt idx="647">
                  <c:v>5.0490000000000004</c:v>
                </c:pt>
                <c:pt idx="648">
                  <c:v>5.0579999999999998</c:v>
                </c:pt>
                <c:pt idx="649">
                  <c:v>5.0679999999999996</c:v>
                </c:pt>
                <c:pt idx="650">
                  <c:v>5.0780000000000003</c:v>
                </c:pt>
                <c:pt idx="651">
                  <c:v>5.0869999999999997</c:v>
                </c:pt>
                <c:pt idx="652">
                  <c:v>5.0970000000000004</c:v>
                </c:pt>
                <c:pt idx="653">
                  <c:v>5.1059999999999999</c:v>
                </c:pt>
                <c:pt idx="654">
                  <c:v>5.1159999999999997</c:v>
                </c:pt>
                <c:pt idx="655">
                  <c:v>5.125</c:v>
                </c:pt>
                <c:pt idx="656">
                  <c:v>5.1349999999999998</c:v>
                </c:pt>
                <c:pt idx="657">
                  <c:v>5.1449999999999996</c:v>
                </c:pt>
                <c:pt idx="658">
                  <c:v>5.1539999999999999</c:v>
                </c:pt>
                <c:pt idx="659">
                  <c:v>5.1639999999999997</c:v>
                </c:pt>
                <c:pt idx="660">
                  <c:v>5.173</c:v>
                </c:pt>
                <c:pt idx="661">
                  <c:v>5.1829999999999998</c:v>
                </c:pt>
                <c:pt idx="662">
                  <c:v>5.1920000000000002</c:v>
                </c:pt>
                <c:pt idx="663">
                  <c:v>5.202</c:v>
                </c:pt>
                <c:pt idx="664">
                  <c:v>5.2119999999999997</c:v>
                </c:pt>
                <c:pt idx="665">
                  <c:v>5.2210000000000001</c:v>
                </c:pt>
                <c:pt idx="666">
                  <c:v>5.2309999999999999</c:v>
                </c:pt>
                <c:pt idx="667">
                  <c:v>5.24</c:v>
                </c:pt>
                <c:pt idx="668">
                  <c:v>5.25</c:v>
                </c:pt>
                <c:pt idx="669">
                  <c:v>5.2590000000000003</c:v>
                </c:pt>
                <c:pt idx="670">
                  <c:v>5.2690000000000001</c:v>
                </c:pt>
                <c:pt idx="671">
                  <c:v>5.2779999999999996</c:v>
                </c:pt>
                <c:pt idx="672">
                  <c:v>5.2869999999999999</c:v>
                </c:pt>
                <c:pt idx="673">
                  <c:v>5.2969999999999997</c:v>
                </c:pt>
                <c:pt idx="674">
                  <c:v>5.3070000000000004</c:v>
                </c:pt>
                <c:pt idx="675">
                  <c:v>5.3170000000000002</c:v>
                </c:pt>
                <c:pt idx="676">
                  <c:v>5.3259999999999996</c:v>
                </c:pt>
                <c:pt idx="677">
                  <c:v>5.3360000000000003</c:v>
                </c:pt>
                <c:pt idx="678">
                  <c:v>5.3449999999999998</c:v>
                </c:pt>
                <c:pt idx="679">
                  <c:v>5.3550000000000004</c:v>
                </c:pt>
                <c:pt idx="680">
                  <c:v>5.3650000000000002</c:v>
                </c:pt>
                <c:pt idx="681">
                  <c:v>5.3739999999999997</c:v>
                </c:pt>
                <c:pt idx="682">
                  <c:v>5.3840000000000003</c:v>
                </c:pt>
                <c:pt idx="683">
                  <c:v>5.3940000000000001</c:v>
                </c:pt>
                <c:pt idx="684">
                  <c:v>5.4029999999999996</c:v>
                </c:pt>
                <c:pt idx="685">
                  <c:v>5.4130000000000003</c:v>
                </c:pt>
                <c:pt idx="686">
                  <c:v>5.423</c:v>
                </c:pt>
                <c:pt idx="687">
                  <c:v>5.4320000000000004</c:v>
                </c:pt>
                <c:pt idx="688">
                  <c:v>5.4420000000000002</c:v>
                </c:pt>
                <c:pt idx="689">
                  <c:v>5.4509999999999996</c:v>
                </c:pt>
                <c:pt idx="690">
                  <c:v>5.4610000000000003</c:v>
                </c:pt>
                <c:pt idx="691">
                  <c:v>5.47</c:v>
                </c:pt>
                <c:pt idx="692">
                  <c:v>5.48</c:v>
                </c:pt>
                <c:pt idx="693">
                  <c:v>5.49</c:v>
                </c:pt>
                <c:pt idx="694">
                  <c:v>5.4989999999999997</c:v>
                </c:pt>
                <c:pt idx="695">
                  <c:v>5.5090000000000003</c:v>
                </c:pt>
                <c:pt idx="696">
                  <c:v>5.5179999999999998</c:v>
                </c:pt>
                <c:pt idx="697">
                  <c:v>5.5279999999999996</c:v>
                </c:pt>
                <c:pt idx="698">
                  <c:v>5.5380000000000003</c:v>
                </c:pt>
                <c:pt idx="699">
                  <c:v>5.5469999999999997</c:v>
                </c:pt>
                <c:pt idx="700">
                  <c:v>5.5570000000000004</c:v>
                </c:pt>
                <c:pt idx="701">
                  <c:v>5.5659999999999998</c:v>
                </c:pt>
                <c:pt idx="702">
                  <c:v>5.5759999999999996</c:v>
                </c:pt>
                <c:pt idx="703">
                  <c:v>5.5860000000000003</c:v>
                </c:pt>
                <c:pt idx="704">
                  <c:v>5.5949999999999998</c:v>
                </c:pt>
                <c:pt idx="705">
                  <c:v>5.6050000000000004</c:v>
                </c:pt>
                <c:pt idx="706">
                  <c:v>5.6139999999999999</c:v>
                </c:pt>
                <c:pt idx="707">
                  <c:v>5.6239999999999997</c:v>
                </c:pt>
                <c:pt idx="708">
                  <c:v>5.633</c:v>
                </c:pt>
                <c:pt idx="709">
                  <c:v>5.6429999999999998</c:v>
                </c:pt>
                <c:pt idx="710">
                  <c:v>5.6529999999999996</c:v>
                </c:pt>
                <c:pt idx="711">
                  <c:v>5.6619999999999999</c:v>
                </c:pt>
                <c:pt idx="712">
                  <c:v>5.6719999999999997</c:v>
                </c:pt>
                <c:pt idx="713">
                  <c:v>5.681</c:v>
                </c:pt>
                <c:pt idx="714">
                  <c:v>5.6909999999999998</c:v>
                </c:pt>
                <c:pt idx="715">
                  <c:v>5.7</c:v>
                </c:pt>
                <c:pt idx="716">
                  <c:v>5.71</c:v>
                </c:pt>
                <c:pt idx="717">
                  <c:v>5.72</c:v>
                </c:pt>
                <c:pt idx="718">
                  <c:v>5.7290000000000001</c:v>
                </c:pt>
                <c:pt idx="719">
                  <c:v>5.7389999999999999</c:v>
                </c:pt>
                <c:pt idx="720">
                  <c:v>5.7480000000000002</c:v>
                </c:pt>
                <c:pt idx="721">
                  <c:v>5.758</c:v>
                </c:pt>
                <c:pt idx="722">
                  <c:v>5.7670000000000003</c:v>
                </c:pt>
                <c:pt idx="723">
                  <c:v>5.7770000000000001</c:v>
                </c:pt>
                <c:pt idx="724">
                  <c:v>5.7869999999999999</c:v>
                </c:pt>
                <c:pt idx="725">
                  <c:v>5.7960000000000003</c:v>
                </c:pt>
                <c:pt idx="726">
                  <c:v>5.806</c:v>
                </c:pt>
                <c:pt idx="727">
                  <c:v>5.8150000000000004</c:v>
                </c:pt>
                <c:pt idx="728">
                  <c:v>5.8250000000000002</c:v>
                </c:pt>
                <c:pt idx="729">
                  <c:v>5.835</c:v>
                </c:pt>
                <c:pt idx="730">
                  <c:v>5.8440000000000003</c:v>
                </c:pt>
                <c:pt idx="731">
                  <c:v>5.8540000000000001</c:v>
                </c:pt>
                <c:pt idx="732">
                  <c:v>5.8630000000000004</c:v>
                </c:pt>
                <c:pt idx="733">
                  <c:v>5.8730000000000002</c:v>
                </c:pt>
                <c:pt idx="734">
                  <c:v>5.883</c:v>
                </c:pt>
                <c:pt idx="735">
                  <c:v>5.8920000000000003</c:v>
                </c:pt>
                <c:pt idx="736">
                  <c:v>5.9020000000000001</c:v>
                </c:pt>
                <c:pt idx="737">
                  <c:v>5.9109999999999996</c:v>
                </c:pt>
                <c:pt idx="738">
                  <c:v>5.9210000000000003</c:v>
                </c:pt>
                <c:pt idx="739">
                  <c:v>5.93</c:v>
                </c:pt>
                <c:pt idx="740">
                  <c:v>5.94</c:v>
                </c:pt>
                <c:pt idx="741">
                  <c:v>5.95</c:v>
                </c:pt>
                <c:pt idx="742">
                  <c:v>5.9589999999999996</c:v>
                </c:pt>
                <c:pt idx="743">
                  <c:v>5.9690000000000003</c:v>
                </c:pt>
                <c:pt idx="744">
                  <c:v>5.9779999999999998</c:v>
                </c:pt>
                <c:pt idx="745">
                  <c:v>5.9880000000000004</c:v>
                </c:pt>
                <c:pt idx="746">
                  <c:v>5.9969999999999999</c:v>
                </c:pt>
                <c:pt idx="747">
                  <c:v>6.0069999999999997</c:v>
                </c:pt>
                <c:pt idx="748">
                  <c:v>6.016</c:v>
                </c:pt>
                <c:pt idx="749">
                  <c:v>6.0259999999999998</c:v>
                </c:pt>
                <c:pt idx="750">
                  <c:v>6.0350000000000001</c:v>
                </c:pt>
                <c:pt idx="751">
                  <c:v>6.0449999999999999</c:v>
                </c:pt>
                <c:pt idx="752">
                  <c:v>6.0540000000000003</c:v>
                </c:pt>
                <c:pt idx="753">
                  <c:v>6.0640000000000001</c:v>
                </c:pt>
                <c:pt idx="754">
                  <c:v>6.0730000000000004</c:v>
                </c:pt>
                <c:pt idx="755">
                  <c:v>6.0830000000000002</c:v>
                </c:pt>
                <c:pt idx="756">
                  <c:v>6.093</c:v>
                </c:pt>
                <c:pt idx="757">
                  <c:v>6.1020000000000003</c:v>
                </c:pt>
                <c:pt idx="758">
                  <c:v>6.1120000000000001</c:v>
                </c:pt>
                <c:pt idx="759">
                  <c:v>6.1210000000000004</c:v>
                </c:pt>
                <c:pt idx="760">
                  <c:v>6.1310000000000002</c:v>
                </c:pt>
                <c:pt idx="761">
                  <c:v>6.14</c:v>
                </c:pt>
                <c:pt idx="762">
                  <c:v>6.15</c:v>
                </c:pt>
                <c:pt idx="763">
                  <c:v>6.1589999999999998</c:v>
                </c:pt>
                <c:pt idx="764">
                  <c:v>6.1689999999999996</c:v>
                </c:pt>
                <c:pt idx="765">
                  <c:v>6.1779999999999999</c:v>
                </c:pt>
                <c:pt idx="766">
                  <c:v>6.1879999999999997</c:v>
                </c:pt>
                <c:pt idx="767">
                  <c:v>6.1970000000000001</c:v>
                </c:pt>
                <c:pt idx="768">
                  <c:v>6.2069999999999999</c:v>
                </c:pt>
                <c:pt idx="769">
                  <c:v>6.2160000000000002</c:v>
                </c:pt>
                <c:pt idx="770">
                  <c:v>6.226</c:v>
                </c:pt>
                <c:pt idx="771">
                  <c:v>6.2350000000000003</c:v>
                </c:pt>
                <c:pt idx="772">
                  <c:v>6.2450000000000001</c:v>
                </c:pt>
                <c:pt idx="773">
                  <c:v>6.2539999999999996</c:v>
                </c:pt>
                <c:pt idx="774">
                  <c:v>6.2640000000000002</c:v>
                </c:pt>
                <c:pt idx="775">
                  <c:v>6.2729999999999997</c:v>
                </c:pt>
                <c:pt idx="776">
                  <c:v>6.2830000000000004</c:v>
                </c:pt>
                <c:pt idx="777">
                  <c:v>6.2919999999999998</c:v>
                </c:pt>
                <c:pt idx="778">
                  <c:v>6.3019999999999996</c:v>
                </c:pt>
                <c:pt idx="779">
                  <c:v>6.3109999999999999</c:v>
                </c:pt>
                <c:pt idx="780">
                  <c:v>6.3209999999999997</c:v>
                </c:pt>
                <c:pt idx="781">
                  <c:v>6.33</c:v>
                </c:pt>
                <c:pt idx="782">
                  <c:v>6.34</c:v>
                </c:pt>
                <c:pt idx="783">
                  <c:v>6.3490000000000002</c:v>
                </c:pt>
                <c:pt idx="784">
                  <c:v>6.359</c:v>
                </c:pt>
                <c:pt idx="785">
                  <c:v>6.3680000000000003</c:v>
                </c:pt>
                <c:pt idx="786">
                  <c:v>6.3780000000000001</c:v>
                </c:pt>
                <c:pt idx="787">
                  <c:v>6.3869999999999996</c:v>
                </c:pt>
                <c:pt idx="788">
                  <c:v>6.3970000000000002</c:v>
                </c:pt>
                <c:pt idx="789">
                  <c:v>6.4059999999999997</c:v>
                </c:pt>
                <c:pt idx="790">
                  <c:v>6.4160000000000004</c:v>
                </c:pt>
                <c:pt idx="791">
                  <c:v>6.4249999999999998</c:v>
                </c:pt>
                <c:pt idx="792">
                  <c:v>6.4340000000000002</c:v>
                </c:pt>
                <c:pt idx="793">
                  <c:v>6.444</c:v>
                </c:pt>
                <c:pt idx="794">
                  <c:v>6.4530000000000003</c:v>
                </c:pt>
                <c:pt idx="795">
                  <c:v>6.4630000000000001</c:v>
                </c:pt>
                <c:pt idx="796">
                  <c:v>6.4720000000000004</c:v>
                </c:pt>
                <c:pt idx="797">
                  <c:v>6.4809999999999999</c:v>
                </c:pt>
                <c:pt idx="798">
                  <c:v>6.4909999999999997</c:v>
                </c:pt>
                <c:pt idx="799">
                  <c:v>6.5</c:v>
                </c:pt>
                <c:pt idx="800">
                  <c:v>6.51</c:v>
                </c:pt>
                <c:pt idx="801">
                  <c:v>6.5190000000000001</c:v>
                </c:pt>
                <c:pt idx="802">
                  <c:v>6.5289999999999999</c:v>
                </c:pt>
                <c:pt idx="803">
                  <c:v>6.5380000000000003</c:v>
                </c:pt>
                <c:pt idx="804">
                  <c:v>6.548</c:v>
                </c:pt>
                <c:pt idx="805">
                  <c:v>6.5570000000000004</c:v>
                </c:pt>
                <c:pt idx="806">
                  <c:v>6.5659999999999998</c:v>
                </c:pt>
                <c:pt idx="807">
                  <c:v>6.5759999999999996</c:v>
                </c:pt>
                <c:pt idx="808">
                  <c:v>6.585</c:v>
                </c:pt>
                <c:pt idx="809">
                  <c:v>6.5949999999999998</c:v>
                </c:pt>
                <c:pt idx="810">
                  <c:v>6.6040000000000001</c:v>
                </c:pt>
                <c:pt idx="811">
                  <c:v>6.6130000000000004</c:v>
                </c:pt>
                <c:pt idx="812">
                  <c:v>6.6230000000000002</c:v>
                </c:pt>
                <c:pt idx="813">
                  <c:v>6.6319999999999997</c:v>
                </c:pt>
                <c:pt idx="814">
                  <c:v>6.6420000000000003</c:v>
                </c:pt>
                <c:pt idx="815">
                  <c:v>6.6509999999999998</c:v>
                </c:pt>
                <c:pt idx="816">
                  <c:v>6.6609999999999996</c:v>
                </c:pt>
                <c:pt idx="817">
                  <c:v>6.67</c:v>
                </c:pt>
                <c:pt idx="818">
                  <c:v>6.68</c:v>
                </c:pt>
                <c:pt idx="819">
                  <c:v>6.6890000000000001</c:v>
                </c:pt>
                <c:pt idx="820">
                  <c:v>6.6989999999999998</c:v>
                </c:pt>
                <c:pt idx="821">
                  <c:v>6.7080000000000002</c:v>
                </c:pt>
                <c:pt idx="822">
                  <c:v>6.7169999999999996</c:v>
                </c:pt>
                <c:pt idx="823">
                  <c:v>6.7270000000000003</c:v>
                </c:pt>
                <c:pt idx="824">
                  <c:v>6.7359999999999998</c:v>
                </c:pt>
                <c:pt idx="825">
                  <c:v>6.7460000000000004</c:v>
                </c:pt>
                <c:pt idx="826">
                  <c:v>6.7549999999999999</c:v>
                </c:pt>
                <c:pt idx="827">
                  <c:v>6.7649999999999997</c:v>
                </c:pt>
                <c:pt idx="828">
                  <c:v>6.774</c:v>
                </c:pt>
                <c:pt idx="829">
                  <c:v>6.7830000000000004</c:v>
                </c:pt>
                <c:pt idx="830">
                  <c:v>6.7930000000000001</c:v>
                </c:pt>
                <c:pt idx="831">
                  <c:v>6.8019999999999996</c:v>
                </c:pt>
                <c:pt idx="832">
                  <c:v>6.8109999999999999</c:v>
                </c:pt>
                <c:pt idx="833">
                  <c:v>6.8209999999999997</c:v>
                </c:pt>
                <c:pt idx="834">
                  <c:v>6.83</c:v>
                </c:pt>
                <c:pt idx="835">
                  <c:v>6.84</c:v>
                </c:pt>
                <c:pt idx="836">
                  <c:v>6.8490000000000002</c:v>
                </c:pt>
                <c:pt idx="837">
                  <c:v>6.8579999999999997</c:v>
                </c:pt>
                <c:pt idx="838">
                  <c:v>6.8680000000000003</c:v>
                </c:pt>
                <c:pt idx="839">
                  <c:v>6.8769999999999998</c:v>
                </c:pt>
                <c:pt idx="840">
                  <c:v>6.8860000000000001</c:v>
                </c:pt>
                <c:pt idx="841">
                  <c:v>6.8959999999999999</c:v>
                </c:pt>
                <c:pt idx="842">
                  <c:v>6.9050000000000002</c:v>
                </c:pt>
                <c:pt idx="843">
                  <c:v>6.9139999999999997</c:v>
                </c:pt>
                <c:pt idx="844">
                  <c:v>6.923</c:v>
                </c:pt>
                <c:pt idx="845">
                  <c:v>6.9320000000000004</c:v>
                </c:pt>
                <c:pt idx="846">
                  <c:v>6.9420000000000002</c:v>
                </c:pt>
                <c:pt idx="847">
                  <c:v>6.9509999999999996</c:v>
                </c:pt>
                <c:pt idx="848">
                  <c:v>6.96</c:v>
                </c:pt>
                <c:pt idx="849">
                  <c:v>6.97</c:v>
                </c:pt>
                <c:pt idx="850">
                  <c:v>6.9790000000000001</c:v>
                </c:pt>
                <c:pt idx="851">
                  <c:v>6.9880000000000004</c:v>
                </c:pt>
                <c:pt idx="852">
                  <c:v>6.9969999999999999</c:v>
                </c:pt>
                <c:pt idx="853">
                  <c:v>7.0069999999999997</c:v>
                </c:pt>
                <c:pt idx="854">
                  <c:v>7.016</c:v>
                </c:pt>
                <c:pt idx="855">
                  <c:v>7.0250000000000004</c:v>
                </c:pt>
                <c:pt idx="856">
                  <c:v>7.0339999999999998</c:v>
                </c:pt>
                <c:pt idx="857">
                  <c:v>7.0439999999999996</c:v>
                </c:pt>
                <c:pt idx="858">
                  <c:v>7.0529999999999999</c:v>
                </c:pt>
                <c:pt idx="859">
                  <c:v>7.0620000000000003</c:v>
                </c:pt>
                <c:pt idx="860">
                  <c:v>7.0720000000000001</c:v>
                </c:pt>
                <c:pt idx="861">
                  <c:v>7.0810000000000004</c:v>
                </c:pt>
                <c:pt idx="862">
                  <c:v>7.09</c:v>
                </c:pt>
                <c:pt idx="863">
                  <c:v>7.0990000000000002</c:v>
                </c:pt>
                <c:pt idx="864">
                  <c:v>7.109</c:v>
                </c:pt>
                <c:pt idx="865">
                  <c:v>7.1180000000000003</c:v>
                </c:pt>
                <c:pt idx="866">
                  <c:v>7.1269999999999998</c:v>
                </c:pt>
                <c:pt idx="867">
                  <c:v>7.1369999999999996</c:v>
                </c:pt>
                <c:pt idx="868">
                  <c:v>7.1459999999999999</c:v>
                </c:pt>
                <c:pt idx="869">
                  <c:v>7.1550000000000002</c:v>
                </c:pt>
                <c:pt idx="870">
                  <c:v>7.1639999999999997</c:v>
                </c:pt>
                <c:pt idx="871">
                  <c:v>7.1740000000000004</c:v>
                </c:pt>
                <c:pt idx="872">
                  <c:v>7.1829999999999998</c:v>
                </c:pt>
                <c:pt idx="873">
                  <c:v>7.1929999999999996</c:v>
                </c:pt>
                <c:pt idx="874">
                  <c:v>7.202</c:v>
                </c:pt>
                <c:pt idx="875">
                  <c:v>7.2110000000000003</c:v>
                </c:pt>
                <c:pt idx="876">
                  <c:v>7.22</c:v>
                </c:pt>
                <c:pt idx="877">
                  <c:v>7.23</c:v>
                </c:pt>
                <c:pt idx="878">
                  <c:v>7.2389999999999999</c:v>
                </c:pt>
                <c:pt idx="879">
                  <c:v>7.2480000000000002</c:v>
                </c:pt>
                <c:pt idx="880">
                  <c:v>7.258</c:v>
                </c:pt>
                <c:pt idx="881">
                  <c:v>7.2670000000000003</c:v>
                </c:pt>
                <c:pt idx="882">
                  <c:v>7.2759999999999998</c:v>
                </c:pt>
                <c:pt idx="883">
                  <c:v>7.2859999999999996</c:v>
                </c:pt>
                <c:pt idx="884">
                  <c:v>7.2949999999999999</c:v>
                </c:pt>
                <c:pt idx="885">
                  <c:v>7.3040000000000003</c:v>
                </c:pt>
                <c:pt idx="886">
                  <c:v>7.3140000000000001</c:v>
                </c:pt>
                <c:pt idx="887">
                  <c:v>7.3230000000000004</c:v>
                </c:pt>
                <c:pt idx="888">
                  <c:v>7.3319999999999999</c:v>
                </c:pt>
                <c:pt idx="889">
                  <c:v>7.3419999999999996</c:v>
                </c:pt>
                <c:pt idx="890">
                  <c:v>7.351</c:v>
                </c:pt>
                <c:pt idx="891">
                  <c:v>7.36</c:v>
                </c:pt>
                <c:pt idx="892">
                  <c:v>7.37</c:v>
                </c:pt>
                <c:pt idx="893">
                  <c:v>7.3789999999999996</c:v>
                </c:pt>
                <c:pt idx="894">
                  <c:v>7.3879999999999999</c:v>
                </c:pt>
                <c:pt idx="895">
                  <c:v>7.3979999999999997</c:v>
                </c:pt>
                <c:pt idx="896">
                  <c:v>7.407</c:v>
                </c:pt>
                <c:pt idx="897">
                  <c:v>7.4160000000000004</c:v>
                </c:pt>
                <c:pt idx="898">
                  <c:v>7.4260000000000002</c:v>
                </c:pt>
                <c:pt idx="899">
                  <c:v>7.4349999999999996</c:v>
                </c:pt>
                <c:pt idx="900">
                  <c:v>7.4450000000000003</c:v>
                </c:pt>
                <c:pt idx="901">
                  <c:v>7.4539999999999997</c:v>
                </c:pt>
                <c:pt idx="902">
                  <c:v>7.4640000000000004</c:v>
                </c:pt>
                <c:pt idx="903">
                  <c:v>7.4729999999999999</c:v>
                </c:pt>
                <c:pt idx="904">
                  <c:v>7.4820000000000002</c:v>
                </c:pt>
                <c:pt idx="905">
                  <c:v>7.4909999999999997</c:v>
                </c:pt>
                <c:pt idx="906">
                  <c:v>7.5010000000000003</c:v>
                </c:pt>
                <c:pt idx="907">
                  <c:v>7.51</c:v>
                </c:pt>
                <c:pt idx="908">
                  <c:v>7.5190000000000001</c:v>
                </c:pt>
                <c:pt idx="909">
                  <c:v>7.5289999999999999</c:v>
                </c:pt>
                <c:pt idx="910">
                  <c:v>7.5380000000000003</c:v>
                </c:pt>
                <c:pt idx="911">
                  <c:v>7.548</c:v>
                </c:pt>
                <c:pt idx="912">
                  <c:v>7.5570000000000004</c:v>
                </c:pt>
                <c:pt idx="913">
                  <c:v>7.5659999999999998</c:v>
                </c:pt>
                <c:pt idx="914">
                  <c:v>7.5750000000000002</c:v>
                </c:pt>
                <c:pt idx="915">
                  <c:v>7.585</c:v>
                </c:pt>
                <c:pt idx="916">
                  <c:v>7.5940000000000003</c:v>
                </c:pt>
                <c:pt idx="917">
                  <c:v>7.6029999999999998</c:v>
                </c:pt>
                <c:pt idx="918">
                  <c:v>7.6130000000000004</c:v>
                </c:pt>
                <c:pt idx="919">
                  <c:v>7.6219999999999999</c:v>
                </c:pt>
                <c:pt idx="920">
                  <c:v>7.6310000000000002</c:v>
                </c:pt>
                <c:pt idx="921">
                  <c:v>7.641</c:v>
                </c:pt>
                <c:pt idx="922">
                  <c:v>7.65</c:v>
                </c:pt>
                <c:pt idx="923">
                  <c:v>7.6589999999999998</c:v>
                </c:pt>
                <c:pt idx="924">
                  <c:v>7.6689999999999996</c:v>
                </c:pt>
                <c:pt idx="925">
                  <c:v>7.6779999999999999</c:v>
                </c:pt>
                <c:pt idx="926">
                  <c:v>7.6870000000000003</c:v>
                </c:pt>
                <c:pt idx="927">
                  <c:v>7.6970000000000001</c:v>
                </c:pt>
                <c:pt idx="928">
                  <c:v>7.7060000000000004</c:v>
                </c:pt>
                <c:pt idx="929">
                  <c:v>7.7149999999999999</c:v>
                </c:pt>
                <c:pt idx="930">
                  <c:v>7.7249999999999996</c:v>
                </c:pt>
                <c:pt idx="931">
                  <c:v>7.734</c:v>
                </c:pt>
                <c:pt idx="932">
                  <c:v>7.7430000000000003</c:v>
                </c:pt>
                <c:pt idx="933">
                  <c:v>7.7530000000000001</c:v>
                </c:pt>
                <c:pt idx="934">
                  <c:v>7.7619999999999996</c:v>
                </c:pt>
                <c:pt idx="935">
                  <c:v>7.7720000000000002</c:v>
                </c:pt>
                <c:pt idx="936">
                  <c:v>7.7809999999999997</c:v>
                </c:pt>
                <c:pt idx="937">
                  <c:v>7.79</c:v>
                </c:pt>
                <c:pt idx="938">
                  <c:v>7.8</c:v>
                </c:pt>
                <c:pt idx="939">
                  <c:v>7.8090000000000002</c:v>
                </c:pt>
                <c:pt idx="940">
                  <c:v>7.8179999999999996</c:v>
                </c:pt>
                <c:pt idx="941">
                  <c:v>7.8280000000000003</c:v>
                </c:pt>
                <c:pt idx="942">
                  <c:v>7.8369999999999997</c:v>
                </c:pt>
                <c:pt idx="943">
                  <c:v>7.8460000000000001</c:v>
                </c:pt>
                <c:pt idx="944">
                  <c:v>7.8559999999999999</c:v>
                </c:pt>
                <c:pt idx="945">
                  <c:v>7.8650000000000002</c:v>
                </c:pt>
                <c:pt idx="946">
                  <c:v>7.875</c:v>
                </c:pt>
                <c:pt idx="947">
                  <c:v>7.8840000000000003</c:v>
                </c:pt>
                <c:pt idx="948">
                  <c:v>7.8929999999999998</c:v>
                </c:pt>
                <c:pt idx="949">
                  <c:v>7.9029999999999996</c:v>
                </c:pt>
                <c:pt idx="950">
                  <c:v>7.9119999999999999</c:v>
                </c:pt>
                <c:pt idx="951">
                  <c:v>7.9210000000000003</c:v>
                </c:pt>
                <c:pt idx="952">
                  <c:v>7.931</c:v>
                </c:pt>
                <c:pt idx="953">
                  <c:v>7.94</c:v>
                </c:pt>
                <c:pt idx="954">
                  <c:v>7.9489999999999998</c:v>
                </c:pt>
                <c:pt idx="955">
                  <c:v>7.9589999999999996</c:v>
                </c:pt>
                <c:pt idx="956">
                  <c:v>7.968</c:v>
                </c:pt>
                <c:pt idx="957">
                  <c:v>7.9779999999999998</c:v>
                </c:pt>
                <c:pt idx="958">
                  <c:v>7.9870000000000001</c:v>
                </c:pt>
                <c:pt idx="959">
                  <c:v>7.9960000000000004</c:v>
                </c:pt>
                <c:pt idx="960">
                  <c:v>8.0060000000000002</c:v>
                </c:pt>
                <c:pt idx="961">
                  <c:v>8.0150000000000006</c:v>
                </c:pt>
                <c:pt idx="962">
                  <c:v>8.0239999999999991</c:v>
                </c:pt>
                <c:pt idx="963">
                  <c:v>8.0340000000000007</c:v>
                </c:pt>
                <c:pt idx="964">
                  <c:v>8.0429999999999993</c:v>
                </c:pt>
                <c:pt idx="965">
                  <c:v>8.0530000000000008</c:v>
                </c:pt>
                <c:pt idx="966">
                  <c:v>8.0619999999999994</c:v>
                </c:pt>
                <c:pt idx="967">
                  <c:v>8.0709999999999997</c:v>
                </c:pt>
                <c:pt idx="968">
                  <c:v>8.0809999999999995</c:v>
                </c:pt>
                <c:pt idx="969">
                  <c:v>8.09</c:v>
                </c:pt>
                <c:pt idx="970">
                  <c:v>8.0990000000000002</c:v>
                </c:pt>
                <c:pt idx="971">
                  <c:v>8.109</c:v>
                </c:pt>
                <c:pt idx="972">
                  <c:v>8.1180000000000003</c:v>
                </c:pt>
                <c:pt idx="973">
                  <c:v>8.1280000000000001</c:v>
                </c:pt>
                <c:pt idx="974">
                  <c:v>8.1370000000000005</c:v>
                </c:pt>
                <c:pt idx="975">
                  <c:v>8.1460000000000008</c:v>
                </c:pt>
                <c:pt idx="976">
                  <c:v>8.1560000000000006</c:v>
                </c:pt>
                <c:pt idx="977">
                  <c:v>8.1649999999999991</c:v>
                </c:pt>
                <c:pt idx="978">
                  <c:v>8.1750000000000007</c:v>
                </c:pt>
                <c:pt idx="979">
                  <c:v>8.1839999999999993</c:v>
                </c:pt>
                <c:pt idx="980">
                  <c:v>8.1929999999999996</c:v>
                </c:pt>
                <c:pt idx="981">
                  <c:v>8.2029999999999994</c:v>
                </c:pt>
                <c:pt idx="982">
                  <c:v>8.2119999999999997</c:v>
                </c:pt>
                <c:pt idx="983">
                  <c:v>8.2219999999999995</c:v>
                </c:pt>
                <c:pt idx="984">
                  <c:v>8.2309999999999999</c:v>
                </c:pt>
                <c:pt idx="985">
                  <c:v>8.24</c:v>
                </c:pt>
                <c:pt idx="986">
                  <c:v>8.25</c:v>
                </c:pt>
                <c:pt idx="987">
                  <c:v>8.2590000000000003</c:v>
                </c:pt>
                <c:pt idx="988">
                  <c:v>8.2680000000000007</c:v>
                </c:pt>
                <c:pt idx="989">
                  <c:v>8.2780000000000005</c:v>
                </c:pt>
                <c:pt idx="990">
                  <c:v>8.2870000000000008</c:v>
                </c:pt>
                <c:pt idx="991">
                  <c:v>8.2959999999999994</c:v>
                </c:pt>
                <c:pt idx="992">
                  <c:v>8.3059999999999992</c:v>
                </c:pt>
                <c:pt idx="993">
                  <c:v>8.3149999999999995</c:v>
                </c:pt>
                <c:pt idx="994">
                  <c:v>8.3249999999999993</c:v>
                </c:pt>
                <c:pt idx="995">
                  <c:v>8.3339999999999996</c:v>
                </c:pt>
                <c:pt idx="996">
                  <c:v>8.343</c:v>
                </c:pt>
                <c:pt idx="997">
                  <c:v>8.3529999999999998</c:v>
                </c:pt>
                <c:pt idx="998">
                  <c:v>8.3620000000000001</c:v>
                </c:pt>
                <c:pt idx="999">
                  <c:v>8.3719999999999999</c:v>
                </c:pt>
                <c:pt idx="1000">
                  <c:v>8.3810000000000002</c:v>
                </c:pt>
                <c:pt idx="1001">
                  <c:v>8.39</c:v>
                </c:pt>
                <c:pt idx="1002">
                  <c:v>8.4</c:v>
                </c:pt>
                <c:pt idx="1003">
                  <c:v>8.4090000000000007</c:v>
                </c:pt>
                <c:pt idx="1004">
                  <c:v>8.4179999999999993</c:v>
                </c:pt>
                <c:pt idx="1005">
                  <c:v>8.4280000000000008</c:v>
                </c:pt>
                <c:pt idx="1006">
                  <c:v>8.4369999999999994</c:v>
                </c:pt>
                <c:pt idx="1007">
                  <c:v>8.4469999999999992</c:v>
                </c:pt>
                <c:pt idx="1008">
                  <c:v>8.4559999999999995</c:v>
                </c:pt>
                <c:pt idx="1009">
                  <c:v>8.4649999999999999</c:v>
                </c:pt>
                <c:pt idx="1010">
                  <c:v>8.4749999999999996</c:v>
                </c:pt>
                <c:pt idx="1011">
                  <c:v>8.484</c:v>
                </c:pt>
                <c:pt idx="1012">
                  <c:v>8.4930000000000003</c:v>
                </c:pt>
                <c:pt idx="1013">
                  <c:v>8.5030000000000001</c:v>
                </c:pt>
                <c:pt idx="1014">
                  <c:v>8.5120000000000005</c:v>
                </c:pt>
                <c:pt idx="1015">
                  <c:v>8.5210000000000008</c:v>
                </c:pt>
                <c:pt idx="1016">
                  <c:v>8.5299999999999994</c:v>
                </c:pt>
                <c:pt idx="1017">
                  <c:v>8.5399999999999991</c:v>
                </c:pt>
                <c:pt idx="1018">
                  <c:v>8.5489999999999995</c:v>
                </c:pt>
                <c:pt idx="1019">
                  <c:v>8.5579999999999998</c:v>
                </c:pt>
                <c:pt idx="1020">
                  <c:v>8.5679999999999996</c:v>
                </c:pt>
                <c:pt idx="1021">
                  <c:v>8.577</c:v>
                </c:pt>
                <c:pt idx="1022">
                  <c:v>8.5860000000000003</c:v>
                </c:pt>
                <c:pt idx="1023">
                  <c:v>8.5960000000000001</c:v>
                </c:pt>
                <c:pt idx="1024">
                  <c:v>8.6050000000000004</c:v>
                </c:pt>
                <c:pt idx="1025">
                  <c:v>8.6140000000000008</c:v>
                </c:pt>
                <c:pt idx="1026">
                  <c:v>8.6240000000000006</c:v>
                </c:pt>
                <c:pt idx="1027">
                  <c:v>8.6329999999999991</c:v>
                </c:pt>
                <c:pt idx="1028">
                  <c:v>8.6430000000000007</c:v>
                </c:pt>
                <c:pt idx="1029">
                  <c:v>8.6519999999999992</c:v>
                </c:pt>
                <c:pt idx="1030">
                  <c:v>8.6609999999999996</c:v>
                </c:pt>
                <c:pt idx="1031">
                  <c:v>8.6709999999999994</c:v>
                </c:pt>
                <c:pt idx="1032">
                  <c:v>8.68</c:v>
                </c:pt>
                <c:pt idx="1033">
                  <c:v>8.69</c:v>
                </c:pt>
                <c:pt idx="1034">
                  <c:v>8.6989999999999998</c:v>
                </c:pt>
                <c:pt idx="1035">
                  <c:v>8.7080000000000002</c:v>
                </c:pt>
                <c:pt idx="1036">
                  <c:v>8.718</c:v>
                </c:pt>
                <c:pt idx="1037">
                  <c:v>8.7270000000000003</c:v>
                </c:pt>
                <c:pt idx="1038">
                  <c:v>8.7360000000000007</c:v>
                </c:pt>
                <c:pt idx="1039">
                  <c:v>8.7460000000000004</c:v>
                </c:pt>
                <c:pt idx="1040">
                  <c:v>8.7550000000000008</c:v>
                </c:pt>
                <c:pt idx="1041">
                  <c:v>8.7650000000000006</c:v>
                </c:pt>
                <c:pt idx="1042">
                  <c:v>8.7739999999999991</c:v>
                </c:pt>
                <c:pt idx="1043">
                  <c:v>8.7829999999999995</c:v>
                </c:pt>
                <c:pt idx="1044">
                  <c:v>8.7929999999999993</c:v>
                </c:pt>
                <c:pt idx="1045">
                  <c:v>8.8019999999999996</c:v>
                </c:pt>
                <c:pt idx="1046">
                  <c:v>8.8109999999999999</c:v>
                </c:pt>
                <c:pt idx="1047">
                  <c:v>8.82</c:v>
                </c:pt>
                <c:pt idx="1048">
                  <c:v>8.83</c:v>
                </c:pt>
                <c:pt idx="1049">
                  <c:v>8.8390000000000004</c:v>
                </c:pt>
                <c:pt idx="1050">
                  <c:v>8.8480000000000008</c:v>
                </c:pt>
                <c:pt idx="1051">
                  <c:v>8.8580000000000005</c:v>
                </c:pt>
                <c:pt idx="1052">
                  <c:v>8.8670000000000009</c:v>
                </c:pt>
                <c:pt idx="1053">
                  <c:v>8.8770000000000007</c:v>
                </c:pt>
                <c:pt idx="1054">
                  <c:v>8.8859999999999992</c:v>
                </c:pt>
                <c:pt idx="1055">
                  <c:v>8.8949999999999996</c:v>
                </c:pt>
                <c:pt idx="1056">
                  <c:v>8.9039999999999999</c:v>
                </c:pt>
                <c:pt idx="1057">
                  <c:v>8.9139999999999997</c:v>
                </c:pt>
                <c:pt idx="1058">
                  <c:v>8.923</c:v>
                </c:pt>
                <c:pt idx="1059">
                  <c:v>8.9320000000000004</c:v>
                </c:pt>
                <c:pt idx="1060">
                  <c:v>8.9420000000000002</c:v>
                </c:pt>
                <c:pt idx="1061">
                  <c:v>8.9510000000000005</c:v>
                </c:pt>
                <c:pt idx="1062">
                  <c:v>8.9600000000000009</c:v>
                </c:pt>
                <c:pt idx="1063">
                  <c:v>8.9689999999999994</c:v>
                </c:pt>
                <c:pt idx="1064">
                  <c:v>8.9789999999999992</c:v>
                </c:pt>
                <c:pt idx="1065">
                  <c:v>8.9879999999999995</c:v>
                </c:pt>
                <c:pt idx="1066">
                  <c:v>8.9969999999999999</c:v>
                </c:pt>
                <c:pt idx="1067">
                  <c:v>9.0069999999999997</c:v>
                </c:pt>
                <c:pt idx="1068">
                  <c:v>9.016</c:v>
                </c:pt>
                <c:pt idx="1069">
                  <c:v>9.0250000000000004</c:v>
                </c:pt>
                <c:pt idx="1070">
                  <c:v>9.0340000000000007</c:v>
                </c:pt>
                <c:pt idx="1071">
                  <c:v>9.0440000000000005</c:v>
                </c:pt>
                <c:pt idx="1072">
                  <c:v>9.0530000000000008</c:v>
                </c:pt>
                <c:pt idx="1073">
                  <c:v>9.0619999999999994</c:v>
                </c:pt>
                <c:pt idx="1074">
                  <c:v>9.0709999999999997</c:v>
                </c:pt>
                <c:pt idx="1075">
                  <c:v>9.08</c:v>
                </c:pt>
                <c:pt idx="1076">
                  <c:v>9.09</c:v>
                </c:pt>
                <c:pt idx="1077">
                  <c:v>9.0990000000000002</c:v>
                </c:pt>
                <c:pt idx="1078">
                  <c:v>9.1080000000000005</c:v>
                </c:pt>
                <c:pt idx="1079">
                  <c:v>9.1170000000000009</c:v>
                </c:pt>
                <c:pt idx="1080">
                  <c:v>9.1259999999999994</c:v>
                </c:pt>
                <c:pt idx="1081">
                  <c:v>9.1359999999999992</c:v>
                </c:pt>
                <c:pt idx="1082">
                  <c:v>9.1449999999999996</c:v>
                </c:pt>
                <c:pt idx="1083">
                  <c:v>9.1539999999999999</c:v>
                </c:pt>
                <c:pt idx="1084">
                  <c:v>9.1630000000000003</c:v>
                </c:pt>
                <c:pt idx="1085">
                  <c:v>9.1720000000000006</c:v>
                </c:pt>
                <c:pt idx="1086">
                  <c:v>9.1820000000000004</c:v>
                </c:pt>
                <c:pt idx="1087">
                  <c:v>9.1910000000000007</c:v>
                </c:pt>
                <c:pt idx="1088">
                  <c:v>9.1999999999999993</c:v>
                </c:pt>
                <c:pt idx="1089">
                  <c:v>9.2089999999999996</c:v>
                </c:pt>
                <c:pt idx="1090">
                  <c:v>9.2189999999999994</c:v>
                </c:pt>
                <c:pt idx="1091">
                  <c:v>9.2279999999999998</c:v>
                </c:pt>
                <c:pt idx="1092">
                  <c:v>9.2370000000000001</c:v>
                </c:pt>
                <c:pt idx="1093">
                  <c:v>9.2460000000000004</c:v>
                </c:pt>
                <c:pt idx="1094">
                  <c:v>9.2550000000000008</c:v>
                </c:pt>
                <c:pt idx="1095">
                  <c:v>9.2639999999999993</c:v>
                </c:pt>
                <c:pt idx="1096">
                  <c:v>9.2739999999999991</c:v>
                </c:pt>
                <c:pt idx="1097">
                  <c:v>9.2829999999999995</c:v>
                </c:pt>
                <c:pt idx="1098">
                  <c:v>9.2919999999999998</c:v>
                </c:pt>
                <c:pt idx="1099">
                  <c:v>9.3010000000000002</c:v>
                </c:pt>
                <c:pt idx="1100">
                  <c:v>9.3109999999999999</c:v>
                </c:pt>
                <c:pt idx="1101">
                  <c:v>9.32</c:v>
                </c:pt>
                <c:pt idx="1102">
                  <c:v>9.3290000000000006</c:v>
                </c:pt>
                <c:pt idx="1103">
                  <c:v>9.3379999999999992</c:v>
                </c:pt>
                <c:pt idx="1104">
                  <c:v>9.3469999999999995</c:v>
                </c:pt>
                <c:pt idx="1105">
                  <c:v>9.3559999999999999</c:v>
                </c:pt>
                <c:pt idx="1106">
                  <c:v>9.3659999999999997</c:v>
                </c:pt>
                <c:pt idx="1107">
                  <c:v>9.375</c:v>
                </c:pt>
                <c:pt idx="1108">
                  <c:v>9.3840000000000003</c:v>
                </c:pt>
                <c:pt idx="1109">
                  <c:v>9.3930000000000007</c:v>
                </c:pt>
                <c:pt idx="1110">
                  <c:v>9.4019999999999992</c:v>
                </c:pt>
                <c:pt idx="1111">
                  <c:v>9.4120000000000008</c:v>
                </c:pt>
                <c:pt idx="1112">
                  <c:v>9.4209999999999994</c:v>
                </c:pt>
                <c:pt idx="1113">
                  <c:v>9.43</c:v>
                </c:pt>
                <c:pt idx="1114">
                  <c:v>9.4390000000000001</c:v>
                </c:pt>
                <c:pt idx="1115">
                  <c:v>9.4480000000000004</c:v>
                </c:pt>
                <c:pt idx="1116">
                  <c:v>9.4570000000000007</c:v>
                </c:pt>
                <c:pt idx="1117">
                  <c:v>9.4670000000000005</c:v>
                </c:pt>
                <c:pt idx="1118">
                  <c:v>9.4760000000000009</c:v>
                </c:pt>
                <c:pt idx="1119">
                  <c:v>9.4849999999999994</c:v>
                </c:pt>
                <c:pt idx="1120">
                  <c:v>9.4939999999999998</c:v>
                </c:pt>
                <c:pt idx="1121">
                  <c:v>9.5030000000000001</c:v>
                </c:pt>
                <c:pt idx="1122">
                  <c:v>9.5129999999999999</c:v>
                </c:pt>
                <c:pt idx="1123">
                  <c:v>9.5220000000000002</c:v>
                </c:pt>
                <c:pt idx="1124">
                  <c:v>9.5310000000000006</c:v>
                </c:pt>
                <c:pt idx="1125">
                  <c:v>9.5399999999999991</c:v>
                </c:pt>
                <c:pt idx="1126">
                  <c:v>9.5500000000000007</c:v>
                </c:pt>
                <c:pt idx="1127">
                  <c:v>9.5589999999999993</c:v>
                </c:pt>
                <c:pt idx="1128">
                  <c:v>9.5679999999999996</c:v>
                </c:pt>
                <c:pt idx="1129">
                  <c:v>9.5779999999999994</c:v>
                </c:pt>
                <c:pt idx="1130">
                  <c:v>9.5869999999999997</c:v>
                </c:pt>
                <c:pt idx="1131">
                  <c:v>9.5960000000000001</c:v>
                </c:pt>
                <c:pt idx="1132">
                  <c:v>9.6059999999999999</c:v>
                </c:pt>
                <c:pt idx="1133">
                  <c:v>9.6150000000000002</c:v>
                </c:pt>
                <c:pt idx="1134">
                  <c:v>9.6240000000000006</c:v>
                </c:pt>
                <c:pt idx="1135">
                  <c:v>9.6340000000000003</c:v>
                </c:pt>
                <c:pt idx="1136">
                  <c:v>9.6430000000000007</c:v>
                </c:pt>
                <c:pt idx="1137">
                  <c:v>9.6530000000000005</c:v>
                </c:pt>
                <c:pt idx="1138">
                  <c:v>9.6620000000000008</c:v>
                </c:pt>
                <c:pt idx="1139">
                  <c:v>9.6709999999999994</c:v>
                </c:pt>
                <c:pt idx="1140">
                  <c:v>9.6809999999999992</c:v>
                </c:pt>
                <c:pt idx="1141">
                  <c:v>9.69</c:v>
                </c:pt>
                <c:pt idx="1142">
                  <c:v>9.6989999999999998</c:v>
                </c:pt>
                <c:pt idx="1143">
                  <c:v>9.7089999999999996</c:v>
                </c:pt>
                <c:pt idx="1144">
                  <c:v>9.718</c:v>
                </c:pt>
                <c:pt idx="1145">
                  <c:v>9.7279999999999998</c:v>
                </c:pt>
                <c:pt idx="1146">
                  <c:v>9.7370000000000001</c:v>
                </c:pt>
                <c:pt idx="1147">
                  <c:v>9.7460000000000004</c:v>
                </c:pt>
                <c:pt idx="1148">
                  <c:v>9.7560000000000002</c:v>
                </c:pt>
                <c:pt idx="1149">
                  <c:v>9.7650000000000006</c:v>
                </c:pt>
                <c:pt idx="1150">
                  <c:v>9.7750000000000004</c:v>
                </c:pt>
                <c:pt idx="1151">
                  <c:v>9.7840000000000007</c:v>
                </c:pt>
                <c:pt idx="1152">
                  <c:v>9.7940000000000005</c:v>
                </c:pt>
                <c:pt idx="1153">
                  <c:v>9.8030000000000008</c:v>
                </c:pt>
                <c:pt idx="1154">
                  <c:v>9.8130000000000006</c:v>
                </c:pt>
                <c:pt idx="1155">
                  <c:v>9.8219999999999992</c:v>
                </c:pt>
                <c:pt idx="1156">
                  <c:v>9.8309999999999995</c:v>
                </c:pt>
                <c:pt idx="1157">
                  <c:v>9.8409999999999993</c:v>
                </c:pt>
                <c:pt idx="1158">
                  <c:v>9.85</c:v>
                </c:pt>
                <c:pt idx="1159">
                  <c:v>9.86</c:v>
                </c:pt>
                <c:pt idx="1160">
                  <c:v>9.8689999999999998</c:v>
                </c:pt>
                <c:pt idx="1161">
                  <c:v>9.8789999999999996</c:v>
                </c:pt>
                <c:pt idx="1162">
                  <c:v>9.8879999999999999</c:v>
                </c:pt>
                <c:pt idx="1163">
                  <c:v>9.8979999999999997</c:v>
                </c:pt>
                <c:pt idx="1164">
                  <c:v>9.907</c:v>
                </c:pt>
                <c:pt idx="1165">
                  <c:v>9.9169999999999998</c:v>
                </c:pt>
                <c:pt idx="1166">
                  <c:v>9.9260000000000002</c:v>
                </c:pt>
                <c:pt idx="1167">
                  <c:v>9.9359999999999999</c:v>
                </c:pt>
                <c:pt idx="1168">
                  <c:v>9.9450000000000003</c:v>
                </c:pt>
                <c:pt idx="1169">
                  <c:v>9.9550000000000001</c:v>
                </c:pt>
                <c:pt idx="1170">
                  <c:v>9.9640000000000004</c:v>
                </c:pt>
                <c:pt idx="1171">
                  <c:v>9.9740000000000002</c:v>
                </c:pt>
                <c:pt idx="1172">
                  <c:v>9.9830000000000005</c:v>
                </c:pt>
                <c:pt idx="1173">
                  <c:v>9.9930000000000003</c:v>
                </c:pt>
                <c:pt idx="1174">
                  <c:v>10</c:v>
                </c:pt>
                <c:pt idx="1175">
                  <c:v>10.01</c:v>
                </c:pt>
                <c:pt idx="1176">
                  <c:v>10.02</c:v>
                </c:pt>
                <c:pt idx="1177">
                  <c:v>10.029999999999999</c:v>
                </c:pt>
                <c:pt idx="1178">
                  <c:v>10.039999999999999</c:v>
                </c:pt>
                <c:pt idx="1179">
                  <c:v>10.050000000000001</c:v>
                </c:pt>
                <c:pt idx="1180">
                  <c:v>10.06</c:v>
                </c:pt>
                <c:pt idx="1181">
                  <c:v>10.07</c:v>
                </c:pt>
                <c:pt idx="1182">
                  <c:v>10.08</c:v>
                </c:pt>
                <c:pt idx="1183">
                  <c:v>10.09</c:v>
                </c:pt>
                <c:pt idx="1184">
                  <c:v>10.1</c:v>
                </c:pt>
                <c:pt idx="1185">
                  <c:v>10.11</c:v>
                </c:pt>
                <c:pt idx="1186">
                  <c:v>10.119999999999999</c:v>
                </c:pt>
                <c:pt idx="1187">
                  <c:v>10.130000000000001</c:v>
                </c:pt>
                <c:pt idx="1188">
                  <c:v>10.130000000000001</c:v>
                </c:pt>
                <c:pt idx="1189">
                  <c:v>10.14</c:v>
                </c:pt>
                <c:pt idx="1190">
                  <c:v>10.15</c:v>
                </c:pt>
                <c:pt idx="1191">
                  <c:v>10.16</c:v>
                </c:pt>
                <c:pt idx="1192">
                  <c:v>10.17</c:v>
                </c:pt>
                <c:pt idx="1193">
                  <c:v>10.18</c:v>
                </c:pt>
                <c:pt idx="1194">
                  <c:v>10.19</c:v>
                </c:pt>
                <c:pt idx="1195">
                  <c:v>10.199999999999999</c:v>
                </c:pt>
                <c:pt idx="1196">
                  <c:v>10.210000000000001</c:v>
                </c:pt>
                <c:pt idx="1197">
                  <c:v>10.220000000000001</c:v>
                </c:pt>
                <c:pt idx="1198">
                  <c:v>10.23</c:v>
                </c:pt>
                <c:pt idx="1199">
                  <c:v>10.24</c:v>
                </c:pt>
                <c:pt idx="1200">
                  <c:v>10.25</c:v>
                </c:pt>
                <c:pt idx="1201">
                  <c:v>10.26</c:v>
                </c:pt>
                <c:pt idx="1202">
                  <c:v>10.27</c:v>
                </c:pt>
                <c:pt idx="1203">
                  <c:v>10.28</c:v>
                </c:pt>
                <c:pt idx="1204">
                  <c:v>10.29</c:v>
                </c:pt>
                <c:pt idx="1205">
                  <c:v>10.3</c:v>
                </c:pt>
                <c:pt idx="1206">
                  <c:v>10.31</c:v>
                </c:pt>
                <c:pt idx="1207">
                  <c:v>10.32</c:v>
                </c:pt>
                <c:pt idx="1208">
                  <c:v>10.33</c:v>
                </c:pt>
                <c:pt idx="1209">
                  <c:v>10.33</c:v>
                </c:pt>
                <c:pt idx="1210">
                  <c:v>10.34</c:v>
                </c:pt>
                <c:pt idx="1211">
                  <c:v>10.35</c:v>
                </c:pt>
                <c:pt idx="1212">
                  <c:v>10.36</c:v>
                </c:pt>
                <c:pt idx="1213">
                  <c:v>10.37</c:v>
                </c:pt>
                <c:pt idx="1214">
                  <c:v>10.38</c:v>
                </c:pt>
                <c:pt idx="1215">
                  <c:v>10.39</c:v>
                </c:pt>
                <c:pt idx="1216">
                  <c:v>10.4</c:v>
                </c:pt>
                <c:pt idx="1217">
                  <c:v>10.41</c:v>
                </c:pt>
                <c:pt idx="1218">
                  <c:v>10.42</c:v>
                </c:pt>
                <c:pt idx="1219">
                  <c:v>10.43</c:v>
                </c:pt>
                <c:pt idx="1220">
                  <c:v>10.44</c:v>
                </c:pt>
                <c:pt idx="1221">
                  <c:v>10.45</c:v>
                </c:pt>
                <c:pt idx="1222">
                  <c:v>10.46</c:v>
                </c:pt>
                <c:pt idx="1223">
                  <c:v>10.47</c:v>
                </c:pt>
                <c:pt idx="1224">
                  <c:v>10.48</c:v>
                </c:pt>
                <c:pt idx="1225">
                  <c:v>10.49</c:v>
                </c:pt>
                <c:pt idx="1226">
                  <c:v>10.5</c:v>
                </c:pt>
                <c:pt idx="1227">
                  <c:v>10.51</c:v>
                </c:pt>
                <c:pt idx="1228">
                  <c:v>10.52</c:v>
                </c:pt>
                <c:pt idx="1229">
                  <c:v>10.53</c:v>
                </c:pt>
                <c:pt idx="1230">
                  <c:v>10.53</c:v>
                </c:pt>
                <c:pt idx="1231">
                  <c:v>10.54</c:v>
                </c:pt>
                <c:pt idx="1232">
                  <c:v>10.55</c:v>
                </c:pt>
                <c:pt idx="1233">
                  <c:v>10.56</c:v>
                </c:pt>
                <c:pt idx="1234">
                  <c:v>10.57</c:v>
                </c:pt>
                <c:pt idx="1235">
                  <c:v>10.58</c:v>
                </c:pt>
                <c:pt idx="1236">
                  <c:v>10.59</c:v>
                </c:pt>
                <c:pt idx="1237">
                  <c:v>10.61</c:v>
                </c:pt>
                <c:pt idx="1238">
                  <c:v>10.62</c:v>
                </c:pt>
                <c:pt idx="1239">
                  <c:v>10.64</c:v>
                </c:pt>
                <c:pt idx="1240">
                  <c:v>10.66</c:v>
                </c:pt>
                <c:pt idx="1241">
                  <c:v>10.68</c:v>
                </c:pt>
                <c:pt idx="1242">
                  <c:v>10.69</c:v>
                </c:pt>
                <c:pt idx="1243">
                  <c:v>10.7</c:v>
                </c:pt>
                <c:pt idx="1244">
                  <c:v>10.71</c:v>
                </c:pt>
                <c:pt idx="1245">
                  <c:v>10.72</c:v>
                </c:pt>
                <c:pt idx="1246">
                  <c:v>10.73</c:v>
                </c:pt>
                <c:pt idx="1247">
                  <c:v>10.74</c:v>
                </c:pt>
                <c:pt idx="1248">
                  <c:v>10.75</c:v>
                </c:pt>
                <c:pt idx="1249">
                  <c:v>10.76</c:v>
                </c:pt>
                <c:pt idx="1250">
                  <c:v>10.78</c:v>
                </c:pt>
                <c:pt idx="1251">
                  <c:v>10.79</c:v>
                </c:pt>
                <c:pt idx="1252">
                  <c:v>10.8</c:v>
                </c:pt>
                <c:pt idx="1253">
                  <c:v>10.81</c:v>
                </c:pt>
                <c:pt idx="1254">
                  <c:v>10.82</c:v>
                </c:pt>
                <c:pt idx="1255">
                  <c:v>10.83</c:v>
                </c:pt>
                <c:pt idx="1256">
                  <c:v>10.84</c:v>
                </c:pt>
                <c:pt idx="1257">
                  <c:v>10.85</c:v>
                </c:pt>
                <c:pt idx="1258">
                  <c:v>10.86</c:v>
                </c:pt>
                <c:pt idx="1259">
                  <c:v>10.87</c:v>
                </c:pt>
                <c:pt idx="1260">
                  <c:v>10.88</c:v>
                </c:pt>
                <c:pt idx="1261">
                  <c:v>10.89</c:v>
                </c:pt>
                <c:pt idx="1262">
                  <c:v>10.9</c:v>
                </c:pt>
                <c:pt idx="1263">
                  <c:v>10.91</c:v>
                </c:pt>
                <c:pt idx="1264">
                  <c:v>10.93</c:v>
                </c:pt>
                <c:pt idx="1265">
                  <c:v>10.94</c:v>
                </c:pt>
                <c:pt idx="1266">
                  <c:v>10.95</c:v>
                </c:pt>
                <c:pt idx="1267">
                  <c:v>10.96</c:v>
                </c:pt>
                <c:pt idx="1268">
                  <c:v>10.97</c:v>
                </c:pt>
                <c:pt idx="1269">
                  <c:v>10.98</c:v>
                </c:pt>
                <c:pt idx="1270">
                  <c:v>10.99</c:v>
                </c:pt>
                <c:pt idx="1271">
                  <c:v>11</c:v>
                </c:pt>
                <c:pt idx="1272">
                  <c:v>11.01</c:v>
                </c:pt>
                <c:pt idx="1273">
                  <c:v>11.02</c:v>
                </c:pt>
                <c:pt idx="1274">
                  <c:v>11.03</c:v>
                </c:pt>
                <c:pt idx="1275">
                  <c:v>11.04</c:v>
                </c:pt>
                <c:pt idx="1276">
                  <c:v>11.05</c:v>
                </c:pt>
                <c:pt idx="1277">
                  <c:v>11.06</c:v>
                </c:pt>
                <c:pt idx="1278">
                  <c:v>11.07</c:v>
                </c:pt>
                <c:pt idx="1279">
                  <c:v>11.08</c:v>
                </c:pt>
                <c:pt idx="1280">
                  <c:v>11.09</c:v>
                </c:pt>
                <c:pt idx="1281">
                  <c:v>11.1</c:v>
                </c:pt>
                <c:pt idx="1282">
                  <c:v>11.11</c:v>
                </c:pt>
                <c:pt idx="1283">
                  <c:v>11.12</c:v>
                </c:pt>
                <c:pt idx="1284">
                  <c:v>11.14</c:v>
                </c:pt>
                <c:pt idx="1285">
                  <c:v>11.15</c:v>
                </c:pt>
                <c:pt idx="1286">
                  <c:v>11.16</c:v>
                </c:pt>
                <c:pt idx="1287">
                  <c:v>11.17</c:v>
                </c:pt>
                <c:pt idx="1288">
                  <c:v>11.18</c:v>
                </c:pt>
                <c:pt idx="1289">
                  <c:v>11.19</c:v>
                </c:pt>
                <c:pt idx="1290">
                  <c:v>11.2</c:v>
                </c:pt>
                <c:pt idx="1291">
                  <c:v>11.21</c:v>
                </c:pt>
                <c:pt idx="1292">
                  <c:v>11.22</c:v>
                </c:pt>
                <c:pt idx="1293">
                  <c:v>11.23</c:v>
                </c:pt>
                <c:pt idx="1294">
                  <c:v>11.24</c:v>
                </c:pt>
                <c:pt idx="1295">
                  <c:v>11.25</c:v>
                </c:pt>
                <c:pt idx="1296">
                  <c:v>11.26</c:v>
                </c:pt>
                <c:pt idx="1297">
                  <c:v>11.27</c:v>
                </c:pt>
                <c:pt idx="1298">
                  <c:v>11.28</c:v>
                </c:pt>
                <c:pt idx="1299">
                  <c:v>11.29</c:v>
                </c:pt>
                <c:pt idx="1300">
                  <c:v>11.3</c:v>
                </c:pt>
                <c:pt idx="1301">
                  <c:v>11.31</c:v>
                </c:pt>
                <c:pt idx="1302">
                  <c:v>11.32</c:v>
                </c:pt>
                <c:pt idx="1303">
                  <c:v>11.33</c:v>
                </c:pt>
                <c:pt idx="1304">
                  <c:v>11.34</c:v>
                </c:pt>
                <c:pt idx="1305">
                  <c:v>11.36</c:v>
                </c:pt>
                <c:pt idx="1306">
                  <c:v>11.37</c:v>
                </c:pt>
                <c:pt idx="1307">
                  <c:v>11.38</c:v>
                </c:pt>
                <c:pt idx="1308">
                  <c:v>11.39</c:v>
                </c:pt>
                <c:pt idx="1309">
                  <c:v>11.4</c:v>
                </c:pt>
                <c:pt idx="1310">
                  <c:v>11.41</c:v>
                </c:pt>
                <c:pt idx="1311">
                  <c:v>11.42</c:v>
                </c:pt>
                <c:pt idx="1312">
                  <c:v>11.44</c:v>
                </c:pt>
                <c:pt idx="1313">
                  <c:v>11.45</c:v>
                </c:pt>
                <c:pt idx="1314">
                  <c:v>11.47</c:v>
                </c:pt>
                <c:pt idx="1315">
                  <c:v>11.48</c:v>
                </c:pt>
                <c:pt idx="1316">
                  <c:v>11.49</c:v>
                </c:pt>
                <c:pt idx="1317">
                  <c:v>11.51</c:v>
                </c:pt>
                <c:pt idx="1318">
                  <c:v>11.52</c:v>
                </c:pt>
                <c:pt idx="1319">
                  <c:v>11.53</c:v>
                </c:pt>
                <c:pt idx="1320">
                  <c:v>11.55</c:v>
                </c:pt>
                <c:pt idx="1321">
                  <c:v>11.56</c:v>
                </c:pt>
                <c:pt idx="1322">
                  <c:v>11.57</c:v>
                </c:pt>
                <c:pt idx="1323">
                  <c:v>11.58</c:v>
                </c:pt>
                <c:pt idx="1324">
                  <c:v>11.59</c:v>
                </c:pt>
                <c:pt idx="1325">
                  <c:v>11.6</c:v>
                </c:pt>
                <c:pt idx="1326">
                  <c:v>11.62</c:v>
                </c:pt>
                <c:pt idx="1327">
                  <c:v>11.63</c:v>
                </c:pt>
                <c:pt idx="1328">
                  <c:v>11.64</c:v>
                </c:pt>
                <c:pt idx="1329">
                  <c:v>11.65</c:v>
                </c:pt>
                <c:pt idx="1330">
                  <c:v>11.66</c:v>
                </c:pt>
                <c:pt idx="1331">
                  <c:v>11.67</c:v>
                </c:pt>
                <c:pt idx="1332">
                  <c:v>11.68</c:v>
                </c:pt>
                <c:pt idx="1333">
                  <c:v>11.7</c:v>
                </c:pt>
                <c:pt idx="1334">
                  <c:v>11.71</c:v>
                </c:pt>
                <c:pt idx="1335">
                  <c:v>11.72</c:v>
                </c:pt>
                <c:pt idx="1336">
                  <c:v>11.73</c:v>
                </c:pt>
                <c:pt idx="1337">
                  <c:v>11.74</c:v>
                </c:pt>
                <c:pt idx="1338">
                  <c:v>11.75</c:v>
                </c:pt>
                <c:pt idx="1339">
                  <c:v>11.76</c:v>
                </c:pt>
                <c:pt idx="1340">
                  <c:v>11.77</c:v>
                </c:pt>
                <c:pt idx="1341">
                  <c:v>11.78</c:v>
                </c:pt>
                <c:pt idx="1342">
                  <c:v>11.8</c:v>
                </c:pt>
                <c:pt idx="1343">
                  <c:v>11.81</c:v>
                </c:pt>
                <c:pt idx="1344">
                  <c:v>11.82</c:v>
                </c:pt>
                <c:pt idx="1345">
                  <c:v>11.83</c:v>
                </c:pt>
                <c:pt idx="1346">
                  <c:v>11.84</c:v>
                </c:pt>
                <c:pt idx="1347">
                  <c:v>11.85</c:v>
                </c:pt>
                <c:pt idx="1348">
                  <c:v>11.86</c:v>
                </c:pt>
                <c:pt idx="1349">
                  <c:v>11.87</c:v>
                </c:pt>
                <c:pt idx="1350">
                  <c:v>11.89</c:v>
                </c:pt>
                <c:pt idx="1351">
                  <c:v>11.9</c:v>
                </c:pt>
                <c:pt idx="1352">
                  <c:v>11.91</c:v>
                </c:pt>
                <c:pt idx="1353">
                  <c:v>11.92</c:v>
                </c:pt>
                <c:pt idx="1354">
                  <c:v>11.93</c:v>
                </c:pt>
                <c:pt idx="1355">
                  <c:v>11.94</c:v>
                </c:pt>
                <c:pt idx="1356">
                  <c:v>11.95</c:v>
                </c:pt>
                <c:pt idx="1357">
                  <c:v>11.97</c:v>
                </c:pt>
                <c:pt idx="1358">
                  <c:v>11.98</c:v>
                </c:pt>
                <c:pt idx="1359">
                  <c:v>11.99</c:v>
                </c:pt>
                <c:pt idx="1360">
                  <c:v>12</c:v>
                </c:pt>
                <c:pt idx="1361">
                  <c:v>12.01</c:v>
                </c:pt>
                <c:pt idx="1362">
                  <c:v>12.02</c:v>
                </c:pt>
                <c:pt idx="1363">
                  <c:v>12.03</c:v>
                </c:pt>
                <c:pt idx="1364">
                  <c:v>12.05</c:v>
                </c:pt>
                <c:pt idx="1365">
                  <c:v>12.06</c:v>
                </c:pt>
                <c:pt idx="1366">
                  <c:v>12.07</c:v>
                </c:pt>
                <c:pt idx="1367">
                  <c:v>12.08</c:v>
                </c:pt>
                <c:pt idx="1368">
                  <c:v>12.09</c:v>
                </c:pt>
                <c:pt idx="1369">
                  <c:v>12.1</c:v>
                </c:pt>
                <c:pt idx="1370">
                  <c:v>12.12</c:v>
                </c:pt>
                <c:pt idx="1371">
                  <c:v>12.13</c:v>
                </c:pt>
                <c:pt idx="1372">
                  <c:v>12.14</c:v>
                </c:pt>
                <c:pt idx="1373">
                  <c:v>12.15</c:v>
                </c:pt>
                <c:pt idx="1374">
                  <c:v>12.16</c:v>
                </c:pt>
                <c:pt idx="1375">
                  <c:v>12.17</c:v>
                </c:pt>
                <c:pt idx="1376">
                  <c:v>12.19</c:v>
                </c:pt>
                <c:pt idx="1377">
                  <c:v>12.2</c:v>
                </c:pt>
                <c:pt idx="1378">
                  <c:v>12.21</c:v>
                </c:pt>
                <c:pt idx="1379">
                  <c:v>12.22</c:v>
                </c:pt>
                <c:pt idx="1380">
                  <c:v>12.23</c:v>
                </c:pt>
                <c:pt idx="1381">
                  <c:v>12.24</c:v>
                </c:pt>
                <c:pt idx="1382">
                  <c:v>12.26</c:v>
                </c:pt>
                <c:pt idx="1383">
                  <c:v>12.27</c:v>
                </c:pt>
                <c:pt idx="1384">
                  <c:v>12.28</c:v>
                </c:pt>
                <c:pt idx="1385">
                  <c:v>12.29</c:v>
                </c:pt>
                <c:pt idx="1386">
                  <c:v>12.3</c:v>
                </c:pt>
                <c:pt idx="1387">
                  <c:v>12.31</c:v>
                </c:pt>
                <c:pt idx="1388">
                  <c:v>12.33</c:v>
                </c:pt>
                <c:pt idx="1389">
                  <c:v>12.34</c:v>
                </c:pt>
                <c:pt idx="1390">
                  <c:v>12.35</c:v>
                </c:pt>
                <c:pt idx="1391">
                  <c:v>12.36</c:v>
                </c:pt>
                <c:pt idx="1392">
                  <c:v>12.38</c:v>
                </c:pt>
                <c:pt idx="1393">
                  <c:v>12.39</c:v>
                </c:pt>
                <c:pt idx="1394">
                  <c:v>12.4</c:v>
                </c:pt>
                <c:pt idx="1395">
                  <c:v>12.41</c:v>
                </c:pt>
                <c:pt idx="1396">
                  <c:v>12.42</c:v>
                </c:pt>
                <c:pt idx="1397">
                  <c:v>12.44</c:v>
                </c:pt>
                <c:pt idx="1398">
                  <c:v>12.45</c:v>
                </c:pt>
                <c:pt idx="1399">
                  <c:v>12.46</c:v>
                </c:pt>
                <c:pt idx="1400">
                  <c:v>12.47</c:v>
                </c:pt>
                <c:pt idx="1401">
                  <c:v>12.48</c:v>
                </c:pt>
                <c:pt idx="1402">
                  <c:v>12.49</c:v>
                </c:pt>
                <c:pt idx="1403">
                  <c:v>12.5</c:v>
                </c:pt>
                <c:pt idx="1404">
                  <c:v>12.51</c:v>
                </c:pt>
                <c:pt idx="1405">
                  <c:v>12.52</c:v>
                </c:pt>
                <c:pt idx="1406">
                  <c:v>12.53</c:v>
                </c:pt>
                <c:pt idx="1407">
                  <c:v>12.54</c:v>
                </c:pt>
                <c:pt idx="1408">
                  <c:v>12.55</c:v>
                </c:pt>
                <c:pt idx="1409">
                  <c:v>12.56</c:v>
                </c:pt>
                <c:pt idx="1410">
                  <c:v>12.58</c:v>
                </c:pt>
                <c:pt idx="1411">
                  <c:v>12.59</c:v>
                </c:pt>
                <c:pt idx="1412">
                  <c:v>12.6</c:v>
                </c:pt>
                <c:pt idx="1413">
                  <c:v>12.61</c:v>
                </c:pt>
                <c:pt idx="1414">
                  <c:v>12.62</c:v>
                </c:pt>
                <c:pt idx="1415">
                  <c:v>12.63</c:v>
                </c:pt>
                <c:pt idx="1416">
                  <c:v>12.64</c:v>
                </c:pt>
                <c:pt idx="1417">
                  <c:v>12.65</c:v>
                </c:pt>
                <c:pt idx="1418">
                  <c:v>12.66</c:v>
                </c:pt>
                <c:pt idx="1419">
                  <c:v>12.67</c:v>
                </c:pt>
                <c:pt idx="1420">
                  <c:v>12.68</c:v>
                </c:pt>
                <c:pt idx="1421">
                  <c:v>12.69</c:v>
                </c:pt>
                <c:pt idx="1422">
                  <c:v>12.7</c:v>
                </c:pt>
                <c:pt idx="1423">
                  <c:v>12.71</c:v>
                </c:pt>
                <c:pt idx="1424">
                  <c:v>12.72</c:v>
                </c:pt>
                <c:pt idx="1425">
                  <c:v>12.73</c:v>
                </c:pt>
                <c:pt idx="1426">
                  <c:v>12.74</c:v>
                </c:pt>
                <c:pt idx="1427">
                  <c:v>12.75</c:v>
                </c:pt>
                <c:pt idx="1428">
                  <c:v>12.76</c:v>
                </c:pt>
                <c:pt idx="1429">
                  <c:v>12.77</c:v>
                </c:pt>
                <c:pt idx="1430">
                  <c:v>12.78</c:v>
                </c:pt>
                <c:pt idx="1431">
                  <c:v>12.79</c:v>
                </c:pt>
                <c:pt idx="1432">
                  <c:v>12.8</c:v>
                </c:pt>
                <c:pt idx="1433">
                  <c:v>12.81</c:v>
                </c:pt>
                <c:pt idx="1434">
                  <c:v>12.83</c:v>
                </c:pt>
                <c:pt idx="1435">
                  <c:v>12.84</c:v>
                </c:pt>
                <c:pt idx="1436">
                  <c:v>12.85</c:v>
                </c:pt>
                <c:pt idx="1437">
                  <c:v>12.86</c:v>
                </c:pt>
                <c:pt idx="1438">
                  <c:v>12.87</c:v>
                </c:pt>
                <c:pt idx="1439">
                  <c:v>12.88</c:v>
                </c:pt>
                <c:pt idx="1440">
                  <c:v>12.89</c:v>
                </c:pt>
                <c:pt idx="1441">
                  <c:v>12.9</c:v>
                </c:pt>
                <c:pt idx="1442">
                  <c:v>12.91</c:v>
                </c:pt>
                <c:pt idx="1443">
                  <c:v>12.92</c:v>
                </c:pt>
                <c:pt idx="1444">
                  <c:v>12.93</c:v>
                </c:pt>
                <c:pt idx="1445">
                  <c:v>12.94</c:v>
                </c:pt>
                <c:pt idx="1446">
                  <c:v>12.95</c:v>
                </c:pt>
                <c:pt idx="1447">
                  <c:v>12.96</c:v>
                </c:pt>
                <c:pt idx="1448">
                  <c:v>12.97</c:v>
                </c:pt>
                <c:pt idx="1449">
                  <c:v>12.98</c:v>
                </c:pt>
                <c:pt idx="1450">
                  <c:v>12.99</c:v>
                </c:pt>
                <c:pt idx="1451">
                  <c:v>13</c:v>
                </c:pt>
                <c:pt idx="1452">
                  <c:v>13.01</c:v>
                </c:pt>
                <c:pt idx="1453">
                  <c:v>13.02</c:v>
                </c:pt>
                <c:pt idx="1454">
                  <c:v>13.03</c:v>
                </c:pt>
                <c:pt idx="1455">
                  <c:v>13.04</c:v>
                </c:pt>
                <c:pt idx="1456">
                  <c:v>13.05</c:v>
                </c:pt>
                <c:pt idx="1457">
                  <c:v>13.06</c:v>
                </c:pt>
                <c:pt idx="1458">
                  <c:v>13.07</c:v>
                </c:pt>
                <c:pt idx="1459">
                  <c:v>13.08</c:v>
                </c:pt>
                <c:pt idx="1460">
                  <c:v>13.09</c:v>
                </c:pt>
                <c:pt idx="1461">
                  <c:v>13.1</c:v>
                </c:pt>
                <c:pt idx="1462">
                  <c:v>13.11</c:v>
                </c:pt>
                <c:pt idx="1463">
                  <c:v>13.13</c:v>
                </c:pt>
                <c:pt idx="1464">
                  <c:v>13.14</c:v>
                </c:pt>
                <c:pt idx="1465">
                  <c:v>13.15</c:v>
                </c:pt>
                <c:pt idx="1466">
                  <c:v>13.16</c:v>
                </c:pt>
                <c:pt idx="1467">
                  <c:v>13.17</c:v>
                </c:pt>
                <c:pt idx="1468">
                  <c:v>13.18</c:v>
                </c:pt>
                <c:pt idx="1469">
                  <c:v>13.19</c:v>
                </c:pt>
                <c:pt idx="1470">
                  <c:v>13.2</c:v>
                </c:pt>
                <c:pt idx="1471">
                  <c:v>13.21</c:v>
                </c:pt>
                <c:pt idx="1472">
                  <c:v>13.22</c:v>
                </c:pt>
                <c:pt idx="1473">
                  <c:v>13.23</c:v>
                </c:pt>
                <c:pt idx="1474">
                  <c:v>13.24</c:v>
                </c:pt>
                <c:pt idx="1475">
                  <c:v>13.25</c:v>
                </c:pt>
                <c:pt idx="1476">
                  <c:v>13.26</c:v>
                </c:pt>
                <c:pt idx="1477">
                  <c:v>13.27</c:v>
                </c:pt>
                <c:pt idx="1478">
                  <c:v>13.28</c:v>
                </c:pt>
                <c:pt idx="1479">
                  <c:v>13.29</c:v>
                </c:pt>
                <c:pt idx="1480">
                  <c:v>13.3</c:v>
                </c:pt>
                <c:pt idx="1481">
                  <c:v>13.31</c:v>
                </c:pt>
                <c:pt idx="1482">
                  <c:v>13.32</c:v>
                </c:pt>
                <c:pt idx="1483">
                  <c:v>13.33</c:v>
                </c:pt>
                <c:pt idx="1484">
                  <c:v>13.34</c:v>
                </c:pt>
                <c:pt idx="1485">
                  <c:v>13.35</c:v>
                </c:pt>
                <c:pt idx="1486">
                  <c:v>13.36</c:v>
                </c:pt>
                <c:pt idx="1487">
                  <c:v>13.37</c:v>
                </c:pt>
                <c:pt idx="1488">
                  <c:v>13.39</c:v>
                </c:pt>
                <c:pt idx="1489">
                  <c:v>13.4</c:v>
                </c:pt>
                <c:pt idx="1490">
                  <c:v>13.41</c:v>
                </c:pt>
                <c:pt idx="1491">
                  <c:v>13.42</c:v>
                </c:pt>
                <c:pt idx="1492">
                  <c:v>13.43</c:v>
                </c:pt>
                <c:pt idx="1493">
                  <c:v>13.44</c:v>
                </c:pt>
                <c:pt idx="1494">
                  <c:v>13.45</c:v>
                </c:pt>
                <c:pt idx="1495">
                  <c:v>13.46</c:v>
                </c:pt>
                <c:pt idx="1496">
                  <c:v>13.47</c:v>
                </c:pt>
                <c:pt idx="1497">
                  <c:v>13.48</c:v>
                </c:pt>
                <c:pt idx="1498">
                  <c:v>13.49</c:v>
                </c:pt>
                <c:pt idx="1499">
                  <c:v>13.5</c:v>
                </c:pt>
                <c:pt idx="1500">
                  <c:v>13.51</c:v>
                </c:pt>
                <c:pt idx="1501">
                  <c:v>13.52</c:v>
                </c:pt>
                <c:pt idx="1502">
                  <c:v>13.53</c:v>
                </c:pt>
                <c:pt idx="1503">
                  <c:v>13.54</c:v>
                </c:pt>
                <c:pt idx="1504">
                  <c:v>13.56</c:v>
                </c:pt>
                <c:pt idx="1505">
                  <c:v>13.57</c:v>
                </c:pt>
                <c:pt idx="1506">
                  <c:v>13.58</c:v>
                </c:pt>
                <c:pt idx="1507">
                  <c:v>13.59</c:v>
                </c:pt>
                <c:pt idx="1508">
                  <c:v>13.6</c:v>
                </c:pt>
                <c:pt idx="1509">
                  <c:v>13.61</c:v>
                </c:pt>
                <c:pt idx="1510">
                  <c:v>13.62</c:v>
                </c:pt>
                <c:pt idx="1511">
                  <c:v>13.63</c:v>
                </c:pt>
                <c:pt idx="1512">
                  <c:v>13.64</c:v>
                </c:pt>
                <c:pt idx="1513">
                  <c:v>13.65</c:v>
                </c:pt>
                <c:pt idx="1514">
                  <c:v>13.66</c:v>
                </c:pt>
                <c:pt idx="1515">
                  <c:v>13.67</c:v>
                </c:pt>
                <c:pt idx="1516">
                  <c:v>13.68</c:v>
                </c:pt>
                <c:pt idx="1517">
                  <c:v>13.69</c:v>
                </c:pt>
                <c:pt idx="1518">
                  <c:v>13.7</c:v>
                </c:pt>
                <c:pt idx="1519">
                  <c:v>13.71</c:v>
                </c:pt>
                <c:pt idx="1520">
                  <c:v>13.72</c:v>
                </c:pt>
                <c:pt idx="1521">
                  <c:v>13.73</c:v>
                </c:pt>
                <c:pt idx="1522">
                  <c:v>13.74</c:v>
                </c:pt>
                <c:pt idx="1523">
                  <c:v>13.75</c:v>
                </c:pt>
                <c:pt idx="1524">
                  <c:v>13.76</c:v>
                </c:pt>
                <c:pt idx="1525">
                  <c:v>13.77</c:v>
                </c:pt>
                <c:pt idx="1526">
                  <c:v>13.78</c:v>
                </c:pt>
                <c:pt idx="1527">
                  <c:v>13.79</c:v>
                </c:pt>
                <c:pt idx="1528">
                  <c:v>13.8</c:v>
                </c:pt>
                <c:pt idx="1529">
                  <c:v>13.81</c:v>
                </c:pt>
                <c:pt idx="1530">
                  <c:v>13.82</c:v>
                </c:pt>
                <c:pt idx="1531">
                  <c:v>13.83</c:v>
                </c:pt>
                <c:pt idx="1532">
                  <c:v>13.84</c:v>
                </c:pt>
                <c:pt idx="1533">
                  <c:v>13.85</c:v>
                </c:pt>
                <c:pt idx="1534">
                  <c:v>13.86</c:v>
                </c:pt>
                <c:pt idx="1535">
                  <c:v>13.87</c:v>
                </c:pt>
                <c:pt idx="1536">
                  <c:v>13.88</c:v>
                </c:pt>
                <c:pt idx="1537">
                  <c:v>13.89</c:v>
                </c:pt>
                <c:pt idx="1538">
                  <c:v>13.9</c:v>
                </c:pt>
                <c:pt idx="1539">
                  <c:v>13.91</c:v>
                </c:pt>
                <c:pt idx="1540">
                  <c:v>13.92</c:v>
                </c:pt>
                <c:pt idx="1541">
                  <c:v>13.94</c:v>
                </c:pt>
                <c:pt idx="1542">
                  <c:v>13.95</c:v>
                </c:pt>
                <c:pt idx="1543">
                  <c:v>13.96</c:v>
                </c:pt>
                <c:pt idx="1544">
                  <c:v>13.97</c:v>
                </c:pt>
                <c:pt idx="1545">
                  <c:v>13.98</c:v>
                </c:pt>
                <c:pt idx="1546">
                  <c:v>13.99</c:v>
                </c:pt>
                <c:pt idx="1547">
                  <c:v>14</c:v>
                </c:pt>
                <c:pt idx="1548">
                  <c:v>14.01</c:v>
                </c:pt>
                <c:pt idx="1549">
                  <c:v>14.02</c:v>
                </c:pt>
                <c:pt idx="1550">
                  <c:v>14.03</c:v>
                </c:pt>
                <c:pt idx="1551">
                  <c:v>14.04</c:v>
                </c:pt>
                <c:pt idx="1552">
                  <c:v>14.05</c:v>
                </c:pt>
                <c:pt idx="1553">
                  <c:v>14.06</c:v>
                </c:pt>
                <c:pt idx="1554">
                  <c:v>14.07</c:v>
                </c:pt>
                <c:pt idx="1555">
                  <c:v>14.08</c:v>
                </c:pt>
                <c:pt idx="1556">
                  <c:v>14.09</c:v>
                </c:pt>
                <c:pt idx="1557">
                  <c:v>14.1</c:v>
                </c:pt>
                <c:pt idx="1558">
                  <c:v>14.11</c:v>
                </c:pt>
                <c:pt idx="1559">
                  <c:v>14.12</c:v>
                </c:pt>
                <c:pt idx="1560">
                  <c:v>14.13</c:v>
                </c:pt>
                <c:pt idx="1561">
                  <c:v>14.14</c:v>
                </c:pt>
                <c:pt idx="1562">
                  <c:v>14.15</c:v>
                </c:pt>
                <c:pt idx="1563">
                  <c:v>14.16</c:v>
                </c:pt>
                <c:pt idx="1564">
                  <c:v>14.17</c:v>
                </c:pt>
                <c:pt idx="1565">
                  <c:v>14.18</c:v>
                </c:pt>
                <c:pt idx="1566">
                  <c:v>14.19</c:v>
                </c:pt>
                <c:pt idx="1567">
                  <c:v>14.2</c:v>
                </c:pt>
                <c:pt idx="1568">
                  <c:v>14.21</c:v>
                </c:pt>
                <c:pt idx="1569">
                  <c:v>14.22</c:v>
                </c:pt>
                <c:pt idx="1570">
                  <c:v>14.22</c:v>
                </c:pt>
                <c:pt idx="1571">
                  <c:v>14.23</c:v>
                </c:pt>
                <c:pt idx="1572">
                  <c:v>14.24</c:v>
                </c:pt>
                <c:pt idx="1573">
                  <c:v>14.25</c:v>
                </c:pt>
                <c:pt idx="1574">
                  <c:v>14.26</c:v>
                </c:pt>
                <c:pt idx="1575">
                  <c:v>14.27</c:v>
                </c:pt>
                <c:pt idx="1576">
                  <c:v>14.28</c:v>
                </c:pt>
                <c:pt idx="1577">
                  <c:v>14.29</c:v>
                </c:pt>
                <c:pt idx="1578">
                  <c:v>14.3</c:v>
                </c:pt>
                <c:pt idx="1579">
                  <c:v>14.31</c:v>
                </c:pt>
                <c:pt idx="1580">
                  <c:v>14.32</c:v>
                </c:pt>
                <c:pt idx="1581">
                  <c:v>14.33</c:v>
                </c:pt>
                <c:pt idx="1582">
                  <c:v>14.34</c:v>
                </c:pt>
                <c:pt idx="1583">
                  <c:v>14.35</c:v>
                </c:pt>
                <c:pt idx="1584">
                  <c:v>14.36</c:v>
                </c:pt>
                <c:pt idx="1585">
                  <c:v>14.37</c:v>
                </c:pt>
                <c:pt idx="1586">
                  <c:v>14.38</c:v>
                </c:pt>
                <c:pt idx="1587">
                  <c:v>14.39</c:v>
                </c:pt>
                <c:pt idx="1588">
                  <c:v>14.4</c:v>
                </c:pt>
                <c:pt idx="1589">
                  <c:v>14.41</c:v>
                </c:pt>
                <c:pt idx="1590">
                  <c:v>14.42</c:v>
                </c:pt>
                <c:pt idx="1591">
                  <c:v>14.43</c:v>
                </c:pt>
                <c:pt idx="1592">
                  <c:v>14.44</c:v>
                </c:pt>
                <c:pt idx="1593">
                  <c:v>14.45</c:v>
                </c:pt>
                <c:pt idx="1594">
                  <c:v>14.46</c:v>
                </c:pt>
                <c:pt idx="1595">
                  <c:v>14.47</c:v>
                </c:pt>
                <c:pt idx="1596">
                  <c:v>14.48</c:v>
                </c:pt>
                <c:pt idx="1597">
                  <c:v>14.49</c:v>
                </c:pt>
                <c:pt idx="1598">
                  <c:v>14.5</c:v>
                </c:pt>
                <c:pt idx="1599">
                  <c:v>14.51</c:v>
                </c:pt>
                <c:pt idx="1600">
                  <c:v>14.52</c:v>
                </c:pt>
                <c:pt idx="1601">
                  <c:v>14.53</c:v>
                </c:pt>
                <c:pt idx="1602">
                  <c:v>14.54</c:v>
                </c:pt>
                <c:pt idx="1603">
                  <c:v>14.55</c:v>
                </c:pt>
                <c:pt idx="1604">
                  <c:v>14.56</c:v>
                </c:pt>
                <c:pt idx="1605">
                  <c:v>14.57</c:v>
                </c:pt>
                <c:pt idx="1606">
                  <c:v>14.58</c:v>
                </c:pt>
                <c:pt idx="1607">
                  <c:v>14.59</c:v>
                </c:pt>
                <c:pt idx="1608">
                  <c:v>14.6</c:v>
                </c:pt>
                <c:pt idx="1609">
                  <c:v>14.61</c:v>
                </c:pt>
                <c:pt idx="1610">
                  <c:v>14.62</c:v>
                </c:pt>
                <c:pt idx="1611">
                  <c:v>14.63</c:v>
                </c:pt>
                <c:pt idx="1612">
                  <c:v>14.64</c:v>
                </c:pt>
                <c:pt idx="1613">
                  <c:v>14.65</c:v>
                </c:pt>
                <c:pt idx="1614">
                  <c:v>14.66</c:v>
                </c:pt>
                <c:pt idx="1615">
                  <c:v>14.67</c:v>
                </c:pt>
                <c:pt idx="1616">
                  <c:v>14.68</c:v>
                </c:pt>
                <c:pt idx="1617">
                  <c:v>14.69</c:v>
                </c:pt>
                <c:pt idx="1618">
                  <c:v>14.7</c:v>
                </c:pt>
                <c:pt idx="1619">
                  <c:v>14.71</c:v>
                </c:pt>
                <c:pt idx="1620">
                  <c:v>14.72</c:v>
                </c:pt>
                <c:pt idx="1621">
                  <c:v>14.73</c:v>
                </c:pt>
                <c:pt idx="1622">
                  <c:v>14.74</c:v>
                </c:pt>
                <c:pt idx="1623">
                  <c:v>14.75</c:v>
                </c:pt>
                <c:pt idx="1624">
                  <c:v>14.76</c:v>
                </c:pt>
                <c:pt idx="1625">
                  <c:v>14.77</c:v>
                </c:pt>
                <c:pt idx="1626">
                  <c:v>14.78</c:v>
                </c:pt>
                <c:pt idx="1627">
                  <c:v>14.79</c:v>
                </c:pt>
                <c:pt idx="1628">
                  <c:v>14.8</c:v>
                </c:pt>
                <c:pt idx="1629">
                  <c:v>14.81</c:v>
                </c:pt>
                <c:pt idx="1630">
                  <c:v>14.82</c:v>
                </c:pt>
                <c:pt idx="1631">
                  <c:v>14.83</c:v>
                </c:pt>
                <c:pt idx="1632">
                  <c:v>14.84</c:v>
                </c:pt>
                <c:pt idx="1633">
                  <c:v>14.85</c:v>
                </c:pt>
                <c:pt idx="1634">
                  <c:v>14.86</c:v>
                </c:pt>
                <c:pt idx="1635">
                  <c:v>14.87</c:v>
                </c:pt>
                <c:pt idx="1636">
                  <c:v>14.88</c:v>
                </c:pt>
                <c:pt idx="1637">
                  <c:v>14.89</c:v>
                </c:pt>
                <c:pt idx="1638">
                  <c:v>14.9</c:v>
                </c:pt>
                <c:pt idx="1639">
                  <c:v>14.91</c:v>
                </c:pt>
                <c:pt idx="1640">
                  <c:v>14.92</c:v>
                </c:pt>
                <c:pt idx="1641">
                  <c:v>14.93</c:v>
                </c:pt>
                <c:pt idx="1642">
                  <c:v>14.94</c:v>
                </c:pt>
                <c:pt idx="1643">
                  <c:v>14.95</c:v>
                </c:pt>
                <c:pt idx="1644">
                  <c:v>14.96</c:v>
                </c:pt>
                <c:pt idx="1645">
                  <c:v>14.97</c:v>
                </c:pt>
                <c:pt idx="1646">
                  <c:v>14.98</c:v>
                </c:pt>
                <c:pt idx="1647">
                  <c:v>14.99</c:v>
                </c:pt>
                <c:pt idx="1648">
                  <c:v>15</c:v>
                </c:pt>
                <c:pt idx="1649">
                  <c:v>15.01</c:v>
                </c:pt>
                <c:pt idx="1650">
                  <c:v>15.02</c:v>
                </c:pt>
                <c:pt idx="1651">
                  <c:v>15.03</c:v>
                </c:pt>
                <c:pt idx="1652">
                  <c:v>15.03</c:v>
                </c:pt>
                <c:pt idx="1653">
                  <c:v>15.04</c:v>
                </c:pt>
                <c:pt idx="1654">
                  <c:v>15.05</c:v>
                </c:pt>
                <c:pt idx="1655">
                  <c:v>15.06</c:v>
                </c:pt>
                <c:pt idx="1656">
                  <c:v>15.07</c:v>
                </c:pt>
                <c:pt idx="1657">
                  <c:v>15.08</c:v>
                </c:pt>
                <c:pt idx="1658">
                  <c:v>15.09</c:v>
                </c:pt>
                <c:pt idx="1659">
                  <c:v>15.1</c:v>
                </c:pt>
                <c:pt idx="1660">
                  <c:v>15.11</c:v>
                </c:pt>
                <c:pt idx="1661">
                  <c:v>15.12</c:v>
                </c:pt>
                <c:pt idx="1662">
                  <c:v>15.13</c:v>
                </c:pt>
                <c:pt idx="1663">
                  <c:v>15.14</c:v>
                </c:pt>
                <c:pt idx="1664">
                  <c:v>15.15</c:v>
                </c:pt>
                <c:pt idx="1665">
                  <c:v>15.16</c:v>
                </c:pt>
                <c:pt idx="1666">
                  <c:v>15.17</c:v>
                </c:pt>
                <c:pt idx="1667">
                  <c:v>15.18</c:v>
                </c:pt>
                <c:pt idx="1668">
                  <c:v>15.19</c:v>
                </c:pt>
                <c:pt idx="1669">
                  <c:v>15.2</c:v>
                </c:pt>
                <c:pt idx="1670">
                  <c:v>15.21</c:v>
                </c:pt>
                <c:pt idx="1671">
                  <c:v>15.23</c:v>
                </c:pt>
                <c:pt idx="1672">
                  <c:v>15.24</c:v>
                </c:pt>
                <c:pt idx="1673">
                  <c:v>15.25</c:v>
                </c:pt>
                <c:pt idx="1674">
                  <c:v>15.26</c:v>
                </c:pt>
                <c:pt idx="1675">
                  <c:v>15.27</c:v>
                </c:pt>
                <c:pt idx="1676">
                  <c:v>15.28</c:v>
                </c:pt>
                <c:pt idx="1677">
                  <c:v>15.29</c:v>
                </c:pt>
                <c:pt idx="1678">
                  <c:v>15.3</c:v>
                </c:pt>
                <c:pt idx="1679">
                  <c:v>15.31</c:v>
                </c:pt>
                <c:pt idx="1680">
                  <c:v>15.32</c:v>
                </c:pt>
                <c:pt idx="1681">
                  <c:v>15.33</c:v>
                </c:pt>
                <c:pt idx="1682">
                  <c:v>15.34</c:v>
                </c:pt>
                <c:pt idx="1683">
                  <c:v>15.35</c:v>
                </c:pt>
                <c:pt idx="1684">
                  <c:v>15.36</c:v>
                </c:pt>
                <c:pt idx="1685">
                  <c:v>15.37</c:v>
                </c:pt>
                <c:pt idx="1686">
                  <c:v>15.38</c:v>
                </c:pt>
                <c:pt idx="1687">
                  <c:v>15.39</c:v>
                </c:pt>
                <c:pt idx="1688">
                  <c:v>15.4</c:v>
                </c:pt>
                <c:pt idx="1689">
                  <c:v>15.41</c:v>
                </c:pt>
                <c:pt idx="1690">
                  <c:v>15.42</c:v>
                </c:pt>
                <c:pt idx="1691">
                  <c:v>15.43</c:v>
                </c:pt>
                <c:pt idx="1692">
                  <c:v>15.44</c:v>
                </c:pt>
                <c:pt idx="1693">
                  <c:v>15.45</c:v>
                </c:pt>
                <c:pt idx="1694">
                  <c:v>15.46</c:v>
                </c:pt>
                <c:pt idx="1695">
                  <c:v>15.47</c:v>
                </c:pt>
                <c:pt idx="1696">
                  <c:v>15.48</c:v>
                </c:pt>
                <c:pt idx="1697">
                  <c:v>15.49</c:v>
                </c:pt>
                <c:pt idx="1698">
                  <c:v>15.5</c:v>
                </c:pt>
                <c:pt idx="1699">
                  <c:v>15.51</c:v>
                </c:pt>
                <c:pt idx="1700">
                  <c:v>15.52</c:v>
                </c:pt>
                <c:pt idx="1701">
                  <c:v>15.53</c:v>
                </c:pt>
                <c:pt idx="1702">
                  <c:v>15.54</c:v>
                </c:pt>
                <c:pt idx="1703">
                  <c:v>15.55</c:v>
                </c:pt>
                <c:pt idx="1704">
                  <c:v>15.56</c:v>
                </c:pt>
                <c:pt idx="1705">
                  <c:v>15.57</c:v>
                </c:pt>
                <c:pt idx="1706">
                  <c:v>15.58</c:v>
                </c:pt>
                <c:pt idx="1707">
                  <c:v>15.59</c:v>
                </c:pt>
                <c:pt idx="1708">
                  <c:v>15.6</c:v>
                </c:pt>
                <c:pt idx="1709">
                  <c:v>15.61</c:v>
                </c:pt>
                <c:pt idx="1710">
                  <c:v>15.62</c:v>
                </c:pt>
                <c:pt idx="1711">
                  <c:v>15.63</c:v>
                </c:pt>
                <c:pt idx="1712">
                  <c:v>15.64</c:v>
                </c:pt>
                <c:pt idx="1713">
                  <c:v>15.65</c:v>
                </c:pt>
                <c:pt idx="1714">
                  <c:v>15.66</c:v>
                </c:pt>
                <c:pt idx="1715">
                  <c:v>15.67</c:v>
                </c:pt>
                <c:pt idx="1716">
                  <c:v>15.68</c:v>
                </c:pt>
                <c:pt idx="1717">
                  <c:v>15.69</c:v>
                </c:pt>
                <c:pt idx="1718">
                  <c:v>15.7</c:v>
                </c:pt>
                <c:pt idx="1719">
                  <c:v>15.71</c:v>
                </c:pt>
                <c:pt idx="1720">
                  <c:v>15.72</c:v>
                </c:pt>
                <c:pt idx="1721">
                  <c:v>15.73</c:v>
                </c:pt>
                <c:pt idx="1722">
                  <c:v>15.74</c:v>
                </c:pt>
                <c:pt idx="1723">
                  <c:v>15.75</c:v>
                </c:pt>
                <c:pt idx="1724">
                  <c:v>15.76</c:v>
                </c:pt>
                <c:pt idx="1725">
                  <c:v>15.77</c:v>
                </c:pt>
                <c:pt idx="1726">
                  <c:v>15.78</c:v>
                </c:pt>
                <c:pt idx="1727">
                  <c:v>15.78</c:v>
                </c:pt>
                <c:pt idx="1728">
                  <c:v>15.79</c:v>
                </c:pt>
                <c:pt idx="1729">
                  <c:v>15.8</c:v>
                </c:pt>
                <c:pt idx="1730">
                  <c:v>15.81</c:v>
                </c:pt>
                <c:pt idx="1731">
                  <c:v>15.82</c:v>
                </c:pt>
                <c:pt idx="1732">
                  <c:v>15.83</c:v>
                </c:pt>
                <c:pt idx="1733">
                  <c:v>15.84</c:v>
                </c:pt>
                <c:pt idx="1734">
                  <c:v>15.85</c:v>
                </c:pt>
                <c:pt idx="1735">
                  <c:v>15.86</c:v>
                </c:pt>
                <c:pt idx="1736">
                  <c:v>15.87</c:v>
                </c:pt>
                <c:pt idx="1737">
                  <c:v>15.88</c:v>
                </c:pt>
                <c:pt idx="1738">
                  <c:v>15.89</c:v>
                </c:pt>
                <c:pt idx="1739">
                  <c:v>15.9</c:v>
                </c:pt>
                <c:pt idx="1740">
                  <c:v>15.91</c:v>
                </c:pt>
                <c:pt idx="1741">
                  <c:v>15.92</c:v>
                </c:pt>
                <c:pt idx="1742">
                  <c:v>15.93</c:v>
                </c:pt>
                <c:pt idx="1743">
                  <c:v>15.94</c:v>
                </c:pt>
                <c:pt idx="1744">
                  <c:v>15.95</c:v>
                </c:pt>
                <c:pt idx="1745">
                  <c:v>15.96</c:v>
                </c:pt>
                <c:pt idx="1746">
                  <c:v>15.97</c:v>
                </c:pt>
                <c:pt idx="1747">
                  <c:v>15.98</c:v>
                </c:pt>
                <c:pt idx="1748">
                  <c:v>15.99</c:v>
                </c:pt>
                <c:pt idx="1749">
                  <c:v>16</c:v>
                </c:pt>
                <c:pt idx="1750">
                  <c:v>16.010000000000002</c:v>
                </c:pt>
                <c:pt idx="1751">
                  <c:v>16.02</c:v>
                </c:pt>
                <c:pt idx="1752">
                  <c:v>16.02</c:v>
                </c:pt>
                <c:pt idx="1753">
                  <c:v>16.03</c:v>
                </c:pt>
                <c:pt idx="1754">
                  <c:v>16.04</c:v>
                </c:pt>
                <c:pt idx="1755">
                  <c:v>16.05</c:v>
                </c:pt>
                <c:pt idx="1756">
                  <c:v>16.059999999999999</c:v>
                </c:pt>
                <c:pt idx="1757">
                  <c:v>16.07</c:v>
                </c:pt>
                <c:pt idx="1758">
                  <c:v>16.079999999999998</c:v>
                </c:pt>
                <c:pt idx="1759">
                  <c:v>16.09</c:v>
                </c:pt>
                <c:pt idx="1760">
                  <c:v>16.100000000000001</c:v>
                </c:pt>
                <c:pt idx="1761">
                  <c:v>16.11</c:v>
                </c:pt>
                <c:pt idx="1762">
                  <c:v>16.12</c:v>
                </c:pt>
                <c:pt idx="1763">
                  <c:v>16.13</c:v>
                </c:pt>
                <c:pt idx="1764">
                  <c:v>16.14</c:v>
                </c:pt>
                <c:pt idx="1765">
                  <c:v>16.149999999999999</c:v>
                </c:pt>
                <c:pt idx="1766">
                  <c:v>16.16</c:v>
                </c:pt>
                <c:pt idx="1767">
                  <c:v>16.170000000000002</c:v>
                </c:pt>
                <c:pt idx="1768">
                  <c:v>16.18</c:v>
                </c:pt>
                <c:pt idx="1769">
                  <c:v>16.190000000000001</c:v>
                </c:pt>
                <c:pt idx="1770">
                  <c:v>16.2</c:v>
                </c:pt>
                <c:pt idx="1771">
                  <c:v>16.21</c:v>
                </c:pt>
                <c:pt idx="1772">
                  <c:v>16.22</c:v>
                </c:pt>
                <c:pt idx="1773">
                  <c:v>16.23</c:v>
                </c:pt>
                <c:pt idx="1774">
                  <c:v>16.239999999999998</c:v>
                </c:pt>
                <c:pt idx="1775">
                  <c:v>16.25</c:v>
                </c:pt>
                <c:pt idx="1776">
                  <c:v>16.260000000000002</c:v>
                </c:pt>
                <c:pt idx="1777">
                  <c:v>16.27</c:v>
                </c:pt>
                <c:pt idx="1778">
                  <c:v>16.28</c:v>
                </c:pt>
                <c:pt idx="1779">
                  <c:v>16.29</c:v>
                </c:pt>
                <c:pt idx="1780">
                  <c:v>16.3</c:v>
                </c:pt>
                <c:pt idx="1781">
                  <c:v>16.309999999999999</c:v>
                </c:pt>
                <c:pt idx="1782">
                  <c:v>16.32</c:v>
                </c:pt>
                <c:pt idx="1783">
                  <c:v>16.329999999999998</c:v>
                </c:pt>
                <c:pt idx="1784">
                  <c:v>16.34</c:v>
                </c:pt>
                <c:pt idx="1785">
                  <c:v>16.350000000000001</c:v>
                </c:pt>
                <c:pt idx="1786">
                  <c:v>16.36</c:v>
                </c:pt>
                <c:pt idx="1787">
                  <c:v>16.37</c:v>
                </c:pt>
                <c:pt idx="1788">
                  <c:v>16.38</c:v>
                </c:pt>
                <c:pt idx="1789">
                  <c:v>16.39</c:v>
                </c:pt>
                <c:pt idx="1790">
                  <c:v>16.399999999999999</c:v>
                </c:pt>
                <c:pt idx="1791">
                  <c:v>16.41</c:v>
                </c:pt>
                <c:pt idx="1792">
                  <c:v>16.420000000000002</c:v>
                </c:pt>
                <c:pt idx="1793">
                  <c:v>16.43</c:v>
                </c:pt>
                <c:pt idx="1794">
                  <c:v>16.440000000000001</c:v>
                </c:pt>
                <c:pt idx="1795">
                  <c:v>16.45</c:v>
                </c:pt>
                <c:pt idx="1796">
                  <c:v>16.46</c:v>
                </c:pt>
                <c:pt idx="1797">
                  <c:v>16.47</c:v>
                </c:pt>
                <c:pt idx="1798">
                  <c:v>16.48</c:v>
                </c:pt>
                <c:pt idx="1799">
                  <c:v>16.489999999999998</c:v>
                </c:pt>
                <c:pt idx="1800">
                  <c:v>16.489999999999998</c:v>
                </c:pt>
                <c:pt idx="1801">
                  <c:v>16.5</c:v>
                </c:pt>
                <c:pt idx="1802">
                  <c:v>16.510000000000002</c:v>
                </c:pt>
                <c:pt idx="1803">
                  <c:v>16.52</c:v>
                </c:pt>
                <c:pt idx="1804">
                  <c:v>16.53</c:v>
                </c:pt>
                <c:pt idx="1805">
                  <c:v>16.54</c:v>
                </c:pt>
                <c:pt idx="1806">
                  <c:v>16.55</c:v>
                </c:pt>
                <c:pt idx="1807">
                  <c:v>16.559999999999999</c:v>
                </c:pt>
                <c:pt idx="1808">
                  <c:v>16.57</c:v>
                </c:pt>
                <c:pt idx="1809">
                  <c:v>16.579999999999998</c:v>
                </c:pt>
                <c:pt idx="1810">
                  <c:v>16.59</c:v>
                </c:pt>
                <c:pt idx="1811">
                  <c:v>16.600000000000001</c:v>
                </c:pt>
                <c:pt idx="1812">
                  <c:v>16.61</c:v>
                </c:pt>
                <c:pt idx="1813">
                  <c:v>16.62</c:v>
                </c:pt>
                <c:pt idx="1814">
                  <c:v>16.63</c:v>
                </c:pt>
                <c:pt idx="1815">
                  <c:v>16.64</c:v>
                </c:pt>
                <c:pt idx="1816">
                  <c:v>16.649999999999999</c:v>
                </c:pt>
                <c:pt idx="1817">
                  <c:v>16.66</c:v>
                </c:pt>
                <c:pt idx="1818">
                  <c:v>16.670000000000002</c:v>
                </c:pt>
                <c:pt idx="1819">
                  <c:v>16.68</c:v>
                </c:pt>
                <c:pt idx="1820">
                  <c:v>16.690000000000001</c:v>
                </c:pt>
                <c:pt idx="1821">
                  <c:v>16.7</c:v>
                </c:pt>
                <c:pt idx="1822">
                  <c:v>16.71</c:v>
                </c:pt>
                <c:pt idx="1823">
                  <c:v>16.72</c:v>
                </c:pt>
                <c:pt idx="1824">
                  <c:v>16.73</c:v>
                </c:pt>
                <c:pt idx="1825">
                  <c:v>16.739999999999998</c:v>
                </c:pt>
                <c:pt idx="1826">
                  <c:v>16.75</c:v>
                </c:pt>
                <c:pt idx="1827">
                  <c:v>16.760000000000002</c:v>
                </c:pt>
                <c:pt idx="1828">
                  <c:v>16.77</c:v>
                </c:pt>
                <c:pt idx="1829">
                  <c:v>16.78</c:v>
                </c:pt>
                <c:pt idx="1830">
                  <c:v>16.79</c:v>
                </c:pt>
                <c:pt idx="1831">
                  <c:v>16.8</c:v>
                </c:pt>
                <c:pt idx="1832">
                  <c:v>16.809999999999999</c:v>
                </c:pt>
                <c:pt idx="1833">
                  <c:v>16.82</c:v>
                </c:pt>
                <c:pt idx="1834">
                  <c:v>16.829999999999998</c:v>
                </c:pt>
                <c:pt idx="1835">
                  <c:v>16.84</c:v>
                </c:pt>
                <c:pt idx="1836">
                  <c:v>16.850000000000001</c:v>
                </c:pt>
                <c:pt idx="1837">
                  <c:v>16.86</c:v>
                </c:pt>
                <c:pt idx="1838">
                  <c:v>16.87</c:v>
                </c:pt>
                <c:pt idx="1839">
                  <c:v>16.88</c:v>
                </c:pt>
                <c:pt idx="1840">
                  <c:v>16.89</c:v>
                </c:pt>
                <c:pt idx="1841">
                  <c:v>16.899999999999999</c:v>
                </c:pt>
                <c:pt idx="1842">
                  <c:v>16.91</c:v>
                </c:pt>
                <c:pt idx="1843">
                  <c:v>16.920000000000002</c:v>
                </c:pt>
                <c:pt idx="1844">
                  <c:v>16.93</c:v>
                </c:pt>
                <c:pt idx="1845">
                  <c:v>16.940000000000001</c:v>
                </c:pt>
                <c:pt idx="1846">
                  <c:v>16.95</c:v>
                </c:pt>
                <c:pt idx="1847">
                  <c:v>16.96</c:v>
                </c:pt>
                <c:pt idx="1848">
                  <c:v>16.97</c:v>
                </c:pt>
                <c:pt idx="1849">
                  <c:v>16.98</c:v>
                </c:pt>
                <c:pt idx="1850">
                  <c:v>16.989999999999998</c:v>
                </c:pt>
                <c:pt idx="1851">
                  <c:v>17</c:v>
                </c:pt>
                <c:pt idx="1852">
                  <c:v>17.010000000000002</c:v>
                </c:pt>
                <c:pt idx="1853">
                  <c:v>17.02</c:v>
                </c:pt>
                <c:pt idx="1854">
                  <c:v>17.03</c:v>
                </c:pt>
                <c:pt idx="1855">
                  <c:v>17.04</c:v>
                </c:pt>
                <c:pt idx="1856">
                  <c:v>17.05</c:v>
                </c:pt>
                <c:pt idx="1857">
                  <c:v>17.059999999999999</c:v>
                </c:pt>
                <c:pt idx="1858">
                  <c:v>17.07</c:v>
                </c:pt>
                <c:pt idx="1859">
                  <c:v>17.079999999999998</c:v>
                </c:pt>
                <c:pt idx="1860">
                  <c:v>17.09</c:v>
                </c:pt>
                <c:pt idx="1861">
                  <c:v>17.100000000000001</c:v>
                </c:pt>
                <c:pt idx="1862">
                  <c:v>17.11</c:v>
                </c:pt>
                <c:pt idx="1863">
                  <c:v>17.12</c:v>
                </c:pt>
                <c:pt idx="1864">
                  <c:v>17.13</c:v>
                </c:pt>
                <c:pt idx="1865">
                  <c:v>17.14</c:v>
                </c:pt>
                <c:pt idx="1866">
                  <c:v>17.149999999999999</c:v>
                </c:pt>
                <c:pt idx="1867">
                  <c:v>17.16</c:v>
                </c:pt>
                <c:pt idx="1868">
                  <c:v>17.170000000000002</c:v>
                </c:pt>
                <c:pt idx="1869">
                  <c:v>17.18</c:v>
                </c:pt>
                <c:pt idx="1870">
                  <c:v>17.190000000000001</c:v>
                </c:pt>
                <c:pt idx="1871">
                  <c:v>17.2</c:v>
                </c:pt>
                <c:pt idx="1872">
                  <c:v>17.2</c:v>
                </c:pt>
                <c:pt idx="1873">
                  <c:v>17.21</c:v>
                </c:pt>
                <c:pt idx="1874">
                  <c:v>17.22</c:v>
                </c:pt>
                <c:pt idx="1875">
                  <c:v>17.23</c:v>
                </c:pt>
                <c:pt idx="1876">
                  <c:v>17.239999999999998</c:v>
                </c:pt>
                <c:pt idx="1877">
                  <c:v>17.25</c:v>
                </c:pt>
                <c:pt idx="1878">
                  <c:v>17.260000000000002</c:v>
                </c:pt>
                <c:pt idx="1879">
                  <c:v>17.27</c:v>
                </c:pt>
                <c:pt idx="1880">
                  <c:v>17.28</c:v>
                </c:pt>
                <c:pt idx="1881">
                  <c:v>17.29</c:v>
                </c:pt>
                <c:pt idx="1882">
                  <c:v>17.3</c:v>
                </c:pt>
                <c:pt idx="1883">
                  <c:v>17.309999999999999</c:v>
                </c:pt>
                <c:pt idx="1884">
                  <c:v>17.32</c:v>
                </c:pt>
                <c:pt idx="1885">
                  <c:v>17.329999999999998</c:v>
                </c:pt>
                <c:pt idx="1886">
                  <c:v>17.34</c:v>
                </c:pt>
                <c:pt idx="1887">
                  <c:v>17.350000000000001</c:v>
                </c:pt>
                <c:pt idx="1888">
                  <c:v>17.36</c:v>
                </c:pt>
                <c:pt idx="1889">
                  <c:v>17.37</c:v>
                </c:pt>
                <c:pt idx="1890">
                  <c:v>17.38</c:v>
                </c:pt>
                <c:pt idx="1891">
                  <c:v>17.39</c:v>
                </c:pt>
                <c:pt idx="1892">
                  <c:v>17.399999999999999</c:v>
                </c:pt>
                <c:pt idx="1893">
                  <c:v>17.41</c:v>
                </c:pt>
                <c:pt idx="1894">
                  <c:v>17.420000000000002</c:v>
                </c:pt>
                <c:pt idx="1895">
                  <c:v>17.43</c:v>
                </c:pt>
                <c:pt idx="1896">
                  <c:v>17.440000000000001</c:v>
                </c:pt>
                <c:pt idx="1897">
                  <c:v>17.45</c:v>
                </c:pt>
                <c:pt idx="1898">
                  <c:v>17.46</c:v>
                </c:pt>
                <c:pt idx="1899">
                  <c:v>17.47</c:v>
                </c:pt>
                <c:pt idx="1900">
                  <c:v>17.48</c:v>
                </c:pt>
                <c:pt idx="1901">
                  <c:v>17.489999999999998</c:v>
                </c:pt>
                <c:pt idx="1902">
                  <c:v>17.5</c:v>
                </c:pt>
                <c:pt idx="1903">
                  <c:v>17.510000000000002</c:v>
                </c:pt>
                <c:pt idx="1904">
                  <c:v>17.52</c:v>
                </c:pt>
                <c:pt idx="1905">
                  <c:v>17.53</c:v>
                </c:pt>
                <c:pt idx="1906">
                  <c:v>17.54</c:v>
                </c:pt>
                <c:pt idx="1907">
                  <c:v>17.55</c:v>
                </c:pt>
                <c:pt idx="1908">
                  <c:v>17.559999999999999</c:v>
                </c:pt>
                <c:pt idx="1909">
                  <c:v>17.57</c:v>
                </c:pt>
                <c:pt idx="1910">
                  <c:v>17.579999999999998</c:v>
                </c:pt>
                <c:pt idx="1911">
                  <c:v>17.59</c:v>
                </c:pt>
                <c:pt idx="1912">
                  <c:v>17.600000000000001</c:v>
                </c:pt>
                <c:pt idx="1913">
                  <c:v>17.61</c:v>
                </c:pt>
                <c:pt idx="1914">
                  <c:v>17.62</c:v>
                </c:pt>
                <c:pt idx="1915">
                  <c:v>17.63</c:v>
                </c:pt>
                <c:pt idx="1916">
                  <c:v>17.64</c:v>
                </c:pt>
                <c:pt idx="1917">
                  <c:v>17.649999999999999</c:v>
                </c:pt>
                <c:pt idx="1918">
                  <c:v>17.66</c:v>
                </c:pt>
                <c:pt idx="1919">
                  <c:v>17.670000000000002</c:v>
                </c:pt>
                <c:pt idx="1920">
                  <c:v>17.68</c:v>
                </c:pt>
                <c:pt idx="1921">
                  <c:v>17.690000000000001</c:v>
                </c:pt>
                <c:pt idx="1922">
                  <c:v>17.7</c:v>
                </c:pt>
                <c:pt idx="1923">
                  <c:v>17.71</c:v>
                </c:pt>
                <c:pt idx="1924">
                  <c:v>17.72</c:v>
                </c:pt>
                <c:pt idx="1925">
                  <c:v>17.73</c:v>
                </c:pt>
                <c:pt idx="1926">
                  <c:v>17.739999999999998</c:v>
                </c:pt>
                <c:pt idx="1927">
                  <c:v>17.75</c:v>
                </c:pt>
                <c:pt idx="1928">
                  <c:v>17.760000000000002</c:v>
                </c:pt>
                <c:pt idx="1929">
                  <c:v>17.77</c:v>
                </c:pt>
                <c:pt idx="1930">
                  <c:v>17.78</c:v>
                </c:pt>
                <c:pt idx="1931">
                  <c:v>17.79</c:v>
                </c:pt>
                <c:pt idx="1932">
                  <c:v>17.8</c:v>
                </c:pt>
                <c:pt idx="1933">
                  <c:v>17.809999999999999</c:v>
                </c:pt>
                <c:pt idx="1934">
                  <c:v>17.82</c:v>
                </c:pt>
                <c:pt idx="1935">
                  <c:v>17.829999999999998</c:v>
                </c:pt>
                <c:pt idx="1936">
                  <c:v>17.84</c:v>
                </c:pt>
                <c:pt idx="1937">
                  <c:v>17.850000000000001</c:v>
                </c:pt>
                <c:pt idx="1938">
                  <c:v>17.86</c:v>
                </c:pt>
                <c:pt idx="1939">
                  <c:v>17.87</c:v>
                </c:pt>
                <c:pt idx="1940">
                  <c:v>17.88</c:v>
                </c:pt>
                <c:pt idx="1941">
                  <c:v>17.89</c:v>
                </c:pt>
                <c:pt idx="1942">
                  <c:v>17.899999999999999</c:v>
                </c:pt>
                <c:pt idx="1943">
                  <c:v>17.91</c:v>
                </c:pt>
                <c:pt idx="1944">
                  <c:v>17.920000000000002</c:v>
                </c:pt>
                <c:pt idx="1945">
                  <c:v>17.93</c:v>
                </c:pt>
                <c:pt idx="1946">
                  <c:v>17.940000000000001</c:v>
                </c:pt>
                <c:pt idx="1947">
                  <c:v>17.95</c:v>
                </c:pt>
                <c:pt idx="1948">
                  <c:v>17.96</c:v>
                </c:pt>
                <c:pt idx="1949">
                  <c:v>17.97</c:v>
                </c:pt>
                <c:pt idx="1950">
                  <c:v>17.98</c:v>
                </c:pt>
                <c:pt idx="1951">
                  <c:v>17.989999999999998</c:v>
                </c:pt>
                <c:pt idx="1952">
                  <c:v>18</c:v>
                </c:pt>
                <c:pt idx="1953">
                  <c:v>18.010000000000002</c:v>
                </c:pt>
                <c:pt idx="1954">
                  <c:v>18.02</c:v>
                </c:pt>
                <c:pt idx="1955">
                  <c:v>18.03</c:v>
                </c:pt>
                <c:pt idx="1956">
                  <c:v>18.04</c:v>
                </c:pt>
                <c:pt idx="1957">
                  <c:v>18.05</c:v>
                </c:pt>
                <c:pt idx="1958">
                  <c:v>18.059999999999999</c:v>
                </c:pt>
                <c:pt idx="1959">
                  <c:v>18.07</c:v>
                </c:pt>
                <c:pt idx="1960">
                  <c:v>18.079999999999998</c:v>
                </c:pt>
                <c:pt idx="1961">
                  <c:v>18.09</c:v>
                </c:pt>
                <c:pt idx="1962">
                  <c:v>18.100000000000001</c:v>
                </c:pt>
                <c:pt idx="1963">
                  <c:v>18.11</c:v>
                </c:pt>
                <c:pt idx="1964">
                  <c:v>18.12</c:v>
                </c:pt>
                <c:pt idx="1965">
                  <c:v>18.13</c:v>
                </c:pt>
                <c:pt idx="1966">
                  <c:v>18.14</c:v>
                </c:pt>
                <c:pt idx="1967">
                  <c:v>18.149999999999999</c:v>
                </c:pt>
                <c:pt idx="1968">
                  <c:v>18.16</c:v>
                </c:pt>
                <c:pt idx="1969">
                  <c:v>18.170000000000002</c:v>
                </c:pt>
                <c:pt idx="1970">
                  <c:v>18.18</c:v>
                </c:pt>
                <c:pt idx="1971">
                  <c:v>18.190000000000001</c:v>
                </c:pt>
                <c:pt idx="1972">
                  <c:v>18.2</c:v>
                </c:pt>
                <c:pt idx="1973">
                  <c:v>18.21</c:v>
                </c:pt>
                <c:pt idx="1974">
                  <c:v>18.22</c:v>
                </c:pt>
                <c:pt idx="1975">
                  <c:v>18.23</c:v>
                </c:pt>
                <c:pt idx="1976">
                  <c:v>18.239999999999998</c:v>
                </c:pt>
                <c:pt idx="1977">
                  <c:v>18.25</c:v>
                </c:pt>
                <c:pt idx="1978">
                  <c:v>18.260000000000002</c:v>
                </c:pt>
                <c:pt idx="1979">
                  <c:v>18.27</c:v>
                </c:pt>
                <c:pt idx="1980">
                  <c:v>18.28</c:v>
                </c:pt>
                <c:pt idx="1981">
                  <c:v>18.29</c:v>
                </c:pt>
                <c:pt idx="1982">
                  <c:v>18.3</c:v>
                </c:pt>
                <c:pt idx="1983">
                  <c:v>18.309999999999999</c:v>
                </c:pt>
                <c:pt idx="1984">
                  <c:v>18.32</c:v>
                </c:pt>
                <c:pt idx="1985">
                  <c:v>18.329999999999998</c:v>
                </c:pt>
                <c:pt idx="1986">
                  <c:v>18.34</c:v>
                </c:pt>
                <c:pt idx="1987">
                  <c:v>18.350000000000001</c:v>
                </c:pt>
                <c:pt idx="1988">
                  <c:v>18.36</c:v>
                </c:pt>
                <c:pt idx="1989">
                  <c:v>18.37</c:v>
                </c:pt>
                <c:pt idx="1990">
                  <c:v>18.38</c:v>
                </c:pt>
                <c:pt idx="1991">
                  <c:v>18.39</c:v>
                </c:pt>
                <c:pt idx="1992">
                  <c:v>18.399999999999999</c:v>
                </c:pt>
                <c:pt idx="1993">
                  <c:v>18.41</c:v>
                </c:pt>
                <c:pt idx="1994">
                  <c:v>18.420000000000002</c:v>
                </c:pt>
                <c:pt idx="1995">
                  <c:v>18.43</c:v>
                </c:pt>
                <c:pt idx="1996">
                  <c:v>18.440000000000001</c:v>
                </c:pt>
                <c:pt idx="1997">
                  <c:v>18.45</c:v>
                </c:pt>
                <c:pt idx="1998">
                  <c:v>18.46</c:v>
                </c:pt>
                <c:pt idx="1999">
                  <c:v>18.47</c:v>
                </c:pt>
                <c:pt idx="2000">
                  <c:v>18.48</c:v>
                </c:pt>
                <c:pt idx="2001">
                  <c:v>18.489999999999998</c:v>
                </c:pt>
                <c:pt idx="2002">
                  <c:v>18.5</c:v>
                </c:pt>
                <c:pt idx="2003">
                  <c:v>18.510000000000002</c:v>
                </c:pt>
                <c:pt idx="2004">
                  <c:v>18.52</c:v>
                </c:pt>
                <c:pt idx="2005">
                  <c:v>18.53</c:v>
                </c:pt>
                <c:pt idx="2006">
                  <c:v>18.54</c:v>
                </c:pt>
                <c:pt idx="2007">
                  <c:v>18.55</c:v>
                </c:pt>
                <c:pt idx="2008">
                  <c:v>18.559999999999999</c:v>
                </c:pt>
                <c:pt idx="2009">
                  <c:v>18.57</c:v>
                </c:pt>
                <c:pt idx="2010">
                  <c:v>18.579999999999998</c:v>
                </c:pt>
                <c:pt idx="2011">
                  <c:v>18.59</c:v>
                </c:pt>
                <c:pt idx="2012">
                  <c:v>18.600000000000001</c:v>
                </c:pt>
                <c:pt idx="2013">
                  <c:v>18.61</c:v>
                </c:pt>
                <c:pt idx="2014">
                  <c:v>18.62</c:v>
                </c:pt>
                <c:pt idx="2015">
                  <c:v>18.63</c:v>
                </c:pt>
                <c:pt idx="2016">
                  <c:v>18.64</c:v>
                </c:pt>
                <c:pt idx="2017">
                  <c:v>18.649999999999999</c:v>
                </c:pt>
                <c:pt idx="2018">
                  <c:v>18.66</c:v>
                </c:pt>
                <c:pt idx="2019">
                  <c:v>18.670000000000002</c:v>
                </c:pt>
                <c:pt idx="2020">
                  <c:v>18.68</c:v>
                </c:pt>
                <c:pt idx="2021">
                  <c:v>18.690000000000001</c:v>
                </c:pt>
                <c:pt idx="2022">
                  <c:v>18.7</c:v>
                </c:pt>
                <c:pt idx="2023">
                  <c:v>18.71</c:v>
                </c:pt>
                <c:pt idx="2024">
                  <c:v>18.72</c:v>
                </c:pt>
                <c:pt idx="2025">
                  <c:v>18.73</c:v>
                </c:pt>
                <c:pt idx="2026">
                  <c:v>18.739999999999998</c:v>
                </c:pt>
                <c:pt idx="2027">
                  <c:v>18.75</c:v>
                </c:pt>
                <c:pt idx="2028">
                  <c:v>18.760000000000002</c:v>
                </c:pt>
                <c:pt idx="2029">
                  <c:v>18.77</c:v>
                </c:pt>
                <c:pt idx="2030">
                  <c:v>18.78</c:v>
                </c:pt>
                <c:pt idx="2031">
                  <c:v>18.79</c:v>
                </c:pt>
                <c:pt idx="2032">
                  <c:v>18.8</c:v>
                </c:pt>
                <c:pt idx="2033">
                  <c:v>18.809999999999999</c:v>
                </c:pt>
                <c:pt idx="2034">
                  <c:v>18.82</c:v>
                </c:pt>
                <c:pt idx="2035">
                  <c:v>18.829999999999998</c:v>
                </c:pt>
                <c:pt idx="2036">
                  <c:v>18.84</c:v>
                </c:pt>
                <c:pt idx="2037">
                  <c:v>18.850000000000001</c:v>
                </c:pt>
                <c:pt idx="2038">
                  <c:v>18.86</c:v>
                </c:pt>
                <c:pt idx="2039">
                  <c:v>18.87</c:v>
                </c:pt>
                <c:pt idx="2040">
                  <c:v>18.88</c:v>
                </c:pt>
                <c:pt idx="2041">
                  <c:v>18.89</c:v>
                </c:pt>
                <c:pt idx="2042">
                  <c:v>18.899999999999999</c:v>
                </c:pt>
                <c:pt idx="2043">
                  <c:v>18.91</c:v>
                </c:pt>
                <c:pt idx="2044">
                  <c:v>18.920000000000002</c:v>
                </c:pt>
                <c:pt idx="2045">
                  <c:v>18.93</c:v>
                </c:pt>
                <c:pt idx="2046">
                  <c:v>18.940000000000001</c:v>
                </c:pt>
                <c:pt idx="2047">
                  <c:v>18.95</c:v>
                </c:pt>
                <c:pt idx="2048">
                  <c:v>18.96</c:v>
                </c:pt>
                <c:pt idx="2049">
                  <c:v>18.97</c:v>
                </c:pt>
                <c:pt idx="2050">
                  <c:v>18.98</c:v>
                </c:pt>
                <c:pt idx="2051">
                  <c:v>18.98</c:v>
                </c:pt>
                <c:pt idx="2052">
                  <c:v>18.989999999999998</c:v>
                </c:pt>
                <c:pt idx="2053">
                  <c:v>19</c:v>
                </c:pt>
                <c:pt idx="2054">
                  <c:v>19.010000000000002</c:v>
                </c:pt>
                <c:pt idx="2055">
                  <c:v>19.02</c:v>
                </c:pt>
                <c:pt idx="2056">
                  <c:v>19.03</c:v>
                </c:pt>
                <c:pt idx="2057">
                  <c:v>19.04</c:v>
                </c:pt>
                <c:pt idx="2058">
                  <c:v>19.05</c:v>
                </c:pt>
                <c:pt idx="2059">
                  <c:v>19.059999999999999</c:v>
                </c:pt>
                <c:pt idx="2060">
                  <c:v>19.07</c:v>
                </c:pt>
                <c:pt idx="2061">
                  <c:v>19.079999999999998</c:v>
                </c:pt>
                <c:pt idx="2062">
                  <c:v>19.09</c:v>
                </c:pt>
                <c:pt idx="2063">
                  <c:v>19.100000000000001</c:v>
                </c:pt>
                <c:pt idx="2064">
                  <c:v>19.11</c:v>
                </c:pt>
                <c:pt idx="2065">
                  <c:v>19.12</c:v>
                </c:pt>
                <c:pt idx="2066">
                  <c:v>19.13</c:v>
                </c:pt>
                <c:pt idx="2067">
                  <c:v>19.14</c:v>
                </c:pt>
                <c:pt idx="2068">
                  <c:v>19.149999999999999</c:v>
                </c:pt>
                <c:pt idx="2069">
                  <c:v>19.16</c:v>
                </c:pt>
                <c:pt idx="2070">
                  <c:v>19.170000000000002</c:v>
                </c:pt>
                <c:pt idx="2071">
                  <c:v>19.18</c:v>
                </c:pt>
                <c:pt idx="2072">
                  <c:v>19.190000000000001</c:v>
                </c:pt>
                <c:pt idx="2073">
                  <c:v>19.2</c:v>
                </c:pt>
                <c:pt idx="2074">
                  <c:v>19.21</c:v>
                </c:pt>
                <c:pt idx="2075">
                  <c:v>19.22</c:v>
                </c:pt>
                <c:pt idx="2076">
                  <c:v>19.23</c:v>
                </c:pt>
                <c:pt idx="2077">
                  <c:v>19.239999999999998</c:v>
                </c:pt>
                <c:pt idx="2078">
                  <c:v>19.25</c:v>
                </c:pt>
                <c:pt idx="2079">
                  <c:v>19.260000000000002</c:v>
                </c:pt>
                <c:pt idx="2080">
                  <c:v>19.27</c:v>
                </c:pt>
                <c:pt idx="2081">
                  <c:v>19.28</c:v>
                </c:pt>
                <c:pt idx="2082">
                  <c:v>19.29</c:v>
                </c:pt>
                <c:pt idx="2083">
                  <c:v>19.3</c:v>
                </c:pt>
                <c:pt idx="2084">
                  <c:v>19.309999999999999</c:v>
                </c:pt>
                <c:pt idx="2085">
                  <c:v>19.32</c:v>
                </c:pt>
                <c:pt idx="2086">
                  <c:v>19.329999999999998</c:v>
                </c:pt>
                <c:pt idx="2087">
                  <c:v>19.34</c:v>
                </c:pt>
                <c:pt idx="2088">
                  <c:v>19.350000000000001</c:v>
                </c:pt>
                <c:pt idx="2089">
                  <c:v>19.36</c:v>
                </c:pt>
                <c:pt idx="2090">
                  <c:v>19.37</c:v>
                </c:pt>
                <c:pt idx="2091">
                  <c:v>19.38</c:v>
                </c:pt>
                <c:pt idx="2092">
                  <c:v>19.39</c:v>
                </c:pt>
                <c:pt idx="2093">
                  <c:v>19.399999999999999</c:v>
                </c:pt>
                <c:pt idx="2094">
                  <c:v>19.41</c:v>
                </c:pt>
                <c:pt idx="2095">
                  <c:v>19.420000000000002</c:v>
                </c:pt>
                <c:pt idx="2096">
                  <c:v>19.43</c:v>
                </c:pt>
                <c:pt idx="2097">
                  <c:v>19.440000000000001</c:v>
                </c:pt>
                <c:pt idx="2098">
                  <c:v>19.440000000000001</c:v>
                </c:pt>
                <c:pt idx="2099">
                  <c:v>19.45</c:v>
                </c:pt>
                <c:pt idx="2100">
                  <c:v>19.46</c:v>
                </c:pt>
                <c:pt idx="2101">
                  <c:v>19.47</c:v>
                </c:pt>
                <c:pt idx="2102">
                  <c:v>19.48</c:v>
                </c:pt>
                <c:pt idx="2103">
                  <c:v>19.489999999999998</c:v>
                </c:pt>
                <c:pt idx="2104">
                  <c:v>19.5</c:v>
                </c:pt>
                <c:pt idx="2105">
                  <c:v>19.510000000000002</c:v>
                </c:pt>
                <c:pt idx="2106">
                  <c:v>19.52</c:v>
                </c:pt>
                <c:pt idx="2107">
                  <c:v>19.53</c:v>
                </c:pt>
                <c:pt idx="2108">
                  <c:v>19.54</c:v>
                </c:pt>
                <c:pt idx="2109">
                  <c:v>19.55</c:v>
                </c:pt>
                <c:pt idx="2110">
                  <c:v>19.559999999999999</c:v>
                </c:pt>
                <c:pt idx="2111">
                  <c:v>19.57</c:v>
                </c:pt>
                <c:pt idx="2112">
                  <c:v>19.579999999999998</c:v>
                </c:pt>
                <c:pt idx="2113">
                  <c:v>19.59</c:v>
                </c:pt>
                <c:pt idx="2114">
                  <c:v>19.600000000000001</c:v>
                </c:pt>
                <c:pt idx="2115">
                  <c:v>19.61</c:v>
                </c:pt>
                <c:pt idx="2116">
                  <c:v>19.62</c:v>
                </c:pt>
                <c:pt idx="2117">
                  <c:v>19.63</c:v>
                </c:pt>
                <c:pt idx="2118">
                  <c:v>19.64</c:v>
                </c:pt>
                <c:pt idx="2119">
                  <c:v>19.649999999999999</c:v>
                </c:pt>
                <c:pt idx="2120">
                  <c:v>19.66</c:v>
                </c:pt>
                <c:pt idx="2121">
                  <c:v>19.670000000000002</c:v>
                </c:pt>
                <c:pt idx="2122">
                  <c:v>19.68</c:v>
                </c:pt>
                <c:pt idx="2123">
                  <c:v>19.690000000000001</c:v>
                </c:pt>
                <c:pt idx="2124">
                  <c:v>19.7</c:v>
                </c:pt>
                <c:pt idx="2125">
                  <c:v>19.71</c:v>
                </c:pt>
                <c:pt idx="2126">
                  <c:v>19.72</c:v>
                </c:pt>
                <c:pt idx="2127">
                  <c:v>19.73</c:v>
                </c:pt>
                <c:pt idx="2128">
                  <c:v>19.739999999999998</c:v>
                </c:pt>
                <c:pt idx="2129">
                  <c:v>19.75</c:v>
                </c:pt>
                <c:pt idx="2130">
                  <c:v>19.760000000000002</c:v>
                </c:pt>
                <c:pt idx="2131">
                  <c:v>19.77</c:v>
                </c:pt>
                <c:pt idx="2132">
                  <c:v>19.78</c:v>
                </c:pt>
                <c:pt idx="2133">
                  <c:v>19.79</c:v>
                </c:pt>
                <c:pt idx="2134">
                  <c:v>19.8</c:v>
                </c:pt>
                <c:pt idx="2135">
                  <c:v>19.809999999999999</c:v>
                </c:pt>
                <c:pt idx="2136">
                  <c:v>19.82</c:v>
                </c:pt>
                <c:pt idx="2137">
                  <c:v>19.829999999999998</c:v>
                </c:pt>
                <c:pt idx="2138">
                  <c:v>19.84</c:v>
                </c:pt>
                <c:pt idx="2139">
                  <c:v>19.850000000000001</c:v>
                </c:pt>
                <c:pt idx="2140">
                  <c:v>19.86</c:v>
                </c:pt>
                <c:pt idx="2141">
                  <c:v>19.87</c:v>
                </c:pt>
                <c:pt idx="2142">
                  <c:v>19.88</c:v>
                </c:pt>
                <c:pt idx="2143">
                  <c:v>19.89</c:v>
                </c:pt>
                <c:pt idx="2144">
                  <c:v>19.899999999999999</c:v>
                </c:pt>
                <c:pt idx="2145">
                  <c:v>19.91</c:v>
                </c:pt>
                <c:pt idx="2146">
                  <c:v>19.920000000000002</c:v>
                </c:pt>
                <c:pt idx="2147">
                  <c:v>19.93</c:v>
                </c:pt>
                <c:pt idx="2148">
                  <c:v>19.940000000000001</c:v>
                </c:pt>
                <c:pt idx="2149">
                  <c:v>19.95</c:v>
                </c:pt>
                <c:pt idx="2150">
                  <c:v>19.96</c:v>
                </c:pt>
                <c:pt idx="2151">
                  <c:v>19.97</c:v>
                </c:pt>
                <c:pt idx="2152">
                  <c:v>19.98</c:v>
                </c:pt>
                <c:pt idx="2153">
                  <c:v>19.989999999999998</c:v>
                </c:pt>
                <c:pt idx="2154">
                  <c:v>20</c:v>
                </c:pt>
                <c:pt idx="2155">
                  <c:v>20.010000000000002</c:v>
                </c:pt>
                <c:pt idx="2156">
                  <c:v>20.02</c:v>
                </c:pt>
                <c:pt idx="2157">
                  <c:v>20.03</c:v>
                </c:pt>
                <c:pt idx="2158">
                  <c:v>20.04</c:v>
                </c:pt>
                <c:pt idx="2159">
                  <c:v>20.05</c:v>
                </c:pt>
                <c:pt idx="2160">
                  <c:v>20.059999999999999</c:v>
                </c:pt>
                <c:pt idx="2161">
                  <c:v>20.07</c:v>
                </c:pt>
                <c:pt idx="2162">
                  <c:v>20.079999999999998</c:v>
                </c:pt>
                <c:pt idx="2163">
                  <c:v>20.079999999999998</c:v>
                </c:pt>
                <c:pt idx="2164">
                  <c:v>20.09</c:v>
                </c:pt>
                <c:pt idx="2165">
                  <c:v>20.100000000000001</c:v>
                </c:pt>
                <c:pt idx="2166">
                  <c:v>20.11</c:v>
                </c:pt>
                <c:pt idx="2167">
                  <c:v>20.12</c:v>
                </c:pt>
                <c:pt idx="2168">
                  <c:v>20.13</c:v>
                </c:pt>
                <c:pt idx="2169">
                  <c:v>20.14</c:v>
                </c:pt>
                <c:pt idx="2170">
                  <c:v>20.149999999999999</c:v>
                </c:pt>
                <c:pt idx="2171">
                  <c:v>20.16</c:v>
                </c:pt>
                <c:pt idx="2172">
                  <c:v>20.170000000000002</c:v>
                </c:pt>
                <c:pt idx="2173">
                  <c:v>20.18</c:v>
                </c:pt>
                <c:pt idx="2174">
                  <c:v>20.190000000000001</c:v>
                </c:pt>
                <c:pt idx="2175">
                  <c:v>20.2</c:v>
                </c:pt>
                <c:pt idx="2176">
                  <c:v>20.21</c:v>
                </c:pt>
                <c:pt idx="2177">
                  <c:v>20.22</c:v>
                </c:pt>
                <c:pt idx="2178">
                  <c:v>20.23</c:v>
                </c:pt>
                <c:pt idx="2179">
                  <c:v>20.239999999999998</c:v>
                </c:pt>
                <c:pt idx="2180">
                  <c:v>20.25</c:v>
                </c:pt>
                <c:pt idx="2181">
                  <c:v>20.260000000000002</c:v>
                </c:pt>
                <c:pt idx="2182">
                  <c:v>20.27</c:v>
                </c:pt>
                <c:pt idx="2183">
                  <c:v>20.28</c:v>
                </c:pt>
                <c:pt idx="2184">
                  <c:v>20.29</c:v>
                </c:pt>
                <c:pt idx="2185">
                  <c:v>20.3</c:v>
                </c:pt>
                <c:pt idx="2186">
                  <c:v>20.309999999999999</c:v>
                </c:pt>
                <c:pt idx="2187">
                  <c:v>20.32</c:v>
                </c:pt>
                <c:pt idx="2188">
                  <c:v>20.329999999999998</c:v>
                </c:pt>
                <c:pt idx="2189">
                  <c:v>20.34</c:v>
                </c:pt>
                <c:pt idx="2190">
                  <c:v>20.350000000000001</c:v>
                </c:pt>
                <c:pt idx="2191">
                  <c:v>20.36</c:v>
                </c:pt>
                <c:pt idx="2192">
                  <c:v>20.37</c:v>
                </c:pt>
                <c:pt idx="2193">
                  <c:v>20.38</c:v>
                </c:pt>
                <c:pt idx="2194">
                  <c:v>20.39</c:v>
                </c:pt>
                <c:pt idx="2195">
                  <c:v>20.399999999999999</c:v>
                </c:pt>
                <c:pt idx="2196">
                  <c:v>20.41</c:v>
                </c:pt>
                <c:pt idx="2197">
                  <c:v>20.420000000000002</c:v>
                </c:pt>
                <c:pt idx="2198">
                  <c:v>20.43</c:v>
                </c:pt>
                <c:pt idx="2199">
                  <c:v>20.440000000000001</c:v>
                </c:pt>
                <c:pt idx="2200">
                  <c:v>20.45</c:v>
                </c:pt>
                <c:pt idx="2201">
                  <c:v>20.46</c:v>
                </c:pt>
                <c:pt idx="2202">
                  <c:v>20.46</c:v>
                </c:pt>
                <c:pt idx="2203">
                  <c:v>20.47</c:v>
                </c:pt>
                <c:pt idx="2204">
                  <c:v>20.48</c:v>
                </c:pt>
                <c:pt idx="2205">
                  <c:v>20.49</c:v>
                </c:pt>
                <c:pt idx="2206">
                  <c:v>20.5</c:v>
                </c:pt>
                <c:pt idx="2207">
                  <c:v>20.51</c:v>
                </c:pt>
                <c:pt idx="2208">
                  <c:v>20.52</c:v>
                </c:pt>
                <c:pt idx="2209">
                  <c:v>20.53</c:v>
                </c:pt>
                <c:pt idx="2210">
                  <c:v>20.54</c:v>
                </c:pt>
                <c:pt idx="2211">
                  <c:v>20.55</c:v>
                </c:pt>
                <c:pt idx="2212">
                  <c:v>20.56</c:v>
                </c:pt>
                <c:pt idx="2213">
                  <c:v>20.57</c:v>
                </c:pt>
                <c:pt idx="2214">
                  <c:v>20.58</c:v>
                </c:pt>
                <c:pt idx="2215">
                  <c:v>20.59</c:v>
                </c:pt>
                <c:pt idx="2216">
                  <c:v>20.6</c:v>
                </c:pt>
                <c:pt idx="2217">
                  <c:v>20.61</c:v>
                </c:pt>
                <c:pt idx="2218">
                  <c:v>20.62</c:v>
                </c:pt>
                <c:pt idx="2219">
                  <c:v>20.63</c:v>
                </c:pt>
                <c:pt idx="2220">
                  <c:v>20.64</c:v>
                </c:pt>
                <c:pt idx="2221">
                  <c:v>20.65</c:v>
                </c:pt>
                <c:pt idx="2222">
                  <c:v>20.66</c:v>
                </c:pt>
                <c:pt idx="2223">
                  <c:v>20.67</c:v>
                </c:pt>
                <c:pt idx="2224">
                  <c:v>20.68</c:v>
                </c:pt>
                <c:pt idx="2225">
                  <c:v>20.69</c:v>
                </c:pt>
                <c:pt idx="2226">
                  <c:v>20.7</c:v>
                </c:pt>
                <c:pt idx="2227">
                  <c:v>20.71</c:v>
                </c:pt>
                <c:pt idx="2228">
                  <c:v>20.72</c:v>
                </c:pt>
                <c:pt idx="2229">
                  <c:v>20.73</c:v>
                </c:pt>
                <c:pt idx="2230">
                  <c:v>20.74</c:v>
                </c:pt>
                <c:pt idx="2231">
                  <c:v>20.75</c:v>
                </c:pt>
                <c:pt idx="2232">
                  <c:v>20.76</c:v>
                </c:pt>
                <c:pt idx="2233">
                  <c:v>20.77</c:v>
                </c:pt>
                <c:pt idx="2234">
                  <c:v>20.78</c:v>
                </c:pt>
                <c:pt idx="2235">
                  <c:v>20.79</c:v>
                </c:pt>
                <c:pt idx="2236">
                  <c:v>20.8</c:v>
                </c:pt>
                <c:pt idx="2237">
                  <c:v>20.81</c:v>
                </c:pt>
                <c:pt idx="2238">
                  <c:v>20.82</c:v>
                </c:pt>
                <c:pt idx="2239">
                  <c:v>20.83</c:v>
                </c:pt>
                <c:pt idx="2240">
                  <c:v>20.84</c:v>
                </c:pt>
                <c:pt idx="2241">
                  <c:v>20.84</c:v>
                </c:pt>
                <c:pt idx="2242">
                  <c:v>20.85</c:v>
                </c:pt>
                <c:pt idx="2243">
                  <c:v>20.86</c:v>
                </c:pt>
                <c:pt idx="2244">
                  <c:v>20.87</c:v>
                </c:pt>
                <c:pt idx="2245">
                  <c:v>20.88</c:v>
                </c:pt>
                <c:pt idx="2246">
                  <c:v>20.89</c:v>
                </c:pt>
                <c:pt idx="2247">
                  <c:v>20.9</c:v>
                </c:pt>
                <c:pt idx="2248">
                  <c:v>20.91</c:v>
                </c:pt>
                <c:pt idx="2249">
                  <c:v>20.92</c:v>
                </c:pt>
                <c:pt idx="2250">
                  <c:v>20.93</c:v>
                </c:pt>
                <c:pt idx="2251">
                  <c:v>20.94</c:v>
                </c:pt>
                <c:pt idx="2252">
                  <c:v>20.95</c:v>
                </c:pt>
                <c:pt idx="2253">
                  <c:v>20.96</c:v>
                </c:pt>
                <c:pt idx="2254">
                  <c:v>20.97</c:v>
                </c:pt>
                <c:pt idx="2255">
                  <c:v>20.98</c:v>
                </c:pt>
                <c:pt idx="2256">
                  <c:v>20.99</c:v>
                </c:pt>
                <c:pt idx="2257">
                  <c:v>21</c:v>
                </c:pt>
                <c:pt idx="2258">
                  <c:v>21.01</c:v>
                </c:pt>
                <c:pt idx="2259">
                  <c:v>21.02</c:v>
                </c:pt>
                <c:pt idx="2260">
                  <c:v>21.03</c:v>
                </c:pt>
                <c:pt idx="2261">
                  <c:v>21.04</c:v>
                </c:pt>
                <c:pt idx="2262">
                  <c:v>21.05</c:v>
                </c:pt>
                <c:pt idx="2263">
                  <c:v>21.06</c:v>
                </c:pt>
                <c:pt idx="2264">
                  <c:v>21.07</c:v>
                </c:pt>
                <c:pt idx="2265">
                  <c:v>21.08</c:v>
                </c:pt>
                <c:pt idx="2266">
                  <c:v>21.09</c:v>
                </c:pt>
                <c:pt idx="2267">
                  <c:v>21.1</c:v>
                </c:pt>
                <c:pt idx="2268">
                  <c:v>21.11</c:v>
                </c:pt>
                <c:pt idx="2269">
                  <c:v>21.12</c:v>
                </c:pt>
                <c:pt idx="2270">
                  <c:v>21.13</c:v>
                </c:pt>
                <c:pt idx="2271">
                  <c:v>21.13</c:v>
                </c:pt>
                <c:pt idx="2272">
                  <c:v>21.14</c:v>
                </c:pt>
                <c:pt idx="2273">
                  <c:v>21.15</c:v>
                </c:pt>
                <c:pt idx="2274">
                  <c:v>21.16</c:v>
                </c:pt>
                <c:pt idx="2275">
                  <c:v>21.17</c:v>
                </c:pt>
                <c:pt idx="2276">
                  <c:v>21.18</c:v>
                </c:pt>
                <c:pt idx="2277">
                  <c:v>22.47</c:v>
                </c:pt>
                <c:pt idx="2278">
                  <c:v>22.48</c:v>
                </c:pt>
                <c:pt idx="2279">
                  <c:v>22.49</c:v>
                </c:pt>
                <c:pt idx="2280">
                  <c:v>22.5</c:v>
                </c:pt>
                <c:pt idx="2281">
                  <c:v>22.51</c:v>
                </c:pt>
                <c:pt idx="2282">
                  <c:v>22.52</c:v>
                </c:pt>
                <c:pt idx="2283">
                  <c:v>22.53</c:v>
                </c:pt>
                <c:pt idx="2284">
                  <c:v>22.54</c:v>
                </c:pt>
                <c:pt idx="2285">
                  <c:v>22.55</c:v>
                </c:pt>
                <c:pt idx="2286">
                  <c:v>22.56</c:v>
                </c:pt>
                <c:pt idx="2287">
                  <c:v>22.57</c:v>
                </c:pt>
                <c:pt idx="2288">
                  <c:v>22.58</c:v>
                </c:pt>
                <c:pt idx="2289">
                  <c:v>22.59</c:v>
                </c:pt>
                <c:pt idx="2290">
                  <c:v>22.59</c:v>
                </c:pt>
                <c:pt idx="2291">
                  <c:v>22.6</c:v>
                </c:pt>
                <c:pt idx="2292">
                  <c:v>22.61</c:v>
                </c:pt>
                <c:pt idx="2293">
                  <c:v>22.62</c:v>
                </c:pt>
                <c:pt idx="2294">
                  <c:v>22.63</c:v>
                </c:pt>
                <c:pt idx="2295">
                  <c:v>22.64</c:v>
                </c:pt>
                <c:pt idx="2296">
                  <c:v>22.65</c:v>
                </c:pt>
                <c:pt idx="2297">
                  <c:v>22.66</c:v>
                </c:pt>
                <c:pt idx="2298">
                  <c:v>22.67</c:v>
                </c:pt>
                <c:pt idx="2299">
                  <c:v>22.68</c:v>
                </c:pt>
                <c:pt idx="2300">
                  <c:v>22.69</c:v>
                </c:pt>
                <c:pt idx="2301">
                  <c:v>22.7</c:v>
                </c:pt>
                <c:pt idx="2302">
                  <c:v>22.71</c:v>
                </c:pt>
                <c:pt idx="2303">
                  <c:v>22.72</c:v>
                </c:pt>
                <c:pt idx="2304">
                  <c:v>22.73</c:v>
                </c:pt>
                <c:pt idx="2305">
                  <c:v>22.74</c:v>
                </c:pt>
                <c:pt idx="2306">
                  <c:v>22.75</c:v>
                </c:pt>
                <c:pt idx="2307">
                  <c:v>22.76</c:v>
                </c:pt>
                <c:pt idx="2308">
                  <c:v>22.77</c:v>
                </c:pt>
                <c:pt idx="2309">
                  <c:v>22.78</c:v>
                </c:pt>
                <c:pt idx="2310">
                  <c:v>22.79</c:v>
                </c:pt>
                <c:pt idx="2311">
                  <c:v>22.8</c:v>
                </c:pt>
                <c:pt idx="2312">
                  <c:v>22.81</c:v>
                </c:pt>
                <c:pt idx="2313">
                  <c:v>22.82</c:v>
                </c:pt>
                <c:pt idx="2314">
                  <c:v>22.83</c:v>
                </c:pt>
                <c:pt idx="2315">
                  <c:v>22.84</c:v>
                </c:pt>
                <c:pt idx="2316">
                  <c:v>22.85</c:v>
                </c:pt>
                <c:pt idx="2317">
                  <c:v>22.86</c:v>
                </c:pt>
                <c:pt idx="2318">
                  <c:v>22.87</c:v>
                </c:pt>
                <c:pt idx="2319">
                  <c:v>22.88</c:v>
                </c:pt>
                <c:pt idx="2320">
                  <c:v>22.89</c:v>
                </c:pt>
                <c:pt idx="2321">
                  <c:v>22.9</c:v>
                </c:pt>
                <c:pt idx="2322">
                  <c:v>22.91</c:v>
                </c:pt>
                <c:pt idx="2323">
                  <c:v>22.92</c:v>
                </c:pt>
                <c:pt idx="2324">
                  <c:v>22.93</c:v>
                </c:pt>
                <c:pt idx="2325">
                  <c:v>22.94</c:v>
                </c:pt>
                <c:pt idx="2326">
                  <c:v>22.95</c:v>
                </c:pt>
                <c:pt idx="2327">
                  <c:v>22.96</c:v>
                </c:pt>
                <c:pt idx="2328">
                  <c:v>22.97</c:v>
                </c:pt>
                <c:pt idx="2329">
                  <c:v>22.98</c:v>
                </c:pt>
                <c:pt idx="2330">
                  <c:v>22.99</c:v>
                </c:pt>
                <c:pt idx="2331">
                  <c:v>23</c:v>
                </c:pt>
                <c:pt idx="2332">
                  <c:v>23.01</c:v>
                </c:pt>
                <c:pt idx="2333">
                  <c:v>23.02</c:v>
                </c:pt>
                <c:pt idx="2334">
                  <c:v>23.02</c:v>
                </c:pt>
                <c:pt idx="2335">
                  <c:v>23.03</c:v>
                </c:pt>
                <c:pt idx="2336">
                  <c:v>23.04</c:v>
                </c:pt>
                <c:pt idx="2337">
                  <c:v>23.05</c:v>
                </c:pt>
                <c:pt idx="2338">
                  <c:v>23.06</c:v>
                </c:pt>
                <c:pt idx="2339">
                  <c:v>23.07</c:v>
                </c:pt>
                <c:pt idx="2340">
                  <c:v>23.08</c:v>
                </c:pt>
                <c:pt idx="2341">
                  <c:v>23.09</c:v>
                </c:pt>
                <c:pt idx="2342">
                  <c:v>23.1</c:v>
                </c:pt>
                <c:pt idx="2343">
                  <c:v>23.11</c:v>
                </c:pt>
                <c:pt idx="2344">
                  <c:v>23.12</c:v>
                </c:pt>
                <c:pt idx="2345">
                  <c:v>23.13</c:v>
                </c:pt>
                <c:pt idx="2346">
                  <c:v>23.14</c:v>
                </c:pt>
                <c:pt idx="2347">
                  <c:v>23.15</c:v>
                </c:pt>
                <c:pt idx="2348">
                  <c:v>23.16</c:v>
                </c:pt>
                <c:pt idx="2349">
                  <c:v>23.17</c:v>
                </c:pt>
                <c:pt idx="2350">
                  <c:v>23.18</c:v>
                </c:pt>
                <c:pt idx="2351">
                  <c:v>23.19</c:v>
                </c:pt>
                <c:pt idx="2352">
                  <c:v>23.2</c:v>
                </c:pt>
                <c:pt idx="2353">
                  <c:v>23.21</c:v>
                </c:pt>
                <c:pt idx="2354">
                  <c:v>23.22</c:v>
                </c:pt>
                <c:pt idx="2355">
                  <c:v>23.23</c:v>
                </c:pt>
                <c:pt idx="2356">
                  <c:v>23.24</c:v>
                </c:pt>
                <c:pt idx="2357">
                  <c:v>23.25</c:v>
                </c:pt>
                <c:pt idx="2358">
                  <c:v>23.26</c:v>
                </c:pt>
                <c:pt idx="2359">
                  <c:v>23.27</c:v>
                </c:pt>
                <c:pt idx="2360">
                  <c:v>23.28</c:v>
                </c:pt>
                <c:pt idx="2361">
                  <c:v>23.29</c:v>
                </c:pt>
                <c:pt idx="2362">
                  <c:v>23.3</c:v>
                </c:pt>
                <c:pt idx="2363">
                  <c:v>23.31</c:v>
                </c:pt>
                <c:pt idx="2364">
                  <c:v>23.32</c:v>
                </c:pt>
                <c:pt idx="2365">
                  <c:v>23.33</c:v>
                </c:pt>
                <c:pt idx="2366">
                  <c:v>23.34</c:v>
                </c:pt>
                <c:pt idx="2367">
                  <c:v>23.35</c:v>
                </c:pt>
                <c:pt idx="2368">
                  <c:v>23.36</c:v>
                </c:pt>
                <c:pt idx="2369">
                  <c:v>23.37</c:v>
                </c:pt>
                <c:pt idx="2370">
                  <c:v>23.38</c:v>
                </c:pt>
                <c:pt idx="2371">
                  <c:v>23.39</c:v>
                </c:pt>
                <c:pt idx="2372">
                  <c:v>23.4</c:v>
                </c:pt>
                <c:pt idx="2373">
                  <c:v>23.41</c:v>
                </c:pt>
                <c:pt idx="2374">
                  <c:v>23.41</c:v>
                </c:pt>
                <c:pt idx="2375">
                  <c:v>23.42</c:v>
                </c:pt>
                <c:pt idx="2376">
                  <c:v>23.43</c:v>
                </c:pt>
                <c:pt idx="2377">
                  <c:v>23.44</c:v>
                </c:pt>
                <c:pt idx="2378">
                  <c:v>23.45</c:v>
                </c:pt>
                <c:pt idx="2379">
                  <c:v>23.46</c:v>
                </c:pt>
                <c:pt idx="2380">
                  <c:v>23.47</c:v>
                </c:pt>
                <c:pt idx="2381">
                  <c:v>23.48</c:v>
                </c:pt>
                <c:pt idx="2382">
                  <c:v>23.49</c:v>
                </c:pt>
                <c:pt idx="2383">
                  <c:v>23.5</c:v>
                </c:pt>
                <c:pt idx="2384">
                  <c:v>23.51</c:v>
                </c:pt>
                <c:pt idx="2385">
                  <c:v>23.52</c:v>
                </c:pt>
                <c:pt idx="2386">
                  <c:v>23.53</c:v>
                </c:pt>
                <c:pt idx="2387">
                  <c:v>23.54</c:v>
                </c:pt>
                <c:pt idx="2388">
                  <c:v>23.55</c:v>
                </c:pt>
                <c:pt idx="2389">
                  <c:v>23.56</c:v>
                </c:pt>
                <c:pt idx="2390">
                  <c:v>23.57</c:v>
                </c:pt>
                <c:pt idx="2391">
                  <c:v>23.58</c:v>
                </c:pt>
                <c:pt idx="2392">
                  <c:v>23.59</c:v>
                </c:pt>
                <c:pt idx="2393">
                  <c:v>23.6</c:v>
                </c:pt>
                <c:pt idx="2394">
                  <c:v>23.61</c:v>
                </c:pt>
                <c:pt idx="2395">
                  <c:v>23.62</c:v>
                </c:pt>
                <c:pt idx="2396">
                  <c:v>23.63</c:v>
                </c:pt>
                <c:pt idx="2397">
                  <c:v>23.64</c:v>
                </c:pt>
                <c:pt idx="2398">
                  <c:v>23.65</c:v>
                </c:pt>
                <c:pt idx="2399">
                  <c:v>23.66</c:v>
                </c:pt>
                <c:pt idx="2400">
                  <c:v>23.67</c:v>
                </c:pt>
                <c:pt idx="2401">
                  <c:v>23.67</c:v>
                </c:pt>
                <c:pt idx="2402">
                  <c:v>23.68</c:v>
                </c:pt>
                <c:pt idx="2403">
                  <c:v>23.69</c:v>
                </c:pt>
                <c:pt idx="2404">
                  <c:v>23.7</c:v>
                </c:pt>
                <c:pt idx="2405">
                  <c:v>23.71</c:v>
                </c:pt>
                <c:pt idx="2406">
                  <c:v>23.72</c:v>
                </c:pt>
                <c:pt idx="2407">
                  <c:v>23.73</c:v>
                </c:pt>
                <c:pt idx="2408">
                  <c:v>23.74</c:v>
                </c:pt>
                <c:pt idx="2409">
                  <c:v>23.75</c:v>
                </c:pt>
                <c:pt idx="2410">
                  <c:v>23.76</c:v>
                </c:pt>
                <c:pt idx="2411">
                  <c:v>23.77</c:v>
                </c:pt>
                <c:pt idx="2412">
                  <c:v>23.78</c:v>
                </c:pt>
                <c:pt idx="2413">
                  <c:v>23.79</c:v>
                </c:pt>
                <c:pt idx="2414">
                  <c:v>23.8</c:v>
                </c:pt>
                <c:pt idx="2415">
                  <c:v>23.81</c:v>
                </c:pt>
                <c:pt idx="2416">
                  <c:v>23.82</c:v>
                </c:pt>
                <c:pt idx="2417">
                  <c:v>23.83</c:v>
                </c:pt>
                <c:pt idx="2418">
                  <c:v>23.84</c:v>
                </c:pt>
                <c:pt idx="2419">
                  <c:v>23.85</c:v>
                </c:pt>
                <c:pt idx="2420">
                  <c:v>23.86</c:v>
                </c:pt>
                <c:pt idx="2421">
                  <c:v>23.86</c:v>
                </c:pt>
                <c:pt idx="2422">
                  <c:v>23.87</c:v>
                </c:pt>
                <c:pt idx="2423">
                  <c:v>23.88</c:v>
                </c:pt>
                <c:pt idx="2424">
                  <c:v>23.89</c:v>
                </c:pt>
                <c:pt idx="2425">
                  <c:v>23.9</c:v>
                </c:pt>
                <c:pt idx="2426">
                  <c:v>23.91</c:v>
                </c:pt>
                <c:pt idx="2427">
                  <c:v>23.92</c:v>
                </c:pt>
                <c:pt idx="2428">
                  <c:v>23.93</c:v>
                </c:pt>
                <c:pt idx="2429">
                  <c:v>23.94</c:v>
                </c:pt>
                <c:pt idx="2430">
                  <c:v>23.95</c:v>
                </c:pt>
                <c:pt idx="2431">
                  <c:v>23.96</c:v>
                </c:pt>
                <c:pt idx="2432">
                  <c:v>23.97</c:v>
                </c:pt>
                <c:pt idx="2433">
                  <c:v>23.98</c:v>
                </c:pt>
                <c:pt idx="2434">
                  <c:v>23.99</c:v>
                </c:pt>
                <c:pt idx="2435">
                  <c:v>24</c:v>
                </c:pt>
                <c:pt idx="2436">
                  <c:v>24.01</c:v>
                </c:pt>
                <c:pt idx="2437">
                  <c:v>24.02</c:v>
                </c:pt>
                <c:pt idx="2438">
                  <c:v>24.03</c:v>
                </c:pt>
                <c:pt idx="2439">
                  <c:v>24.04</c:v>
                </c:pt>
                <c:pt idx="2440">
                  <c:v>24.05</c:v>
                </c:pt>
                <c:pt idx="2441">
                  <c:v>24.06</c:v>
                </c:pt>
                <c:pt idx="2442">
                  <c:v>24.06</c:v>
                </c:pt>
                <c:pt idx="2443">
                  <c:v>24.07</c:v>
                </c:pt>
                <c:pt idx="2444">
                  <c:v>24.08</c:v>
                </c:pt>
                <c:pt idx="2445">
                  <c:v>24.09</c:v>
                </c:pt>
                <c:pt idx="2446">
                  <c:v>24.1</c:v>
                </c:pt>
                <c:pt idx="2447">
                  <c:v>24.11</c:v>
                </c:pt>
                <c:pt idx="2448">
                  <c:v>24.12</c:v>
                </c:pt>
                <c:pt idx="2449">
                  <c:v>24.13</c:v>
                </c:pt>
                <c:pt idx="2450">
                  <c:v>24.14</c:v>
                </c:pt>
                <c:pt idx="2451">
                  <c:v>24.15</c:v>
                </c:pt>
                <c:pt idx="2452">
                  <c:v>24.16</c:v>
                </c:pt>
                <c:pt idx="2453">
                  <c:v>24.17</c:v>
                </c:pt>
                <c:pt idx="2454">
                  <c:v>24.18</c:v>
                </c:pt>
                <c:pt idx="2455">
                  <c:v>24.19</c:v>
                </c:pt>
                <c:pt idx="2456">
                  <c:v>24.2</c:v>
                </c:pt>
                <c:pt idx="2457">
                  <c:v>24.21</c:v>
                </c:pt>
                <c:pt idx="2458">
                  <c:v>24.22</c:v>
                </c:pt>
                <c:pt idx="2459">
                  <c:v>24.23</c:v>
                </c:pt>
                <c:pt idx="2460">
                  <c:v>24.24</c:v>
                </c:pt>
                <c:pt idx="2461">
                  <c:v>24.25</c:v>
                </c:pt>
                <c:pt idx="2462">
                  <c:v>24.26</c:v>
                </c:pt>
                <c:pt idx="2463">
                  <c:v>24.27</c:v>
                </c:pt>
                <c:pt idx="2464">
                  <c:v>24.28</c:v>
                </c:pt>
                <c:pt idx="2465">
                  <c:v>24.29</c:v>
                </c:pt>
                <c:pt idx="2466">
                  <c:v>24.3</c:v>
                </c:pt>
                <c:pt idx="2467">
                  <c:v>24.31</c:v>
                </c:pt>
                <c:pt idx="2468">
                  <c:v>24.31</c:v>
                </c:pt>
                <c:pt idx="2469">
                  <c:v>24.32</c:v>
                </c:pt>
                <c:pt idx="2470">
                  <c:v>24.33</c:v>
                </c:pt>
                <c:pt idx="2471">
                  <c:v>24.34</c:v>
                </c:pt>
                <c:pt idx="2472">
                  <c:v>24.35</c:v>
                </c:pt>
                <c:pt idx="2473">
                  <c:v>24.36</c:v>
                </c:pt>
                <c:pt idx="2474">
                  <c:v>24.37</c:v>
                </c:pt>
                <c:pt idx="2475">
                  <c:v>24.38</c:v>
                </c:pt>
                <c:pt idx="2476">
                  <c:v>24.39</c:v>
                </c:pt>
                <c:pt idx="2477">
                  <c:v>24.4</c:v>
                </c:pt>
                <c:pt idx="2478">
                  <c:v>24.41</c:v>
                </c:pt>
                <c:pt idx="2479">
                  <c:v>24.42</c:v>
                </c:pt>
                <c:pt idx="2480">
                  <c:v>24.43</c:v>
                </c:pt>
                <c:pt idx="2481">
                  <c:v>24.44</c:v>
                </c:pt>
                <c:pt idx="2482">
                  <c:v>24.45</c:v>
                </c:pt>
                <c:pt idx="2483">
                  <c:v>24.46</c:v>
                </c:pt>
                <c:pt idx="2484">
                  <c:v>24.47</c:v>
                </c:pt>
                <c:pt idx="2485">
                  <c:v>24.48</c:v>
                </c:pt>
                <c:pt idx="2486">
                  <c:v>24.49</c:v>
                </c:pt>
                <c:pt idx="2487">
                  <c:v>24.5</c:v>
                </c:pt>
                <c:pt idx="2488">
                  <c:v>24.5</c:v>
                </c:pt>
                <c:pt idx="2489">
                  <c:v>24.51</c:v>
                </c:pt>
                <c:pt idx="2490">
                  <c:v>24.52</c:v>
                </c:pt>
                <c:pt idx="2491">
                  <c:v>24.53</c:v>
                </c:pt>
                <c:pt idx="2492">
                  <c:v>24.54</c:v>
                </c:pt>
                <c:pt idx="2493">
                  <c:v>24.55</c:v>
                </c:pt>
                <c:pt idx="2494">
                  <c:v>24.56</c:v>
                </c:pt>
                <c:pt idx="2495">
                  <c:v>24.57</c:v>
                </c:pt>
                <c:pt idx="2496">
                  <c:v>24.58</c:v>
                </c:pt>
                <c:pt idx="2497">
                  <c:v>24.59</c:v>
                </c:pt>
                <c:pt idx="2498">
                  <c:v>24.6</c:v>
                </c:pt>
                <c:pt idx="2499">
                  <c:v>24.61</c:v>
                </c:pt>
                <c:pt idx="2500">
                  <c:v>24.62</c:v>
                </c:pt>
                <c:pt idx="2501">
                  <c:v>24.63</c:v>
                </c:pt>
                <c:pt idx="2502">
                  <c:v>24.64</c:v>
                </c:pt>
                <c:pt idx="2503">
                  <c:v>24.65</c:v>
                </c:pt>
                <c:pt idx="2504">
                  <c:v>24.66</c:v>
                </c:pt>
                <c:pt idx="2505">
                  <c:v>24.67</c:v>
                </c:pt>
                <c:pt idx="2506">
                  <c:v>24.68</c:v>
                </c:pt>
                <c:pt idx="2507">
                  <c:v>24.69</c:v>
                </c:pt>
                <c:pt idx="2508">
                  <c:v>24.7</c:v>
                </c:pt>
                <c:pt idx="2509">
                  <c:v>24.71</c:v>
                </c:pt>
                <c:pt idx="2510">
                  <c:v>24.71</c:v>
                </c:pt>
                <c:pt idx="2511">
                  <c:v>24.72</c:v>
                </c:pt>
                <c:pt idx="2512">
                  <c:v>24.73</c:v>
                </c:pt>
                <c:pt idx="2513">
                  <c:v>24.74</c:v>
                </c:pt>
                <c:pt idx="2514">
                  <c:v>24.75</c:v>
                </c:pt>
                <c:pt idx="2515">
                  <c:v>24.76</c:v>
                </c:pt>
                <c:pt idx="2516">
                  <c:v>24.77</c:v>
                </c:pt>
                <c:pt idx="2517">
                  <c:v>24.78</c:v>
                </c:pt>
                <c:pt idx="2518">
                  <c:v>24.79</c:v>
                </c:pt>
                <c:pt idx="2519">
                  <c:v>24.8</c:v>
                </c:pt>
                <c:pt idx="2520">
                  <c:v>24.81</c:v>
                </c:pt>
                <c:pt idx="2521">
                  <c:v>24.82</c:v>
                </c:pt>
                <c:pt idx="2522">
                  <c:v>24.83</c:v>
                </c:pt>
                <c:pt idx="2523">
                  <c:v>24.84</c:v>
                </c:pt>
                <c:pt idx="2524">
                  <c:v>24.85</c:v>
                </c:pt>
                <c:pt idx="2525">
                  <c:v>24.86</c:v>
                </c:pt>
                <c:pt idx="2526">
                  <c:v>24.87</c:v>
                </c:pt>
                <c:pt idx="2527">
                  <c:v>24.88</c:v>
                </c:pt>
                <c:pt idx="2528">
                  <c:v>24.89</c:v>
                </c:pt>
                <c:pt idx="2529">
                  <c:v>24.9</c:v>
                </c:pt>
                <c:pt idx="2530">
                  <c:v>24.91</c:v>
                </c:pt>
                <c:pt idx="2531">
                  <c:v>24.92</c:v>
                </c:pt>
                <c:pt idx="2532">
                  <c:v>24.93</c:v>
                </c:pt>
                <c:pt idx="2533">
                  <c:v>24.93</c:v>
                </c:pt>
                <c:pt idx="2534">
                  <c:v>24.94</c:v>
                </c:pt>
                <c:pt idx="2535">
                  <c:v>24.95</c:v>
                </c:pt>
                <c:pt idx="2536">
                  <c:v>24.96</c:v>
                </c:pt>
                <c:pt idx="2537">
                  <c:v>24.97</c:v>
                </c:pt>
                <c:pt idx="2538">
                  <c:v>24.98</c:v>
                </c:pt>
                <c:pt idx="2539">
                  <c:v>24.99</c:v>
                </c:pt>
                <c:pt idx="2540">
                  <c:v>25</c:v>
                </c:pt>
                <c:pt idx="2541">
                  <c:v>25.01</c:v>
                </c:pt>
                <c:pt idx="2542">
                  <c:v>25.02</c:v>
                </c:pt>
                <c:pt idx="2543">
                  <c:v>25.03</c:v>
                </c:pt>
                <c:pt idx="2544">
                  <c:v>25.04</c:v>
                </c:pt>
                <c:pt idx="2545">
                  <c:v>25.05</c:v>
                </c:pt>
                <c:pt idx="2546">
                  <c:v>25.06</c:v>
                </c:pt>
                <c:pt idx="2547">
                  <c:v>25.07</c:v>
                </c:pt>
                <c:pt idx="2548">
                  <c:v>25.08</c:v>
                </c:pt>
                <c:pt idx="2549">
                  <c:v>25.09</c:v>
                </c:pt>
                <c:pt idx="2550">
                  <c:v>25.1</c:v>
                </c:pt>
                <c:pt idx="2551">
                  <c:v>25.11</c:v>
                </c:pt>
                <c:pt idx="2552">
                  <c:v>25.12</c:v>
                </c:pt>
                <c:pt idx="2553">
                  <c:v>25.13</c:v>
                </c:pt>
                <c:pt idx="2554">
                  <c:v>25.14</c:v>
                </c:pt>
                <c:pt idx="2555">
                  <c:v>25.15</c:v>
                </c:pt>
                <c:pt idx="2556">
                  <c:v>25.16</c:v>
                </c:pt>
                <c:pt idx="2557">
                  <c:v>25.17</c:v>
                </c:pt>
                <c:pt idx="2558">
                  <c:v>25.18</c:v>
                </c:pt>
                <c:pt idx="2559">
                  <c:v>25.19</c:v>
                </c:pt>
                <c:pt idx="2560">
                  <c:v>25.2</c:v>
                </c:pt>
                <c:pt idx="2561">
                  <c:v>25.21</c:v>
                </c:pt>
                <c:pt idx="2562">
                  <c:v>25.22</c:v>
                </c:pt>
                <c:pt idx="2563">
                  <c:v>25.23</c:v>
                </c:pt>
                <c:pt idx="2564">
                  <c:v>25.24</c:v>
                </c:pt>
                <c:pt idx="2565">
                  <c:v>25.25</c:v>
                </c:pt>
                <c:pt idx="2566">
                  <c:v>25.26</c:v>
                </c:pt>
                <c:pt idx="2567">
                  <c:v>25.26</c:v>
                </c:pt>
                <c:pt idx="2568">
                  <c:v>25.27</c:v>
                </c:pt>
                <c:pt idx="2569">
                  <c:v>25.28</c:v>
                </c:pt>
                <c:pt idx="2570">
                  <c:v>25.29</c:v>
                </c:pt>
                <c:pt idx="2571">
                  <c:v>25.3</c:v>
                </c:pt>
                <c:pt idx="2572">
                  <c:v>25.31</c:v>
                </c:pt>
                <c:pt idx="2573">
                  <c:v>25.32</c:v>
                </c:pt>
                <c:pt idx="2574">
                  <c:v>25.33</c:v>
                </c:pt>
                <c:pt idx="2575">
                  <c:v>25.34</c:v>
                </c:pt>
                <c:pt idx="2576">
                  <c:v>25.35</c:v>
                </c:pt>
                <c:pt idx="2577">
                  <c:v>25.36</c:v>
                </c:pt>
                <c:pt idx="2578">
                  <c:v>25.37</c:v>
                </c:pt>
                <c:pt idx="2579">
                  <c:v>25.38</c:v>
                </c:pt>
                <c:pt idx="2580">
                  <c:v>25.39</c:v>
                </c:pt>
                <c:pt idx="2581">
                  <c:v>25.4</c:v>
                </c:pt>
                <c:pt idx="2582">
                  <c:v>25.41</c:v>
                </c:pt>
                <c:pt idx="2583">
                  <c:v>25.42</c:v>
                </c:pt>
                <c:pt idx="2584">
                  <c:v>25.43</c:v>
                </c:pt>
                <c:pt idx="2585">
                  <c:v>25.44</c:v>
                </c:pt>
                <c:pt idx="2586">
                  <c:v>25.45</c:v>
                </c:pt>
                <c:pt idx="2587">
                  <c:v>25.46</c:v>
                </c:pt>
                <c:pt idx="2588">
                  <c:v>25.47</c:v>
                </c:pt>
                <c:pt idx="2589">
                  <c:v>25.48</c:v>
                </c:pt>
                <c:pt idx="2590">
                  <c:v>25.49</c:v>
                </c:pt>
                <c:pt idx="2591">
                  <c:v>25.5</c:v>
                </c:pt>
                <c:pt idx="2592">
                  <c:v>25.51</c:v>
                </c:pt>
                <c:pt idx="2593">
                  <c:v>25.52</c:v>
                </c:pt>
                <c:pt idx="2594">
                  <c:v>25.53</c:v>
                </c:pt>
                <c:pt idx="2595">
                  <c:v>25.54</c:v>
                </c:pt>
                <c:pt idx="2596">
                  <c:v>25.55</c:v>
                </c:pt>
                <c:pt idx="2597">
                  <c:v>25.56</c:v>
                </c:pt>
                <c:pt idx="2598">
                  <c:v>25.57</c:v>
                </c:pt>
                <c:pt idx="2599">
                  <c:v>25.58</c:v>
                </c:pt>
                <c:pt idx="2600">
                  <c:v>25.59</c:v>
                </c:pt>
                <c:pt idx="2601">
                  <c:v>25.6</c:v>
                </c:pt>
                <c:pt idx="2602">
                  <c:v>25.6</c:v>
                </c:pt>
                <c:pt idx="2603">
                  <c:v>25.61</c:v>
                </c:pt>
                <c:pt idx="2604">
                  <c:v>25.62</c:v>
                </c:pt>
                <c:pt idx="2605">
                  <c:v>25.63</c:v>
                </c:pt>
                <c:pt idx="2606">
                  <c:v>25.64</c:v>
                </c:pt>
                <c:pt idx="2607">
                  <c:v>25.65</c:v>
                </c:pt>
                <c:pt idx="2608">
                  <c:v>25.66</c:v>
                </c:pt>
                <c:pt idx="2609">
                  <c:v>25.67</c:v>
                </c:pt>
                <c:pt idx="2610">
                  <c:v>25.68</c:v>
                </c:pt>
                <c:pt idx="2611">
                  <c:v>25.69</c:v>
                </c:pt>
                <c:pt idx="2612">
                  <c:v>25.7</c:v>
                </c:pt>
                <c:pt idx="2613">
                  <c:v>25.71</c:v>
                </c:pt>
                <c:pt idx="2614">
                  <c:v>25.72</c:v>
                </c:pt>
                <c:pt idx="2615">
                  <c:v>25.73</c:v>
                </c:pt>
                <c:pt idx="2616">
                  <c:v>25.74</c:v>
                </c:pt>
                <c:pt idx="2617">
                  <c:v>25.75</c:v>
                </c:pt>
                <c:pt idx="2618">
                  <c:v>25.76</c:v>
                </c:pt>
                <c:pt idx="2619">
                  <c:v>25.77</c:v>
                </c:pt>
                <c:pt idx="2620">
                  <c:v>25.78</c:v>
                </c:pt>
                <c:pt idx="2621">
                  <c:v>25.79</c:v>
                </c:pt>
                <c:pt idx="2622">
                  <c:v>25.8</c:v>
                </c:pt>
                <c:pt idx="2623">
                  <c:v>25.81</c:v>
                </c:pt>
                <c:pt idx="2624">
                  <c:v>25.82</c:v>
                </c:pt>
                <c:pt idx="2625">
                  <c:v>25.83</c:v>
                </c:pt>
                <c:pt idx="2626">
                  <c:v>25.84</c:v>
                </c:pt>
                <c:pt idx="2627">
                  <c:v>25.85</c:v>
                </c:pt>
                <c:pt idx="2628">
                  <c:v>25.86</c:v>
                </c:pt>
                <c:pt idx="2629">
                  <c:v>25.87</c:v>
                </c:pt>
                <c:pt idx="2630">
                  <c:v>25.88</c:v>
                </c:pt>
                <c:pt idx="2631">
                  <c:v>25.89</c:v>
                </c:pt>
                <c:pt idx="2632">
                  <c:v>25.9</c:v>
                </c:pt>
                <c:pt idx="2633">
                  <c:v>25.91</c:v>
                </c:pt>
                <c:pt idx="2634">
                  <c:v>25.92</c:v>
                </c:pt>
                <c:pt idx="2635">
                  <c:v>25.93</c:v>
                </c:pt>
                <c:pt idx="2636">
                  <c:v>25.93</c:v>
                </c:pt>
                <c:pt idx="2637">
                  <c:v>25.94</c:v>
                </c:pt>
                <c:pt idx="2638">
                  <c:v>25.95</c:v>
                </c:pt>
                <c:pt idx="2639">
                  <c:v>25.96</c:v>
                </c:pt>
                <c:pt idx="2640">
                  <c:v>25.97</c:v>
                </c:pt>
                <c:pt idx="2641">
                  <c:v>25.98</c:v>
                </c:pt>
                <c:pt idx="2642">
                  <c:v>25.99</c:v>
                </c:pt>
                <c:pt idx="2643">
                  <c:v>26</c:v>
                </c:pt>
                <c:pt idx="2644">
                  <c:v>26.01</c:v>
                </c:pt>
                <c:pt idx="2645">
                  <c:v>26.02</c:v>
                </c:pt>
                <c:pt idx="2646">
                  <c:v>26.03</c:v>
                </c:pt>
                <c:pt idx="2647">
                  <c:v>26.04</c:v>
                </c:pt>
                <c:pt idx="2648">
                  <c:v>26.05</c:v>
                </c:pt>
                <c:pt idx="2649">
                  <c:v>26.06</c:v>
                </c:pt>
                <c:pt idx="2650">
                  <c:v>26.07</c:v>
                </c:pt>
                <c:pt idx="2651">
                  <c:v>26.08</c:v>
                </c:pt>
                <c:pt idx="2652">
                  <c:v>26.09</c:v>
                </c:pt>
                <c:pt idx="2653">
                  <c:v>26.1</c:v>
                </c:pt>
                <c:pt idx="2654">
                  <c:v>26.11</c:v>
                </c:pt>
                <c:pt idx="2655">
                  <c:v>26.12</c:v>
                </c:pt>
                <c:pt idx="2656">
                  <c:v>26.13</c:v>
                </c:pt>
                <c:pt idx="2657">
                  <c:v>26.14</c:v>
                </c:pt>
                <c:pt idx="2658">
                  <c:v>26.15</c:v>
                </c:pt>
                <c:pt idx="2659">
                  <c:v>26.16</c:v>
                </c:pt>
                <c:pt idx="2660">
                  <c:v>26.17</c:v>
                </c:pt>
                <c:pt idx="2661">
                  <c:v>26.18</c:v>
                </c:pt>
                <c:pt idx="2662">
                  <c:v>26.19</c:v>
                </c:pt>
                <c:pt idx="2663">
                  <c:v>26.2</c:v>
                </c:pt>
                <c:pt idx="2664">
                  <c:v>26.21</c:v>
                </c:pt>
                <c:pt idx="2665">
                  <c:v>26.22</c:v>
                </c:pt>
                <c:pt idx="2666">
                  <c:v>26.23</c:v>
                </c:pt>
                <c:pt idx="2667">
                  <c:v>26.24</c:v>
                </c:pt>
                <c:pt idx="2668">
                  <c:v>26.25</c:v>
                </c:pt>
                <c:pt idx="2669">
                  <c:v>26.26</c:v>
                </c:pt>
                <c:pt idx="2670">
                  <c:v>26.27</c:v>
                </c:pt>
                <c:pt idx="2671">
                  <c:v>26.28</c:v>
                </c:pt>
                <c:pt idx="2672">
                  <c:v>26.29</c:v>
                </c:pt>
                <c:pt idx="2673">
                  <c:v>26.3</c:v>
                </c:pt>
                <c:pt idx="2674">
                  <c:v>26.3</c:v>
                </c:pt>
                <c:pt idx="2675">
                  <c:v>26.31</c:v>
                </c:pt>
                <c:pt idx="2676">
                  <c:v>26.32</c:v>
                </c:pt>
                <c:pt idx="2677">
                  <c:v>26.33</c:v>
                </c:pt>
                <c:pt idx="2678">
                  <c:v>26.34</c:v>
                </c:pt>
                <c:pt idx="2679">
                  <c:v>26.35</c:v>
                </c:pt>
                <c:pt idx="2680">
                  <c:v>26.36</c:v>
                </c:pt>
                <c:pt idx="2681">
                  <c:v>26.37</c:v>
                </c:pt>
                <c:pt idx="2682">
                  <c:v>26.38</c:v>
                </c:pt>
                <c:pt idx="2683">
                  <c:v>26.39</c:v>
                </c:pt>
                <c:pt idx="2684">
                  <c:v>26.4</c:v>
                </c:pt>
                <c:pt idx="2685">
                  <c:v>26.41</c:v>
                </c:pt>
                <c:pt idx="2686">
                  <c:v>26.42</c:v>
                </c:pt>
                <c:pt idx="2687">
                  <c:v>26.43</c:v>
                </c:pt>
                <c:pt idx="2688">
                  <c:v>26.44</c:v>
                </c:pt>
                <c:pt idx="2689">
                  <c:v>26.45</c:v>
                </c:pt>
                <c:pt idx="2690">
                  <c:v>26.46</c:v>
                </c:pt>
                <c:pt idx="2691">
                  <c:v>26.47</c:v>
                </c:pt>
                <c:pt idx="2692">
                  <c:v>26.48</c:v>
                </c:pt>
                <c:pt idx="2693">
                  <c:v>26.49</c:v>
                </c:pt>
                <c:pt idx="2694">
                  <c:v>26.5</c:v>
                </c:pt>
                <c:pt idx="2695">
                  <c:v>26.51</c:v>
                </c:pt>
                <c:pt idx="2696">
                  <c:v>26.52</c:v>
                </c:pt>
                <c:pt idx="2697">
                  <c:v>26.53</c:v>
                </c:pt>
                <c:pt idx="2698">
                  <c:v>26.54</c:v>
                </c:pt>
                <c:pt idx="2699">
                  <c:v>26.55</c:v>
                </c:pt>
                <c:pt idx="2700">
                  <c:v>26.56</c:v>
                </c:pt>
                <c:pt idx="2701">
                  <c:v>26.57</c:v>
                </c:pt>
                <c:pt idx="2702">
                  <c:v>26.58</c:v>
                </c:pt>
                <c:pt idx="2703">
                  <c:v>26.59</c:v>
                </c:pt>
                <c:pt idx="2704">
                  <c:v>26.6</c:v>
                </c:pt>
                <c:pt idx="2705">
                  <c:v>26.61</c:v>
                </c:pt>
                <c:pt idx="2706">
                  <c:v>26.62</c:v>
                </c:pt>
                <c:pt idx="2707">
                  <c:v>26.63</c:v>
                </c:pt>
                <c:pt idx="2708">
                  <c:v>26.64</c:v>
                </c:pt>
                <c:pt idx="2709">
                  <c:v>26.65</c:v>
                </c:pt>
                <c:pt idx="2710">
                  <c:v>26.66</c:v>
                </c:pt>
                <c:pt idx="2711">
                  <c:v>26.67</c:v>
                </c:pt>
                <c:pt idx="2712">
                  <c:v>26.68</c:v>
                </c:pt>
                <c:pt idx="2713">
                  <c:v>26.69</c:v>
                </c:pt>
                <c:pt idx="2714">
                  <c:v>26.7</c:v>
                </c:pt>
                <c:pt idx="2715">
                  <c:v>26.71</c:v>
                </c:pt>
                <c:pt idx="2716">
                  <c:v>26.72</c:v>
                </c:pt>
                <c:pt idx="2717">
                  <c:v>26.73</c:v>
                </c:pt>
                <c:pt idx="2718">
                  <c:v>26.74</c:v>
                </c:pt>
                <c:pt idx="2719">
                  <c:v>26.75</c:v>
                </c:pt>
                <c:pt idx="2720">
                  <c:v>26.77</c:v>
                </c:pt>
                <c:pt idx="2721">
                  <c:v>26.78</c:v>
                </c:pt>
                <c:pt idx="2722">
                  <c:v>26.79</c:v>
                </c:pt>
                <c:pt idx="2723">
                  <c:v>26.8</c:v>
                </c:pt>
                <c:pt idx="2724">
                  <c:v>26.81</c:v>
                </c:pt>
                <c:pt idx="2725">
                  <c:v>26.82</c:v>
                </c:pt>
                <c:pt idx="2726">
                  <c:v>26.83</c:v>
                </c:pt>
                <c:pt idx="2727">
                  <c:v>26.84</c:v>
                </c:pt>
                <c:pt idx="2728">
                  <c:v>26.85</c:v>
                </c:pt>
                <c:pt idx="2729">
                  <c:v>26.86</c:v>
                </c:pt>
                <c:pt idx="2730">
                  <c:v>26.87</c:v>
                </c:pt>
                <c:pt idx="2731">
                  <c:v>26.88</c:v>
                </c:pt>
                <c:pt idx="2732">
                  <c:v>26.89</c:v>
                </c:pt>
                <c:pt idx="2733">
                  <c:v>26.9</c:v>
                </c:pt>
                <c:pt idx="2734">
                  <c:v>26.91</c:v>
                </c:pt>
                <c:pt idx="2735">
                  <c:v>26.92</c:v>
                </c:pt>
                <c:pt idx="2736">
                  <c:v>26.93</c:v>
                </c:pt>
                <c:pt idx="2737">
                  <c:v>26.94</c:v>
                </c:pt>
                <c:pt idx="2738">
                  <c:v>26.95</c:v>
                </c:pt>
                <c:pt idx="2739">
                  <c:v>26.96</c:v>
                </c:pt>
                <c:pt idx="2740">
                  <c:v>26.97</c:v>
                </c:pt>
                <c:pt idx="2741">
                  <c:v>26.98</c:v>
                </c:pt>
                <c:pt idx="2742">
                  <c:v>26.99</c:v>
                </c:pt>
                <c:pt idx="2743">
                  <c:v>27</c:v>
                </c:pt>
                <c:pt idx="2744">
                  <c:v>27.01</c:v>
                </c:pt>
                <c:pt idx="2745">
                  <c:v>27.03</c:v>
                </c:pt>
                <c:pt idx="2746">
                  <c:v>27.04</c:v>
                </c:pt>
                <c:pt idx="2747">
                  <c:v>27.05</c:v>
                </c:pt>
                <c:pt idx="2748">
                  <c:v>27.06</c:v>
                </c:pt>
                <c:pt idx="2749">
                  <c:v>27.08</c:v>
                </c:pt>
                <c:pt idx="2750">
                  <c:v>27.09</c:v>
                </c:pt>
                <c:pt idx="2751">
                  <c:v>27.1</c:v>
                </c:pt>
                <c:pt idx="2752">
                  <c:v>27.12</c:v>
                </c:pt>
                <c:pt idx="2753">
                  <c:v>27.13</c:v>
                </c:pt>
                <c:pt idx="2754">
                  <c:v>27.15</c:v>
                </c:pt>
                <c:pt idx="2755">
                  <c:v>27.16</c:v>
                </c:pt>
                <c:pt idx="2756">
                  <c:v>27.18</c:v>
                </c:pt>
                <c:pt idx="2757">
                  <c:v>27.19</c:v>
                </c:pt>
                <c:pt idx="2758">
                  <c:v>27.21</c:v>
                </c:pt>
                <c:pt idx="2759">
                  <c:v>27.22</c:v>
                </c:pt>
                <c:pt idx="2760">
                  <c:v>27.24</c:v>
                </c:pt>
                <c:pt idx="2761">
                  <c:v>27.25</c:v>
                </c:pt>
                <c:pt idx="2762">
                  <c:v>27.27</c:v>
                </c:pt>
                <c:pt idx="2763">
                  <c:v>27.28</c:v>
                </c:pt>
                <c:pt idx="2764">
                  <c:v>27.3</c:v>
                </c:pt>
                <c:pt idx="2765">
                  <c:v>27.31</c:v>
                </c:pt>
                <c:pt idx="2766">
                  <c:v>27.33</c:v>
                </c:pt>
                <c:pt idx="2767">
                  <c:v>27.34</c:v>
                </c:pt>
                <c:pt idx="2768">
                  <c:v>27.36</c:v>
                </c:pt>
                <c:pt idx="2769">
                  <c:v>27.37</c:v>
                </c:pt>
                <c:pt idx="2770">
                  <c:v>27.39</c:v>
                </c:pt>
                <c:pt idx="2771">
                  <c:v>27.4</c:v>
                </c:pt>
                <c:pt idx="2772">
                  <c:v>27.41</c:v>
                </c:pt>
                <c:pt idx="2773">
                  <c:v>27.43</c:v>
                </c:pt>
                <c:pt idx="2774">
                  <c:v>27.44</c:v>
                </c:pt>
                <c:pt idx="2775">
                  <c:v>27.45</c:v>
                </c:pt>
                <c:pt idx="2776">
                  <c:v>27.47</c:v>
                </c:pt>
                <c:pt idx="2777">
                  <c:v>27.48</c:v>
                </c:pt>
                <c:pt idx="2778">
                  <c:v>27.49</c:v>
                </c:pt>
                <c:pt idx="2779">
                  <c:v>27.51</c:v>
                </c:pt>
                <c:pt idx="2780">
                  <c:v>27.52</c:v>
                </c:pt>
                <c:pt idx="2781">
                  <c:v>27.53</c:v>
                </c:pt>
                <c:pt idx="2782">
                  <c:v>27.55</c:v>
                </c:pt>
                <c:pt idx="2783">
                  <c:v>27.56</c:v>
                </c:pt>
                <c:pt idx="2784">
                  <c:v>27.58</c:v>
                </c:pt>
                <c:pt idx="2785">
                  <c:v>27.6</c:v>
                </c:pt>
                <c:pt idx="2786">
                  <c:v>27.62</c:v>
                </c:pt>
                <c:pt idx="2787">
                  <c:v>27.64</c:v>
                </c:pt>
                <c:pt idx="2788">
                  <c:v>27.65</c:v>
                </c:pt>
                <c:pt idx="2789">
                  <c:v>27.67</c:v>
                </c:pt>
                <c:pt idx="2790">
                  <c:v>27.68</c:v>
                </c:pt>
                <c:pt idx="2791">
                  <c:v>27.7</c:v>
                </c:pt>
                <c:pt idx="2792">
                  <c:v>27.71</c:v>
                </c:pt>
                <c:pt idx="2793">
                  <c:v>27.73</c:v>
                </c:pt>
                <c:pt idx="2794">
                  <c:v>27.74</c:v>
                </c:pt>
                <c:pt idx="2795">
                  <c:v>27.76</c:v>
                </c:pt>
                <c:pt idx="2796">
                  <c:v>27.77</c:v>
                </c:pt>
                <c:pt idx="2797">
                  <c:v>27.78</c:v>
                </c:pt>
                <c:pt idx="2798">
                  <c:v>27.8</c:v>
                </c:pt>
                <c:pt idx="2799">
                  <c:v>27.81</c:v>
                </c:pt>
                <c:pt idx="2800">
                  <c:v>27.83</c:v>
                </c:pt>
                <c:pt idx="2801">
                  <c:v>27.84</c:v>
                </c:pt>
                <c:pt idx="2802">
                  <c:v>27.85</c:v>
                </c:pt>
                <c:pt idx="2803">
                  <c:v>27.87</c:v>
                </c:pt>
                <c:pt idx="2804">
                  <c:v>27.88</c:v>
                </c:pt>
                <c:pt idx="2805">
                  <c:v>27.9</c:v>
                </c:pt>
                <c:pt idx="2806">
                  <c:v>27.91</c:v>
                </c:pt>
                <c:pt idx="2807">
                  <c:v>27.93</c:v>
                </c:pt>
                <c:pt idx="2808">
                  <c:v>27.94</c:v>
                </c:pt>
                <c:pt idx="2809">
                  <c:v>27.96</c:v>
                </c:pt>
                <c:pt idx="2810">
                  <c:v>27.97</c:v>
                </c:pt>
                <c:pt idx="2811">
                  <c:v>27.99</c:v>
                </c:pt>
                <c:pt idx="2812">
                  <c:v>28</c:v>
                </c:pt>
                <c:pt idx="2813">
                  <c:v>28.02</c:v>
                </c:pt>
                <c:pt idx="2814">
                  <c:v>28.04</c:v>
                </c:pt>
                <c:pt idx="2815">
                  <c:v>28.05</c:v>
                </c:pt>
                <c:pt idx="2816">
                  <c:v>28.07</c:v>
                </c:pt>
                <c:pt idx="2817">
                  <c:v>28.08</c:v>
                </c:pt>
                <c:pt idx="2818">
                  <c:v>28.1</c:v>
                </c:pt>
                <c:pt idx="2819">
                  <c:v>28.13</c:v>
                </c:pt>
                <c:pt idx="2820">
                  <c:v>28.15</c:v>
                </c:pt>
                <c:pt idx="2821">
                  <c:v>28.17</c:v>
                </c:pt>
                <c:pt idx="2822">
                  <c:v>28.19</c:v>
                </c:pt>
                <c:pt idx="2823">
                  <c:v>28.2</c:v>
                </c:pt>
                <c:pt idx="2824">
                  <c:v>28.22</c:v>
                </c:pt>
                <c:pt idx="2825">
                  <c:v>28.23</c:v>
                </c:pt>
                <c:pt idx="2826">
                  <c:v>28.25</c:v>
                </c:pt>
                <c:pt idx="2827">
                  <c:v>28.26</c:v>
                </c:pt>
                <c:pt idx="2828">
                  <c:v>28.28</c:v>
                </c:pt>
                <c:pt idx="2829">
                  <c:v>28.29</c:v>
                </c:pt>
                <c:pt idx="2830">
                  <c:v>28.31</c:v>
                </c:pt>
                <c:pt idx="2831">
                  <c:v>28.33</c:v>
                </c:pt>
                <c:pt idx="2832">
                  <c:v>28.34</c:v>
                </c:pt>
                <c:pt idx="2833">
                  <c:v>28.36</c:v>
                </c:pt>
                <c:pt idx="2834">
                  <c:v>28.38</c:v>
                </c:pt>
                <c:pt idx="2835">
                  <c:v>28.4</c:v>
                </c:pt>
                <c:pt idx="2836">
                  <c:v>28.41</c:v>
                </c:pt>
                <c:pt idx="2837">
                  <c:v>28.43</c:v>
                </c:pt>
                <c:pt idx="2838">
                  <c:v>28.44</c:v>
                </c:pt>
                <c:pt idx="2839">
                  <c:v>28.46</c:v>
                </c:pt>
                <c:pt idx="2840">
                  <c:v>28.48</c:v>
                </c:pt>
                <c:pt idx="2841">
                  <c:v>28.49</c:v>
                </c:pt>
                <c:pt idx="2842">
                  <c:v>28.51</c:v>
                </c:pt>
                <c:pt idx="2843">
                  <c:v>28.53</c:v>
                </c:pt>
                <c:pt idx="2844">
                  <c:v>28.54</c:v>
                </c:pt>
                <c:pt idx="2845">
                  <c:v>28.56</c:v>
                </c:pt>
                <c:pt idx="2846">
                  <c:v>28.57</c:v>
                </c:pt>
                <c:pt idx="2847">
                  <c:v>28.59</c:v>
                </c:pt>
                <c:pt idx="2848">
                  <c:v>28.6</c:v>
                </c:pt>
                <c:pt idx="2849">
                  <c:v>28.62</c:v>
                </c:pt>
                <c:pt idx="2850">
                  <c:v>28.64</c:v>
                </c:pt>
                <c:pt idx="2851">
                  <c:v>28.65</c:v>
                </c:pt>
                <c:pt idx="2852">
                  <c:v>28.67</c:v>
                </c:pt>
                <c:pt idx="2853">
                  <c:v>28.69</c:v>
                </c:pt>
                <c:pt idx="2854">
                  <c:v>28.71</c:v>
                </c:pt>
                <c:pt idx="2855">
                  <c:v>28.72</c:v>
                </c:pt>
                <c:pt idx="2856">
                  <c:v>28.74</c:v>
                </c:pt>
                <c:pt idx="2857">
                  <c:v>28.75</c:v>
                </c:pt>
                <c:pt idx="2858">
                  <c:v>28.77</c:v>
                </c:pt>
                <c:pt idx="2859">
                  <c:v>28.79</c:v>
                </c:pt>
                <c:pt idx="2860">
                  <c:v>28.8</c:v>
                </c:pt>
                <c:pt idx="2861">
                  <c:v>28.82</c:v>
                </c:pt>
                <c:pt idx="2862">
                  <c:v>28.84</c:v>
                </c:pt>
                <c:pt idx="2863">
                  <c:v>28.85</c:v>
                </c:pt>
                <c:pt idx="2864">
                  <c:v>28.88</c:v>
                </c:pt>
                <c:pt idx="2865">
                  <c:v>28.91</c:v>
                </c:pt>
                <c:pt idx="2866">
                  <c:v>28.93</c:v>
                </c:pt>
                <c:pt idx="2867">
                  <c:v>28.95</c:v>
                </c:pt>
                <c:pt idx="2868">
                  <c:v>28.97</c:v>
                </c:pt>
                <c:pt idx="2869">
                  <c:v>28.98</c:v>
                </c:pt>
                <c:pt idx="2870">
                  <c:v>29</c:v>
                </c:pt>
                <c:pt idx="2871">
                  <c:v>29.02</c:v>
                </c:pt>
                <c:pt idx="2872">
                  <c:v>29.04</c:v>
                </c:pt>
                <c:pt idx="2873">
                  <c:v>29.06</c:v>
                </c:pt>
                <c:pt idx="2874">
                  <c:v>29.08</c:v>
                </c:pt>
                <c:pt idx="2875">
                  <c:v>29.1</c:v>
                </c:pt>
                <c:pt idx="2876">
                  <c:v>29.14</c:v>
                </c:pt>
                <c:pt idx="2877">
                  <c:v>29.17</c:v>
                </c:pt>
                <c:pt idx="2878">
                  <c:v>29.2</c:v>
                </c:pt>
                <c:pt idx="2879">
                  <c:v>29.23</c:v>
                </c:pt>
                <c:pt idx="2880">
                  <c:v>29.27</c:v>
                </c:pt>
                <c:pt idx="2881">
                  <c:v>29.31</c:v>
                </c:pt>
                <c:pt idx="2882">
                  <c:v>29.34</c:v>
                </c:pt>
                <c:pt idx="2883">
                  <c:v>29.36</c:v>
                </c:pt>
                <c:pt idx="2884">
                  <c:v>29.37</c:v>
                </c:pt>
                <c:pt idx="2885">
                  <c:v>29.38</c:v>
                </c:pt>
                <c:pt idx="2886">
                  <c:v>29.39</c:v>
                </c:pt>
                <c:pt idx="2887">
                  <c:v>29.4</c:v>
                </c:pt>
                <c:pt idx="2888">
                  <c:v>29.41</c:v>
                </c:pt>
                <c:pt idx="2889">
                  <c:v>29.42</c:v>
                </c:pt>
                <c:pt idx="2890">
                  <c:v>29.44</c:v>
                </c:pt>
                <c:pt idx="2891">
                  <c:v>29.45</c:v>
                </c:pt>
                <c:pt idx="2892">
                  <c:v>29.46</c:v>
                </c:pt>
                <c:pt idx="2893">
                  <c:v>29.47</c:v>
                </c:pt>
                <c:pt idx="2894">
                  <c:v>29.48</c:v>
                </c:pt>
                <c:pt idx="2895">
                  <c:v>29.49</c:v>
                </c:pt>
                <c:pt idx="2896">
                  <c:v>29.5</c:v>
                </c:pt>
                <c:pt idx="2897">
                  <c:v>29.51</c:v>
                </c:pt>
                <c:pt idx="2898">
                  <c:v>29.52</c:v>
                </c:pt>
                <c:pt idx="2899">
                  <c:v>29.53</c:v>
                </c:pt>
                <c:pt idx="2900">
                  <c:v>29.55</c:v>
                </c:pt>
                <c:pt idx="2901">
                  <c:v>29.56</c:v>
                </c:pt>
                <c:pt idx="2902">
                  <c:v>29.57</c:v>
                </c:pt>
                <c:pt idx="2903">
                  <c:v>29.58</c:v>
                </c:pt>
                <c:pt idx="2904">
                  <c:v>29.59</c:v>
                </c:pt>
                <c:pt idx="2905">
                  <c:v>29.6</c:v>
                </c:pt>
                <c:pt idx="2906">
                  <c:v>29.62</c:v>
                </c:pt>
                <c:pt idx="2907">
                  <c:v>29.63</c:v>
                </c:pt>
                <c:pt idx="2908">
                  <c:v>29.64</c:v>
                </c:pt>
                <c:pt idx="2909">
                  <c:v>29.65</c:v>
                </c:pt>
                <c:pt idx="2910">
                  <c:v>29.66</c:v>
                </c:pt>
                <c:pt idx="2911">
                  <c:v>29.67</c:v>
                </c:pt>
                <c:pt idx="2912">
                  <c:v>29.68</c:v>
                </c:pt>
                <c:pt idx="2913">
                  <c:v>29.7</c:v>
                </c:pt>
                <c:pt idx="2914">
                  <c:v>29.71</c:v>
                </c:pt>
                <c:pt idx="2915">
                  <c:v>29.72</c:v>
                </c:pt>
                <c:pt idx="2916">
                  <c:v>29.73</c:v>
                </c:pt>
                <c:pt idx="2917">
                  <c:v>29.74</c:v>
                </c:pt>
                <c:pt idx="2918">
                  <c:v>29.75</c:v>
                </c:pt>
                <c:pt idx="2919">
                  <c:v>29.76</c:v>
                </c:pt>
                <c:pt idx="2920">
                  <c:v>29.78</c:v>
                </c:pt>
                <c:pt idx="2921">
                  <c:v>29.79</c:v>
                </c:pt>
                <c:pt idx="2922">
                  <c:v>29.8</c:v>
                </c:pt>
                <c:pt idx="2923">
                  <c:v>29.81</c:v>
                </c:pt>
                <c:pt idx="2924">
                  <c:v>29.82</c:v>
                </c:pt>
                <c:pt idx="2925">
                  <c:v>29.83</c:v>
                </c:pt>
                <c:pt idx="2926">
                  <c:v>29.84</c:v>
                </c:pt>
                <c:pt idx="2927">
                  <c:v>29.85</c:v>
                </c:pt>
                <c:pt idx="2928">
                  <c:v>29.86</c:v>
                </c:pt>
                <c:pt idx="2929">
                  <c:v>29.88</c:v>
                </c:pt>
                <c:pt idx="2930">
                  <c:v>29.89</c:v>
                </c:pt>
                <c:pt idx="2931">
                  <c:v>29.9</c:v>
                </c:pt>
                <c:pt idx="2932">
                  <c:v>29.91</c:v>
                </c:pt>
                <c:pt idx="2933">
                  <c:v>29.92</c:v>
                </c:pt>
                <c:pt idx="2934">
                  <c:v>29.93</c:v>
                </c:pt>
                <c:pt idx="2935">
                  <c:v>29.94</c:v>
                </c:pt>
                <c:pt idx="2936">
                  <c:v>29.95</c:v>
                </c:pt>
                <c:pt idx="2937">
                  <c:v>29.96</c:v>
                </c:pt>
                <c:pt idx="2938">
                  <c:v>29.97</c:v>
                </c:pt>
                <c:pt idx="2939">
                  <c:v>29.98</c:v>
                </c:pt>
                <c:pt idx="2940">
                  <c:v>29.99</c:v>
                </c:pt>
                <c:pt idx="2941">
                  <c:v>30.01</c:v>
                </c:pt>
                <c:pt idx="2942">
                  <c:v>30.02</c:v>
                </c:pt>
                <c:pt idx="2943">
                  <c:v>30.03</c:v>
                </c:pt>
                <c:pt idx="2944">
                  <c:v>30.04</c:v>
                </c:pt>
                <c:pt idx="2945">
                  <c:v>30.05</c:v>
                </c:pt>
                <c:pt idx="2946">
                  <c:v>30.06</c:v>
                </c:pt>
                <c:pt idx="2947">
                  <c:v>30.07</c:v>
                </c:pt>
                <c:pt idx="2948">
                  <c:v>30.08</c:v>
                </c:pt>
                <c:pt idx="2949">
                  <c:v>30.09</c:v>
                </c:pt>
                <c:pt idx="2950">
                  <c:v>30.1</c:v>
                </c:pt>
                <c:pt idx="2951">
                  <c:v>30.11</c:v>
                </c:pt>
                <c:pt idx="2952">
                  <c:v>30.12</c:v>
                </c:pt>
                <c:pt idx="2953">
                  <c:v>30.13</c:v>
                </c:pt>
                <c:pt idx="2954">
                  <c:v>30.15</c:v>
                </c:pt>
                <c:pt idx="2955">
                  <c:v>30.16</c:v>
                </c:pt>
                <c:pt idx="2956">
                  <c:v>30.17</c:v>
                </c:pt>
                <c:pt idx="2957">
                  <c:v>30.18</c:v>
                </c:pt>
                <c:pt idx="2958">
                  <c:v>30.19</c:v>
                </c:pt>
                <c:pt idx="2959">
                  <c:v>30.2</c:v>
                </c:pt>
                <c:pt idx="2960">
                  <c:v>30.21</c:v>
                </c:pt>
                <c:pt idx="2961">
                  <c:v>30.22</c:v>
                </c:pt>
                <c:pt idx="2962">
                  <c:v>30.23</c:v>
                </c:pt>
                <c:pt idx="2963">
                  <c:v>30.24</c:v>
                </c:pt>
                <c:pt idx="2964">
                  <c:v>30.25</c:v>
                </c:pt>
                <c:pt idx="2965">
                  <c:v>30.26</c:v>
                </c:pt>
                <c:pt idx="2966">
                  <c:v>30.28</c:v>
                </c:pt>
                <c:pt idx="2967">
                  <c:v>30.29</c:v>
                </c:pt>
                <c:pt idx="2968">
                  <c:v>30.3</c:v>
                </c:pt>
                <c:pt idx="2969">
                  <c:v>30.31</c:v>
                </c:pt>
                <c:pt idx="2970">
                  <c:v>30.32</c:v>
                </c:pt>
                <c:pt idx="2971">
                  <c:v>30.33</c:v>
                </c:pt>
                <c:pt idx="2972">
                  <c:v>30.34</c:v>
                </c:pt>
                <c:pt idx="2973">
                  <c:v>30.35</c:v>
                </c:pt>
                <c:pt idx="2974">
                  <c:v>30.36</c:v>
                </c:pt>
                <c:pt idx="2975">
                  <c:v>30.37</c:v>
                </c:pt>
                <c:pt idx="2976">
                  <c:v>30.39</c:v>
                </c:pt>
                <c:pt idx="2977">
                  <c:v>30.4</c:v>
                </c:pt>
                <c:pt idx="2978">
                  <c:v>30.41</c:v>
                </c:pt>
                <c:pt idx="2979">
                  <c:v>30.55</c:v>
                </c:pt>
                <c:pt idx="2980">
                  <c:v>30.89</c:v>
                </c:pt>
                <c:pt idx="2981">
                  <c:v>31.11</c:v>
                </c:pt>
                <c:pt idx="2982">
                  <c:v>31.17</c:v>
                </c:pt>
                <c:pt idx="2983">
                  <c:v>31.18</c:v>
                </c:pt>
                <c:pt idx="2984">
                  <c:v>31.19</c:v>
                </c:pt>
                <c:pt idx="2985">
                  <c:v>31.2</c:v>
                </c:pt>
                <c:pt idx="2986">
                  <c:v>31.21</c:v>
                </c:pt>
                <c:pt idx="2987">
                  <c:v>31.22</c:v>
                </c:pt>
                <c:pt idx="2988">
                  <c:v>31.24</c:v>
                </c:pt>
                <c:pt idx="2989">
                  <c:v>31.25</c:v>
                </c:pt>
                <c:pt idx="2990">
                  <c:v>31.26</c:v>
                </c:pt>
                <c:pt idx="2991">
                  <c:v>31.27</c:v>
                </c:pt>
                <c:pt idx="2992">
                  <c:v>31.28</c:v>
                </c:pt>
                <c:pt idx="2993">
                  <c:v>31.29</c:v>
                </c:pt>
                <c:pt idx="2994">
                  <c:v>31.3</c:v>
                </c:pt>
                <c:pt idx="2995">
                  <c:v>31.31</c:v>
                </c:pt>
                <c:pt idx="2996">
                  <c:v>31.32</c:v>
                </c:pt>
                <c:pt idx="2997">
                  <c:v>31.34</c:v>
                </c:pt>
                <c:pt idx="2998">
                  <c:v>31.35</c:v>
                </c:pt>
                <c:pt idx="2999">
                  <c:v>31.36</c:v>
                </c:pt>
                <c:pt idx="3000">
                  <c:v>31.4</c:v>
                </c:pt>
                <c:pt idx="3001">
                  <c:v>31.49</c:v>
                </c:pt>
                <c:pt idx="3002">
                  <c:v>31.56</c:v>
                </c:pt>
                <c:pt idx="3003">
                  <c:v>31.59</c:v>
                </c:pt>
                <c:pt idx="3004">
                  <c:v>31.62</c:v>
                </c:pt>
                <c:pt idx="3005">
                  <c:v>31.65</c:v>
                </c:pt>
                <c:pt idx="3006">
                  <c:v>31.67</c:v>
                </c:pt>
                <c:pt idx="3007">
                  <c:v>31.69</c:v>
                </c:pt>
                <c:pt idx="3008">
                  <c:v>31.72</c:v>
                </c:pt>
                <c:pt idx="3009">
                  <c:v>31.76</c:v>
                </c:pt>
                <c:pt idx="3010">
                  <c:v>31.79</c:v>
                </c:pt>
                <c:pt idx="3011">
                  <c:v>31.81</c:v>
                </c:pt>
                <c:pt idx="3012">
                  <c:v>31.83</c:v>
                </c:pt>
                <c:pt idx="3013">
                  <c:v>31.85</c:v>
                </c:pt>
                <c:pt idx="3014">
                  <c:v>31.87</c:v>
                </c:pt>
                <c:pt idx="3015">
                  <c:v>31.9</c:v>
                </c:pt>
                <c:pt idx="3016">
                  <c:v>31.94</c:v>
                </c:pt>
                <c:pt idx="3017">
                  <c:v>31.97</c:v>
                </c:pt>
                <c:pt idx="3018">
                  <c:v>31.98</c:v>
                </c:pt>
                <c:pt idx="3019">
                  <c:v>32</c:v>
                </c:pt>
                <c:pt idx="3020">
                  <c:v>32.01</c:v>
                </c:pt>
                <c:pt idx="3021">
                  <c:v>32.020000000000003</c:v>
                </c:pt>
                <c:pt idx="3022">
                  <c:v>32.04</c:v>
                </c:pt>
                <c:pt idx="3023">
                  <c:v>32.049999999999997</c:v>
                </c:pt>
                <c:pt idx="3024">
                  <c:v>32.06</c:v>
                </c:pt>
                <c:pt idx="3025">
                  <c:v>32.090000000000003</c:v>
                </c:pt>
                <c:pt idx="3026">
                  <c:v>32.130000000000003</c:v>
                </c:pt>
                <c:pt idx="3027">
                  <c:v>32.17</c:v>
                </c:pt>
                <c:pt idx="3028">
                  <c:v>32.200000000000003</c:v>
                </c:pt>
                <c:pt idx="3029">
                  <c:v>32.24</c:v>
                </c:pt>
                <c:pt idx="3030">
                  <c:v>32.270000000000003</c:v>
                </c:pt>
                <c:pt idx="3031">
                  <c:v>32.29</c:v>
                </c:pt>
                <c:pt idx="3032">
                  <c:v>32.31</c:v>
                </c:pt>
                <c:pt idx="3033">
                  <c:v>32.33</c:v>
                </c:pt>
                <c:pt idx="3034">
                  <c:v>32.35</c:v>
                </c:pt>
                <c:pt idx="3035">
                  <c:v>32.369999999999997</c:v>
                </c:pt>
                <c:pt idx="3036">
                  <c:v>32.409999999999997</c:v>
                </c:pt>
                <c:pt idx="3037">
                  <c:v>32.75</c:v>
                </c:pt>
                <c:pt idx="3038">
                  <c:v>33.520000000000003</c:v>
                </c:pt>
                <c:pt idx="3039">
                  <c:v>34.090000000000003</c:v>
                </c:pt>
                <c:pt idx="3040">
                  <c:v>34.31</c:v>
                </c:pt>
                <c:pt idx="3041">
                  <c:v>34.549999999999997</c:v>
                </c:pt>
                <c:pt idx="3042">
                  <c:v>34.79</c:v>
                </c:pt>
                <c:pt idx="3043">
                  <c:v>34.909999999999997</c:v>
                </c:pt>
                <c:pt idx="3044">
                  <c:v>34.94</c:v>
                </c:pt>
                <c:pt idx="3045">
                  <c:v>34.950000000000003</c:v>
                </c:pt>
                <c:pt idx="3046">
                  <c:v>34.96</c:v>
                </c:pt>
                <c:pt idx="3047">
                  <c:v>34.979999999999997</c:v>
                </c:pt>
                <c:pt idx="3048">
                  <c:v>35.020000000000003</c:v>
                </c:pt>
                <c:pt idx="3049">
                  <c:v>35.340000000000003</c:v>
                </c:pt>
                <c:pt idx="3050">
                  <c:v>35.76</c:v>
                </c:pt>
                <c:pt idx="3051">
                  <c:v>36.020000000000003</c:v>
                </c:pt>
                <c:pt idx="3052">
                  <c:v>36.14</c:v>
                </c:pt>
                <c:pt idx="3053">
                  <c:v>36.18</c:v>
                </c:pt>
                <c:pt idx="3054">
                  <c:v>36.200000000000003</c:v>
                </c:pt>
                <c:pt idx="3055">
                  <c:v>36.21</c:v>
                </c:pt>
                <c:pt idx="3056">
                  <c:v>36.22</c:v>
                </c:pt>
                <c:pt idx="3057">
                  <c:v>36.229999999999997</c:v>
                </c:pt>
                <c:pt idx="3058">
                  <c:v>36.25</c:v>
                </c:pt>
                <c:pt idx="3059">
                  <c:v>36.26</c:v>
                </c:pt>
                <c:pt idx="3060">
                  <c:v>36.270000000000003</c:v>
                </c:pt>
                <c:pt idx="3061">
                  <c:v>36.28</c:v>
                </c:pt>
                <c:pt idx="3062">
                  <c:v>36.29</c:v>
                </c:pt>
                <c:pt idx="3063">
                  <c:v>36.31</c:v>
                </c:pt>
                <c:pt idx="3064">
                  <c:v>36.32</c:v>
                </c:pt>
                <c:pt idx="3065">
                  <c:v>36.33</c:v>
                </c:pt>
                <c:pt idx="3066">
                  <c:v>36.340000000000003</c:v>
                </c:pt>
                <c:pt idx="3067">
                  <c:v>36.35</c:v>
                </c:pt>
                <c:pt idx="3068">
                  <c:v>36.369999999999997</c:v>
                </c:pt>
                <c:pt idx="3069">
                  <c:v>36.380000000000003</c:v>
                </c:pt>
                <c:pt idx="3070">
                  <c:v>36.39</c:v>
                </c:pt>
                <c:pt idx="3071">
                  <c:v>36.4</c:v>
                </c:pt>
                <c:pt idx="3072">
                  <c:v>36.42</c:v>
                </c:pt>
                <c:pt idx="3073">
                  <c:v>36.43</c:v>
                </c:pt>
                <c:pt idx="3074">
                  <c:v>36.44</c:v>
                </c:pt>
                <c:pt idx="3075">
                  <c:v>36.450000000000003</c:v>
                </c:pt>
                <c:pt idx="3076">
                  <c:v>36.47</c:v>
                </c:pt>
                <c:pt idx="3077">
                  <c:v>36.479999999999997</c:v>
                </c:pt>
                <c:pt idx="3078">
                  <c:v>36.49</c:v>
                </c:pt>
                <c:pt idx="3079">
                  <c:v>36.5</c:v>
                </c:pt>
                <c:pt idx="3080">
                  <c:v>36.520000000000003</c:v>
                </c:pt>
                <c:pt idx="3081">
                  <c:v>36.54</c:v>
                </c:pt>
                <c:pt idx="3082">
                  <c:v>36.56</c:v>
                </c:pt>
                <c:pt idx="3083">
                  <c:v>36.58</c:v>
                </c:pt>
                <c:pt idx="3084">
                  <c:v>36.6</c:v>
                </c:pt>
                <c:pt idx="3085">
                  <c:v>36.619999999999997</c:v>
                </c:pt>
                <c:pt idx="3086">
                  <c:v>36.64</c:v>
                </c:pt>
                <c:pt idx="3087">
                  <c:v>36.659999999999997</c:v>
                </c:pt>
                <c:pt idx="3088">
                  <c:v>36.67</c:v>
                </c:pt>
                <c:pt idx="3089">
                  <c:v>36.69</c:v>
                </c:pt>
                <c:pt idx="3090">
                  <c:v>36.71</c:v>
                </c:pt>
                <c:pt idx="3091">
                  <c:v>36.729999999999997</c:v>
                </c:pt>
                <c:pt idx="3092">
                  <c:v>36.75</c:v>
                </c:pt>
                <c:pt idx="3093">
                  <c:v>36.770000000000003</c:v>
                </c:pt>
                <c:pt idx="3094">
                  <c:v>36.799999999999997</c:v>
                </c:pt>
                <c:pt idx="3095">
                  <c:v>36.82</c:v>
                </c:pt>
                <c:pt idx="3096">
                  <c:v>36.85</c:v>
                </c:pt>
                <c:pt idx="3097">
                  <c:v>36.869999999999997</c:v>
                </c:pt>
                <c:pt idx="3098">
                  <c:v>36.89</c:v>
                </c:pt>
                <c:pt idx="3099">
                  <c:v>36.909999999999997</c:v>
                </c:pt>
                <c:pt idx="3100">
                  <c:v>36.93</c:v>
                </c:pt>
                <c:pt idx="3101">
                  <c:v>36.950000000000003</c:v>
                </c:pt>
                <c:pt idx="3102">
                  <c:v>36.97</c:v>
                </c:pt>
                <c:pt idx="3103">
                  <c:v>36.99</c:v>
                </c:pt>
                <c:pt idx="3104">
                  <c:v>37</c:v>
                </c:pt>
                <c:pt idx="3105">
                  <c:v>37.020000000000003</c:v>
                </c:pt>
                <c:pt idx="3106">
                  <c:v>37.04</c:v>
                </c:pt>
                <c:pt idx="3107">
                  <c:v>37.07</c:v>
                </c:pt>
                <c:pt idx="3108">
                  <c:v>37.08</c:v>
                </c:pt>
                <c:pt idx="3109">
                  <c:v>37.1</c:v>
                </c:pt>
                <c:pt idx="3110">
                  <c:v>37.119999999999997</c:v>
                </c:pt>
                <c:pt idx="3111">
                  <c:v>37.14</c:v>
                </c:pt>
                <c:pt idx="3112">
                  <c:v>37.159999999999997</c:v>
                </c:pt>
                <c:pt idx="3113">
                  <c:v>37.19</c:v>
                </c:pt>
                <c:pt idx="3114">
                  <c:v>37.659999999999997</c:v>
                </c:pt>
                <c:pt idx="3115">
                  <c:v>38.53</c:v>
                </c:pt>
                <c:pt idx="3116">
                  <c:v>39.03</c:v>
                </c:pt>
                <c:pt idx="3117">
                  <c:v>39.14</c:v>
                </c:pt>
                <c:pt idx="3118">
                  <c:v>39.14</c:v>
                </c:pt>
                <c:pt idx="3119">
                  <c:v>39.130000000000003</c:v>
                </c:pt>
                <c:pt idx="3120">
                  <c:v>39.130000000000003</c:v>
                </c:pt>
                <c:pt idx="3121">
                  <c:v>39.130000000000003</c:v>
                </c:pt>
                <c:pt idx="3122">
                  <c:v>39.130000000000003</c:v>
                </c:pt>
                <c:pt idx="3123">
                  <c:v>39.130000000000003</c:v>
                </c:pt>
                <c:pt idx="3124">
                  <c:v>39.130000000000003</c:v>
                </c:pt>
                <c:pt idx="3125">
                  <c:v>39.130000000000003</c:v>
                </c:pt>
                <c:pt idx="3126">
                  <c:v>39.130000000000003</c:v>
                </c:pt>
                <c:pt idx="3127">
                  <c:v>39.130000000000003</c:v>
                </c:pt>
                <c:pt idx="3128">
                  <c:v>39.130000000000003</c:v>
                </c:pt>
                <c:pt idx="3129">
                  <c:v>39.130000000000003</c:v>
                </c:pt>
                <c:pt idx="3130">
                  <c:v>39.130000000000003</c:v>
                </c:pt>
                <c:pt idx="3131">
                  <c:v>39.130000000000003</c:v>
                </c:pt>
                <c:pt idx="3132">
                  <c:v>39.130000000000003</c:v>
                </c:pt>
                <c:pt idx="3133">
                  <c:v>39.130000000000003</c:v>
                </c:pt>
                <c:pt idx="3134">
                  <c:v>39.130000000000003</c:v>
                </c:pt>
                <c:pt idx="3135">
                  <c:v>39.130000000000003</c:v>
                </c:pt>
                <c:pt idx="3136">
                  <c:v>39.130000000000003</c:v>
                </c:pt>
                <c:pt idx="3137">
                  <c:v>39.130000000000003</c:v>
                </c:pt>
                <c:pt idx="3138">
                  <c:v>39.130000000000003</c:v>
                </c:pt>
                <c:pt idx="3139">
                  <c:v>39.130000000000003</c:v>
                </c:pt>
                <c:pt idx="3140">
                  <c:v>39.130000000000003</c:v>
                </c:pt>
                <c:pt idx="3141">
                  <c:v>39.130000000000003</c:v>
                </c:pt>
                <c:pt idx="3142">
                  <c:v>39.130000000000003</c:v>
                </c:pt>
                <c:pt idx="3143">
                  <c:v>39.130000000000003</c:v>
                </c:pt>
                <c:pt idx="3144">
                  <c:v>39.130000000000003</c:v>
                </c:pt>
                <c:pt idx="3145">
                  <c:v>39.130000000000003</c:v>
                </c:pt>
                <c:pt idx="3146">
                  <c:v>39.130000000000003</c:v>
                </c:pt>
                <c:pt idx="3147">
                  <c:v>39.130000000000003</c:v>
                </c:pt>
                <c:pt idx="3148">
                  <c:v>39.130000000000003</c:v>
                </c:pt>
                <c:pt idx="3149">
                  <c:v>39.130000000000003</c:v>
                </c:pt>
                <c:pt idx="3150">
                  <c:v>39.130000000000003</c:v>
                </c:pt>
                <c:pt idx="3151">
                  <c:v>39.130000000000003</c:v>
                </c:pt>
                <c:pt idx="3152">
                  <c:v>39.130000000000003</c:v>
                </c:pt>
                <c:pt idx="3153">
                  <c:v>39.130000000000003</c:v>
                </c:pt>
                <c:pt idx="3154">
                  <c:v>39.130000000000003</c:v>
                </c:pt>
                <c:pt idx="3155">
                  <c:v>39.14</c:v>
                </c:pt>
                <c:pt idx="3156">
                  <c:v>39.159999999999997</c:v>
                </c:pt>
                <c:pt idx="3157">
                  <c:v>39.17</c:v>
                </c:pt>
                <c:pt idx="3158">
                  <c:v>39.17</c:v>
                </c:pt>
                <c:pt idx="3159">
                  <c:v>39.17</c:v>
                </c:pt>
                <c:pt idx="3160">
                  <c:v>39.17</c:v>
                </c:pt>
                <c:pt idx="3161">
                  <c:v>39.17</c:v>
                </c:pt>
                <c:pt idx="3162">
                  <c:v>39.17</c:v>
                </c:pt>
                <c:pt idx="3163">
                  <c:v>39.17</c:v>
                </c:pt>
                <c:pt idx="3164">
                  <c:v>39.17</c:v>
                </c:pt>
                <c:pt idx="3165">
                  <c:v>39.17</c:v>
                </c:pt>
                <c:pt idx="3166">
                  <c:v>39.17</c:v>
                </c:pt>
                <c:pt idx="3167">
                  <c:v>39.17</c:v>
                </c:pt>
                <c:pt idx="3168">
                  <c:v>39.17</c:v>
                </c:pt>
                <c:pt idx="3169">
                  <c:v>39.17</c:v>
                </c:pt>
                <c:pt idx="3170">
                  <c:v>39.17</c:v>
                </c:pt>
                <c:pt idx="3171">
                  <c:v>39.17</c:v>
                </c:pt>
                <c:pt idx="3172">
                  <c:v>39.17</c:v>
                </c:pt>
                <c:pt idx="3173">
                  <c:v>39.17</c:v>
                </c:pt>
                <c:pt idx="3174">
                  <c:v>39.17</c:v>
                </c:pt>
                <c:pt idx="3175">
                  <c:v>39.17</c:v>
                </c:pt>
                <c:pt idx="3176">
                  <c:v>39.17</c:v>
                </c:pt>
                <c:pt idx="3177">
                  <c:v>39.17</c:v>
                </c:pt>
                <c:pt idx="3178">
                  <c:v>39.17</c:v>
                </c:pt>
                <c:pt idx="3179">
                  <c:v>39.17</c:v>
                </c:pt>
                <c:pt idx="3180">
                  <c:v>39.17</c:v>
                </c:pt>
                <c:pt idx="3181">
                  <c:v>39.17</c:v>
                </c:pt>
                <c:pt idx="3182">
                  <c:v>39.17</c:v>
                </c:pt>
                <c:pt idx="3183">
                  <c:v>39.17</c:v>
                </c:pt>
                <c:pt idx="3184">
                  <c:v>39.17</c:v>
                </c:pt>
                <c:pt idx="3185">
                  <c:v>39.17</c:v>
                </c:pt>
                <c:pt idx="3186">
                  <c:v>39.17</c:v>
                </c:pt>
                <c:pt idx="3187">
                  <c:v>39.17</c:v>
                </c:pt>
                <c:pt idx="3188">
                  <c:v>39.17</c:v>
                </c:pt>
                <c:pt idx="3189">
                  <c:v>39.17</c:v>
                </c:pt>
                <c:pt idx="3190">
                  <c:v>39.17</c:v>
                </c:pt>
                <c:pt idx="3191">
                  <c:v>39.17</c:v>
                </c:pt>
                <c:pt idx="3192">
                  <c:v>39.17</c:v>
                </c:pt>
                <c:pt idx="3193">
                  <c:v>39.17</c:v>
                </c:pt>
                <c:pt idx="3194">
                  <c:v>39.17</c:v>
                </c:pt>
                <c:pt idx="3195">
                  <c:v>39.17</c:v>
                </c:pt>
                <c:pt idx="3196">
                  <c:v>39.17</c:v>
                </c:pt>
                <c:pt idx="3197">
                  <c:v>39.17</c:v>
                </c:pt>
                <c:pt idx="3198">
                  <c:v>39.17</c:v>
                </c:pt>
              </c:numCache>
            </c:numRef>
          </c:xVal>
          <c:yVal>
            <c:numRef>
              <c:f>'S13'!$B$2:$B$3200</c:f>
              <c:numCache>
                <c:formatCode>General</c:formatCode>
                <c:ptCount val="3199"/>
                <c:pt idx="0">
                  <c:v>8.4809999999999997E-2</c:v>
                </c:pt>
                <c:pt idx="1">
                  <c:v>8.8270000000000001E-2</c:v>
                </c:pt>
                <c:pt idx="2">
                  <c:v>9.2069999999999999E-2</c:v>
                </c:pt>
                <c:pt idx="3">
                  <c:v>9.3439999999999995E-2</c:v>
                </c:pt>
                <c:pt idx="4">
                  <c:v>9.393E-2</c:v>
                </c:pt>
                <c:pt idx="5">
                  <c:v>9.6100000000000005E-2</c:v>
                </c:pt>
                <c:pt idx="6">
                  <c:v>9.8839999999999997E-2</c:v>
                </c:pt>
                <c:pt idx="7">
                  <c:v>0.1011</c:v>
                </c:pt>
                <c:pt idx="8">
                  <c:v>0.1026</c:v>
                </c:pt>
                <c:pt idx="9">
                  <c:v>0.1047</c:v>
                </c:pt>
                <c:pt idx="10">
                  <c:v>0.11700000000000001</c:v>
                </c:pt>
                <c:pt idx="11">
                  <c:v>0.2208</c:v>
                </c:pt>
                <c:pt idx="12">
                  <c:v>0.48730000000000001</c:v>
                </c:pt>
                <c:pt idx="13">
                  <c:v>0.87880000000000003</c:v>
                </c:pt>
                <c:pt idx="14">
                  <c:v>1.339</c:v>
                </c:pt>
                <c:pt idx="15">
                  <c:v>1.8460000000000001</c:v>
                </c:pt>
                <c:pt idx="16">
                  <c:v>2.4039999999999999</c:v>
                </c:pt>
                <c:pt idx="17">
                  <c:v>3.0129999999999999</c:v>
                </c:pt>
                <c:pt idx="18">
                  <c:v>3.6619999999999999</c:v>
                </c:pt>
                <c:pt idx="19">
                  <c:v>4.3440000000000003</c:v>
                </c:pt>
                <c:pt idx="20">
                  <c:v>5.0469999999999997</c:v>
                </c:pt>
                <c:pt idx="21">
                  <c:v>5.7670000000000003</c:v>
                </c:pt>
                <c:pt idx="22">
                  <c:v>6.5049999999999999</c:v>
                </c:pt>
                <c:pt idx="23">
                  <c:v>7.2510000000000003</c:v>
                </c:pt>
                <c:pt idx="24">
                  <c:v>7.9939999999999998</c:v>
                </c:pt>
                <c:pt idx="25">
                  <c:v>8.7319999999999993</c:v>
                </c:pt>
                <c:pt idx="26">
                  <c:v>9.4700000000000006</c:v>
                </c:pt>
                <c:pt idx="27">
                  <c:v>10.210000000000001</c:v>
                </c:pt>
                <c:pt idx="28">
                  <c:v>10.94</c:v>
                </c:pt>
                <c:pt idx="29">
                  <c:v>11.66</c:v>
                </c:pt>
                <c:pt idx="30">
                  <c:v>12.39</c:v>
                </c:pt>
                <c:pt idx="31">
                  <c:v>13.11</c:v>
                </c:pt>
                <c:pt idx="32">
                  <c:v>13.84</c:v>
                </c:pt>
                <c:pt idx="33">
                  <c:v>14.57</c:v>
                </c:pt>
                <c:pt idx="34">
                  <c:v>15.32</c:v>
                </c:pt>
                <c:pt idx="35">
                  <c:v>16.07</c:v>
                </c:pt>
                <c:pt idx="36">
                  <c:v>16.829999999999998</c:v>
                </c:pt>
                <c:pt idx="37">
                  <c:v>17.600000000000001</c:v>
                </c:pt>
                <c:pt idx="38">
                  <c:v>18.38</c:v>
                </c:pt>
                <c:pt idx="39">
                  <c:v>19.170000000000002</c:v>
                </c:pt>
                <c:pt idx="40">
                  <c:v>19.97</c:v>
                </c:pt>
                <c:pt idx="41">
                  <c:v>20.79</c:v>
                </c:pt>
                <c:pt idx="42">
                  <c:v>21.61</c:v>
                </c:pt>
                <c:pt idx="43">
                  <c:v>22.44</c:v>
                </c:pt>
                <c:pt idx="44">
                  <c:v>23.29</c:v>
                </c:pt>
                <c:pt idx="45">
                  <c:v>24.14</c:v>
                </c:pt>
                <c:pt idx="46">
                  <c:v>25</c:v>
                </c:pt>
                <c:pt idx="47">
                  <c:v>25.86</c:v>
                </c:pt>
                <c:pt idx="48">
                  <c:v>26.74</c:v>
                </c:pt>
                <c:pt idx="49">
                  <c:v>27.62</c:v>
                </c:pt>
                <c:pt idx="50">
                  <c:v>28.53</c:v>
                </c:pt>
                <c:pt idx="51">
                  <c:v>29.45</c:v>
                </c:pt>
                <c:pt idx="52">
                  <c:v>30.38</c:v>
                </c:pt>
                <c:pt idx="53">
                  <c:v>31.32</c:v>
                </c:pt>
                <c:pt idx="54">
                  <c:v>32.25</c:v>
                </c:pt>
                <c:pt idx="55">
                  <c:v>33.18</c:v>
                </c:pt>
                <c:pt idx="56">
                  <c:v>34.1</c:v>
                </c:pt>
                <c:pt idx="57">
                  <c:v>35.020000000000003</c:v>
                </c:pt>
                <c:pt idx="58">
                  <c:v>35.94</c:v>
                </c:pt>
                <c:pt idx="59">
                  <c:v>36.86</c:v>
                </c:pt>
                <c:pt idx="60">
                  <c:v>37.79</c:v>
                </c:pt>
                <c:pt idx="61">
                  <c:v>38.729999999999997</c:v>
                </c:pt>
                <c:pt idx="62">
                  <c:v>39.659999999999997</c:v>
                </c:pt>
                <c:pt idx="63">
                  <c:v>40.61</c:v>
                </c:pt>
                <c:pt idx="64">
                  <c:v>41.55</c:v>
                </c:pt>
                <c:pt idx="65">
                  <c:v>42.5</c:v>
                </c:pt>
                <c:pt idx="66">
                  <c:v>43.45</c:v>
                </c:pt>
                <c:pt idx="67">
                  <c:v>44.41</c:v>
                </c:pt>
                <c:pt idx="68">
                  <c:v>45.37</c:v>
                </c:pt>
                <c:pt idx="69">
                  <c:v>46.33</c:v>
                </c:pt>
                <c:pt idx="70">
                  <c:v>47.29</c:v>
                </c:pt>
                <c:pt idx="71">
                  <c:v>48.26</c:v>
                </c:pt>
                <c:pt idx="72">
                  <c:v>49.23</c:v>
                </c:pt>
                <c:pt idx="73">
                  <c:v>50.2</c:v>
                </c:pt>
                <c:pt idx="74">
                  <c:v>51.17</c:v>
                </c:pt>
                <c:pt idx="75">
                  <c:v>52.14</c:v>
                </c:pt>
                <c:pt idx="76">
                  <c:v>53.11</c:v>
                </c:pt>
                <c:pt idx="77">
                  <c:v>54.08</c:v>
                </c:pt>
                <c:pt idx="78">
                  <c:v>55.06</c:v>
                </c:pt>
                <c:pt idx="79">
                  <c:v>56.04</c:v>
                </c:pt>
                <c:pt idx="80">
                  <c:v>57.02</c:v>
                </c:pt>
                <c:pt idx="81">
                  <c:v>57.99</c:v>
                </c:pt>
                <c:pt idx="82">
                  <c:v>58.98</c:v>
                </c:pt>
                <c:pt idx="83">
                  <c:v>59.96</c:v>
                </c:pt>
                <c:pt idx="84">
                  <c:v>60.94</c:v>
                </c:pt>
                <c:pt idx="85">
                  <c:v>61.93</c:v>
                </c:pt>
                <c:pt idx="86">
                  <c:v>62.91</c:v>
                </c:pt>
                <c:pt idx="87">
                  <c:v>63.9</c:v>
                </c:pt>
                <c:pt idx="88">
                  <c:v>64.88</c:v>
                </c:pt>
                <c:pt idx="89">
                  <c:v>65.87</c:v>
                </c:pt>
                <c:pt idx="90">
                  <c:v>66.849999999999994</c:v>
                </c:pt>
                <c:pt idx="91">
                  <c:v>67.83</c:v>
                </c:pt>
                <c:pt idx="92">
                  <c:v>68.81</c:v>
                </c:pt>
                <c:pt idx="93">
                  <c:v>69.790000000000006</c:v>
                </c:pt>
                <c:pt idx="94">
                  <c:v>70.77</c:v>
                </c:pt>
                <c:pt idx="95">
                  <c:v>71.739999999999995</c:v>
                </c:pt>
                <c:pt idx="96">
                  <c:v>72.72</c:v>
                </c:pt>
                <c:pt idx="97">
                  <c:v>73.69</c:v>
                </c:pt>
                <c:pt idx="98">
                  <c:v>74.67</c:v>
                </c:pt>
                <c:pt idx="99">
                  <c:v>75.63</c:v>
                </c:pt>
                <c:pt idx="100">
                  <c:v>76.59</c:v>
                </c:pt>
                <c:pt idx="101">
                  <c:v>77.55</c:v>
                </c:pt>
                <c:pt idx="102">
                  <c:v>78.5</c:v>
                </c:pt>
                <c:pt idx="103">
                  <c:v>79.45</c:v>
                </c:pt>
                <c:pt idx="104">
                  <c:v>80.39</c:v>
                </c:pt>
                <c:pt idx="105">
                  <c:v>81.33</c:v>
                </c:pt>
                <c:pt idx="106">
                  <c:v>82.25</c:v>
                </c:pt>
                <c:pt idx="107">
                  <c:v>83.18</c:v>
                </c:pt>
                <c:pt idx="108">
                  <c:v>84.09</c:v>
                </c:pt>
                <c:pt idx="109">
                  <c:v>84.99</c:v>
                </c:pt>
                <c:pt idx="110">
                  <c:v>85.88</c:v>
                </c:pt>
                <c:pt idx="111">
                  <c:v>86.75</c:v>
                </c:pt>
                <c:pt idx="112">
                  <c:v>87.61</c:v>
                </c:pt>
                <c:pt idx="113">
                  <c:v>88.45</c:v>
                </c:pt>
                <c:pt idx="114">
                  <c:v>89.28</c:v>
                </c:pt>
                <c:pt idx="115">
                  <c:v>90.1</c:v>
                </c:pt>
                <c:pt idx="116">
                  <c:v>90.9</c:v>
                </c:pt>
                <c:pt idx="117">
                  <c:v>91.68</c:v>
                </c:pt>
                <c:pt idx="118">
                  <c:v>92.44</c:v>
                </c:pt>
                <c:pt idx="119">
                  <c:v>93.18</c:v>
                </c:pt>
                <c:pt idx="120">
                  <c:v>93.9</c:v>
                </c:pt>
                <c:pt idx="121">
                  <c:v>94.61</c:v>
                </c:pt>
                <c:pt idx="122">
                  <c:v>95.29</c:v>
                </c:pt>
                <c:pt idx="123">
                  <c:v>95.95</c:v>
                </c:pt>
                <c:pt idx="124">
                  <c:v>96.58</c:v>
                </c:pt>
                <c:pt idx="125">
                  <c:v>97.2</c:v>
                </c:pt>
                <c:pt idx="126">
                  <c:v>97.8</c:v>
                </c:pt>
                <c:pt idx="127">
                  <c:v>98.37</c:v>
                </c:pt>
                <c:pt idx="128">
                  <c:v>98.92</c:v>
                </c:pt>
                <c:pt idx="129">
                  <c:v>99.42</c:v>
                </c:pt>
                <c:pt idx="130">
                  <c:v>99.88</c:v>
                </c:pt>
                <c:pt idx="131">
                  <c:v>100.3</c:v>
                </c:pt>
                <c:pt idx="132">
                  <c:v>100.71</c:v>
                </c:pt>
                <c:pt idx="133">
                  <c:v>101.09</c:v>
                </c:pt>
                <c:pt idx="134">
                  <c:v>101.45</c:v>
                </c:pt>
                <c:pt idx="135">
                  <c:v>101.79</c:v>
                </c:pt>
                <c:pt idx="136">
                  <c:v>102.1</c:v>
                </c:pt>
                <c:pt idx="137">
                  <c:v>102.38</c:v>
                </c:pt>
                <c:pt idx="138">
                  <c:v>102.62</c:v>
                </c:pt>
                <c:pt idx="139">
                  <c:v>102.81</c:v>
                </c:pt>
                <c:pt idx="140">
                  <c:v>102.95</c:v>
                </c:pt>
                <c:pt idx="141">
                  <c:v>103.08</c:v>
                </c:pt>
                <c:pt idx="142">
                  <c:v>103.17</c:v>
                </c:pt>
                <c:pt idx="143">
                  <c:v>103.23</c:v>
                </c:pt>
                <c:pt idx="144">
                  <c:v>103.28</c:v>
                </c:pt>
                <c:pt idx="145">
                  <c:v>103.31</c:v>
                </c:pt>
                <c:pt idx="146">
                  <c:v>103.32</c:v>
                </c:pt>
                <c:pt idx="147">
                  <c:v>103.32</c:v>
                </c:pt>
                <c:pt idx="148">
                  <c:v>103.35</c:v>
                </c:pt>
                <c:pt idx="149">
                  <c:v>103.35</c:v>
                </c:pt>
                <c:pt idx="150">
                  <c:v>103.29</c:v>
                </c:pt>
                <c:pt idx="151">
                  <c:v>103.26</c:v>
                </c:pt>
                <c:pt idx="152">
                  <c:v>103.31</c:v>
                </c:pt>
                <c:pt idx="153">
                  <c:v>103.42</c:v>
                </c:pt>
                <c:pt idx="154">
                  <c:v>103.53</c:v>
                </c:pt>
                <c:pt idx="155">
                  <c:v>103.63</c:v>
                </c:pt>
                <c:pt idx="156">
                  <c:v>103.69</c:v>
                </c:pt>
                <c:pt idx="157">
                  <c:v>103.74</c:v>
                </c:pt>
                <c:pt idx="158">
                  <c:v>103.79</c:v>
                </c:pt>
                <c:pt idx="159">
                  <c:v>103.84</c:v>
                </c:pt>
                <c:pt idx="160">
                  <c:v>103.89</c:v>
                </c:pt>
                <c:pt idx="161">
                  <c:v>103.95</c:v>
                </c:pt>
                <c:pt idx="162">
                  <c:v>104.02</c:v>
                </c:pt>
                <c:pt idx="163">
                  <c:v>104.1</c:v>
                </c:pt>
                <c:pt idx="164">
                  <c:v>104.19</c:v>
                </c:pt>
                <c:pt idx="165">
                  <c:v>104.28</c:v>
                </c:pt>
                <c:pt idx="166">
                  <c:v>104.38</c:v>
                </c:pt>
                <c:pt idx="167">
                  <c:v>104.48</c:v>
                </c:pt>
                <c:pt idx="168">
                  <c:v>104.58</c:v>
                </c:pt>
                <c:pt idx="169">
                  <c:v>104.69</c:v>
                </c:pt>
                <c:pt idx="170">
                  <c:v>104.8</c:v>
                </c:pt>
                <c:pt idx="171">
                  <c:v>104.91</c:v>
                </c:pt>
                <c:pt idx="172">
                  <c:v>105.02</c:v>
                </c:pt>
                <c:pt idx="173">
                  <c:v>105.13</c:v>
                </c:pt>
                <c:pt idx="174">
                  <c:v>105.23</c:v>
                </c:pt>
                <c:pt idx="175">
                  <c:v>105.34</c:v>
                </c:pt>
                <c:pt idx="176">
                  <c:v>105.45</c:v>
                </c:pt>
                <c:pt idx="177">
                  <c:v>105.57</c:v>
                </c:pt>
                <c:pt idx="178">
                  <c:v>105.68</c:v>
                </c:pt>
                <c:pt idx="179">
                  <c:v>105.81</c:v>
                </c:pt>
                <c:pt idx="180">
                  <c:v>105.93</c:v>
                </c:pt>
                <c:pt idx="181">
                  <c:v>106.06</c:v>
                </c:pt>
                <c:pt idx="182">
                  <c:v>106.19</c:v>
                </c:pt>
                <c:pt idx="183">
                  <c:v>106.32</c:v>
                </c:pt>
                <c:pt idx="184">
                  <c:v>106.47</c:v>
                </c:pt>
                <c:pt idx="185">
                  <c:v>106.62</c:v>
                </c:pt>
                <c:pt idx="186">
                  <c:v>106.78</c:v>
                </c:pt>
                <c:pt idx="187">
                  <c:v>106.94</c:v>
                </c:pt>
                <c:pt idx="188">
                  <c:v>107.11</c:v>
                </c:pt>
                <c:pt idx="189">
                  <c:v>107.28</c:v>
                </c:pt>
                <c:pt idx="190">
                  <c:v>107.45</c:v>
                </c:pt>
                <c:pt idx="191">
                  <c:v>107.63</c:v>
                </c:pt>
                <c:pt idx="192">
                  <c:v>107.81</c:v>
                </c:pt>
                <c:pt idx="193">
                  <c:v>108</c:v>
                </c:pt>
                <c:pt idx="194">
                  <c:v>108.19</c:v>
                </c:pt>
                <c:pt idx="195">
                  <c:v>108.38</c:v>
                </c:pt>
                <c:pt idx="196">
                  <c:v>108.58</c:v>
                </c:pt>
                <c:pt idx="197">
                  <c:v>108.77</c:v>
                </c:pt>
                <c:pt idx="198">
                  <c:v>108.96</c:v>
                </c:pt>
                <c:pt idx="199">
                  <c:v>109.14</c:v>
                </c:pt>
                <c:pt idx="200">
                  <c:v>109.33</c:v>
                </c:pt>
                <c:pt idx="201">
                  <c:v>109.52</c:v>
                </c:pt>
                <c:pt idx="202">
                  <c:v>109.7</c:v>
                </c:pt>
                <c:pt idx="203">
                  <c:v>109.88</c:v>
                </c:pt>
                <c:pt idx="204">
                  <c:v>110.06</c:v>
                </c:pt>
                <c:pt idx="205">
                  <c:v>110.24</c:v>
                </c:pt>
                <c:pt idx="206">
                  <c:v>110.41</c:v>
                </c:pt>
                <c:pt idx="207">
                  <c:v>110.58</c:v>
                </c:pt>
                <c:pt idx="208">
                  <c:v>110.76</c:v>
                </c:pt>
                <c:pt idx="209">
                  <c:v>110.92</c:v>
                </c:pt>
                <c:pt idx="210">
                  <c:v>111.09</c:v>
                </c:pt>
                <c:pt idx="211">
                  <c:v>111.26</c:v>
                </c:pt>
                <c:pt idx="212">
                  <c:v>111.43</c:v>
                </c:pt>
                <c:pt idx="213">
                  <c:v>111.59</c:v>
                </c:pt>
                <c:pt idx="214">
                  <c:v>111.76</c:v>
                </c:pt>
                <c:pt idx="215">
                  <c:v>111.92</c:v>
                </c:pt>
                <c:pt idx="216">
                  <c:v>112.08</c:v>
                </c:pt>
                <c:pt idx="217">
                  <c:v>112.24</c:v>
                </c:pt>
                <c:pt idx="218">
                  <c:v>112.4</c:v>
                </c:pt>
                <c:pt idx="219">
                  <c:v>112.55</c:v>
                </c:pt>
                <c:pt idx="220">
                  <c:v>112.71</c:v>
                </c:pt>
                <c:pt idx="221">
                  <c:v>112.87</c:v>
                </c:pt>
                <c:pt idx="222">
                  <c:v>113.03</c:v>
                </c:pt>
                <c:pt idx="223">
                  <c:v>113.18</c:v>
                </c:pt>
                <c:pt idx="224">
                  <c:v>113.34</c:v>
                </c:pt>
                <c:pt idx="225">
                  <c:v>113.49</c:v>
                </c:pt>
                <c:pt idx="226">
                  <c:v>113.65</c:v>
                </c:pt>
                <c:pt idx="227">
                  <c:v>113.8</c:v>
                </c:pt>
                <c:pt idx="228">
                  <c:v>113.95</c:v>
                </c:pt>
                <c:pt idx="229">
                  <c:v>114.1</c:v>
                </c:pt>
                <c:pt idx="230">
                  <c:v>114.25</c:v>
                </c:pt>
                <c:pt idx="231">
                  <c:v>114.4</c:v>
                </c:pt>
                <c:pt idx="232">
                  <c:v>114.54</c:v>
                </c:pt>
                <c:pt idx="233">
                  <c:v>114.69</c:v>
                </c:pt>
                <c:pt idx="234">
                  <c:v>114.83</c:v>
                </c:pt>
                <c:pt idx="235">
                  <c:v>114.97</c:v>
                </c:pt>
                <c:pt idx="236">
                  <c:v>115.11</c:v>
                </c:pt>
                <c:pt idx="237">
                  <c:v>115.26</c:v>
                </c:pt>
                <c:pt idx="238">
                  <c:v>115.4</c:v>
                </c:pt>
                <c:pt idx="239">
                  <c:v>115.54</c:v>
                </c:pt>
                <c:pt idx="240">
                  <c:v>115.69</c:v>
                </c:pt>
                <c:pt idx="241">
                  <c:v>115.83</c:v>
                </c:pt>
                <c:pt idx="242">
                  <c:v>115.98</c:v>
                </c:pt>
                <c:pt idx="243">
                  <c:v>116.12</c:v>
                </c:pt>
                <c:pt idx="244">
                  <c:v>116.26</c:v>
                </c:pt>
                <c:pt idx="245">
                  <c:v>116.4</c:v>
                </c:pt>
                <c:pt idx="246">
                  <c:v>116.53</c:v>
                </c:pt>
                <c:pt idx="247">
                  <c:v>116.67</c:v>
                </c:pt>
                <c:pt idx="248">
                  <c:v>116.8</c:v>
                </c:pt>
                <c:pt idx="249">
                  <c:v>116.93</c:v>
                </c:pt>
                <c:pt idx="250">
                  <c:v>117.07</c:v>
                </c:pt>
                <c:pt idx="251">
                  <c:v>117.2</c:v>
                </c:pt>
                <c:pt idx="252">
                  <c:v>117.34</c:v>
                </c:pt>
                <c:pt idx="253">
                  <c:v>117.48</c:v>
                </c:pt>
                <c:pt idx="254">
                  <c:v>117.61</c:v>
                </c:pt>
                <c:pt idx="255">
                  <c:v>117.73</c:v>
                </c:pt>
                <c:pt idx="256">
                  <c:v>117.86</c:v>
                </c:pt>
                <c:pt idx="257">
                  <c:v>117.99</c:v>
                </c:pt>
                <c:pt idx="258">
                  <c:v>118.12</c:v>
                </c:pt>
                <c:pt idx="259">
                  <c:v>118.24</c:v>
                </c:pt>
                <c:pt idx="260">
                  <c:v>118.37</c:v>
                </c:pt>
                <c:pt idx="261">
                  <c:v>118.5</c:v>
                </c:pt>
                <c:pt idx="262">
                  <c:v>118.62</c:v>
                </c:pt>
                <c:pt idx="263">
                  <c:v>118.75</c:v>
                </c:pt>
                <c:pt idx="264">
                  <c:v>118.87</c:v>
                </c:pt>
                <c:pt idx="265">
                  <c:v>119</c:v>
                </c:pt>
                <c:pt idx="266">
                  <c:v>119.12</c:v>
                </c:pt>
                <c:pt idx="267">
                  <c:v>119.24</c:v>
                </c:pt>
                <c:pt idx="268">
                  <c:v>119.36</c:v>
                </c:pt>
                <c:pt idx="269">
                  <c:v>119.48</c:v>
                </c:pt>
                <c:pt idx="270">
                  <c:v>119.6</c:v>
                </c:pt>
                <c:pt idx="271">
                  <c:v>119.72</c:v>
                </c:pt>
                <c:pt idx="272">
                  <c:v>119.84</c:v>
                </c:pt>
                <c:pt idx="273">
                  <c:v>119.96</c:v>
                </c:pt>
                <c:pt idx="274">
                  <c:v>120.07</c:v>
                </c:pt>
                <c:pt idx="275">
                  <c:v>120.19</c:v>
                </c:pt>
                <c:pt idx="276">
                  <c:v>120.3</c:v>
                </c:pt>
                <c:pt idx="277">
                  <c:v>120.42</c:v>
                </c:pt>
                <c:pt idx="278">
                  <c:v>120.53</c:v>
                </c:pt>
                <c:pt idx="279">
                  <c:v>120.64</c:v>
                </c:pt>
                <c:pt idx="280">
                  <c:v>120.75</c:v>
                </c:pt>
                <c:pt idx="281">
                  <c:v>120.87</c:v>
                </c:pt>
                <c:pt idx="282">
                  <c:v>120.98</c:v>
                </c:pt>
                <c:pt idx="283">
                  <c:v>121.09</c:v>
                </c:pt>
                <c:pt idx="284">
                  <c:v>121.2</c:v>
                </c:pt>
                <c:pt idx="285">
                  <c:v>121.32</c:v>
                </c:pt>
                <c:pt idx="286">
                  <c:v>121.43</c:v>
                </c:pt>
                <c:pt idx="287">
                  <c:v>121.54</c:v>
                </c:pt>
                <c:pt idx="288">
                  <c:v>121.65</c:v>
                </c:pt>
                <c:pt idx="289">
                  <c:v>121.75</c:v>
                </c:pt>
                <c:pt idx="290">
                  <c:v>121.86</c:v>
                </c:pt>
                <c:pt idx="291">
                  <c:v>121.97</c:v>
                </c:pt>
                <c:pt idx="292">
                  <c:v>122.07</c:v>
                </c:pt>
                <c:pt idx="293">
                  <c:v>122.18</c:v>
                </c:pt>
                <c:pt idx="294">
                  <c:v>122.28</c:v>
                </c:pt>
                <c:pt idx="295">
                  <c:v>122.39</c:v>
                </c:pt>
                <c:pt idx="296">
                  <c:v>122.49</c:v>
                </c:pt>
                <c:pt idx="297">
                  <c:v>122.59</c:v>
                </c:pt>
                <c:pt idx="298">
                  <c:v>122.7</c:v>
                </c:pt>
                <c:pt idx="299">
                  <c:v>122.8</c:v>
                </c:pt>
                <c:pt idx="300">
                  <c:v>122.91</c:v>
                </c:pt>
                <c:pt idx="301">
                  <c:v>123.01</c:v>
                </c:pt>
                <c:pt idx="302">
                  <c:v>123.11</c:v>
                </c:pt>
                <c:pt idx="303">
                  <c:v>123.22</c:v>
                </c:pt>
                <c:pt idx="304">
                  <c:v>123.32</c:v>
                </c:pt>
                <c:pt idx="305">
                  <c:v>123.42</c:v>
                </c:pt>
                <c:pt idx="306">
                  <c:v>123.52</c:v>
                </c:pt>
                <c:pt idx="307">
                  <c:v>123.63</c:v>
                </c:pt>
                <c:pt idx="308">
                  <c:v>123.73</c:v>
                </c:pt>
                <c:pt idx="309">
                  <c:v>123.83</c:v>
                </c:pt>
                <c:pt idx="310">
                  <c:v>123.93</c:v>
                </c:pt>
                <c:pt idx="311">
                  <c:v>124.02</c:v>
                </c:pt>
                <c:pt idx="312">
                  <c:v>124.11</c:v>
                </c:pt>
                <c:pt idx="313">
                  <c:v>124.2</c:v>
                </c:pt>
                <c:pt idx="314">
                  <c:v>124.3</c:v>
                </c:pt>
                <c:pt idx="315">
                  <c:v>124.4</c:v>
                </c:pt>
                <c:pt idx="316">
                  <c:v>124.5</c:v>
                </c:pt>
                <c:pt idx="317">
                  <c:v>124.59</c:v>
                </c:pt>
                <c:pt idx="318">
                  <c:v>124.69</c:v>
                </c:pt>
                <c:pt idx="319">
                  <c:v>124.78</c:v>
                </c:pt>
                <c:pt idx="320">
                  <c:v>124.88</c:v>
                </c:pt>
                <c:pt idx="321">
                  <c:v>124.97</c:v>
                </c:pt>
                <c:pt idx="322">
                  <c:v>125.07</c:v>
                </c:pt>
                <c:pt idx="323">
                  <c:v>125.16</c:v>
                </c:pt>
                <c:pt idx="324">
                  <c:v>125.25</c:v>
                </c:pt>
                <c:pt idx="325">
                  <c:v>125.34</c:v>
                </c:pt>
                <c:pt idx="326">
                  <c:v>125.43</c:v>
                </c:pt>
                <c:pt idx="327">
                  <c:v>125.52</c:v>
                </c:pt>
                <c:pt idx="328">
                  <c:v>125.61</c:v>
                </c:pt>
                <c:pt idx="329">
                  <c:v>125.69</c:v>
                </c:pt>
                <c:pt idx="330">
                  <c:v>125.78</c:v>
                </c:pt>
                <c:pt idx="331">
                  <c:v>125.87</c:v>
                </c:pt>
                <c:pt idx="332">
                  <c:v>125.95</c:v>
                </c:pt>
                <c:pt idx="333">
                  <c:v>126.02</c:v>
                </c:pt>
                <c:pt idx="334">
                  <c:v>126.1</c:v>
                </c:pt>
                <c:pt idx="335">
                  <c:v>126.19</c:v>
                </c:pt>
                <c:pt idx="336">
                  <c:v>126.28</c:v>
                </c:pt>
                <c:pt idx="337">
                  <c:v>126.37</c:v>
                </c:pt>
                <c:pt idx="338">
                  <c:v>126.46</c:v>
                </c:pt>
                <c:pt idx="339">
                  <c:v>126.55</c:v>
                </c:pt>
                <c:pt idx="340">
                  <c:v>126.64</c:v>
                </c:pt>
                <c:pt idx="341">
                  <c:v>126.73</c:v>
                </c:pt>
                <c:pt idx="342">
                  <c:v>126.82</c:v>
                </c:pt>
                <c:pt idx="343">
                  <c:v>126.9</c:v>
                </c:pt>
                <c:pt idx="344">
                  <c:v>126.99</c:v>
                </c:pt>
                <c:pt idx="345">
                  <c:v>127.08</c:v>
                </c:pt>
                <c:pt idx="346">
                  <c:v>127.15</c:v>
                </c:pt>
                <c:pt idx="347">
                  <c:v>127.22</c:v>
                </c:pt>
                <c:pt idx="348">
                  <c:v>127.29</c:v>
                </c:pt>
                <c:pt idx="349">
                  <c:v>127.37</c:v>
                </c:pt>
                <c:pt idx="350">
                  <c:v>127.46</c:v>
                </c:pt>
                <c:pt idx="351">
                  <c:v>127.54</c:v>
                </c:pt>
                <c:pt idx="352">
                  <c:v>127.63</c:v>
                </c:pt>
                <c:pt idx="353">
                  <c:v>127.71</c:v>
                </c:pt>
                <c:pt idx="354">
                  <c:v>127.8</c:v>
                </c:pt>
                <c:pt idx="355">
                  <c:v>127.88</c:v>
                </c:pt>
                <c:pt idx="356">
                  <c:v>127.96</c:v>
                </c:pt>
                <c:pt idx="357">
                  <c:v>128.04</c:v>
                </c:pt>
                <c:pt idx="358">
                  <c:v>128.12</c:v>
                </c:pt>
                <c:pt idx="359">
                  <c:v>128.19999999999999</c:v>
                </c:pt>
                <c:pt idx="360">
                  <c:v>128.27000000000001</c:v>
                </c:pt>
                <c:pt idx="361">
                  <c:v>128.35</c:v>
                </c:pt>
                <c:pt idx="362">
                  <c:v>128.41999999999999</c:v>
                </c:pt>
                <c:pt idx="363">
                  <c:v>128.47999999999999</c:v>
                </c:pt>
                <c:pt idx="364">
                  <c:v>128.52000000000001</c:v>
                </c:pt>
                <c:pt idx="365">
                  <c:v>128.54</c:v>
                </c:pt>
                <c:pt idx="366">
                  <c:v>128.56</c:v>
                </c:pt>
                <c:pt idx="367">
                  <c:v>128.6</c:v>
                </c:pt>
                <c:pt idx="368">
                  <c:v>128.66</c:v>
                </c:pt>
                <c:pt idx="369">
                  <c:v>128.71</c:v>
                </c:pt>
                <c:pt idx="370">
                  <c:v>128.77000000000001</c:v>
                </c:pt>
                <c:pt idx="371">
                  <c:v>128.82</c:v>
                </c:pt>
                <c:pt idx="372">
                  <c:v>128.87</c:v>
                </c:pt>
                <c:pt idx="373">
                  <c:v>128.91</c:v>
                </c:pt>
                <c:pt idx="374">
                  <c:v>128.94999999999999</c:v>
                </c:pt>
                <c:pt idx="375">
                  <c:v>128.99</c:v>
                </c:pt>
                <c:pt idx="376">
                  <c:v>129.03</c:v>
                </c:pt>
                <c:pt idx="377">
                  <c:v>129.07</c:v>
                </c:pt>
                <c:pt idx="378">
                  <c:v>129.11000000000001</c:v>
                </c:pt>
                <c:pt idx="379">
                  <c:v>129.15</c:v>
                </c:pt>
                <c:pt idx="380">
                  <c:v>129.19</c:v>
                </c:pt>
                <c:pt idx="381">
                  <c:v>129.22999999999999</c:v>
                </c:pt>
                <c:pt idx="382">
                  <c:v>129.27000000000001</c:v>
                </c:pt>
                <c:pt idx="383">
                  <c:v>129.31</c:v>
                </c:pt>
                <c:pt idx="384">
                  <c:v>129.35</c:v>
                </c:pt>
                <c:pt idx="385">
                  <c:v>129.4</c:v>
                </c:pt>
                <c:pt idx="386">
                  <c:v>129.44999999999999</c:v>
                </c:pt>
                <c:pt idx="387">
                  <c:v>129.49</c:v>
                </c:pt>
                <c:pt idx="388">
                  <c:v>129.54</c:v>
                </c:pt>
                <c:pt idx="389">
                  <c:v>129.58000000000001</c:v>
                </c:pt>
                <c:pt idx="390">
                  <c:v>129.63</c:v>
                </c:pt>
                <c:pt idx="391">
                  <c:v>129.66999999999999</c:v>
                </c:pt>
                <c:pt idx="392">
                  <c:v>129.71</c:v>
                </c:pt>
                <c:pt idx="393">
                  <c:v>129.76</c:v>
                </c:pt>
                <c:pt idx="394">
                  <c:v>129.80000000000001</c:v>
                </c:pt>
                <c:pt idx="395">
                  <c:v>129.84</c:v>
                </c:pt>
                <c:pt idx="396">
                  <c:v>129.88</c:v>
                </c:pt>
                <c:pt idx="397">
                  <c:v>129.91999999999999</c:v>
                </c:pt>
                <c:pt idx="398">
                  <c:v>129.96</c:v>
                </c:pt>
                <c:pt idx="399">
                  <c:v>130</c:v>
                </c:pt>
                <c:pt idx="400">
                  <c:v>130.04</c:v>
                </c:pt>
                <c:pt idx="401">
                  <c:v>130.07</c:v>
                </c:pt>
                <c:pt idx="402">
                  <c:v>130.1</c:v>
                </c:pt>
                <c:pt idx="403">
                  <c:v>130.13</c:v>
                </c:pt>
                <c:pt idx="404">
                  <c:v>130.16</c:v>
                </c:pt>
                <c:pt idx="405">
                  <c:v>130.19999999999999</c:v>
                </c:pt>
                <c:pt idx="406">
                  <c:v>130.24</c:v>
                </c:pt>
                <c:pt idx="407">
                  <c:v>130.29</c:v>
                </c:pt>
                <c:pt idx="408">
                  <c:v>130.33000000000001</c:v>
                </c:pt>
                <c:pt idx="409">
                  <c:v>130.36000000000001</c:v>
                </c:pt>
                <c:pt idx="410">
                  <c:v>130.4</c:v>
                </c:pt>
                <c:pt idx="411">
                  <c:v>130.43</c:v>
                </c:pt>
                <c:pt idx="412">
                  <c:v>130.46</c:v>
                </c:pt>
                <c:pt idx="413">
                  <c:v>130.5</c:v>
                </c:pt>
                <c:pt idx="414">
                  <c:v>130.54</c:v>
                </c:pt>
                <c:pt idx="415">
                  <c:v>130.57</c:v>
                </c:pt>
                <c:pt idx="416">
                  <c:v>130.62</c:v>
                </c:pt>
                <c:pt idx="417">
                  <c:v>130.66</c:v>
                </c:pt>
                <c:pt idx="418">
                  <c:v>130.71</c:v>
                </c:pt>
                <c:pt idx="419">
                  <c:v>130.76</c:v>
                </c:pt>
                <c:pt idx="420">
                  <c:v>130.81</c:v>
                </c:pt>
                <c:pt idx="421">
                  <c:v>130.86000000000001</c:v>
                </c:pt>
                <c:pt idx="422">
                  <c:v>130.9</c:v>
                </c:pt>
                <c:pt idx="423">
                  <c:v>130.94</c:v>
                </c:pt>
                <c:pt idx="424">
                  <c:v>130.99</c:v>
                </c:pt>
                <c:pt idx="425">
                  <c:v>131.03</c:v>
                </c:pt>
                <c:pt idx="426">
                  <c:v>131.07</c:v>
                </c:pt>
                <c:pt idx="427">
                  <c:v>131.11000000000001</c:v>
                </c:pt>
                <c:pt idx="428">
                  <c:v>131.16</c:v>
                </c:pt>
                <c:pt idx="429">
                  <c:v>131.19999999999999</c:v>
                </c:pt>
                <c:pt idx="430">
                  <c:v>131.25</c:v>
                </c:pt>
                <c:pt idx="431">
                  <c:v>131.30000000000001</c:v>
                </c:pt>
                <c:pt idx="432">
                  <c:v>131.34</c:v>
                </c:pt>
                <c:pt idx="433">
                  <c:v>131.38999999999999</c:v>
                </c:pt>
                <c:pt idx="434">
                  <c:v>131.44</c:v>
                </c:pt>
                <c:pt idx="435">
                  <c:v>131.47999999999999</c:v>
                </c:pt>
                <c:pt idx="436">
                  <c:v>131.53</c:v>
                </c:pt>
                <c:pt idx="437">
                  <c:v>131.57</c:v>
                </c:pt>
                <c:pt idx="438">
                  <c:v>131.61000000000001</c:v>
                </c:pt>
                <c:pt idx="439">
                  <c:v>131.65</c:v>
                </c:pt>
                <c:pt idx="440">
                  <c:v>131.69</c:v>
                </c:pt>
                <c:pt idx="441">
                  <c:v>131.74</c:v>
                </c:pt>
                <c:pt idx="442">
                  <c:v>131.78</c:v>
                </c:pt>
                <c:pt idx="443">
                  <c:v>131.83000000000001</c:v>
                </c:pt>
                <c:pt idx="444">
                  <c:v>131.88</c:v>
                </c:pt>
                <c:pt idx="445">
                  <c:v>131.93</c:v>
                </c:pt>
                <c:pt idx="446">
                  <c:v>131.97999999999999</c:v>
                </c:pt>
                <c:pt idx="447">
                  <c:v>132.03</c:v>
                </c:pt>
                <c:pt idx="448">
                  <c:v>132.09</c:v>
                </c:pt>
                <c:pt idx="449">
                  <c:v>132.13999999999999</c:v>
                </c:pt>
                <c:pt idx="450">
                  <c:v>132.19</c:v>
                </c:pt>
                <c:pt idx="451">
                  <c:v>132.25</c:v>
                </c:pt>
                <c:pt idx="452">
                  <c:v>132.30000000000001</c:v>
                </c:pt>
                <c:pt idx="453">
                  <c:v>132.35</c:v>
                </c:pt>
                <c:pt idx="454">
                  <c:v>132.4</c:v>
                </c:pt>
                <c:pt idx="455">
                  <c:v>132.44999999999999</c:v>
                </c:pt>
                <c:pt idx="456">
                  <c:v>132.51</c:v>
                </c:pt>
                <c:pt idx="457">
                  <c:v>132.55000000000001</c:v>
                </c:pt>
                <c:pt idx="458">
                  <c:v>132.61000000000001</c:v>
                </c:pt>
                <c:pt idx="459">
                  <c:v>132.65</c:v>
                </c:pt>
                <c:pt idx="460">
                  <c:v>132.69999999999999</c:v>
                </c:pt>
                <c:pt idx="461">
                  <c:v>132.75</c:v>
                </c:pt>
                <c:pt idx="462">
                  <c:v>132.79</c:v>
                </c:pt>
                <c:pt idx="463">
                  <c:v>132.83000000000001</c:v>
                </c:pt>
                <c:pt idx="464">
                  <c:v>132.87</c:v>
                </c:pt>
                <c:pt idx="465">
                  <c:v>132.91</c:v>
                </c:pt>
                <c:pt idx="466">
                  <c:v>132.94999999999999</c:v>
                </c:pt>
                <c:pt idx="467">
                  <c:v>132.99</c:v>
                </c:pt>
                <c:pt idx="468">
                  <c:v>133.04</c:v>
                </c:pt>
                <c:pt idx="469">
                  <c:v>133.08000000000001</c:v>
                </c:pt>
                <c:pt idx="470">
                  <c:v>133.12</c:v>
                </c:pt>
                <c:pt idx="471">
                  <c:v>133.16</c:v>
                </c:pt>
                <c:pt idx="472">
                  <c:v>133.19999999999999</c:v>
                </c:pt>
                <c:pt idx="473">
                  <c:v>133.24</c:v>
                </c:pt>
                <c:pt idx="474">
                  <c:v>133.28</c:v>
                </c:pt>
                <c:pt idx="475">
                  <c:v>133.33000000000001</c:v>
                </c:pt>
                <c:pt idx="476">
                  <c:v>133.38</c:v>
                </c:pt>
                <c:pt idx="477">
                  <c:v>133.43</c:v>
                </c:pt>
                <c:pt idx="478">
                  <c:v>133.47</c:v>
                </c:pt>
                <c:pt idx="479">
                  <c:v>133.52000000000001</c:v>
                </c:pt>
                <c:pt idx="480">
                  <c:v>133.57</c:v>
                </c:pt>
                <c:pt idx="481">
                  <c:v>133.62</c:v>
                </c:pt>
                <c:pt idx="482">
                  <c:v>133.66999999999999</c:v>
                </c:pt>
                <c:pt idx="483">
                  <c:v>133.72</c:v>
                </c:pt>
                <c:pt idx="484">
                  <c:v>133.77000000000001</c:v>
                </c:pt>
                <c:pt idx="485">
                  <c:v>133.82</c:v>
                </c:pt>
                <c:pt idx="486">
                  <c:v>133.86000000000001</c:v>
                </c:pt>
                <c:pt idx="487">
                  <c:v>133.91</c:v>
                </c:pt>
                <c:pt idx="488">
                  <c:v>133.94999999999999</c:v>
                </c:pt>
                <c:pt idx="489">
                  <c:v>133.99</c:v>
                </c:pt>
                <c:pt idx="490">
                  <c:v>134.03</c:v>
                </c:pt>
                <c:pt idx="491">
                  <c:v>134.08000000000001</c:v>
                </c:pt>
                <c:pt idx="492">
                  <c:v>134.12</c:v>
                </c:pt>
                <c:pt idx="493">
                  <c:v>134.16999999999999</c:v>
                </c:pt>
                <c:pt idx="494">
                  <c:v>134.21</c:v>
                </c:pt>
                <c:pt idx="495">
                  <c:v>134.26</c:v>
                </c:pt>
                <c:pt idx="496">
                  <c:v>134.30000000000001</c:v>
                </c:pt>
                <c:pt idx="497">
                  <c:v>134.35</c:v>
                </c:pt>
                <c:pt idx="498">
                  <c:v>134.38999999999999</c:v>
                </c:pt>
                <c:pt idx="499">
                  <c:v>134.44</c:v>
                </c:pt>
                <c:pt idx="500">
                  <c:v>134.47999999999999</c:v>
                </c:pt>
                <c:pt idx="501">
                  <c:v>134.52000000000001</c:v>
                </c:pt>
                <c:pt idx="502">
                  <c:v>134.57</c:v>
                </c:pt>
                <c:pt idx="503">
                  <c:v>134.62</c:v>
                </c:pt>
                <c:pt idx="504">
                  <c:v>134.66</c:v>
                </c:pt>
                <c:pt idx="505">
                  <c:v>134.71</c:v>
                </c:pt>
                <c:pt idx="506">
                  <c:v>134.75</c:v>
                </c:pt>
                <c:pt idx="507">
                  <c:v>134.80000000000001</c:v>
                </c:pt>
                <c:pt idx="508">
                  <c:v>134.84</c:v>
                </c:pt>
                <c:pt idx="509">
                  <c:v>134.88</c:v>
                </c:pt>
                <c:pt idx="510">
                  <c:v>134.93</c:v>
                </c:pt>
                <c:pt idx="511">
                  <c:v>134.97</c:v>
                </c:pt>
                <c:pt idx="512">
                  <c:v>135.02000000000001</c:v>
                </c:pt>
                <c:pt idx="513">
                  <c:v>135.06</c:v>
                </c:pt>
                <c:pt idx="514">
                  <c:v>135.1</c:v>
                </c:pt>
                <c:pt idx="515">
                  <c:v>135.15</c:v>
                </c:pt>
                <c:pt idx="516">
                  <c:v>135.19</c:v>
                </c:pt>
                <c:pt idx="517">
                  <c:v>135.24</c:v>
                </c:pt>
                <c:pt idx="518">
                  <c:v>135.28</c:v>
                </c:pt>
                <c:pt idx="519">
                  <c:v>135.33000000000001</c:v>
                </c:pt>
                <c:pt idx="520">
                  <c:v>135.38</c:v>
                </c:pt>
                <c:pt idx="521">
                  <c:v>135.41999999999999</c:v>
                </c:pt>
                <c:pt idx="522">
                  <c:v>135.47</c:v>
                </c:pt>
                <c:pt idx="523">
                  <c:v>135.51</c:v>
                </c:pt>
                <c:pt idx="524">
                  <c:v>135.55000000000001</c:v>
                </c:pt>
                <c:pt idx="525">
                  <c:v>135.59</c:v>
                </c:pt>
                <c:pt idx="526">
                  <c:v>135.63999999999999</c:v>
                </c:pt>
                <c:pt idx="527">
                  <c:v>135.68</c:v>
                </c:pt>
                <c:pt idx="528">
                  <c:v>135.72999999999999</c:v>
                </c:pt>
                <c:pt idx="529">
                  <c:v>135.77000000000001</c:v>
                </c:pt>
                <c:pt idx="530">
                  <c:v>135.81</c:v>
                </c:pt>
                <c:pt idx="531">
                  <c:v>135.85</c:v>
                </c:pt>
                <c:pt idx="532">
                  <c:v>135.88999999999999</c:v>
                </c:pt>
                <c:pt idx="533">
                  <c:v>135.93</c:v>
                </c:pt>
                <c:pt idx="534">
                  <c:v>135.97</c:v>
                </c:pt>
                <c:pt idx="535">
                  <c:v>136.01</c:v>
                </c:pt>
                <c:pt idx="536">
                  <c:v>136.05000000000001</c:v>
                </c:pt>
                <c:pt idx="537">
                  <c:v>136.09</c:v>
                </c:pt>
                <c:pt idx="538">
                  <c:v>136.13999999999999</c:v>
                </c:pt>
                <c:pt idx="539">
                  <c:v>136.18</c:v>
                </c:pt>
                <c:pt idx="540">
                  <c:v>136.22999999999999</c:v>
                </c:pt>
                <c:pt idx="541">
                  <c:v>136.27000000000001</c:v>
                </c:pt>
                <c:pt idx="542">
                  <c:v>136.31</c:v>
                </c:pt>
                <c:pt idx="543">
                  <c:v>136.36000000000001</c:v>
                </c:pt>
                <c:pt idx="544">
                  <c:v>136.4</c:v>
                </c:pt>
                <c:pt idx="545">
                  <c:v>136.44</c:v>
                </c:pt>
                <c:pt idx="546">
                  <c:v>136.47999999999999</c:v>
                </c:pt>
                <c:pt idx="547">
                  <c:v>136.52000000000001</c:v>
                </c:pt>
                <c:pt idx="548">
                  <c:v>136.56</c:v>
                </c:pt>
                <c:pt idx="549">
                  <c:v>136.6</c:v>
                </c:pt>
                <c:pt idx="550">
                  <c:v>136.63999999999999</c:v>
                </c:pt>
                <c:pt idx="551">
                  <c:v>136.68</c:v>
                </c:pt>
                <c:pt idx="552">
                  <c:v>136.72999999999999</c:v>
                </c:pt>
                <c:pt idx="553">
                  <c:v>136.77000000000001</c:v>
                </c:pt>
                <c:pt idx="554">
                  <c:v>136.81</c:v>
                </c:pt>
                <c:pt idx="555">
                  <c:v>136.85</c:v>
                </c:pt>
                <c:pt idx="556">
                  <c:v>136.88999999999999</c:v>
                </c:pt>
                <c:pt idx="557">
                  <c:v>136.93</c:v>
                </c:pt>
                <c:pt idx="558">
                  <c:v>136.97</c:v>
                </c:pt>
                <c:pt idx="559">
                  <c:v>137.01</c:v>
                </c:pt>
                <c:pt idx="560">
                  <c:v>137.05000000000001</c:v>
                </c:pt>
                <c:pt idx="561">
                  <c:v>137.08000000000001</c:v>
                </c:pt>
                <c:pt idx="562">
                  <c:v>137.12</c:v>
                </c:pt>
                <c:pt idx="563">
                  <c:v>137.16</c:v>
                </c:pt>
                <c:pt idx="564">
                  <c:v>137.19999999999999</c:v>
                </c:pt>
                <c:pt idx="565">
                  <c:v>137.22999999999999</c:v>
                </c:pt>
                <c:pt idx="566">
                  <c:v>137.27000000000001</c:v>
                </c:pt>
                <c:pt idx="567">
                  <c:v>137.31</c:v>
                </c:pt>
                <c:pt idx="568">
                  <c:v>137.34</c:v>
                </c:pt>
                <c:pt idx="569">
                  <c:v>137.38</c:v>
                </c:pt>
                <c:pt idx="570">
                  <c:v>137.41</c:v>
                </c:pt>
                <c:pt idx="571">
                  <c:v>137.44999999999999</c:v>
                </c:pt>
                <c:pt idx="572">
                  <c:v>137.49</c:v>
                </c:pt>
                <c:pt idx="573">
                  <c:v>137.52000000000001</c:v>
                </c:pt>
                <c:pt idx="574">
                  <c:v>137.56</c:v>
                </c:pt>
                <c:pt idx="575">
                  <c:v>137.59</c:v>
                </c:pt>
                <c:pt idx="576">
                  <c:v>137.63</c:v>
                </c:pt>
                <c:pt idx="577">
                  <c:v>137.66</c:v>
                </c:pt>
                <c:pt idx="578">
                  <c:v>137.69999999999999</c:v>
                </c:pt>
                <c:pt idx="579">
                  <c:v>137.72999999999999</c:v>
                </c:pt>
                <c:pt idx="580">
                  <c:v>137.76</c:v>
                </c:pt>
                <c:pt idx="581">
                  <c:v>137.79</c:v>
                </c:pt>
                <c:pt idx="582">
                  <c:v>137.83000000000001</c:v>
                </c:pt>
                <c:pt idx="583">
                  <c:v>137.87</c:v>
                </c:pt>
                <c:pt idx="584">
                  <c:v>137.91</c:v>
                </c:pt>
                <c:pt idx="585">
                  <c:v>137.94</c:v>
                </c:pt>
                <c:pt idx="586">
                  <c:v>137.97999999999999</c:v>
                </c:pt>
                <c:pt idx="587">
                  <c:v>138.01</c:v>
                </c:pt>
                <c:pt idx="588">
                  <c:v>138.05000000000001</c:v>
                </c:pt>
                <c:pt idx="589">
                  <c:v>138.08000000000001</c:v>
                </c:pt>
                <c:pt idx="590">
                  <c:v>138.12</c:v>
                </c:pt>
                <c:pt idx="591">
                  <c:v>138.16</c:v>
                </c:pt>
                <c:pt idx="592">
                  <c:v>138.19</c:v>
                </c:pt>
                <c:pt idx="593">
                  <c:v>138.22999999999999</c:v>
                </c:pt>
                <c:pt idx="594">
                  <c:v>138.27000000000001</c:v>
                </c:pt>
                <c:pt idx="595">
                  <c:v>138.31</c:v>
                </c:pt>
                <c:pt idx="596">
                  <c:v>138.35</c:v>
                </c:pt>
                <c:pt idx="597">
                  <c:v>138.38</c:v>
                </c:pt>
                <c:pt idx="598">
                  <c:v>138.41999999999999</c:v>
                </c:pt>
                <c:pt idx="599">
                  <c:v>138.46</c:v>
                </c:pt>
                <c:pt idx="600">
                  <c:v>138.5</c:v>
                </c:pt>
                <c:pt idx="601">
                  <c:v>138.54</c:v>
                </c:pt>
                <c:pt idx="602">
                  <c:v>138.58000000000001</c:v>
                </c:pt>
                <c:pt idx="603">
                  <c:v>138.62</c:v>
                </c:pt>
                <c:pt idx="604">
                  <c:v>138.65</c:v>
                </c:pt>
                <c:pt idx="605">
                  <c:v>138.69</c:v>
                </c:pt>
                <c:pt idx="606">
                  <c:v>138.72999999999999</c:v>
                </c:pt>
                <c:pt idx="607">
                  <c:v>138.76</c:v>
                </c:pt>
                <c:pt idx="608">
                  <c:v>138.80000000000001</c:v>
                </c:pt>
                <c:pt idx="609">
                  <c:v>138.84</c:v>
                </c:pt>
                <c:pt idx="610">
                  <c:v>138.87</c:v>
                </c:pt>
                <c:pt idx="611">
                  <c:v>138.91</c:v>
                </c:pt>
                <c:pt idx="612">
                  <c:v>138.94</c:v>
                </c:pt>
                <c:pt idx="613">
                  <c:v>138.97999999999999</c:v>
                </c:pt>
                <c:pt idx="614">
                  <c:v>139.02000000000001</c:v>
                </c:pt>
                <c:pt idx="615">
                  <c:v>139.06</c:v>
                </c:pt>
                <c:pt idx="616">
                  <c:v>139.09</c:v>
                </c:pt>
                <c:pt idx="617">
                  <c:v>139.12</c:v>
                </c:pt>
                <c:pt idx="618">
                  <c:v>139.16</c:v>
                </c:pt>
                <c:pt idx="619">
                  <c:v>139.19</c:v>
                </c:pt>
                <c:pt idx="620">
                  <c:v>139.22999999999999</c:v>
                </c:pt>
                <c:pt idx="621">
                  <c:v>139.26</c:v>
                </c:pt>
                <c:pt idx="622">
                  <c:v>139.30000000000001</c:v>
                </c:pt>
                <c:pt idx="623">
                  <c:v>139.33000000000001</c:v>
                </c:pt>
                <c:pt idx="624">
                  <c:v>139.37</c:v>
                </c:pt>
                <c:pt idx="625">
                  <c:v>139.4</c:v>
                </c:pt>
                <c:pt idx="626">
                  <c:v>139.44</c:v>
                </c:pt>
                <c:pt idx="627">
                  <c:v>139.47</c:v>
                </c:pt>
                <c:pt idx="628">
                  <c:v>139.5</c:v>
                </c:pt>
                <c:pt idx="629">
                  <c:v>139.54</c:v>
                </c:pt>
                <c:pt idx="630">
                  <c:v>139.57</c:v>
                </c:pt>
                <c:pt idx="631">
                  <c:v>139.6</c:v>
                </c:pt>
                <c:pt idx="632">
                  <c:v>139.63</c:v>
                </c:pt>
                <c:pt idx="633">
                  <c:v>139.66</c:v>
                </c:pt>
                <c:pt idx="634">
                  <c:v>139.69</c:v>
                </c:pt>
                <c:pt idx="635">
                  <c:v>139.72</c:v>
                </c:pt>
                <c:pt idx="636">
                  <c:v>139.75</c:v>
                </c:pt>
                <c:pt idx="637">
                  <c:v>139.78</c:v>
                </c:pt>
                <c:pt idx="638">
                  <c:v>139.82</c:v>
                </c:pt>
                <c:pt idx="639">
                  <c:v>139.85</c:v>
                </c:pt>
                <c:pt idx="640">
                  <c:v>139.88</c:v>
                </c:pt>
                <c:pt idx="641">
                  <c:v>139.91</c:v>
                </c:pt>
                <c:pt idx="642">
                  <c:v>139.94</c:v>
                </c:pt>
                <c:pt idx="643">
                  <c:v>139.97999999999999</c:v>
                </c:pt>
                <c:pt idx="644">
                  <c:v>140.01</c:v>
                </c:pt>
                <c:pt idx="645">
                  <c:v>140.05000000000001</c:v>
                </c:pt>
                <c:pt idx="646">
                  <c:v>140.08000000000001</c:v>
                </c:pt>
                <c:pt idx="647">
                  <c:v>140.12</c:v>
                </c:pt>
                <c:pt idx="648">
                  <c:v>140.15</c:v>
                </c:pt>
                <c:pt idx="649">
                  <c:v>140.18</c:v>
                </c:pt>
                <c:pt idx="650">
                  <c:v>140.21</c:v>
                </c:pt>
                <c:pt idx="651">
                  <c:v>140.24</c:v>
                </c:pt>
                <c:pt idx="652">
                  <c:v>140.27000000000001</c:v>
                </c:pt>
                <c:pt idx="653">
                  <c:v>140.31</c:v>
                </c:pt>
                <c:pt idx="654">
                  <c:v>140.34</c:v>
                </c:pt>
                <c:pt idx="655">
                  <c:v>140.38</c:v>
                </c:pt>
                <c:pt idx="656">
                  <c:v>140.41</c:v>
                </c:pt>
                <c:pt idx="657">
                  <c:v>140.44</c:v>
                </c:pt>
                <c:pt idx="658">
                  <c:v>140.47</c:v>
                </c:pt>
                <c:pt idx="659">
                  <c:v>140.51</c:v>
                </c:pt>
                <c:pt idx="660">
                  <c:v>140.54</c:v>
                </c:pt>
                <c:pt idx="661">
                  <c:v>140.57</c:v>
                </c:pt>
                <c:pt idx="662">
                  <c:v>140.61000000000001</c:v>
                </c:pt>
                <c:pt idx="663">
                  <c:v>140.63999999999999</c:v>
                </c:pt>
                <c:pt idx="664">
                  <c:v>140.68</c:v>
                </c:pt>
                <c:pt idx="665">
                  <c:v>140.71</c:v>
                </c:pt>
                <c:pt idx="666">
                  <c:v>140.74</c:v>
                </c:pt>
                <c:pt idx="667">
                  <c:v>140.77000000000001</c:v>
                </c:pt>
                <c:pt idx="668">
                  <c:v>140.80000000000001</c:v>
                </c:pt>
                <c:pt idx="669">
                  <c:v>140.83000000000001</c:v>
                </c:pt>
                <c:pt idx="670">
                  <c:v>140.86000000000001</c:v>
                </c:pt>
                <c:pt idx="671">
                  <c:v>140.9</c:v>
                </c:pt>
                <c:pt idx="672">
                  <c:v>140.93</c:v>
                </c:pt>
                <c:pt idx="673">
                  <c:v>140.96</c:v>
                </c:pt>
                <c:pt idx="674">
                  <c:v>141</c:v>
                </c:pt>
                <c:pt idx="675">
                  <c:v>141.03</c:v>
                </c:pt>
                <c:pt idx="676">
                  <c:v>141.06</c:v>
                </c:pt>
                <c:pt idx="677">
                  <c:v>141.1</c:v>
                </c:pt>
                <c:pt idx="678">
                  <c:v>141.13</c:v>
                </c:pt>
                <c:pt idx="679">
                  <c:v>141.16</c:v>
                </c:pt>
                <c:pt idx="680">
                  <c:v>141.19</c:v>
                </c:pt>
                <c:pt idx="681">
                  <c:v>141.22</c:v>
                </c:pt>
                <c:pt idx="682">
                  <c:v>141.25</c:v>
                </c:pt>
                <c:pt idx="683">
                  <c:v>141.28</c:v>
                </c:pt>
                <c:pt idx="684">
                  <c:v>141.31</c:v>
                </c:pt>
                <c:pt idx="685">
                  <c:v>141.34</c:v>
                </c:pt>
                <c:pt idx="686">
                  <c:v>141.37</c:v>
                </c:pt>
                <c:pt idx="687">
                  <c:v>141.4</c:v>
                </c:pt>
                <c:pt idx="688">
                  <c:v>141.43</c:v>
                </c:pt>
                <c:pt idx="689">
                  <c:v>141.46</c:v>
                </c:pt>
                <c:pt idx="690">
                  <c:v>141.49</c:v>
                </c:pt>
                <c:pt idx="691">
                  <c:v>141.52000000000001</c:v>
                </c:pt>
                <c:pt idx="692">
                  <c:v>141.55000000000001</c:v>
                </c:pt>
                <c:pt idx="693">
                  <c:v>141.58000000000001</c:v>
                </c:pt>
                <c:pt idx="694">
                  <c:v>141.6</c:v>
                </c:pt>
                <c:pt idx="695">
                  <c:v>141.63</c:v>
                </c:pt>
                <c:pt idx="696">
                  <c:v>141.66</c:v>
                </c:pt>
                <c:pt idx="697">
                  <c:v>141.69</c:v>
                </c:pt>
                <c:pt idx="698">
                  <c:v>141.72</c:v>
                </c:pt>
                <c:pt idx="699">
                  <c:v>141.75</c:v>
                </c:pt>
                <c:pt idx="700">
                  <c:v>141.78</c:v>
                </c:pt>
                <c:pt idx="701">
                  <c:v>141.81</c:v>
                </c:pt>
                <c:pt idx="702">
                  <c:v>141.84</c:v>
                </c:pt>
                <c:pt idx="703">
                  <c:v>141.87</c:v>
                </c:pt>
                <c:pt idx="704">
                  <c:v>141.88999999999999</c:v>
                </c:pt>
                <c:pt idx="705">
                  <c:v>141.91</c:v>
                </c:pt>
                <c:pt idx="706">
                  <c:v>141.94</c:v>
                </c:pt>
                <c:pt idx="707">
                  <c:v>141.97</c:v>
                </c:pt>
                <c:pt idx="708">
                  <c:v>142</c:v>
                </c:pt>
                <c:pt idx="709">
                  <c:v>142.02000000000001</c:v>
                </c:pt>
                <c:pt idx="710">
                  <c:v>142.05000000000001</c:v>
                </c:pt>
                <c:pt idx="711">
                  <c:v>142.08000000000001</c:v>
                </c:pt>
                <c:pt idx="712">
                  <c:v>142.11000000000001</c:v>
                </c:pt>
                <c:pt idx="713">
                  <c:v>142.13</c:v>
                </c:pt>
                <c:pt idx="714">
                  <c:v>142.16</c:v>
                </c:pt>
                <c:pt idx="715">
                  <c:v>142.19</c:v>
                </c:pt>
                <c:pt idx="716">
                  <c:v>142.22</c:v>
                </c:pt>
                <c:pt idx="717">
                  <c:v>142.25</c:v>
                </c:pt>
                <c:pt idx="718">
                  <c:v>142.28</c:v>
                </c:pt>
                <c:pt idx="719">
                  <c:v>142.30000000000001</c:v>
                </c:pt>
                <c:pt idx="720">
                  <c:v>142.33000000000001</c:v>
                </c:pt>
                <c:pt idx="721">
                  <c:v>142.36000000000001</c:v>
                </c:pt>
                <c:pt idx="722">
                  <c:v>142.38999999999999</c:v>
                </c:pt>
                <c:pt idx="723">
                  <c:v>142.41</c:v>
                </c:pt>
                <c:pt idx="724">
                  <c:v>142.44</c:v>
                </c:pt>
                <c:pt idx="725">
                  <c:v>142.47</c:v>
                </c:pt>
                <c:pt idx="726">
                  <c:v>142.5</c:v>
                </c:pt>
                <c:pt idx="727">
                  <c:v>142.53</c:v>
                </c:pt>
                <c:pt idx="728">
                  <c:v>142.55000000000001</c:v>
                </c:pt>
                <c:pt idx="729">
                  <c:v>142.58000000000001</c:v>
                </c:pt>
                <c:pt idx="730">
                  <c:v>142.61000000000001</c:v>
                </c:pt>
                <c:pt idx="731">
                  <c:v>142.63</c:v>
                </c:pt>
                <c:pt idx="732">
                  <c:v>142.66</c:v>
                </c:pt>
                <c:pt idx="733">
                  <c:v>142.69</c:v>
                </c:pt>
                <c:pt idx="734">
                  <c:v>142.72</c:v>
                </c:pt>
                <c:pt idx="735">
                  <c:v>142.75</c:v>
                </c:pt>
                <c:pt idx="736">
                  <c:v>142.77000000000001</c:v>
                </c:pt>
                <c:pt idx="737">
                  <c:v>142.80000000000001</c:v>
                </c:pt>
                <c:pt idx="738">
                  <c:v>142.83000000000001</c:v>
                </c:pt>
                <c:pt idx="739">
                  <c:v>142.86000000000001</c:v>
                </c:pt>
                <c:pt idx="740">
                  <c:v>142.88</c:v>
                </c:pt>
                <c:pt idx="741">
                  <c:v>142.91</c:v>
                </c:pt>
                <c:pt idx="742">
                  <c:v>142.94</c:v>
                </c:pt>
                <c:pt idx="743">
                  <c:v>142.96</c:v>
                </c:pt>
                <c:pt idx="744">
                  <c:v>142.99</c:v>
                </c:pt>
                <c:pt idx="745">
                  <c:v>143.02000000000001</c:v>
                </c:pt>
                <c:pt idx="746">
                  <c:v>143.04</c:v>
                </c:pt>
                <c:pt idx="747">
                  <c:v>143.07</c:v>
                </c:pt>
                <c:pt idx="748">
                  <c:v>143.1</c:v>
                </c:pt>
                <c:pt idx="749">
                  <c:v>143.12</c:v>
                </c:pt>
                <c:pt idx="750">
                  <c:v>143.15</c:v>
                </c:pt>
                <c:pt idx="751">
                  <c:v>143.18</c:v>
                </c:pt>
                <c:pt idx="752">
                  <c:v>143.19999999999999</c:v>
                </c:pt>
                <c:pt idx="753">
                  <c:v>143.22999999999999</c:v>
                </c:pt>
                <c:pt idx="754">
                  <c:v>143.26</c:v>
                </c:pt>
                <c:pt idx="755">
                  <c:v>143.28</c:v>
                </c:pt>
                <c:pt idx="756">
                  <c:v>143.31</c:v>
                </c:pt>
                <c:pt idx="757">
                  <c:v>143.33000000000001</c:v>
                </c:pt>
                <c:pt idx="758">
                  <c:v>143.36000000000001</c:v>
                </c:pt>
                <c:pt idx="759">
                  <c:v>143.38999999999999</c:v>
                </c:pt>
                <c:pt idx="760">
                  <c:v>143.41</c:v>
                </c:pt>
                <c:pt idx="761">
                  <c:v>143.44</c:v>
                </c:pt>
                <c:pt idx="762">
                  <c:v>143.46</c:v>
                </c:pt>
                <c:pt idx="763">
                  <c:v>143.47999999999999</c:v>
                </c:pt>
                <c:pt idx="764">
                  <c:v>143.51</c:v>
                </c:pt>
                <c:pt idx="765">
                  <c:v>143.53</c:v>
                </c:pt>
                <c:pt idx="766">
                  <c:v>143.56</c:v>
                </c:pt>
                <c:pt idx="767">
                  <c:v>143.58000000000001</c:v>
                </c:pt>
                <c:pt idx="768">
                  <c:v>143.61000000000001</c:v>
                </c:pt>
                <c:pt idx="769">
                  <c:v>143.63</c:v>
                </c:pt>
                <c:pt idx="770">
                  <c:v>143.66</c:v>
                </c:pt>
                <c:pt idx="771">
                  <c:v>143.68</c:v>
                </c:pt>
                <c:pt idx="772">
                  <c:v>143.71</c:v>
                </c:pt>
                <c:pt idx="773">
                  <c:v>143.72999999999999</c:v>
                </c:pt>
                <c:pt idx="774">
                  <c:v>143.75</c:v>
                </c:pt>
                <c:pt idx="775">
                  <c:v>143.78</c:v>
                </c:pt>
                <c:pt idx="776">
                  <c:v>143.80000000000001</c:v>
                </c:pt>
                <c:pt idx="777">
                  <c:v>143.82</c:v>
                </c:pt>
                <c:pt idx="778">
                  <c:v>143.85</c:v>
                </c:pt>
                <c:pt idx="779">
                  <c:v>143.87</c:v>
                </c:pt>
                <c:pt idx="780">
                  <c:v>143.88999999999999</c:v>
                </c:pt>
                <c:pt idx="781">
                  <c:v>143.91999999999999</c:v>
                </c:pt>
                <c:pt idx="782">
                  <c:v>143.94</c:v>
                </c:pt>
                <c:pt idx="783">
                  <c:v>143.96</c:v>
                </c:pt>
                <c:pt idx="784">
                  <c:v>143.97999999999999</c:v>
                </c:pt>
                <c:pt idx="785">
                  <c:v>144.01</c:v>
                </c:pt>
                <c:pt idx="786">
                  <c:v>144.03</c:v>
                </c:pt>
                <c:pt idx="787">
                  <c:v>144.05000000000001</c:v>
                </c:pt>
                <c:pt idx="788">
                  <c:v>144.07</c:v>
                </c:pt>
                <c:pt idx="789">
                  <c:v>144.09</c:v>
                </c:pt>
                <c:pt idx="790">
                  <c:v>144.11000000000001</c:v>
                </c:pt>
                <c:pt idx="791">
                  <c:v>144.13</c:v>
                </c:pt>
                <c:pt idx="792">
                  <c:v>144.16</c:v>
                </c:pt>
                <c:pt idx="793">
                  <c:v>144.18</c:v>
                </c:pt>
                <c:pt idx="794">
                  <c:v>144.19999999999999</c:v>
                </c:pt>
                <c:pt idx="795">
                  <c:v>144.22</c:v>
                </c:pt>
                <c:pt idx="796">
                  <c:v>144.25</c:v>
                </c:pt>
                <c:pt idx="797">
                  <c:v>144.27000000000001</c:v>
                </c:pt>
                <c:pt idx="798">
                  <c:v>144.29</c:v>
                </c:pt>
                <c:pt idx="799">
                  <c:v>144.31</c:v>
                </c:pt>
                <c:pt idx="800">
                  <c:v>144.33000000000001</c:v>
                </c:pt>
                <c:pt idx="801">
                  <c:v>144.35</c:v>
                </c:pt>
                <c:pt idx="802">
                  <c:v>144.37</c:v>
                </c:pt>
                <c:pt idx="803">
                  <c:v>144.38999999999999</c:v>
                </c:pt>
                <c:pt idx="804">
                  <c:v>144.41</c:v>
                </c:pt>
                <c:pt idx="805">
                  <c:v>144.43</c:v>
                </c:pt>
                <c:pt idx="806">
                  <c:v>144.44999999999999</c:v>
                </c:pt>
                <c:pt idx="807">
                  <c:v>144.47999999999999</c:v>
                </c:pt>
                <c:pt idx="808">
                  <c:v>144.49</c:v>
                </c:pt>
                <c:pt idx="809">
                  <c:v>144.51</c:v>
                </c:pt>
                <c:pt idx="810">
                  <c:v>144.53</c:v>
                </c:pt>
                <c:pt idx="811">
                  <c:v>144.55000000000001</c:v>
                </c:pt>
                <c:pt idx="812">
                  <c:v>144.57</c:v>
                </c:pt>
                <c:pt idx="813">
                  <c:v>144.59</c:v>
                </c:pt>
                <c:pt idx="814">
                  <c:v>144.61000000000001</c:v>
                </c:pt>
                <c:pt idx="815">
                  <c:v>144.63</c:v>
                </c:pt>
                <c:pt idx="816">
                  <c:v>144.65</c:v>
                </c:pt>
                <c:pt idx="817">
                  <c:v>144.66999999999999</c:v>
                </c:pt>
                <c:pt idx="818">
                  <c:v>144.69</c:v>
                </c:pt>
                <c:pt idx="819">
                  <c:v>144.71</c:v>
                </c:pt>
                <c:pt idx="820">
                  <c:v>144.72999999999999</c:v>
                </c:pt>
                <c:pt idx="821">
                  <c:v>144.75</c:v>
                </c:pt>
                <c:pt idx="822">
                  <c:v>144.77000000000001</c:v>
                </c:pt>
                <c:pt idx="823">
                  <c:v>144.79</c:v>
                </c:pt>
                <c:pt idx="824">
                  <c:v>144.81</c:v>
                </c:pt>
                <c:pt idx="825">
                  <c:v>144.83000000000001</c:v>
                </c:pt>
                <c:pt idx="826">
                  <c:v>144.85</c:v>
                </c:pt>
                <c:pt idx="827">
                  <c:v>144.86000000000001</c:v>
                </c:pt>
                <c:pt idx="828">
                  <c:v>144.88</c:v>
                </c:pt>
                <c:pt idx="829">
                  <c:v>144.9</c:v>
                </c:pt>
                <c:pt idx="830">
                  <c:v>144.91</c:v>
                </c:pt>
                <c:pt idx="831">
                  <c:v>144.93</c:v>
                </c:pt>
                <c:pt idx="832">
                  <c:v>144.94999999999999</c:v>
                </c:pt>
                <c:pt idx="833">
                  <c:v>144.97</c:v>
                </c:pt>
                <c:pt idx="834">
                  <c:v>144.99</c:v>
                </c:pt>
                <c:pt idx="835">
                  <c:v>145.01</c:v>
                </c:pt>
                <c:pt idx="836">
                  <c:v>145.03</c:v>
                </c:pt>
                <c:pt idx="837">
                  <c:v>145.04</c:v>
                </c:pt>
                <c:pt idx="838">
                  <c:v>145.06</c:v>
                </c:pt>
                <c:pt idx="839">
                  <c:v>145.08000000000001</c:v>
                </c:pt>
                <c:pt idx="840">
                  <c:v>145.09</c:v>
                </c:pt>
                <c:pt idx="841">
                  <c:v>145.11000000000001</c:v>
                </c:pt>
                <c:pt idx="842">
                  <c:v>145.13</c:v>
                </c:pt>
                <c:pt idx="843">
                  <c:v>145.15</c:v>
                </c:pt>
                <c:pt idx="844">
                  <c:v>145.16</c:v>
                </c:pt>
                <c:pt idx="845">
                  <c:v>145.18</c:v>
                </c:pt>
                <c:pt idx="846">
                  <c:v>145.19999999999999</c:v>
                </c:pt>
                <c:pt idx="847">
                  <c:v>145.21</c:v>
                </c:pt>
                <c:pt idx="848">
                  <c:v>145.22999999999999</c:v>
                </c:pt>
                <c:pt idx="849">
                  <c:v>145.24</c:v>
                </c:pt>
                <c:pt idx="850">
                  <c:v>145.26</c:v>
                </c:pt>
                <c:pt idx="851">
                  <c:v>145.28</c:v>
                </c:pt>
                <c:pt idx="852">
                  <c:v>145.29</c:v>
                </c:pt>
                <c:pt idx="853">
                  <c:v>145.30000000000001</c:v>
                </c:pt>
                <c:pt idx="854">
                  <c:v>145.32</c:v>
                </c:pt>
                <c:pt idx="855">
                  <c:v>145.33000000000001</c:v>
                </c:pt>
                <c:pt idx="856">
                  <c:v>145.35</c:v>
                </c:pt>
                <c:pt idx="857">
                  <c:v>145.37</c:v>
                </c:pt>
                <c:pt idx="858">
                  <c:v>145.38999999999999</c:v>
                </c:pt>
                <c:pt idx="859">
                  <c:v>145.4</c:v>
                </c:pt>
                <c:pt idx="860">
                  <c:v>145.41999999999999</c:v>
                </c:pt>
                <c:pt idx="861">
                  <c:v>145.43</c:v>
                </c:pt>
                <c:pt idx="862">
                  <c:v>145.44999999999999</c:v>
                </c:pt>
                <c:pt idx="863">
                  <c:v>145.47</c:v>
                </c:pt>
                <c:pt idx="864">
                  <c:v>145.47999999999999</c:v>
                </c:pt>
                <c:pt idx="865">
                  <c:v>145.49</c:v>
                </c:pt>
                <c:pt idx="866">
                  <c:v>145.51</c:v>
                </c:pt>
                <c:pt idx="867">
                  <c:v>145.52000000000001</c:v>
                </c:pt>
                <c:pt idx="868">
                  <c:v>145.54</c:v>
                </c:pt>
                <c:pt idx="869">
                  <c:v>145.55000000000001</c:v>
                </c:pt>
                <c:pt idx="870">
                  <c:v>145.57</c:v>
                </c:pt>
                <c:pt idx="871">
                  <c:v>145.58000000000001</c:v>
                </c:pt>
                <c:pt idx="872">
                  <c:v>145.6</c:v>
                </c:pt>
                <c:pt idx="873">
                  <c:v>145.61000000000001</c:v>
                </c:pt>
                <c:pt idx="874">
                  <c:v>145.63</c:v>
                </c:pt>
                <c:pt idx="875">
                  <c:v>145.63999999999999</c:v>
                </c:pt>
                <c:pt idx="876">
                  <c:v>145.65</c:v>
                </c:pt>
                <c:pt idx="877">
                  <c:v>145.66</c:v>
                </c:pt>
                <c:pt idx="878">
                  <c:v>145.68</c:v>
                </c:pt>
                <c:pt idx="879">
                  <c:v>145.69</c:v>
                </c:pt>
                <c:pt idx="880">
                  <c:v>145.71</c:v>
                </c:pt>
                <c:pt idx="881">
                  <c:v>145.72</c:v>
                </c:pt>
                <c:pt idx="882">
                  <c:v>145.74</c:v>
                </c:pt>
                <c:pt idx="883">
                  <c:v>145.75</c:v>
                </c:pt>
                <c:pt idx="884">
                  <c:v>145.77000000000001</c:v>
                </c:pt>
                <c:pt idx="885">
                  <c:v>145.78</c:v>
                </c:pt>
                <c:pt idx="886">
                  <c:v>145.79</c:v>
                </c:pt>
                <c:pt idx="887">
                  <c:v>145.81</c:v>
                </c:pt>
                <c:pt idx="888">
                  <c:v>145.82</c:v>
                </c:pt>
                <c:pt idx="889">
                  <c:v>145.83000000000001</c:v>
                </c:pt>
                <c:pt idx="890">
                  <c:v>145.85</c:v>
                </c:pt>
                <c:pt idx="891">
                  <c:v>145.86000000000001</c:v>
                </c:pt>
                <c:pt idx="892">
                  <c:v>145.87</c:v>
                </c:pt>
                <c:pt idx="893">
                  <c:v>145.88999999999999</c:v>
                </c:pt>
                <c:pt idx="894">
                  <c:v>145.9</c:v>
                </c:pt>
                <c:pt idx="895">
                  <c:v>145.91</c:v>
                </c:pt>
                <c:pt idx="896">
                  <c:v>145.93</c:v>
                </c:pt>
                <c:pt idx="897">
                  <c:v>145.94</c:v>
                </c:pt>
                <c:pt idx="898">
                  <c:v>145.96</c:v>
                </c:pt>
                <c:pt idx="899">
                  <c:v>145.97</c:v>
                </c:pt>
                <c:pt idx="900">
                  <c:v>145.97999999999999</c:v>
                </c:pt>
                <c:pt idx="901">
                  <c:v>145.99</c:v>
                </c:pt>
                <c:pt idx="902">
                  <c:v>146</c:v>
                </c:pt>
                <c:pt idx="903">
                  <c:v>146.01</c:v>
                </c:pt>
                <c:pt idx="904">
                  <c:v>146.03</c:v>
                </c:pt>
                <c:pt idx="905">
                  <c:v>146.04</c:v>
                </c:pt>
                <c:pt idx="906">
                  <c:v>146.05000000000001</c:v>
                </c:pt>
                <c:pt idx="907">
                  <c:v>146.06</c:v>
                </c:pt>
                <c:pt idx="908">
                  <c:v>146.07</c:v>
                </c:pt>
                <c:pt idx="909">
                  <c:v>146.09</c:v>
                </c:pt>
                <c:pt idx="910">
                  <c:v>146.09</c:v>
                </c:pt>
                <c:pt idx="911">
                  <c:v>146.1</c:v>
                </c:pt>
                <c:pt idx="912">
                  <c:v>146.12</c:v>
                </c:pt>
                <c:pt idx="913">
                  <c:v>146.13</c:v>
                </c:pt>
                <c:pt idx="914">
                  <c:v>146.13999999999999</c:v>
                </c:pt>
                <c:pt idx="915">
                  <c:v>146.15</c:v>
                </c:pt>
                <c:pt idx="916">
                  <c:v>146.16</c:v>
                </c:pt>
                <c:pt idx="917">
                  <c:v>146.16999999999999</c:v>
                </c:pt>
                <c:pt idx="918">
                  <c:v>146.18</c:v>
                </c:pt>
                <c:pt idx="919">
                  <c:v>146.18</c:v>
                </c:pt>
                <c:pt idx="920">
                  <c:v>146.19</c:v>
                </c:pt>
                <c:pt idx="921">
                  <c:v>146.19999999999999</c:v>
                </c:pt>
                <c:pt idx="922">
                  <c:v>146.21</c:v>
                </c:pt>
                <c:pt idx="923">
                  <c:v>146.22</c:v>
                </c:pt>
                <c:pt idx="924">
                  <c:v>146.22999999999999</c:v>
                </c:pt>
                <c:pt idx="925">
                  <c:v>146.24</c:v>
                </c:pt>
                <c:pt idx="926">
                  <c:v>146.25</c:v>
                </c:pt>
                <c:pt idx="927">
                  <c:v>146.26</c:v>
                </c:pt>
                <c:pt idx="928">
                  <c:v>146.27000000000001</c:v>
                </c:pt>
                <c:pt idx="929">
                  <c:v>146.28</c:v>
                </c:pt>
                <c:pt idx="930">
                  <c:v>146.29</c:v>
                </c:pt>
                <c:pt idx="931">
                  <c:v>146.30000000000001</c:v>
                </c:pt>
                <c:pt idx="932">
                  <c:v>146.31</c:v>
                </c:pt>
                <c:pt idx="933">
                  <c:v>146.32</c:v>
                </c:pt>
                <c:pt idx="934">
                  <c:v>146.33000000000001</c:v>
                </c:pt>
                <c:pt idx="935">
                  <c:v>146.34</c:v>
                </c:pt>
                <c:pt idx="936">
                  <c:v>146.34</c:v>
                </c:pt>
                <c:pt idx="937">
                  <c:v>146.35</c:v>
                </c:pt>
                <c:pt idx="938">
                  <c:v>146.36000000000001</c:v>
                </c:pt>
                <c:pt idx="939">
                  <c:v>146.37</c:v>
                </c:pt>
                <c:pt idx="940">
                  <c:v>146.38</c:v>
                </c:pt>
                <c:pt idx="941">
                  <c:v>146.38</c:v>
                </c:pt>
                <c:pt idx="942">
                  <c:v>146.38999999999999</c:v>
                </c:pt>
                <c:pt idx="943">
                  <c:v>146.4</c:v>
                </c:pt>
                <c:pt idx="944">
                  <c:v>146.41</c:v>
                </c:pt>
                <c:pt idx="945">
                  <c:v>146.41</c:v>
                </c:pt>
                <c:pt idx="946">
                  <c:v>146.41999999999999</c:v>
                </c:pt>
                <c:pt idx="947">
                  <c:v>146.41999999999999</c:v>
                </c:pt>
                <c:pt idx="948">
                  <c:v>146.41999999999999</c:v>
                </c:pt>
                <c:pt idx="949">
                  <c:v>146.43</c:v>
                </c:pt>
                <c:pt idx="950">
                  <c:v>146.44</c:v>
                </c:pt>
                <c:pt idx="951">
                  <c:v>146.44</c:v>
                </c:pt>
                <c:pt idx="952">
                  <c:v>146.44999999999999</c:v>
                </c:pt>
                <c:pt idx="953">
                  <c:v>146.46</c:v>
                </c:pt>
                <c:pt idx="954">
                  <c:v>146.47</c:v>
                </c:pt>
                <c:pt idx="955">
                  <c:v>146.47</c:v>
                </c:pt>
                <c:pt idx="956">
                  <c:v>146.47999999999999</c:v>
                </c:pt>
                <c:pt idx="957">
                  <c:v>146.47999999999999</c:v>
                </c:pt>
                <c:pt idx="958">
                  <c:v>146.47999999999999</c:v>
                </c:pt>
                <c:pt idx="959">
                  <c:v>146.49</c:v>
                </c:pt>
                <c:pt idx="960">
                  <c:v>146.49</c:v>
                </c:pt>
                <c:pt idx="961">
                  <c:v>146.5</c:v>
                </c:pt>
                <c:pt idx="962">
                  <c:v>146.5</c:v>
                </c:pt>
                <c:pt idx="963">
                  <c:v>146.51</c:v>
                </c:pt>
                <c:pt idx="964">
                  <c:v>146.51</c:v>
                </c:pt>
                <c:pt idx="965">
                  <c:v>146.51</c:v>
                </c:pt>
                <c:pt idx="966">
                  <c:v>146.51</c:v>
                </c:pt>
                <c:pt idx="967">
                  <c:v>146.52000000000001</c:v>
                </c:pt>
                <c:pt idx="968">
                  <c:v>146.52000000000001</c:v>
                </c:pt>
                <c:pt idx="969">
                  <c:v>146.53</c:v>
                </c:pt>
                <c:pt idx="970">
                  <c:v>146.53</c:v>
                </c:pt>
                <c:pt idx="971">
                  <c:v>146.53</c:v>
                </c:pt>
                <c:pt idx="972">
                  <c:v>146.54</c:v>
                </c:pt>
                <c:pt idx="973">
                  <c:v>146.54</c:v>
                </c:pt>
                <c:pt idx="974">
                  <c:v>146.54</c:v>
                </c:pt>
                <c:pt idx="975">
                  <c:v>146.54</c:v>
                </c:pt>
                <c:pt idx="976">
                  <c:v>146.54</c:v>
                </c:pt>
                <c:pt idx="977">
                  <c:v>146.55000000000001</c:v>
                </c:pt>
                <c:pt idx="978">
                  <c:v>146.55000000000001</c:v>
                </c:pt>
                <c:pt idx="979">
                  <c:v>146.55000000000001</c:v>
                </c:pt>
                <c:pt idx="980">
                  <c:v>146.56</c:v>
                </c:pt>
                <c:pt idx="981">
                  <c:v>146.56</c:v>
                </c:pt>
                <c:pt idx="982">
                  <c:v>146.56</c:v>
                </c:pt>
                <c:pt idx="983">
                  <c:v>146.56</c:v>
                </c:pt>
                <c:pt idx="984">
                  <c:v>146.56</c:v>
                </c:pt>
                <c:pt idx="985">
                  <c:v>146.56</c:v>
                </c:pt>
                <c:pt idx="986">
                  <c:v>146.56</c:v>
                </c:pt>
                <c:pt idx="987">
                  <c:v>146.57</c:v>
                </c:pt>
                <c:pt idx="988">
                  <c:v>146.57</c:v>
                </c:pt>
                <c:pt idx="989">
                  <c:v>146.57</c:v>
                </c:pt>
                <c:pt idx="990">
                  <c:v>146.57</c:v>
                </c:pt>
                <c:pt idx="991">
                  <c:v>146.58000000000001</c:v>
                </c:pt>
                <c:pt idx="992">
                  <c:v>146.58000000000001</c:v>
                </c:pt>
                <c:pt idx="993">
                  <c:v>146.58000000000001</c:v>
                </c:pt>
                <c:pt idx="994">
                  <c:v>146.58000000000001</c:v>
                </c:pt>
                <c:pt idx="995">
                  <c:v>146.58000000000001</c:v>
                </c:pt>
                <c:pt idx="996">
                  <c:v>146.58000000000001</c:v>
                </c:pt>
                <c:pt idx="997">
                  <c:v>146.57</c:v>
                </c:pt>
                <c:pt idx="998">
                  <c:v>146.57</c:v>
                </c:pt>
                <c:pt idx="999">
                  <c:v>146.57</c:v>
                </c:pt>
                <c:pt idx="1000">
                  <c:v>146.57</c:v>
                </c:pt>
                <c:pt idx="1001">
                  <c:v>146.57</c:v>
                </c:pt>
                <c:pt idx="1002">
                  <c:v>146.57</c:v>
                </c:pt>
                <c:pt idx="1003">
                  <c:v>146.57</c:v>
                </c:pt>
                <c:pt idx="1004">
                  <c:v>146.57</c:v>
                </c:pt>
                <c:pt idx="1005">
                  <c:v>146.57</c:v>
                </c:pt>
                <c:pt idx="1006">
                  <c:v>146.57</c:v>
                </c:pt>
                <c:pt idx="1007">
                  <c:v>146.56</c:v>
                </c:pt>
                <c:pt idx="1008">
                  <c:v>146.56</c:v>
                </c:pt>
                <c:pt idx="1009">
                  <c:v>146.56</c:v>
                </c:pt>
                <c:pt idx="1010">
                  <c:v>146.56</c:v>
                </c:pt>
                <c:pt idx="1011">
                  <c:v>146.56</c:v>
                </c:pt>
                <c:pt idx="1012">
                  <c:v>146.55000000000001</c:v>
                </c:pt>
                <c:pt idx="1013">
                  <c:v>146.55000000000001</c:v>
                </c:pt>
                <c:pt idx="1014">
                  <c:v>146.55000000000001</c:v>
                </c:pt>
                <c:pt idx="1015">
                  <c:v>146.55000000000001</c:v>
                </c:pt>
                <c:pt idx="1016">
                  <c:v>146.55000000000001</c:v>
                </c:pt>
                <c:pt idx="1017">
                  <c:v>146.54</c:v>
                </c:pt>
                <c:pt idx="1018">
                  <c:v>146.54</c:v>
                </c:pt>
                <c:pt idx="1019">
                  <c:v>146.54</c:v>
                </c:pt>
                <c:pt idx="1020">
                  <c:v>146.53</c:v>
                </c:pt>
                <c:pt idx="1021">
                  <c:v>146.53</c:v>
                </c:pt>
                <c:pt idx="1022">
                  <c:v>146.53</c:v>
                </c:pt>
                <c:pt idx="1023">
                  <c:v>146.52000000000001</c:v>
                </c:pt>
                <c:pt idx="1024">
                  <c:v>146.51</c:v>
                </c:pt>
                <c:pt idx="1025">
                  <c:v>146.51</c:v>
                </c:pt>
                <c:pt idx="1026">
                  <c:v>146.5</c:v>
                </c:pt>
                <c:pt idx="1027">
                  <c:v>146.5</c:v>
                </c:pt>
                <c:pt idx="1028">
                  <c:v>146.49</c:v>
                </c:pt>
                <c:pt idx="1029">
                  <c:v>146.49</c:v>
                </c:pt>
                <c:pt idx="1030">
                  <c:v>146.47999999999999</c:v>
                </c:pt>
                <c:pt idx="1031">
                  <c:v>146.47999999999999</c:v>
                </c:pt>
                <c:pt idx="1032">
                  <c:v>146.47</c:v>
                </c:pt>
                <c:pt idx="1033">
                  <c:v>146.47</c:v>
                </c:pt>
                <c:pt idx="1034">
                  <c:v>146.46</c:v>
                </c:pt>
                <c:pt idx="1035">
                  <c:v>146.44999999999999</c:v>
                </c:pt>
                <c:pt idx="1036">
                  <c:v>146.44999999999999</c:v>
                </c:pt>
                <c:pt idx="1037">
                  <c:v>146.44</c:v>
                </c:pt>
                <c:pt idx="1038">
                  <c:v>146.44</c:v>
                </c:pt>
                <c:pt idx="1039">
                  <c:v>146.43</c:v>
                </c:pt>
                <c:pt idx="1040">
                  <c:v>146.41999999999999</c:v>
                </c:pt>
                <c:pt idx="1041">
                  <c:v>146.41</c:v>
                </c:pt>
                <c:pt idx="1042">
                  <c:v>146.41</c:v>
                </c:pt>
                <c:pt idx="1043">
                  <c:v>146.4</c:v>
                </c:pt>
                <c:pt idx="1044">
                  <c:v>146.38999999999999</c:v>
                </c:pt>
                <c:pt idx="1045">
                  <c:v>146.38</c:v>
                </c:pt>
                <c:pt idx="1046">
                  <c:v>146.37</c:v>
                </c:pt>
                <c:pt idx="1047">
                  <c:v>146.37</c:v>
                </c:pt>
                <c:pt idx="1048">
                  <c:v>146.36000000000001</c:v>
                </c:pt>
                <c:pt idx="1049">
                  <c:v>146.35</c:v>
                </c:pt>
                <c:pt idx="1050">
                  <c:v>146.34</c:v>
                </c:pt>
                <c:pt idx="1051">
                  <c:v>146.33000000000001</c:v>
                </c:pt>
                <c:pt idx="1052">
                  <c:v>146.33000000000001</c:v>
                </c:pt>
                <c:pt idx="1053">
                  <c:v>146.32</c:v>
                </c:pt>
                <c:pt idx="1054">
                  <c:v>146.31</c:v>
                </c:pt>
                <c:pt idx="1055">
                  <c:v>146.30000000000001</c:v>
                </c:pt>
                <c:pt idx="1056">
                  <c:v>146.29</c:v>
                </c:pt>
                <c:pt idx="1057">
                  <c:v>146.28</c:v>
                </c:pt>
                <c:pt idx="1058">
                  <c:v>146.26</c:v>
                </c:pt>
                <c:pt idx="1059">
                  <c:v>146.25</c:v>
                </c:pt>
                <c:pt idx="1060">
                  <c:v>146.24</c:v>
                </c:pt>
                <c:pt idx="1061">
                  <c:v>146.22999999999999</c:v>
                </c:pt>
                <c:pt idx="1062">
                  <c:v>146.22</c:v>
                </c:pt>
                <c:pt idx="1063">
                  <c:v>146.21</c:v>
                </c:pt>
                <c:pt idx="1064">
                  <c:v>146.19999999999999</c:v>
                </c:pt>
                <c:pt idx="1065">
                  <c:v>146.19</c:v>
                </c:pt>
                <c:pt idx="1066">
                  <c:v>146.18</c:v>
                </c:pt>
                <c:pt idx="1067">
                  <c:v>146.16999999999999</c:v>
                </c:pt>
                <c:pt idx="1068">
                  <c:v>146.15</c:v>
                </c:pt>
                <c:pt idx="1069">
                  <c:v>146.13999999999999</c:v>
                </c:pt>
                <c:pt idx="1070">
                  <c:v>146.13</c:v>
                </c:pt>
                <c:pt idx="1071">
                  <c:v>146.12</c:v>
                </c:pt>
                <c:pt idx="1072">
                  <c:v>146.11000000000001</c:v>
                </c:pt>
                <c:pt idx="1073">
                  <c:v>146.09</c:v>
                </c:pt>
                <c:pt idx="1074">
                  <c:v>146.08000000000001</c:v>
                </c:pt>
                <c:pt idx="1075">
                  <c:v>146.07</c:v>
                </c:pt>
                <c:pt idx="1076">
                  <c:v>146.06</c:v>
                </c:pt>
                <c:pt idx="1077">
                  <c:v>146.05000000000001</c:v>
                </c:pt>
                <c:pt idx="1078">
                  <c:v>146.03</c:v>
                </c:pt>
                <c:pt idx="1079">
                  <c:v>146.02000000000001</c:v>
                </c:pt>
                <c:pt idx="1080">
                  <c:v>146.01</c:v>
                </c:pt>
                <c:pt idx="1081">
                  <c:v>145.99</c:v>
                </c:pt>
                <c:pt idx="1082">
                  <c:v>145.97999999999999</c:v>
                </c:pt>
                <c:pt idx="1083">
                  <c:v>145.97</c:v>
                </c:pt>
                <c:pt idx="1084">
                  <c:v>145.94999999999999</c:v>
                </c:pt>
                <c:pt idx="1085">
                  <c:v>145.93</c:v>
                </c:pt>
                <c:pt idx="1086">
                  <c:v>145.91999999999999</c:v>
                </c:pt>
                <c:pt idx="1087">
                  <c:v>145.9</c:v>
                </c:pt>
                <c:pt idx="1088">
                  <c:v>145.88999999999999</c:v>
                </c:pt>
                <c:pt idx="1089">
                  <c:v>145.87</c:v>
                </c:pt>
                <c:pt idx="1090">
                  <c:v>145.86000000000001</c:v>
                </c:pt>
                <c:pt idx="1091">
                  <c:v>145.84</c:v>
                </c:pt>
                <c:pt idx="1092">
                  <c:v>145.83000000000001</c:v>
                </c:pt>
                <c:pt idx="1093">
                  <c:v>145.81</c:v>
                </c:pt>
                <c:pt idx="1094">
                  <c:v>145.80000000000001</c:v>
                </c:pt>
                <c:pt idx="1095">
                  <c:v>145.78</c:v>
                </c:pt>
                <c:pt idx="1096">
                  <c:v>145.76</c:v>
                </c:pt>
                <c:pt idx="1097">
                  <c:v>145.74</c:v>
                </c:pt>
                <c:pt idx="1098">
                  <c:v>145.72999999999999</c:v>
                </c:pt>
                <c:pt idx="1099">
                  <c:v>145.71</c:v>
                </c:pt>
                <c:pt idx="1100">
                  <c:v>145.69</c:v>
                </c:pt>
                <c:pt idx="1101">
                  <c:v>145.66999999999999</c:v>
                </c:pt>
                <c:pt idx="1102">
                  <c:v>145.66</c:v>
                </c:pt>
                <c:pt idx="1103">
                  <c:v>145.63999999999999</c:v>
                </c:pt>
                <c:pt idx="1104">
                  <c:v>145.62</c:v>
                </c:pt>
                <c:pt idx="1105">
                  <c:v>145.6</c:v>
                </c:pt>
                <c:pt idx="1106">
                  <c:v>145.58000000000001</c:v>
                </c:pt>
                <c:pt idx="1107">
                  <c:v>145.56</c:v>
                </c:pt>
                <c:pt idx="1108">
                  <c:v>145.54</c:v>
                </c:pt>
                <c:pt idx="1109">
                  <c:v>145.53</c:v>
                </c:pt>
                <c:pt idx="1110">
                  <c:v>145.51</c:v>
                </c:pt>
                <c:pt idx="1111">
                  <c:v>145.49</c:v>
                </c:pt>
                <c:pt idx="1112">
                  <c:v>145.47</c:v>
                </c:pt>
                <c:pt idx="1113">
                  <c:v>145.44999999999999</c:v>
                </c:pt>
                <c:pt idx="1114">
                  <c:v>145.43</c:v>
                </c:pt>
                <c:pt idx="1115">
                  <c:v>145.41</c:v>
                </c:pt>
                <c:pt idx="1116">
                  <c:v>145.38999999999999</c:v>
                </c:pt>
                <c:pt idx="1117">
                  <c:v>145.37</c:v>
                </c:pt>
                <c:pt idx="1118">
                  <c:v>145.35</c:v>
                </c:pt>
                <c:pt idx="1119">
                  <c:v>145.33000000000001</c:v>
                </c:pt>
                <c:pt idx="1120">
                  <c:v>145.31</c:v>
                </c:pt>
                <c:pt idx="1121">
                  <c:v>145.28</c:v>
                </c:pt>
                <c:pt idx="1122">
                  <c:v>145.26</c:v>
                </c:pt>
                <c:pt idx="1123">
                  <c:v>145.24</c:v>
                </c:pt>
                <c:pt idx="1124">
                  <c:v>145.22</c:v>
                </c:pt>
                <c:pt idx="1125">
                  <c:v>145.19</c:v>
                </c:pt>
                <c:pt idx="1126">
                  <c:v>145.16999999999999</c:v>
                </c:pt>
                <c:pt idx="1127">
                  <c:v>145.15</c:v>
                </c:pt>
                <c:pt idx="1128">
                  <c:v>145.13</c:v>
                </c:pt>
                <c:pt idx="1129">
                  <c:v>145.11000000000001</c:v>
                </c:pt>
                <c:pt idx="1130">
                  <c:v>145.08000000000001</c:v>
                </c:pt>
                <c:pt idx="1131">
                  <c:v>145.06</c:v>
                </c:pt>
                <c:pt idx="1132">
                  <c:v>145.03</c:v>
                </c:pt>
                <c:pt idx="1133">
                  <c:v>145.01</c:v>
                </c:pt>
                <c:pt idx="1134">
                  <c:v>144.97999999999999</c:v>
                </c:pt>
                <c:pt idx="1135">
                  <c:v>144.96</c:v>
                </c:pt>
                <c:pt idx="1136">
                  <c:v>144.94</c:v>
                </c:pt>
                <c:pt idx="1137">
                  <c:v>144.91</c:v>
                </c:pt>
                <c:pt idx="1138">
                  <c:v>144.88999999999999</c:v>
                </c:pt>
                <c:pt idx="1139">
                  <c:v>144.86000000000001</c:v>
                </c:pt>
                <c:pt idx="1140">
                  <c:v>144.84</c:v>
                </c:pt>
                <c:pt idx="1141">
                  <c:v>144.81</c:v>
                </c:pt>
                <c:pt idx="1142">
                  <c:v>144.78</c:v>
                </c:pt>
                <c:pt idx="1143">
                  <c:v>144.76</c:v>
                </c:pt>
                <c:pt idx="1144">
                  <c:v>144.72999999999999</c:v>
                </c:pt>
                <c:pt idx="1145">
                  <c:v>144.69999999999999</c:v>
                </c:pt>
                <c:pt idx="1146">
                  <c:v>144.66999999999999</c:v>
                </c:pt>
                <c:pt idx="1147">
                  <c:v>144.65</c:v>
                </c:pt>
                <c:pt idx="1148">
                  <c:v>144.62</c:v>
                </c:pt>
                <c:pt idx="1149">
                  <c:v>144.59</c:v>
                </c:pt>
                <c:pt idx="1150">
                  <c:v>144.56</c:v>
                </c:pt>
                <c:pt idx="1151">
                  <c:v>144.54</c:v>
                </c:pt>
                <c:pt idx="1152">
                  <c:v>144.51</c:v>
                </c:pt>
                <c:pt idx="1153">
                  <c:v>144.47999999999999</c:v>
                </c:pt>
                <c:pt idx="1154">
                  <c:v>144.44999999999999</c:v>
                </c:pt>
                <c:pt idx="1155">
                  <c:v>144.41999999999999</c:v>
                </c:pt>
                <c:pt idx="1156">
                  <c:v>144.38999999999999</c:v>
                </c:pt>
                <c:pt idx="1157">
                  <c:v>144.36000000000001</c:v>
                </c:pt>
                <c:pt idx="1158">
                  <c:v>144.33000000000001</c:v>
                </c:pt>
                <c:pt idx="1159">
                  <c:v>144.30000000000001</c:v>
                </c:pt>
                <c:pt idx="1160">
                  <c:v>144.27000000000001</c:v>
                </c:pt>
                <c:pt idx="1161">
                  <c:v>144.24</c:v>
                </c:pt>
                <c:pt idx="1162">
                  <c:v>144.21</c:v>
                </c:pt>
                <c:pt idx="1163">
                  <c:v>144.18</c:v>
                </c:pt>
                <c:pt idx="1164">
                  <c:v>144.15</c:v>
                </c:pt>
                <c:pt idx="1165">
                  <c:v>144.11000000000001</c:v>
                </c:pt>
                <c:pt idx="1166">
                  <c:v>144.08000000000001</c:v>
                </c:pt>
                <c:pt idx="1167">
                  <c:v>144.05000000000001</c:v>
                </c:pt>
                <c:pt idx="1168">
                  <c:v>144.01</c:v>
                </c:pt>
                <c:pt idx="1169">
                  <c:v>143.97999999999999</c:v>
                </c:pt>
                <c:pt idx="1170">
                  <c:v>143.94999999999999</c:v>
                </c:pt>
                <c:pt idx="1171">
                  <c:v>143.91</c:v>
                </c:pt>
                <c:pt idx="1172">
                  <c:v>143.88</c:v>
                </c:pt>
                <c:pt idx="1173">
                  <c:v>143.85</c:v>
                </c:pt>
                <c:pt idx="1174">
                  <c:v>143.81</c:v>
                </c:pt>
                <c:pt idx="1175">
                  <c:v>143.77000000000001</c:v>
                </c:pt>
                <c:pt idx="1176">
                  <c:v>143.74</c:v>
                </c:pt>
                <c:pt idx="1177">
                  <c:v>143.69999999999999</c:v>
                </c:pt>
                <c:pt idx="1178">
                  <c:v>143.66999999999999</c:v>
                </c:pt>
                <c:pt idx="1179">
                  <c:v>143.63</c:v>
                </c:pt>
                <c:pt idx="1180">
                  <c:v>143.59</c:v>
                </c:pt>
                <c:pt idx="1181">
                  <c:v>143.55000000000001</c:v>
                </c:pt>
                <c:pt idx="1182">
                  <c:v>143.51</c:v>
                </c:pt>
                <c:pt idx="1183">
                  <c:v>143.47</c:v>
                </c:pt>
                <c:pt idx="1184">
                  <c:v>143.44</c:v>
                </c:pt>
                <c:pt idx="1185">
                  <c:v>143.4</c:v>
                </c:pt>
                <c:pt idx="1186">
                  <c:v>143.36000000000001</c:v>
                </c:pt>
                <c:pt idx="1187">
                  <c:v>143.32</c:v>
                </c:pt>
                <c:pt idx="1188">
                  <c:v>143.28</c:v>
                </c:pt>
                <c:pt idx="1189">
                  <c:v>143.24</c:v>
                </c:pt>
                <c:pt idx="1190">
                  <c:v>143.19999999999999</c:v>
                </c:pt>
                <c:pt idx="1191">
                  <c:v>143.15</c:v>
                </c:pt>
                <c:pt idx="1192">
                  <c:v>143.11000000000001</c:v>
                </c:pt>
                <c:pt idx="1193">
                  <c:v>143.07</c:v>
                </c:pt>
                <c:pt idx="1194">
                  <c:v>143.03</c:v>
                </c:pt>
                <c:pt idx="1195">
                  <c:v>142.99</c:v>
                </c:pt>
                <c:pt idx="1196">
                  <c:v>142.94</c:v>
                </c:pt>
                <c:pt idx="1197">
                  <c:v>142.9</c:v>
                </c:pt>
                <c:pt idx="1198">
                  <c:v>142.85</c:v>
                </c:pt>
                <c:pt idx="1199">
                  <c:v>142.81</c:v>
                </c:pt>
                <c:pt idx="1200">
                  <c:v>142.76</c:v>
                </c:pt>
                <c:pt idx="1201">
                  <c:v>142.72</c:v>
                </c:pt>
                <c:pt idx="1202">
                  <c:v>142.66999999999999</c:v>
                </c:pt>
                <c:pt idx="1203">
                  <c:v>142.62</c:v>
                </c:pt>
                <c:pt idx="1204">
                  <c:v>142.58000000000001</c:v>
                </c:pt>
                <c:pt idx="1205">
                  <c:v>142.53</c:v>
                </c:pt>
                <c:pt idx="1206">
                  <c:v>142.47999999999999</c:v>
                </c:pt>
                <c:pt idx="1207">
                  <c:v>142.44</c:v>
                </c:pt>
                <c:pt idx="1208">
                  <c:v>142.38999999999999</c:v>
                </c:pt>
                <c:pt idx="1209">
                  <c:v>142.34</c:v>
                </c:pt>
                <c:pt idx="1210">
                  <c:v>142.29</c:v>
                </c:pt>
                <c:pt idx="1211">
                  <c:v>142.22999999999999</c:v>
                </c:pt>
                <c:pt idx="1212">
                  <c:v>142.18</c:v>
                </c:pt>
                <c:pt idx="1213">
                  <c:v>142.13</c:v>
                </c:pt>
                <c:pt idx="1214">
                  <c:v>142.08000000000001</c:v>
                </c:pt>
                <c:pt idx="1215">
                  <c:v>142.03</c:v>
                </c:pt>
                <c:pt idx="1216">
                  <c:v>141.97999999999999</c:v>
                </c:pt>
                <c:pt idx="1217">
                  <c:v>141.91999999999999</c:v>
                </c:pt>
                <c:pt idx="1218">
                  <c:v>141.87</c:v>
                </c:pt>
                <c:pt idx="1219">
                  <c:v>141.81</c:v>
                </c:pt>
                <c:pt idx="1220">
                  <c:v>141.75</c:v>
                </c:pt>
                <c:pt idx="1221">
                  <c:v>141.69999999999999</c:v>
                </c:pt>
                <c:pt idx="1222">
                  <c:v>141.63999999999999</c:v>
                </c:pt>
                <c:pt idx="1223">
                  <c:v>141.58000000000001</c:v>
                </c:pt>
                <c:pt idx="1224">
                  <c:v>141.52000000000001</c:v>
                </c:pt>
                <c:pt idx="1225">
                  <c:v>141.46</c:v>
                </c:pt>
                <c:pt idx="1226">
                  <c:v>141.4</c:v>
                </c:pt>
                <c:pt idx="1227">
                  <c:v>141.34</c:v>
                </c:pt>
                <c:pt idx="1228">
                  <c:v>141.28</c:v>
                </c:pt>
                <c:pt idx="1229">
                  <c:v>141.21</c:v>
                </c:pt>
                <c:pt idx="1230">
                  <c:v>141.15</c:v>
                </c:pt>
                <c:pt idx="1231">
                  <c:v>141.08000000000001</c:v>
                </c:pt>
                <c:pt idx="1232">
                  <c:v>141.01</c:v>
                </c:pt>
                <c:pt idx="1233">
                  <c:v>140.94</c:v>
                </c:pt>
                <c:pt idx="1234">
                  <c:v>140.86000000000001</c:v>
                </c:pt>
                <c:pt idx="1235">
                  <c:v>140.78</c:v>
                </c:pt>
                <c:pt idx="1236">
                  <c:v>140.62</c:v>
                </c:pt>
                <c:pt idx="1237">
                  <c:v>139.85</c:v>
                </c:pt>
                <c:pt idx="1238">
                  <c:v>137.47</c:v>
                </c:pt>
                <c:pt idx="1239">
                  <c:v>134.35</c:v>
                </c:pt>
                <c:pt idx="1240">
                  <c:v>132.19</c:v>
                </c:pt>
                <c:pt idx="1241">
                  <c:v>131.16999999999999</c:v>
                </c:pt>
                <c:pt idx="1242">
                  <c:v>130.69999999999999</c:v>
                </c:pt>
                <c:pt idx="1243">
                  <c:v>130.37</c:v>
                </c:pt>
                <c:pt idx="1244">
                  <c:v>130.09</c:v>
                </c:pt>
                <c:pt idx="1245">
                  <c:v>129.83000000000001</c:v>
                </c:pt>
                <c:pt idx="1246">
                  <c:v>129.57</c:v>
                </c:pt>
                <c:pt idx="1247">
                  <c:v>129.31</c:v>
                </c:pt>
                <c:pt idx="1248">
                  <c:v>129.04</c:v>
                </c:pt>
                <c:pt idx="1249">
                  <c:v>128.75</c:v>
                </c:pt>
                <c:pt idx="1250">
                  <c:v>128.43</c:v>
                </c:pt>
                <c:pt idx="1251">
                  <c:v>128.11000000000001</c:v>
                </c:pt>
                <c:pt idx="1252">
                  <c:v>127.8</c:v>
                </c:pt>
                <c:pt idx="1253">
                  <c:v>127.51</c:v>
                </c:pt>
                <c:pt idx="1254">
                  <c:v>127.25</c:v>
                </c:pt>
                <c:pt idx="1255">
                  <c:v>126.99</c:v>
                </c:pt>
                <c:pt idx="1256">
                  <c:v>126.75</c:v>
                </c:pt>
                <c:pt idx="1257">
                  <c:v>126.5</c:v>
                </c:pt>
                <c:pt idx="1258">
                  <c:v>126.25</c:v>
                </c:pt>
                <c:pt idx="1259">
                  <c:v>126.01</c:v>
                </c:pt>
                <c:pt idx="1260">
                  <c:v>125.78</c:v>
                </c:pt>
                <c:pt idx="1261">
                  <c:v>125.54</c:v>
                </c:pt>
                <c:pt idx="1262">
                  <c:v>125.28</c:v>
                </c:pt>
                <c:pt idx="1263">
                  <c:v>125.04</c:v>
                </c:pt>
                <c:pt idx="1264">
                  <c:v>124.82</c:v>
                </c:pt>
                <c:pt idx="1265">
                  <c:v>124.62</c:v>
                </c:pt>
                <c:pt idx="1266">
                  <c:v>124.41</c:v>
                </c:pt>
                <c:pt idx="1267">
                  <c:v>124.18</c:v>
                </c:pt>
                <c:pt idx="1268">
                  <c:v>123.96</c:v>
                </c:pt>
                <c:pt idx="1269">
                  <c:v>123.74</c:v>
                </c:pt>
                <c:pt idx="1270">
                  <c:v>123.53</c:v>
                </c:pt>
                <c:pt idx="1271">
                  <c:v>123.3</c:v>
                </c:pt>
                <c:pt idx="1272">
                  <c:v>123.09</c:v>
                </c:pt>
                <c:pt idx="1273">
                  <c:v>122.89</c:v>
                </c:pt>
                <c:pt idx="1274">
                  <c:v>122.7</c:v>
                </c:pt>
                <c:pt idx="1275">
                  <c:v>122.53</c:v>
                </c:pt>
                <c:pt idx="1276">
                  <c:v>122.34</c:v>
                </c:pt>
                <c:pt idx="1277">
                  <c:v>122.16</c:v>
                </c:pt>
                <c:pt idx="1278">
                  <c:v>121.97</c:v>
                </c:pt>
                <c:pt idx="1279">
                  <c:v>121.79</c:v>
                </c:pt>
                <c:pt idx="1280">
                  <c:v>121.61</c:v>
                </c:pt>
                <c:pt idx="1281">
                  <c:v>121.43</c:v>
                </c:pt>
                <c:pt idx="1282">
                  <c:v>121.25</c:v>
                </c:pt>
                <c:pt idx="1283">
                  <c:v>121.07</c:v>
                </c:pt>
                <c:pt idx="1284">
                  <c:v>120.89</c:v>
                </c:pt>
                <c:pt idx="1285">
                  <c:v>120.71</c:v>
                </c:pt>
                <c:pt idx="1286">
                  <c:v>120.53</c:v>
                </c:pt>
                <c:pt idx="1287">
                  <c:v>120.36</c:v>
                </c:pt>
                <c:pt idx="1288">
                  <c:v>120.19</c:v>
                </c:pt>
                <c:pt idx="1289">
                  <c:v>120.02</c:v>
                </c:pt>
                <c:pt idx="1290">
                  <c:v>119.85</c:v>
                </c:pt>
                <c:pt idx="1291">
                  <c:v>119.67</c:v>
                </c:pt>
                <c:pt idx="1292">
                  <c:v>119.5</c:v>
                </c:pt>
                <c:pt idx="1293">
                  <c:v>119.32</c:v>
                </c:pt>
                <c:pt idx="1294">
                  <c:v>119.15</c:v>
                </c:pt>
                <c:pt idx="1295">
                  <c:v>118.97</c:v>
                </c:pt>
                <c:pt idx="1296">
                  <c:v>118.79</c:v>
                </c:pt>
                <c:pt idx="1297">
                  <c:v>118.6</c:v>
                </c:pt>
                <c:pt idx="1298">
                  <c:v>118.41</c:v>
                </c:pt>
                <c:pt idx="1299">
                  <c:v>118.24</c:v>
                </c:pt>
                <c:pt idx="1300">
                  <c:v>118.07</c:v>
                </c:pt>
                <c:pt idx="1301">
                  <c:v>117.9</c:v>
                </c:pt>
                <c:pt idx="1302">
                  <c:v>117.73</c:v>
                </c:pt>
                <c:pt idx="1303">
                  <c:v>117.55</c:v>
                </c:pt>
                <c:pt idx="1304">
                  <c:v>117.38</c:v>
                </c:pt>
                <c:pt idx="1305">
                  <c:v>117.18</c:v>
                </c:pt>
                <c:pt idx="1306">
                  <c:v>116.99</c:v>
                </c:pt>
                <c:pt idx="1307">
                  <c:v>116.8</c:v>
                </c:pt>
                <c:pt idx="1308">
                  <c:v>116.61</c:v>
                </c:pt>
                <c:pt idx="1309">
                  <c:v>116.42</c:v>
                </c:pt>
                <c:pt idx="1310">
                  <c:v>116.17</c:v>
                </c:pt>
                <c:pt idx="1311">
                  <c:v>115.57</c:v>
                </c:pt>
                <c:pt idx="1312">
                  <c:v>114.14</c:v>
                </c:pt>
                <c:pt idx="1313">
                  <c:v>112.55</c:v>
                </c:pt>
                <c:pt idx="1314">
                  <c:v>111.22</c:v>
                </c:pt>
                <c:pt idx="1315">
                  <c:v>110.11</c:v>
                </c:pt>
                <c:pt idx="1316">
                  <c:v>109.23</c:v>
                </c:pt>
                <c:pt idx="1317">
                  <c:v>108.5</c:v>
                </c:pt>
                <c:pt idx="1318">
                  <c:v>107.78</c:v>
                </c:pt>
                <c:pt idx="1319">
                  <c:v>107.08</c:v>
                </c:pt>
                <c:pt idx="1320">
                  <c:v>106.48</c:v>
                </c:pt>
                <c:pt idx="1321">
                  <c:v>105.97</c:v>
                </c:pt>
                <c:pt idx="1322">
                  <c:v>105.52</c:v>
                </c:pt>
                <c:pt idx="1323">
                  <c:v>105.12</c:v>
                </c:pt>
                <c:pt idx="1324">
                  <c:v>104.72</c:v>
                </c:pt>
                <c:pt idx="1325">
                  <c:v>104.34</c:v>
                </c:pt>
                <c:pt idx="1326">
                  <c:v>103.98</c:v>
                </c:pt>
                <c:pt idx="1327">
                  <c:v>103.67</c:v>
                </c:pt>
                <c:pt idx="1328">
                  <c:v>103.39</c:v>
                </c:pt>
                <c:pt idx="1329">
                  <c:v>103.11</c:v>
                </c:pt>
                <c:pt idx="1330">
                  <c:v>102.84</c:v>
                </c:pt>
                <c:pt idx="1331">
                  <c:v>102.57</c:v>
                </c:pt>
                <c:pt idx="1332">
                  <c:v>102.29</c:v>
                </c:pt>
                <c:pt idx="1333">
                  <c:v>102</c:v>
                </c:pt>
                <c:pt idx="1334">
                  <c:v>101.73</c:v>
                </c:pt>
                <c:pt idx="1335">
                  <c:v>101.49</c:v>
                </c:pt>
                <c:pt idx="1336">
                  <c:v>101.24</c:v>
                </c:pt>
                <c:pt idx="1337">
                  <c:v>100.98</c:v>
                </c:pt>
                <c:pt idx="1338">
                  <c:v>100.72</c:v>
                </c:pt>
                <c:pt idx="1339">
                  <c:v>100.45</c:v>
                </c:pt>
                <c:pt idx="1340">
                  <c:v>100.19</c:v>
                </c:pt>
                <c:pt idx="1341">
                  <c:v>99.93</c:v>
                </c:pt>
                <c:pt idx="1342">
                  <c:v>99.65</c:v>
                </c:pt>
                <c:pt idx="1343">
                  <c:v>99.38</c:v>
                </c:pt>
                <c:pt idx="1344">
                  <c:v>99.13</c:v>
                </c:pt>
                <c:pt idx="1345">
                  <c:v>98.89</c:v>
                </c:pt>
                <c:pt idx="1346">
                  <c:v>98.65</c:v>
                </c:pt>
                <c:pt idx="1347">
                  <c:v>98.38</c:v>
                </c:pt>
                <c:pt idx="1348">
                  <c:v>98.12</c:v>
                </c:pt>
                <c:pt idx="1349">
                  <c:v>97.85</c:v>
                </c:pt>
                <c:pt idx="1350">
                  <c:v>97.57</c:v>
                </c:pt>
                <c:pt idx="1351">
                  <c:v>97.29</c:v>
                </c:pt>
                <c:pt idx="1352">
                  <c:v>97.02</c:v>
                </c:pt>
                <c:pt idx="1353">
                  <c:v>96.76</c:v>
                </c:pt>
                <c:pt idx="1354">
                  <c:v>96.5</c:v>
                </c:pt>
                <c:pt idx="1355">
                  <c:v>96.24</c:v>
                </c:pt>
                <c:pt idx="1356">
                  <c:v>95.97</c:v>
                </c:pt>
                <c:pt idx="1357">
                  <c:v>95.68</c:v>
                </c:pt>
                <c:pt idx="1358">
                  <c:v>95.37</c:v>
                </c:pt>
                <c:pt idx="1359">
                  <c:v>95.05</c:v>
                </c:pt>
                <c:pt idx="1360">
                  <c:v>94.71</c:v>
                </c:pt>
                <c:pt idx="1361">
                  <c:v>94.38</c:v>
                </c:pt>
                <c:pt idx="1362">
                  <c:v>94.07</c:v>
                </c:pt>
                <c:pt idx="1363">
                  <c:v>93.78</c:v>
                </c:pt>
                <c:pt idx="1364">
                  <c:v>93.5</c:v>
                </c:pt>
                <c:pt idx="1365">
                  <c:v>93.24</c:v>
                </c:pt>
                <c:pt idx="1366">
                  <c:v>92.98</c:v>
                </c:pt>
                <c:pt idx="1367">
                  <c:v>92.74</c:v>
                </c:pt>
                <c:pt idx="1368">
                  <c:v>92.49</c:v>
                </c:pt>
                <c:pt idx="1369">
                  <c:v>92.21</c:v>
                </c:pt>
                <c:pt idx="1370">
                  <c:v>91.92</c:v>
                </c:pt>
                <c:pt idx="1371">
                  <c:v>91.64</c:v>
                </c:pt>
                <c:pt idx="1372">
                  <c:v>91.36</c:v>
                </c:pt>
                <c:pt idx="1373">
                  <c:v>91.08</c:v>
                </c:pt>
                <c:pt idx="1374">
                  <c:v>90.78</c:v>
                </c:pt>
                <c:pt idx="1375">
                  <c:v>90.46</c:v>
                </c:pt>
                <c:pt idx="1376">
                  <c:v>90.13</c:v>
                </c:pt>
                <c:pt idx="1377">
                  <c:v>89.81</c:v>
                </c:pt>
                <c:pt idx="1378">
                  <c:v>89.51</c:v>
                </c:pt>
                <c:pt idx="1379">
                  <c:v>89.22</c:v>
                </c:pt>
                <c:pt idx="1380">
                  <c:v>88.95</c:v>
                </c:pt>
                <c:pt idx="1381">
                  <c:v>88.7</c:v>
                </c:pt>
                <c:pt idx="1382">
                  <c:v>88.47</c:v>
                </c:pt>
                <c:pt idx="1383">
                  <c:v>88.23</c:v>
                </c:pt>
                <c:pt idx="1384">
                  <c:v>87.98</c:v>
                </c:pt>
                <c:pt idx="1385">
                  <c:v>87.72</c:v>
                </c:pt>
                <c:pt idx="1386">
                  <c:v>87.45</c:v>
                </c:pt>
                <c:pt idx="1387">
                  <c:v>87.19</c:v>
                </c:pt>
                <c:pt idx="1388">
                  <c:v>86.94</c:v>
                </c:pt>
                <c:pt idx="1389">
                  <c:v>86.67</c:v>
                </c:pt>
                <c:pt idx="1390">
                  <c:v>86.32</c:v>
                </c:pt>
                <c:pt idx="1391">
                  <c:v>85.89</c:v>
                </c:pt>
                <c:pt idx="1392">
                  <c:v>85.41</c:v>
                </c:pt>
                <c:pt idx="1393">
                  <c:v>84.96</c:v>
                </c:pt>
                <c:pt idx="1394">
                  <c:v>84.53</c:v>
                </c:pt>
                <c:pt idx="1395">
                  <c:v>84.11</c:v>
                </c:pt>
                <c:pt idx="1396">
                  <c:v>83.76</c:v>
                </c:pt>
                <c:pt idx="1397">
                  <c:v>83.47</c:v>
                </c:pt>
                <c:pt idx="1398">
                  <c:v>83.23</c:v>
                </c:pt>
                <c:pt idx="1399">
                  <c:v>82.98</c:v>
                </c:pt>
                <c:pt idx="1400">
                  <c:v>82.78</c:v>
                </c:pt>
                <c:pt idx="1401">
                  <c:v>82.63</c:v>
                </c:pt>
                <c:pt idx="1402">
                  <c:v>82.52</c:v>
                </c:pt>
                <c:pt idx="1403">
                  <c:v>82.41</c:v>
                </c:pt>
                <c:pt idx="1404">
                  <c:v>82.32</c:v>
                </c:pt>
                <c:pt idx="1405">
                  <c:v>82.23</c:v>
                </c:pt>
                <c:pt idx="1406">
                  <c:v>82.14</c:v>
                </c:pt>
                <c:pt idx="1407">
                  <c:v>82.05</c:v>
                </c:pt>
                <c:pt idx="1408">
                  <c:v>81.96</c:v>
                </c:pt>
                <c:pt idx="1409">
                  <c:v>81.87</c:v>
                </c:pt>
                <c:pt idx="1410">
                  <c:v>81.790000000000006</c:v>
                </c:pt>
                <c:pt idx="1411">
                  <c:v>81.709999999999994</c:v>
                </c:pt>
                <c:pt idx="1412">
                  <c:v>81.63</c:v>
                </c:pt>
                <c:pt idx="1413">
                  <c:v>81.55</c:v>
                </c:pt>
                <c:pt idx="1414">
                  <c:v>81.47</c:v>
                </c:pt>
                <c:pt idx="1415">
                  <c:v>81.38</c:v>
                </c:pt>
                <c:pt idx="1416">
                  <c:v>81.3</c:v>
                </c:pt>
                <c:pt idx="1417">
                  <c:v>81.22</c:v>
                </c:pt>
                <c:pt idx="1418">
                  <c:v>81.150000000000006</c:v>
                </c:pt>
                <c:pt idx="1419">
                  <c:v>81.069999999999993</c:v>
                </c:pt>
                <c:pt idx="1420">
                  <c:v>80.97</c:v>
                </c:pt>
                <c:pt idx="1421">
                  <c:v>80.87</c:v>
                </c:pt>
                <c:pt idx="1422">
                  <c:v>80.77</c:v>
                </c:pt>
                <c:pt idx="1423">
                  <c:v>80.67</c:v>
                </c:pt>
                <c:pt idx="1424">
                  <c:v>80.569999999999993</c:v>
                </c:pt>
                <c:pt idx="1425">
                  <c:v>80.48</c:v>
                </c:pt>
                <c:pt idx="1426">
                  <c:v>80.38</c:v>
                </c:pt>
                <c:pt idx="1427">
                  <c:v>80.290000000000006</c:v>
                </c:pt>
                <c:pt idx="1428">
                  <c:v>80.209999999999994</c:v>
                </c:pt>
                <c:pt idx="1429">
                  <c:v>80.12</c:v>
                </c:pt>
                <c:pt idx="1430">
                  <c:v>80.040000000000006</c:v>
                </c:pt>
                <c:pt idx="1431">
                  <c:v>79.97</c:v>
                </c:pt>
                <c:pt idx="1432">
                  <c:v>79.89</c:v>
                </c:pt>
                <c:pt idx="1433">
                  <c:v>79.81</c:v>
                </c:pt>
                <c:pt idx="1434">
                  <c:v>79.73</c:v>
                </c:pt>
                <c:pt idx="1435">
                  <c:v>79.650000000000006</c:v>
                </c:pt>
                <c:pt idx="1436">
                  <c:v>79.56</c:v>
                </c:pt>
                <c:pt idx="1437">
                  <c:v>79.48</c:v>
                </c:pt>
                <c:pt idx="1438">
                  <c:v>79.38</c:v>
                </c:pt>
                <c:pt idx="1439">
                  <c:v>79.28</c:v>
                </c:pt>
                <c:pt idx="1440">
                  <c:v>79.19</c:v>
                </c:pt>
                <c:pt idx="1441">
                  <c:v>79.099999999999994</c:v>
                </c:pt>
                <c:pt idx="1442">
                  <c:v>79</c:v>
                </c:pt>
                <c:pt idx="1443">
                  <c:v>78.91</c:v>
                </c:pt>
                <c:pt idx="1444">
                  <c:v>78.83</c:v>
                </c:pt>
                <c:pt idx="1445">
                  <c:v>78.760000000000005</c:v>
                </c:pt>
                <c:pt idx="1446">
                  <c:v>78.7</c:v>
                </c:pt>
                <c:pt idx="1447">
                  <c:v>78.63</c:v>
                </c:pt>
                <c:pt idx="1448">
                  <c:v>78.569999999999993</c:v>
                </c:pt>
                <c:pt idx="1449">
                  <c:v>78.5</c:v>
                </c:pt>
                <c:pt idx="1450">
                  <c:v>78.430000000000007</c:v>
                </c:pt>
                <c:pt idx="1451">
                  <c:v>78.37</c:v>
                </c:pt>
                <c:pt idx="1452">
                  <c:v>78.3</c:v>
                </c:pt>
                <c:pt idx="1453">
                  <c:v>78.22</c:v>
                </c:pt>
                <c:pt idx="1454">
                  <c:v>78.13</c:v>
                </c:pt>
                <c:pt idx="1455">
                  <c:v>78.05</c:v>
                </c:pt>
                <c:pt idx="1456">
                  <c:v>77.98</c:v>
                </c:pt>
                <c:pt idx="1457">
                  <c:v>77.900000000000006</c:v>
                </c:pt>
                <c:pt idx="1458">
                  <c:v>77.83</c:v>
                </c:pt>
                <c:pt idx="1459">
                  <c:v>77.75</c:v>
                </c:pt>
                <c:pt idx="1460">
                  <c:v>77.67</c:v>
                </c:pt>
                <c:pt idx="1461">
                  <c:v>77.59</c:v>
                </c:pt>
                <c:pt idx="1462">
                  <c:v>77.510000000000005</c:v>
                </c:pt>
                <c:pt idx="1463">
                  <c:v>77.430000000000007</c:v>
                </c:pt>
                <c:pt idx="1464">
                  <c:v>77.34</c:v>
                </c:pt>
                <c:pt idx="1465">
                  <c:v>77.239999999999995</c:v>
                </c:pt>
                <c:pt idx="1466">
                  <c:v>77.14</c:v>
                </c:pt>
                <c:pt idx="1467">
                  <c:v>77.05</c:v>
                </c:pt>
                <c:pt idx="1468">
                  <c:v>76.959999999999994</c:v>
                </c:pt>
                <c:pt idx="1469">
                  <c:v>76.87</c:v>
                </c:pt>
                <c:pt idx="1470">
                  <c:v>76.78</c:v>
                </c:pt>
                <c:pt idx="1471">
                  <c:v>76.69</c:v>
                </c:pt>
                <c:pt idx="1472">
                  <c:v>76.59</c:v>
                </c:pt>
                <c:pt idx="1473">
                  <c:v>76.489999999999995</c:v>
                </c:pt>
                <c:pt idx="1474">
                  <c:v>76.39</c:v>
                </c:pt>
                <c:pt idx="1475">
                  <c:v>76.290000000000006</c:v>
                </c:pt>
                <c:pt idx="1476">
                  <c:v>76.209999999999994</c:v>
                </c:pt>
                <c:pt idx="1477">
                  <c:v>76.13</c:v>
                </c:pt>
                <c:pt idx="1478">
                  <c:v>76.05</c:v>
                </c:pt>
                <c:pt idx="1479">
                  <c:v>75.98</c:v>
                </c:pt>
                <c:pt idx="1480">
                  <c:v>75.900000000000006</c:v>
                </c:pt>
                <c:pt idx="1481">
                  <c:v>75.83</c:v>
                </c:pt>
                <c:pt idx="1482">
                  <c:v>75.75</c:v>
                </c:pt>
                <c:pt idx="1483">
                  <c:v>75.67</c:v>
                </c:pt>
                <c:pt idx="1484">
                  <c:v>75.59</c:v>
                </c:pt>
                <c:pt idx="1485">
                  <c:v>75.5</c:v>
                </c:pt>
                <c:pt idx="1486">
                  <c:v>75.42</c:v>
                </c:pt>
                <c:pt idx="1487">
                  <c:v>75.33</c:v>
                </c:pt>
                <c:pt idx="1488">
                  <c:v>75.239999999999995</c:v>
                </c:pt>
                <c:pt idx="1489">
                  <c:v>75.150000000000006</c:v>
                </c:pt>
                <c:pt idx="1490">
                  <c:v>75.06</c:v>
                </c:pt>
                <c:pt idx="1491">
                  <c:v>74.959999999999994</c:v>
                </c:pt>
                <c:pt idx="1492">
                  <c:v>74.86</c:v>
                </c:pt>
                <c:pt idx="1493">
                  <c:v>74.760000000000005</c:v>
                </c:pt>
                <c:pt idx="1494">
                  <c:v>74.66</c:v>
                </c:pt>
                <c:pt idx="1495">
                  <c:v>74.55</c:v>
                </c:pt>
                <c:pt idx="1496">
                  <c:v>74.39</c:v>
                </c:pt>
                <c:pt idx="1497">
                  <c:v>74.14</c:v>
                </c:pt>
                <c:pt idx="1498">
                  <c:v>73.900000000000006</c:v>
                </c:pt>
                <c:pt idx="1499">
                  <c:v>73.72</c:v>
                </c:pt>
                <c:pt idx="1500">
                  <c:v>73.59</c:v>
                </c:pt>
                <c:pt idx="1501">
                  <c:v>73.48</c:v>
                </c:pt>
                <c:pt idx="1502">
                  <c:v>73.38</c:v>
                </c:pt>
                <c:pt idx="1503">
                  <c:v>73.3</c:v>
                </c:pt>
                <c:pt idx="1504">
                  <c:v>73.22</c:v>
                </c:pt>
                <c:pt idx="1505">
                  <c:v>73.13</c:v>
                </c:pt>
                <c:pt idx="1506">
                  <c:v>73.040000000000006</c:v>
                </c:pt>
                <c:pt idx="1507">
                  <c:v>72.959999999999994</c:v>
                </c:pt>
                <c:pt idx="1508">
                  <c:v>72.89</c:v>
                </c:pt>
                <c:pt idx="1509">
                  <c:v>72.81</c:v>
                </c:pt>
                <c:pt idx="1510">
                  <c:v>72.739999999999995</c:v>
                </c:pt>
                <c:pt idx="1511">
                  <c:v>72.67</c:v>
                </c:pt>
                <c:pt idx="1512">
                  <c:v>72.59</c:v>
                </c:pt>
                <c:pt idx="1513">
                  <c:v>72.510000000000005</c:v>
                </c:pt>
                <c:pt idx="1514">
                  <c:v>72.430000000000007</c:v>
                </c:pt>
                <c:pt idx="1515">
                  <c:v>72.36</c:v>
                </c:pt>
                <c:pt idx="1516">
                  <c:v>72.28</c:v>
                </c:pt>
                <c:pt idx="1517">
                  <c:v>72.2</c:v>
                </c:pt>
                <c:pt idx="1518">
                  <c:v>72.099999999999994</c:v>
                </c:pt>
                <c:pt idx="1519">
                  <c:v>72</c:v>
                </c:pt>
                <c:pt idx="1520">
                  <c:v>71.89</c:v>
                </c:pt>
                <c:pt idx="1521">
                  <c:v>71.77</c:v>
                </c:pt>
                <c:pt idx="1522">
                  <c:v>71.66</c:v>
                </c:pt>
                <c:pt idx="1523">
                  <c:v>71.52</c:v>
                </c:pt>
                <c:pt idx="1524">
                  <c:v>71.37</c:v>
                </c:pt>
                <c:pt idx="1525">
                  <c:v>71.22</c:v>
                </c:pt>
                <c:pt idx="1526">
                  <c:v>71.069999999999993</c:v>
                </c:pt>
                <c:pt idx="1527">
                  <c:v>70.930000000000007</c:v>
                </c:pt>
                <c:pt idx="1528">
                  <c:v>70.819999999999993</c:v>
                </c:pt>
                <c:pt idx="1529">
                  <c:v>70.72</c:v>
                </c:pt>
                <c:pt idx="1530">
                  <c:v>70.64</c:v>
                </c:pt>
                <c:pt idx="1531">
                  <c:v>70.58</c:v>
                </c:pt>
                <c:pt idx="1532">
                  <c:v>70.53</c:v>
                </c:pt>
                <c:pt idx="1533">
                  <c:v>70.47</c:v>
                </c:pt>
                <c:pt idx="1534">
                  <c:v>70.41</c:v>
                </c:pt>
                <c:pt idx="1535">
                  <c:v>70.34</c:v>
                </c:pt>
                <c:pt idx="1536">
                  <c:v>70.25</c:v>
                </c:pt>
                <c:pt idx="1537">
                  <c:v>70.17</c:v>
                </c:pt>
                <c:pt idx="1538">
                  <c:v>70.099999999999994</c:v>
                </c:pt>
                <c:pt idx="1539">
                  <c:v>70.06</c:v>
                </c:pt>
                <c:pt idx="1540">
                  <c:v>70.040000000000006</c:v>
                </c:pt>
                <c:pt idx="1541">
                  <c:v>70.010000000000005</c:v>
                </c:pt>
                <c:pt idx="1542">
                  <c:v>69.98</c:v>
                </c:pt>
                <c:pt idx="1543">
                  <c:v>69.97</c:v>
                </c:pt>
                <c:pt idx="1544">
                  <c:v>69.959999999999994</c:v>
                </c:pt>
                <c:pt idx="1545">
                  <c:v>69.959999999999994</c:v>
                </c:pt>
                <c:pt idx="1546">
                  <c:v>69.97</c:v>
                </c:pt>
                <c:pt idx="1547">
                  <c:v>69.98</c:v>
                </c:pt>
                <c:pt idx="1548">
                  <c:v>70</c:v>
                </c:pt>
                <c:pt idx="1549">
                  <c:v>70.02</c:v>
                </c:pt>
                <c:pt idx="1550">
                  <c:v>70.040000000000006</c:v>
                </c:pt>
                <c:pt idx="1551">
                  <c:v>70.06</c:v>
                </c:pt>
                <c:pt idx="1552">
                  <c:v>70.09</c:v>
                </c:pt>
                <c:pt idx="1553">
                  <c:v>70.11</c:v>
                </c:pt>
                <c:pt idx="1554">
                  <c:v>70.13</c:v>
                </c:pt>
                <c:pt idx="1555">
                  <c:v>70.150000000000006</c:v>
                </c:pt>
                <c:pt idx="1556">
                  <c:v>70.16</c:v>
                </c:pt>
                <c:pt idx="1557">
                  <c:v>70.180000000000007</c:v>
                </c:pt>
                <c:pt idx="1558">
                  <c:v>70.2</c:v>
                </c:pt>
                <c:pt idx="1559">
                  <c:v>70.22</c:v>
                </c:pt>
                <c:pt idx="1560">
                  <c:v>70.239999999999995</c:v>
                </c:pt>
                <c:pt idx="1561">
                  <c:v>70.260000000000005</c:v>
                </c:pt>
                <c:pt idx="1562">
                  <c:v>70.28</c:v>
                </c:pt>
                <c:pt idx="1563">
                  <c:v>70.3</c:v>
                </c:pt>
                <c:pt idx="1564">
                  <c:v>70.319999999999993</c:v>
                </c:pt>
                <c:pt idx="1565">
                  <c:v>70.34</c:v>
                </c:pt>
                <c:pt idx="1566">
                  <c:v>70.36</c:v>
                </c:pt>
                <c:pt idx="1567">
                  <c:v>70.38</c:v>
                </c:pt>
                <c:pt idx="1568">
                  <c:v>70.400000000000006</c:v>
                </c:pt>
                <c:pt idx="1569">
                  <c:v>70.42</c:v>
                </c:pt>
                <c:pt idx="1570">
                  <c:v>70.44</c:v>
                </c:pt>
                <c:pt idx="1571">
                  <c:v>70.459999999999994</c:v>
                </c:pt>
                <c:pt idx="1572">
                  <c:v>70.47</c:v>
                </c:pt>
                <c:pt idx="1573">
                  <c:v>70.489999999999995</c:v>
                </c:pt>
                <c:pt idx="1574">
                  <c:v>70.510000000000005</c:v>
                </c:pt>
                <c:pt idx="1575">
                  <c:v>70.53</c:v>
                </c:pt>
                <c:pt idx="1576">
                  <c:v>70.55</c:v>
                </c:pt>
                <c:pt idx="1577">
                  <c:v>70.569999999999993</c:v>
                </c:pt>
                <c:pt idx="1578">
                  <c:v>70.59</c:v>
                </c:pt>
                <c:pt idx="1579">
                  <c:v>70.599999999999994</c:v>
                </c:pt>
                <c:pt idx="1580">
                  <c:v>70.62</c:v>
                </c:pt>
                <c:pt idx="1581">
                  <c:v>70.64</c:v>
                </c:pt>
                <c:pt idx="1582">
                  <c:v>70.66</c:v>
                </c:pt>
                <c:pt idx="1583">
                  <c:v>70.680000000000007</c:v>
                </c:pt>
                <c:pt idx="1584">
                  <c:v>70.7</c:v>
                </c:pt>
                <c:pt idx="1585">
                  <c:v>70.72</c:v>
                </c:pt>
                <c:pt idx="1586">
                  <c:v>70.739999999999995</c:v>
                </c:pt>
                <c:pt idx="1587">
                  <c:v>70.760000000000005</c:v>
                </c:pt>
                <c:pt idx="1588">
                  <c:v>70.78</c:v>
                </c:pt>
                <c:pt idx="1589">
                  <c:v>70.8</c:v>
                </c:pt>
                <c:pt idx="1590">
                  <c:v>70.81</c:v>
                </c:pt>
                <c:pt idx="1591">
                  <c:v>70.83</c:v>
                </c:pt>
                <c:pt idx="1592">
                  <c:v>70.849999999999994</c:v>
                </c:pt>
                <c:pt idx="1593">
                  <c:v>70.87</c:v>
                </c:pt>
                <c:pt idx="1594">
                  <c:v>70.89</c:v>
                </c:pt>
                <c:pt idx="1595">
                  <c:v>70.91</c:v>
                </c:pt>
                <c:pt idx="1596">
                  <c:v>70.930000000000007</c:v>
                </c:pt>
                <c:pt idx="1597">
                  <c:v>70.95</c:v>
                </c:pt>
                <c:pt idx="1598">
                  <c:v>70.97</c:v>
                </c:pt>
                <c:pt idx="1599">
                  <c:v>70.989999999999995</c:v>
                </c:pt>
                <c:pt idx="1600">
                  <c:v>71.010000000000005</c:v>
                </c:pt>
                <c:pt idx="1601">
                  <c:v>71.02</c:v>
                </c:pt>
                <c:pt idx="1602">
                  <c:v>71.040000000000006</c:v>
                </c:pt>
                <c:pt idx="1603">
                  <c:v>71.06</c:v>
                </c:pt>
                <c:pt idx="1604">
                  <c:v>71.08</c:v>
                </c:pt>
                <c:pt idx="1605">
                  <c:v>71.099999999999994</c:v>
                </c:pt>
                <c:pt idx="1606">
                  <c:v>71.12</c:v>
                </c:pt>
                <c:pt idx="1607">
                  <c:v>71.13</c:v>
                </c:pt>
                <c:pt idx="1608">
                  <c:v>71.150000000000006</c:v>
                </c:pt>
                <c:pt idx="1609">
                  <c:v>71.17</c:v>
                </c:pt>
                <c:pt idx="1610">
                  <c:v>71.19</c:v>
                </c:pt>
                <c:pt idx="1611">
                  <c:v>71.209999999999994</c:v>
                </c:pt>
                <c:pt idx="1612">
                  <c:v>71.23</c:v>
                </c:pt>
                <c:pt idx="1613">
                  <c:v>71.239999999999995</c:v>
                </c:pt>
                <c:pt idx="1614">
                  <c:v>71.260000000000005</c:v>
                </c:pt>
                <c:pt idx="1615">
                  <c:v>71.28</c:v>
                </c:pt>
                <c:pt idx="1616">
                  <c:v>71.3</c:v>
                </c:pt>
                <c:pt idx="1617">
                  <c:v>71.319999999999993</c:v>
                </c:pt>
                <c:pt idx="1618">
                  <c:v>71.34</c:v>
                </c:pt>
                <c:pt idx="1619">
                  <c:v>71.36</c:v>
                </c:pt>
                <c:pt idx="1620">
                  <c:v>71.38</c:v>
                </c:pt>
                <c:pt idx="1621">
                  <c:v>71.39</c:v>
                </c:pt>
                <c:pt idx="1622">
                  <c:v>71.41</c:v>
                </c:pt>
                <c:pt idx="1623">
                  <c:v>71.430000000000007</c:v>
                </c:pt>
                <c:pt idx="1624">
                  <c:v>71.45</c:v>
                </c:pt>
                <c:pt idx="1625">
                  <c:v>71.459999999999994</c:v>
                </c:pt>
                <c:pt idx="1626">
                  <c:v>71.48</c:v>
                </c:pt>
                <c:pt idx="1627">
                  <c:v>71.5</c:v>
                </c:pt>
                <c:pt idx="1628">
                  <c:v>71.510000000000005</c:v>
                </c:pt>
                <c:pt idx="1629">
                  <c:v>71.53</c:v>
                </c:pt>
                <c:pt idx="1630">
                  <c:v>71.55</c:v>
                </c:pt>
                <c:pt idx="1631">
                  <c:v>71.569999999999993</c:v>
                </c:pt>
                <c:pt idx="1632">
                  <c:v>71.59</c:v>
                </c:pt>
                <c:pt idx="1633">
                  <c:v>71.599999999999994</c:v>
                </c:pt>
                <c:pt idx="1634">
                  <c:v>71.62</c:v>
                </c:pt>
                <c:pt idx="1635">
                  <c:v>71.64</c:v>
                </c:pt>
                <c:pt idx="1636">
                  <c:v>71.66</c:v>
                </c:pt>
                <c:pt idx="1637">
                  <c:v>71.67</c:v>
                </c:pt>
                <c:pt idx="1638">
                  <c:v>71.69</c:v>
                </c:pt>
                <c:pt idx="1639">
                  <c:v>71.709999999999994</c:v>
                </c:pt>
                <c:pt idx="1640">
                  <c:v>71.72</c:v>
                </c:pt>
                <c:pt idx="1641">
                  <c:v>71.739999999999995</c:v>
                </c:pt>
                <c:pt idx="1642">
                  <c:v>71.760000000000005</c:v>
                </c:pt>
                <c:pt idx="1643">
                  <c:v>71.77</c:v>
                </c:pt>
                <c:pt idx="1644">
                  <c:v>71.790000000000006</c:v>
                </c:pt>
                <c:pt idx="1645">
                  <c:v>71.81</c:v>
                </c:pt>
                <c:pt idx="1646">
                  <c:v>71.83</c:v>
                </c:pt>
                <c:pt idx="1647">
                  <c:v>71.849999999999994</c:v>
                </c:pt>
                <c:pt idx="1648">
                  <c:v>71.86</c:v>
                </c:pt>
                <c:pt idx="1649">
                  <c:v>71.88</c:v>
                </c:pt>
                <c:pt idx="1650">
                  <c:v>71.900000000000006</c:v>
                </c:pt>
                <c:pt idx="1651">
                  <c:v>71.92</c:v>
                </c:pt>
                <c:pt idx="1652">
                  <c:v>71.930000000000007</c:v>
                </c:pt>
                <c:pt idx="1653">
                  <c:v>71.95</c:v>
                </c:pt>
                <c:pt idx="1654">
                  <c:v>71.959999999999994</c:v>
                </c:pt>
                <c:pt idx="1655">
                  <c:v>71.98</c:v>
                </c:pt>
                <c:pt idx="1656">
                  <c:v>72</c:v>
                </c:pt>
                <c:pt idx="1657">
                  <c:v>72.010000000000005</c:v>
                </c:pt>
                <c:pt idx="1658">
                  <c:v>72.03</c:v>
                </c:pt>
                <c:pt idx="1659">
                  <c:v>72.05</c:v>
                </c:pt>
                <c:pt idx="1660">
                  <c:v>72.06</c:v>
                </c:pt>
                <c:pt idx="1661">
                  <c:v>72.08</c:v>
                </c:pt>
                <c:pt idx="1662">
                  <c:v>72.09</c:v>
                </c:pt>
                <c:pt idx="1663">
                  <c:v>72.11</c:v>
                </c:pt>
                <c:pt idx="1664">
                  <c:v>72.13</c:v>
                </c:pt>
                <c:pt idx="1665">
                  <c:v>72.150000000000006</c:v>
                </c:pt>
                <c:pt idx="1666">
                  <c:v>72.16</c:v>
                </c:pt>
                <c:pt idx="1667">
                  <c:v>72.180000000000007</c:v>
                </c:pt>
                <c:pt idx="1668">
                  <c:v>72.2</c:v>
                </c:pt>
                <c:pt idx="1669">
                  <c:v>72.209999999999994</c:v>
                </c:pt>
                <c:pt idx="1670">
                  <c:v>72.23</c:v>
                </c:pt>
                <c:pt idx="1671">
                  <c:v>72.239999999999995</c:v>
                </c:pt>
                <c:pt idx="1672">
                  <c:v>72.260000000000005</c:v>
                </c:pt>
                <c:pt idx="1673">
                  <c:v>72.27</c:v>
                </c:pt>
                <c:pt idx="1674">
                  <c:v>72.290000000000006</c:v>
                </c:pt>
                <c:pt idx="1675">
                  <c:v>72.3</c:v>
                </c:pt>
                <c:pt idx="1676">
                  <c:v>72.319999999999993</c:v>
                </c:pt>
                <c:pt idx="1677">
                  <c:v>72.33</c:v>
                </c:pt>
                <c:pt idx="1678">
                  <c:v>72.349999999999994</c:v>
                </c:pt>
                <c:pt idx="1679">
                  <c:v>72.37</c:v>
                </c:pt>
                <c:pt idx="1680">
                  <c:v>72.38</c:v>
                </c:pt>
                <c:pt idx="1681">
                  <c:v>72.400000000000006</c:v>
                </c:pt>
                <c:pt idx="1682">
                  <c:v>72.41</c:v>
                </c:pt>
                <c:pt idx="1683">
                  <c:v>72.430000000000007</c:v>
                </c:pt>
                <c:pt idx="1684">
                  <c:v>72.45</c:v>
                </c:pt>
                <c:pt idx="1685">
                  <c:v>72.47</c:v>
                </c:pt>
                <c:pt idx="1686">
                  <c:v>72.48</c:v>
                </c:pt>
                <c:pt idx="1687">
                  <c:v>72.489999999999995</c:v>
                </c:pt>
                <c:pt idx="1688">
                  <c:v>72.510000000000005</c:v>
                </c:pt>
                <c:pt idx="1689">
                  <c:v>72.53</c:v>
                </c:pt>
                <c:pt idx="1690">
                  <c:v>72.540000000000006</c:v>
                </c:pt>
                <c:pt idx="1691">
                  <c:v>72.55</c:v>
                </c:pt>
                <c:pt idx="1692">
                  <c:v>72.569999999999993</c:v>
                </c:pt>
                <c:pt idx="1693">
                  <c:v>72.59</c:v>
                </c:pt>
                <c:pt idx="1694">
                  <c:v>72.599999999999994</c:v>
                </c:pt>
                <c:pt idx="1695">
                  <c:v>72.62</c:v>
                </c:pt>
                <c:pt idx="1696">
                  <c:v>72.63</c:v>
                </c:pt>
                <c:pt idx="1697">
                  <c:v>72.64</c:v>
                </c:pt>
                <c:pt idx="1698">
                  <c:v>72.66</c:v>
                </c:pt>
                <c:pt idx="1699">
                  <c:v>72.67</c:v>
                </c:pt>
                <c:pt idx="1700">
                  <c:v>72.69</c:v>
                </c:pt>
                <c:pt idx="1701">
                  <c:v>72.7</c:v>
                </c:pt>
                <c:pt idx="1702">
                  <c:v>72.72</c:v>
                </c:pt>
                <c:pt idx="1703">
                  <c:v>72.739999999999995</c:v>
                </c:pt>
                <c:pt idx="1704">
                  <c:v>72.75</c:v>
                </c:pt>
                <c:pt idx="1705">
                  <c:v>72.760000000000005</c:v>
                </c:pt>
                <c:pt idx="1706">
                  <c:v>72.78</c:v>
                </c:pt>
                <c:pt idx="1707">
                  <c:v>72.8</c:v>
                </c:pt>
                <c:pt idx="1708">
                  <c:v>72.81</c:v>
                </c:pt>
                <c:pt idx="1709">
                  <c:v>72.83</c:v>
                </c:pt>
                <c:pt idx="1710">
                  <c:v>72.84</c:v>
                </c:pt>
                <c:pt idx="1711">
                  <c:v>72.849999999999994</c:v>
                </c:pt>
                <c:pt idx="1712">
                  <c:v>72.87</c:v>
                </c:pt>
                <c:pt idx="1713">
                  <c:v>72.88</c:v>
                </c:pt>
                <c:pt idx="1714">
                  <c:v>72.900000000000006</c:v>
                </c:pt>
                <c:pt idx="1715">
                  <c:v>72.91</c:v>
                </c:pt>
                <c:pt idx="1716">
                  <c:v>72.930000000000007</c:v>
                </c:pt>
                <c:pt idx="1717">
                  <c:v>72.94</c:v>
                </c:pt>
                <c:pt idx="1718">
                  <c:v>72.959999999999994</c:v>
                </c:pt>
                <c:pt idx="1719">
                  <c:v>72.97</c:v>
                </c:pt>
                <c:pt idx="1720">
                  <c:v>72.989999999999995</c:v>
                </c:pt>
                <c:pt idx="1721">
                  <c:v>73</c:v>
                </c:pt>
                <c:pt idx="1722">
                  <c:v>73.02</c:v>
                </c:pt>
                <c:pt idx="1723">
                  <c:v>73.03</c:v>
                </c:pt>
                <c:pt idx="1724">
                  <c:v>73.040000000000006</c:v>
                </c:pt>
                <c:pt idx="1725">
                  <c:v>73.06</c:v>
                </c:pt>
                <c:pt idx="1726">
                  <c:v>73.08</c:v>
                </c:pt>
                <c:pt idx="1727">
                  <c:v>73.09</c:v>
                </c:pt>
                <c:pt idx="1728">
                  <c:v>73.099999999999994</c:v>
                </c:pt>
                <c:pt idx="1729">
                  <c:v>73.12</c:v>
                </c:pt>
                <c:pt idx="1730">
                  <c:v>73.13</c:v>
                </c:pt>
                <c:pt idx="1731">
                  <c:v>73.14</c:v>
                </c:pt>
                <c:pt idx="1732">
                  <c:v>73.16</c:v>
                </c:pt>
                <c:pt idx="1733">
                  <c:v>73.17</c:v>
                </c:pt>
                <c:pt idx="1734">
                  <c:v>73.19</c:v>
                </c:pt>
                <c:pt idx="1735">
                  <c:v>73.2</c:v>
                </c:pt>
                <c:pt idx="1736">
                  <c:v>73.209999999999994</c:v>
                </c:pt>
                <c:pt idx="1737">
                  <c:v>73.23</c:v>
                </c:pt>
                <c:pt idx="1738">
                  <c:v>73.239999999999995</c:v>
                </c:pt>
                <c:pt idx="1739">
                  <c:v>73.25</c:v>
                </c:pt>
                <c:pt idx="1740">
                  <c:v>73.27</c:v>
                </c:pt>
                <c:pt idx="1741">
                  <c:v>73.28</c:v>
                </c:pt>
                <c:pt idx="1742">
                  <c:v>73.3</c:v>
                </c:pt>
                <c:pt idx="1743">
                  <c:v>73.31</c:v>
                </c:pt>
                <c:pt idx="1744">
                  <c:v>73.33</c:v>
                </c:pt>
                <c:pt idx="1745">
                  <c:v>73.34</c:v>
                </c:pt>
                <c:pt idx="1746">
                  <c:v>73.36</c:v>
                </c:pt>
                <c:pt idx="1747">
                  <c:v>73.37</c:v>
                </c:pt>
                <c:pt idx="1748">
                  <c:v>73.38</c:v>
                </c:pt>
                <c:pt idx="1749">
                  <c:v>73.39</c:v>
                </c:pt>
                <c:pt idx="1750">
                  <c:v>73.41</c:v>
                </c:pt>
                <c:pt idx="1751">
                  <c:v>73.42</c:v>
                </c:pt>
                <c:pt idx="1752">
                  <c:v>73.44</c:v>
                </c:pt>
                <c:pt idx="1753">
                  <c:v>73.45</c:v>
                </c:pt>
                <c:pt idx="1754">
                  <c:v>73.459999999999994</c:v>
                </c:pt>
                <c:pt idx="1755">
                  <c:v>73.48</c:v>
                </c:pt>
                <c:pt idx="1756">
                  <c:v>73.489999999999995</c:v>
                </c:pt>
                <c:pt idx="1757">
                  <c:v>73.5</c:v>
                </c:pt>
                <c:pt idx="1758">
                  <c:v>73.52</c:v>
                </c:pt>
                <c:pt idx="1759">
                  <c:v>73.53</c:v>
                </c:pt>
                <c:pt idx="1760">
                  <c:v>73.55</c:v>
                </c:pt>
                <c:pt idx="1761">
                  <c:v>73.56</c:v>
                </c:pt>
                <c:pt idx="1762">
                  <c:v>73.569999999999993</c:v>
                </c:pt>
                <c:pt idx="1763">
                  <c:v>73.58</c:v>
                </c:pt>
                <c:pt idx="1764">
                  <c:v>73.599999999999994</c:v>
                </c:pt>
                <c:pt idx="1765">
                  <c:v>73.61</c:v>
                </c:pt>
                <c:pt idx="1766">
                  <c:v>73.62</c:v>
                </c:pt>
                <c:pt idx="1767">
                  <c:v>73.63</c:v>
                </c:pt>
                <c:pt idx="1768">
                  <c:v>73.650000000000006</c:v>
                </c:pt>
                <c:pt idx="1769">
                  <c:v>73.66</c:v>
                </c:pt>
                <c:pt idx="1770">
                  <c:v>73.67</c:v>
                </c:pt>
                <c:pt idx="1771">
                  <c:v>73.680000000000007</c:v>
                </c:pt>
                <c:pt idx="1772">
                  <c:v>73.7</c:v>
                </c:pt>
                <c:pt idx="1773">
                  <c:v>73.709999999999994</c:v>
                </c:pt>
                <c:pt idx="1774">
                  <c:v>73.72</c:v>
                </c:pt>
                <c:pt idx="1775">
                  <c:v>73.739999999999995</c:v>
                </c:pt>
                <c:pt idx="1776">
                  <c:v>73.75</c:v>
                </c:pt>
                <c:pt idx="1777">
                  <c:v>73.760000000000005</c:v>
                </c:pt>
                <c:pt idx="1778">
                  <c:v>73.78</c:v>
                </c:pt>
                <c:pt idx="1779">
                  <c:v>73.790000000000006</c:v>
                </c:pt>
                <c:pt idx="1780">
                  <c:v>73.8</c:v>
                </c:pt>
                <c:pt idx="1781">
                  <c:v>73.81</c:v>
                </c:pt>
                <c:pt idx="1782">
                  <c:v>73.83</c:v>
                </c:pt>
                <c:pt idx="1783">
                  <c:v>73.84</c:v>
                </c:pt>
                <c:pt idx="1784">
                  <c:v>73.849999999999994</c:v>
                </c:pt>
                <c:pt idx="1785">
                  <c:v>73.86</c:v>
                </c:pt>
                <c:pt idx="1786">
                  <c:v>73.87</c:v>
                </c:pt>
                <c:pt idx="1787">
                  <c:v>73.89</c:v>
                </c:pt>
                <c:pt idx="1788">
                  <c:v>73.900000000000006</c:v>
                </c:pt>
                <c:pt idx="1789">
                  <c:v>73.91</c:v>
                </c:pt>
                <c:pt idx="1790">
                  <c:v>73.92</c:v>
                </c:pt>
                <c:pt idx="1791">
                  <c:v>73.94</c:v>
                </c:pt>
                <c:pt idx="1792">
                  <c:v>73.95</c:v>
                </c:pt>
                <c:pt idx="1793">
                  <c:v>73.959999999999994</c:v>
                </c:pt>
                <c:pt idx="1794">
                  <c:v>73.97</c:v>
                </c:pt>
                <c:pt idx="1795">
                  <c:v>73.98</c:v>
                </c:pt>
                <c:pt idx="1796">
                  <c:v>73.989999999999995</c:v>
                </c:pt>
                <c:pt idx="1797">
                  <c:v>74.010000000000005</c:v>
                </c:pt>
                <c:pt idx="1798">
                  <c:v>74.02</c:v>
                </c:pt>
                <c:pt idx="1799">
                  <c:v>74.03</c:v>
                </c:pt>
                <c:pt idx="1800">
                  <c:v>74.040000000000006</c:v>
                </c:pt>
                <c:pt idx="1801">
                  <c:v>74.05</c:v>
                </c:pt>
                <c:pt idx="1802">
                  <c:v>74.06</c:v>
                </c:pt>
                <c:pt idx="1803">
                  <c:v>74.08</c:v>
                </c:pt>
                <c:pt idx="1804">
                  <c:v>74.09</c:v>
                </c:pt>
                <c:pt idx="1805">
                  <c:v>74.099999999999994</c:v>
                </c:pt>
                <c:pt idx="1806">
                  <c:v>74.12</c:v>
                </c:pt>
                <c:pt idx="1807">
                  <c:v>74.13</c:v>
                </c:pt>
                <c:pt idx="1808">
                  <c:v>74.14</c:v>
                </c:pt>
                <c:pt idx="1809">
                  <c:v>74.150000000000006</c:v>
                </c:pt>
                <c:pt idx="1810">
                  <c:v>74.16</c:v>
                </c:pt>
                <c:pt idx="1811">
                  <c:v>74.17</c:v>
                </c:pt>
                <c:pt idx="1812">
                  <c:v>74.180000000000007</c:v>
                </c:pt>
                <c:pt idx="1813">
                  <c:v>74.19</c:v>
                </c:pt>
                <c:pt idx="1814">
                  <c:v>74.209999999999994</c:v>
                </c:pt>
                <c:pt idx="1815">
                  <c:v>74.22</c:v>
                </c:pt>
                <c:pt idx="1816">
                  <c:v>74.23</c:v>
                </c:pt>
                <c:pt idx="1817">
                  <c:v>74.239999999999995</c:v>
                </c:pt>
                <c:pt idx="1818">
                  <c:v>74.25</c:v>
                </c:pt>
                <c:pt idx="1819">
                  <c:v>74.260000000000005</c:v>
                </c:pt>
                <c:pt idx="1820">
                  <c:v>74.27</c:v>
                </c:pt>
                <c:pt idx="1821">
                  <c:v>74.28</c:v>
                </c:pt>
                <c:pt idx="1822">
                  <c:v>74.290000000000006</c:v>
                </c:pt>
                <c:pt idx="1823">
                  <c:v>74.31</c:v>
                </c:pt>
                <c:pt idx="1824">
                  <c:v>74.319999999999993</c:v>
                </c:pt>
                <c:pt idx="1825">
                  <c:v>74.33</c:v>
                </c:pt>
                <c:pt idx="1826">
                  <c:v>74.34</c:v>
                </c:pt>
                <c:pt idx="1827">
                  <c:v>74.349999999999994</c:v>
                </c:pt>
                <c:pt idx="1828">
                  <c:v>74.36</c:v>
                </c:pt>
                <c:pt idx="1829">
                  <c:v>74.37</c:v>
                </c:pt>
                <c:pt idx="1830">
                  <c:v>74.39</c:v>
                </c:pt>
                <c:pt idx="1831">
                  <c:v>74.400000000000006</c:v>
                </c:pt>
                <c:pt idx="1832">
                  <c:v>74.41</c:v>
                </c:pt>
                <c:pt idx="1833">
                  <c:v>74.42</c:v>
                </c:pt>
                <c:pt idx="1834">
                  <c:v>74.430000000000007</c:v>
                </c:pt>
                <c:pt idx="1835">
                  <c:v>74.44</c:v>
                </c:pt>
                <c:pt idx="1836">
                  <c:v>74.45</c:v>
                </c:pt>
                <c:pt idx="1837">
                  <c:v>74.459999999999994</c:v>
                </c:pt>
                <c:pt idx="1838">
                  <c:v>74.47</c:v>
                </c:pt>
                <c:pt idx="1839">
                  <c:v>74.48</c:v>
                </c:pt>
                <c:pt idx="1840">
                  <c:v>74.489999999999995</c:v>
                </c:pt>
                <c:pt idx="1841">
                  <c:v>74.510000000000005</c:v>
                </c:pt>
                <c:pt idx="1842">
                  <c:v>74.510000000000005</c:v>
                </c:pt>
                <c:pt idx="1843">
                  <c:v>74.52</c:v>
                </c:pt>
                <c:pt idx="1844">
                  <c:v>74.540000000000006</c:v>
                </c:pt>
                <c:pt idx="1845">
                  <c:v>74.55</c:v>
                </c:pt>
                <c:pt idx="1846">
                  <c:v>74.56</c:v>
                </c:pt>
                <c:pt idx="1847">
                  <c:v>74.569999999999993</c:v>
                </c:pt>
                <c:pt idx="1848">
                  <c:v>74.58</c:v>
                </c:pt>
                <c:pt idx="1849">
                  <c:v>74.59</c:v>
                </c:pt>
                <c:pt idx="1850">
                  <c:v>74.599999999999994</c:v>
                </c:pt>
                <c:pt idx="1851">
                  <c:v>74.61</c:v>
                </c:pt>
                <c:pt idx="1852">
                  <c:v>74.62</c:v>
                </c:pt>
                <c:pt idx="1853">
                  <c:v>74.63</c:v>
                </c:pt>
                <c:pt idx="1854">
                  <c:v>74.64</c:v>
                </c:pt>
                <c:pt idx="1855">
                  <c:v>74.650000000000006</c:v>
                </c:pt>
                <c:pt idx="1856">
                  <c:v>74.66</c:v>
                </c:pt>
                <c:pt idx="1857">
                  <c:v>74.67</c:v>
                </c:pt>
                <c:pt idx="1858">
                  <c:v>74.680000000000007</c:v>
                </c:pt>
                <c:pt idx="1859">
                  <c:v>74.69</c:v>
                </c:pt>
                <c:pt idx="1860">
                  <c:v>74.7</c:v>
                </c:pt>
                <c:pt idx="1861">
                  <c:v>74.709999999999994</c:v>
                </c:pt>
                <c:pt idx="1862">
                  <c:v>74.72</c:v>
                </c:pt>
                <c:pt idx="1863">
                  <c:v>74.73</c:v>
                </c:pt>
                <c:pt idx="1864">
                  <c:v>74.739999999999995</c:v>
                </c:pt>
                <c:pt idx="1865">
                  <c:v>74.75</c:v>
                </c:pt>
                <c:pt idx="1866">
                  <c:v>74.760000000000005</c:v>
                </c:pt>
                <c:pt idx="1867">
                  <c:v>74.77</c:v>
                </c:pt>
                <c:pt idx="1868">
                  <c:v>74.78</c:v>
                </c:pt>
                <c:pt idx="1869">
                  <c:v>74.790000000000006</c:v>
                </c:pt>
                <c:pt idx="1870">
                  <c:v>74.8</c:v>
                </c:pt>
                <c:pt idx="1871">
                  <c:v>74.81</c:v>
                </c:pt>
                <c:pt idx="1872">
                  <c:v>74.819999999999993</c:v>
                </c:pt>
                <c:pt idx="1873">
                  <c:v>74.83</c:v>
                </c:pt>
                <c:pt idx="1874">
                  <c:v>74.84</c:v>
                </c:pt>
                <c:pt idx="1875">
                  <c:v>74.849999999999994</c:v>
                </c:pt>
                <c:pt idx="1876">
                  <c:v>74.86</c:v>
                </c:pt>
                <c:pt idx="1877">
                  <c:v>74.87</c:v>
                </c:pt>
                <c:pt idx="1878">
                  <c:v>74.88</c:v>
                </c:pt>
                <c:pt idx="1879">
                  <c:v>74.89</c:v>
                </c:pt>
                <c:pt idx="1880">
                  <c:v>74.900000000000006</c:v>
                </c:pt>
                <c:pt idx="1881">
                  <c:v>74.91</c:v>
                </c:pt>
                <c:pt idx="1882">
                  <c:v>74.92</c:v>
                </c:pt>
                <c:pt idx="1883">
                  <c:v>74.930000000000007</c:v>
                </c:pt>
                <c:pt idx="1884">
                  <c:v>74.94</c:v>
                </c:pt>
                <c:pt idx="1885">
                  <c:v>74.94</c:v>
                </c:pt>
                <c:pt idx="1886">
                  <c:v>74.95</c:v>
                </c:pt>
                <c:pt idx="1887">
                  <c:v>74.959999999999994</c:v>
                </c:pt>
                <c:pt idx="1888">
                  <c:v>74.97</c:v>
                </c:pt>
                <c:pt idx="1889">
                  <c:v>74.98</c:v>
                </c:pt>
                <c:pt idx="1890">
                  <c:v>74.989999999999995</c:v>
                </c:pt>
                <c:pt idx="1891">
                  <c:v>75</c:v>
                </c:pt>
                <c:pt idx="1892">
                  <c:v>75.010000000000005</c:v>
                </c:pt>
                <c:pt idx="1893">
                  <c:v>75.02</c:v>
                </c:pt>
                <c:pt idx="1894">
                  <c:v>75.03</c:v>
                </c:pt>
                <c:pt idx="1895">
                  <c:v>75.040000000000006</c:v>
                </c:pt>
                <c:pt idx="1896">
                  <c:v>75.05</c:v>
                </c:pt>
                <c:pt idx="1897">
                  <c:v>75.06</c:v>
                </c:pt>
                <c:pt idx="1898">
                  <c:v>75.069999999999993</c:v>
                </c:pt>
                <c:pt idx="1899">
                  <c:v>75.08</c:v>
                </c:pt>
                <c:pt idx="1900">
                  <c:v>75.08</c:v>
                </c:pt>
                <c:pt idx="1901">
                  <c:v>75.09</c:v>
                </c:pt>
                <c:pt idx="1902">
                  <c:v>75.099999999999994</c:v>
                </c:pt>
                <c:pt idx="1903">
                  <c:v>75.11</c:v>
                </c:pt>
                <c:pt idx="1904">
                  <c:v>75.12</c:v>
                </c:pt>
                <c:pt idx="1905">
                  <c:v>75.13</c:v>
                </c:pt>
                <c:pt idx="1906">
                  <c:v>75.14</c:v>
                </c:pt>
                <c:pt idx="1907">
                  <c:v>75.150000000000006</c:v>
                </c:pt>
                <c:pt idx="1908">
                  <c:v>75.16</c:v>
                </c:pt>
                <c:pt idx="1909">
                  <c:v>75.17</c:v>
                </c:pt>
                <c:pt idx="1910">
                  <c:v>75.180000000000007</c:v>
                </c:pt>
                <c:pt idx="1911">
                  <c:v>75.19</c:v>
                </c:pt>
                <c:pt idx="1912">
                  <c:v>75.19</c:v>
                </c:pt>
                <c:pt idx="1913">
                  <c:v>75.2</c:v>
                </c:pt>
                <c:pt idx="1914">
                  <c:v>75.209999999999994</c:v>
                </c:pt>
                <c:pt idx="1915">
                  <c:v>75.22</c:v>
                </c:pt>
                <c:pt idx="1916">
                  <c:v>75.23</c:v>
                </c:pt>
                <c:pt idx="1917">
                  <c:v>75.239999999999995</c:v>
                </c:pt>
                <c:pt idx="1918">
                  <c:v>75.239999999999995</c:v>
                </c:pt>
                <c:pt idx="1919">
                  <c:v>75.25</c:v>
                </c:pt>
                <c:pt idx="1920">
                  <c:v>75.260000000000005</c:v>
                </c:pt>
                <c:pt idx="1921">
                  <c:v>75.27</c:v>
                </c:pt>
                <c:pt idx="1922">
                  <c:v>75.28</c:v>
                </c:pt>
                <c:pt idx="1923">
                  <c:v>75.290000000000006</c:v>
                </c:pt>
                <c:pt idx="1924">
                  <c:v>75.3</c:v>
                </c:pt>
                <c:pt idx="1925">
                  <c:v>75.31</c:v>
                </c:pt>
                <c:pt idx="1926">
                  <c:v>75.319999999999993</c:v>
                </c:pt>
                <c:pt idx="1927">
                  <c:v>75.33</c:v>
                </c:pt>
                <c:pt idx="1928">
                  <c:v>75.33</c:v>
                </c:pt>
                <c:pt idx="1929">
                  <c:v>75.34</c:v>
                </c:pt>
                <c:pt idx="1930">
                  <c:v>75.349999999999994</c:v>
                </c:pt>
                <c:pt idx="1931">
                  <c:v>75.36</c:v>
                </c:pt>
                <c:pt idx="1932">
                  <c:v>75.37</c:v>
                </c:pt>
                <c:pt idx="1933">
                  <c:v>75.38</c:v>
                </c:pt>
                <c:pt idx="1934">
                  <c:v>75.38</c:v>
                </c:pt>
                <c:pt idx="1935">
                  <c:v>75.39</c:v>
                </c:pt>
                <c:pt idx="1936">
                  <c:v>75.400000000000006</c:v>
                </c:pt>
                <c:pt idx="1937">
                  <c:v>75.41</c:v>
                </c:pt>
                <c:pt idx="1938">
                  <c:v>75.42</c:v>
                </c:pt>
                <c:pt idx="1939">
                  <c:v>75.430000000000007</c:v>
                </c:pt>
                <c:pt idx="1940">
                  <c:v>75.430000000000007</c:v>
                </c:pt>
                <c:pt idx="1941">
                  <c:v>75.44</c:v>
                </c:pt>
                <c:pt idx="1942">
                  <c:v>75.45</c:v>
                </c:pt>
                <c:pt idx="1943">
                  <c:v>75.459999999999994</c:v>
                </c:pt>
                <c:pt idx="1944">
                  <c:v>75.47</c:v>
                </c:pt>
                <c:pt idx="1945">
                  <c:v>75.48</c:v>
                </c:pt>
                <c:pt idx="1946">
                  <c:v>75.489999999999995</c:v>
                </c:pt>
                <c:pt idx="1947">
                  <c:v>75.489999999999995</c:v>
                </c:pt>
                <c:pt idx="1948">
                  <c:v>75.5</c:v>
                </c:pt>
                <c:pt idx="1949">
                  <c:v>75.510000000000005</c:v>
                </c:pt>
                <c:pt idx="1950">
                  <c:v>75.510000000000005</c:v>
                </c:pt>
                <c:pt idx="1951">
                  <c:v>75.52</c:v>
                </c:pt>
                <c:pt idx="1952">
                  <c:v>75.53</c:v>
                </c:pt>
                <c:pt idx="1953">
                  <c:v>75.540000000000006</c:v>
                </c:pt>
                <c:pt idx="1954">
                  <c:v>75.540000000000006</c:v>
                </c:pt>
                <c:pt idx="1955">
                  <c:v>75.55</c:v>
                </c:pt>
                <c:pt idx="1956">
                  <c:v>75.56</c:v>
                </c:pt>
                <c:pt idx="1957">
                  <c:v>75.569999999999993</c:v>
                </c:pt>
                <c:pt idx="1958">
                  <c:v>75.58</c:v>
                </c:pt>
                <c:pt idx="1959">
                  <c:v>75.59</c:v>
                </c:pt>
                <c:pt idx="1960">
                  <c:v>75.59</c:v>
                </c:pt>
                <c:pt idx="1961">
                  <c:v>75.599999999999994</c:v>
                </c:pt>
                <c:pt idx="1962">
                  <c:v>75.61</c:v>
                </c:pt>
                <c:pt idx="1963">
                  <c:v>75.62</c:v>
                </c:pt>
                <c:pt idx="1964">
                  <c:v>75.63</c:v>
                </c:pt>
                <c:pt idx="1965">
                  <c:v>75.63</c:v>
                </c:pt>
                <c:pt idx="1966">
                  <c:v>75.64</c:v>
                </c:pt>
                <c:pt idx="1967">
                  <c:v>75.650000000000006</c:v>
                </c:pt>
                <c:pt idx="1968">
                  <c:v>75.66</c:v>
                </c:pt>
                <c:pt idx="1969">
                  <c:v>75.66</c:v>
                </c:pt>
                <c:pt idx="1970">
                  <c:v>75.67</c:v>
                </c:pt>
                <c:pt idx="1971">
                  <c:v>75.680000000000007</c:v>
                </c:pt>
                <c:pt idx="1972">
                  <c:v>75.69</c:v>
                </c:pt>
                <c:pt idx="1973">
                  <c:v>75.69</c:v>
                </c:pt>
                <c:pt idx="1974">
                  <c:v>75.7</c:v>
                </c:pt>
                <c:pt idx="1975">
                  <c:v>75.709999999999994</c:v>
                </c:pt>
                <c:pt idx="1976">
                  <c:v>75.72</c:v>
                </c:pt>
                <c:pt idx="1977">
                  <c:v>75.72</c:v>
                </c:pt>
                <c:pt idx="1978">
                  <c:v>75.73</c:v>
                </c:pt>
                <c:pt idx="1979">
                  <c:v>75.739999999999995</c:v>
                </c:pt>
                <c:pt idx="1980">
                  <c:v>75.75</c:v>
                </c:pt>
                <c:pt idx="1981">
                  <c:v>75.760000000000005</c:v>
                </c:pt>
                <c:pt idx="1982">
                  <c:v>75.760000000000005</c:v>
                </c:pt>
                <c:pt idx="1983">
                  <c:v>75.77</c:v>
                </c:pt>
                <c:pt idx="1984">
                  <c:v>75.78</c:v>
                </c:pt>
                <c:pt idx="1985">
                  <c:v>75.78</c:v>
                </c:pt>
                <c:pt idx="1986">
                  <c:v>75.790000000000006</c:v>
                </c:pt>
                <c:pt idx="1987">
                  <c:v>75.8</c:v>
                </c:pt>
                <c:pt idx="1988">
                  <c:v>75.81</c:v>
                </c:pt>
                <c:pt idx="1989">
                  <c:v>75.81</c:v>
                </c:pt>
                <c:pt idx="1990">
                  <c:v>75.819999999999993</c:v>
                </c:pt>
                <c:pt idx="1991">
                  <c:v>75.83</c:v>
                </c:pt>
                <c:pt idx="1992">
                  <c:v>75.84</c:v>
                </c:pt>
                <c:pt idx="1993">
                  <c:v>75.84</c:v>
                </c:pt>
                <c:pt idx="1994">
                  <c:v>75.849999999999994</c:v>
                </c:pt>
                <c:pt idx="1995">
                  <c:v>75.86</c:v>
                </c:pt>
                <c:pt idx="1996">
                  <c:v>75.87</c:v>
                </c:pt>
                <c:pt idx="1997">
                  <c:v>75.87</c:v>
                </c:pt>
                <c:pt idx="1998">
                  <c:v>75.88</c:v>
                </c:pt>
                <c:pt idx="1999">
                  <c:v>75.89</c:v>
                </c:pt>
                <c:pt idx="2000">
                  <c:v>75.89</c:v>
                </c:pt>
                <c:pt idx="2001">
                  <c:v>75.900000000000006</c:v>
                </c:pt>
                <c:pt idx="2002">
                  <c:v>75.91</c:v>
                </c:pt>
                <c:pt idx="2003">
                  <c:v>75.91</c:v>
                </c:pt>
                <c:pt idx="2004">
                  <c:v>75.92</c:v>
                </c:pt>
                <c:pt idx="2005">
                  <c:v>75.930000000000007</c:v>
                </c:pt>
                <c:pt idx="2006">
                  <c:v>75.94</c:v>
                </c:pt>
                <c:pt idx="2007">
                  <c:v>75.94</c:v>
                </c:pt>
                <c:pt idx="2008">
                  <c:v>75.95</c:v>
                </c:pt>
                <c:pt idx="2009">
                  <c:v>75.959999999999994</c:v>
                </c:pt>
                <c:pt idx="2010">
                  <c:v>75.959999999999994</c:v>
                </c:pt>
                <c:pt idx="2011">
                  <c:v>75.97</c:v>
                </c:pt>
                <c:pt idx="2012">
                  <c:v>75.97</c:v>
                </c:pt>
                <c:pt idx="2013">
                  <c:v>75.98</c:v>
                </c:pt>
                <c:pt idx="2014">
                  <c:v>75.989999999999995</c:v>
                </c:pt>
                <c:pt idx="2015">
                  <c:v>76</c:v>
                </c:pt>
                <c:pt idx="2016">
                  <c:v>76</c:v>
                </c:pt>
                <c:pt idx="2017">
                  <c:v>76.010000000000005</c:v>
                </c:pt>
                <c:pt idx="2018">
                  <c:v>76.02</c:v>
                </c:pt>
                <c:pt idx="2019">
                  <c:v>76.02</c:v>
                </c:pt>
                <c:pt idx="2020">
                  <c:v>76.03</c:v>
                </c:pt>
                <c:pt idx="2021">
                  <c:v>76.040000000000006</c:v>
                </c:pt>
                <c:pt idx="2022">
                  <c:v>76.05</c:v>
                </c:pt>
                <c:pt idx="2023">
                  <c:v>76.05</c:v>
                </c:pt>
                <c:pt idx="2024">
                  <c:v>76.06</c:v>
                </c:pt>
                <c:pt idx="2025">
                  <c:v>76.069999999999993</c:v>
                </c:pt>
                <c:pt idx="2026">
                  <c:v>76.069999999999993</c:v>
                </c:pt>
                <c:pt idx="2027">
                  <c:v>76.08</c:v>
                </c:pt>
                <c:pt idx="2028">
                  <c:v>76.09</c:v>
                </c:pt>
                <c:pt idx="2029">
                  <c:v>76.09</c:v>
                </c:pt>
                <c:pt idx="2030">
                  <c:v>76.099999999999994</c:v>
                </c:pt>
                <c:pt idx="2031">
                  <c:v>76.11</c:v>
                </c:pt>
                <c:pt idx="2032">
                  <c:v>76.11</c:v>
                </c:pt>
                <c:pt idx="2033">
                  <c:v>76.12</c:v>
                </c:pt>
                <c:pt idx="2034">
                  <c:v>76.13</c:v>
                </c:pt>
                <c:pt idx="2035">
                  <c:v>76.13</c:v>
                </c:pt>
                <c:pt idx="2036">
                  <c:v>76.14</c:v>
                </c:pt>
                <c:pt idx="2037">
                  <c:v>76.150000000000006</c:v>
                </c:pt>
                <c:pt idx="2038">
                  <c:v>76.150000000000006</c:v>
                </c:pt>
                <c:pt idx="2039">
                  <c:v>76.16</c:v>
                </c:pt>
                <c:pt idx="2040">
                  <c:v>76.17</c:v>
                </c:pt>
                <c:pt idx="2041">
                  <c:v>76.17</c:v>
                </c:pt>
                <c:pt idx="2042">
                  <c:v>76.180000000000007</c:v>
                </c:pt>
                <c:pt idx="2043">
                  <c:v>76.19</c:v>
                </c:pt>
                <c:pt idx="2044">
                  <c:v>76.2</c:v>
                </c:pt>
                <c:pt idx="2045">
                  <c:v>76.2</c:v>
                </c:pt>
                <c:pt idx="2046">
                  <c:v>76.209999999999994</c:v>
                </c:pt>
                <c:pt idx="2047">
                  <c:v>76.22</c:v>
                </c:pt>
                <c:pt idx="2048">
                  <c:v>76.22</c:v>
                </c:pt>
                <c:pt idx="2049">
                  <c:v>76.23</c:v>
                </c:pt>
                <c:pt idx="2050">
                  <c:v>76.23</c:v>
                </c:pt>
                <c:pt idx="2051">
                  <c:v>76.239999999999995</c:v>
                </c:pt>
                <c:pt idx="2052">
                  <c:v>76.25</c:v>
                </c:pt>
                <c:pt idx="2053">
                  <c:v>76.25</c:v>
                </c:pt>
                <c:pt idx="2054">
                  <c:v>76.260000000000005</c:v>
                </c:pt>
                <c:pt idx="2055">
                  <c:v>76.27</c:v>
                </c:pt>
                <c:pt idx="2056">
                  <c:v>76.27</c:v>
                </c:pt>
                <c:pt idx="2057">
                  <c:v>76.28</c:v>
                </c:pt>
                <c:pt idx="2058">
                  <c:v>76.290000000000006</c:v>
                </c:pt>
                <c:pt idx="2059">
                  <c:v>76.290000000000006</c:v>
                </c:pt>
                <c:pt idx="2060">
                  <c:v>76.3</c:v>
                </c:pt>
                <c:pt idx="2061">
                  <c:v>76.3</c:v>
                </c:pt>
                <c:pt idx="2062">
                  <c:v>76.31</c:v>
                </c:pt>
                <c:pt idx="2063">
                  <c:v>76.319999999999993</c:v>
                </c:pt>
                <c:pt idx="2064">
                  <c:v>76.33</c:v>
                </c:pt>
                <c:pt idx="2065">
                  <c:v>76.33</c:v>
                </c:pt>
                <c:pt idx="2066">
                  <c:v>76.34</c:v>
                </c:pt>
                <c:pt idx="2067">
                  <c:v>76.34</c:v>
                </c:pt>
                <c:pt idx="2068">
                  <c:v>76.349999999999994</c:v>
                </c:pt>
                <c:pt idx="2069">
                  <c:v>76.36</c:v>
                </c:pt>
                <c:pt idx="2070">
                  <c:v>76.36</c:v>
                </c:pt>
                <c:pt idx="2071">
                  <c:v>76.37</c:v>
                </c:pt>
                <c:pt idx="2072">
                  <c:v>76.37</c:v>
                </c:pt>
                <c:pt idx="2073">
                  <c:v>76.38</c:v>
                </c:pt>
                <c:pt idx="2074">
                  <c:v>76.38</c:v>
                </c:pt>
                <c:pt idx="2075">
                  <c:v>76.39</c:v>
                </c:pt>
                <c:pt idx="2076">
                  <c:v>76.400000000000006</c:v>
                </c:pt>
                <c:pt idx="2077">
                  <c:v>76.400000000000006</c:v>
                </c:pt>
                <c:pt idx="2078">
                  <c:v>76.41</c:v>
                </c:pt>
                <c:pt idx="2079">
                  <c:v>76.42</c:v>
                </c:pt>
                <c:pt idx="2080">
                  <c:v>76.42</c:v>
                </c:pt>
                <c:pt idx="2081">
                  <c:v>76.430000000000007</c:v>
                </c:pt>
                <c:pt idx="2082">
                  <c:v>76.44</c:v>
                </c:pt>
                <c:pt idx="2083">
                  <c:v>76.44</c:v>
                </c:pt>
                <c:pt idx="2084">
                  <c:v>76.45</c:v>
                </c:pt>
                <c:pt idx="2085">
                  <c:v>76.459999999999994</c:v>
                </c:pt>
                <c:pt idx="2086">
                  <c:v>76.459999999999994</c:v>
                </c:pt>
                <c:pt idx="2087">
                  <c:v>76.47</c:v>
                </c:pt>
                <c:pt idx="2088">
                  <c:v>76.47</c:v>
                </c:pt>
                <c:pt idx="2089">
                  <c:v>76.48</c:v>
                </c:pt>
                <c:pt idx="2090">
                  <c:v>76.489999999999995</c:v>
                </c:pt>
                <c:pt idx="2091">
                  <c:v>76.489999999999995</c:v>
                </c:pt>
                <c:pt idx="2092">
                  <c:v>76.5</c:v>
                </c:pt>
                <c:pt idx="2093">
                  <c:v>76.510000000000005</c:v>
                </c:pt>
                <c:pt idx="2094">
                  <c:v>76.510000000000005</c:v>
                </c:pt>
                <c:pt idx="2095">
                  <c:v>76.52</c:v>
                </c:pt>
                <c:pt idx="2096">
                  <c:v>76.53</c:v>
                </c:pt>
                <c:pt idx="2097">
                  <c:v>76.53</c:v>
                </c:pt>
                <c:pt idx="2098">
                  <c:v>76.540000000000006</c:v>
                </c:pt>
                <c:pt idx="2099">
                  <c:v>76.55</c:v>
                </c:pt>
                <c:pt idx="2100">
                  <c:v>76.55</c:v>
                </c:pt>
                <c:pt idx="2101">
                  <c:v>76.55</c:v>
                </c:pt>
                <c:pt idx="2102">
                  <c:v>76.56</c:v>
                </c:pt>
                <c:pt idx="2103">
                  <c:v>76.569999999999993</c:v>
                </c:pt>
                <c:pt idx="2104">
                  <c:v>76.58</c:v>
                </c:pt>
                <c:pt idx="2105">
                  <c:v>76.58</c:v>
                </c:pt>
                <c:pt idx="2106">
                  <c:v>76.59</c:v>
                </c:pt>
                <c:pt idx="2107">
                  <c:v>76.59</c:v>
                </c:pt>
                <c:pt idx="2108">
                  <c:v>76.599999999999994</c:v>
                </c:pt>
                <c:pt idx="2109">
                  <c:v>76.599999999999994</c:v>
                </c:pt>
                <c:pt idx="2110">
                  <c:v>76.61</c:v>
                </c:pt>
                <c:pt idx="2111">
                  <c:v>76.62</c:v>
                </c:pt>
                <c:pt idx="2112">
                  <c:v>76.62</c:v>
                </c:pt>
                <c:pt idx="2113">
                  <c:v>76.63</c:v>
                </c:pt>
                <c:pt idx="2114">
                  <c:v>76.64</c:v>
                </c:pt>
                <c:pt idx="2115">
                  <c:v>76.64</c:v>
                </c:pt>
                <c:pt idx="2116">
                  <c:v>76.650000000000006</c:v>
                </c:pt>
                <c:pt idx="2117">
                  <c:v>76.650000000000006</c:v>
                </c:pt>
                <c:pt idx="2118">
                  <c:v>76.66</c:v>
                </c:pt>
                <c:pt idx="2119">
                  <c:v>76.67</c:v>
                </c:pt>
                <c:pt idx="2120">
                  <c:v>76.67</c:v>
                </c:pt>
                <c:pt idx="2121">
                  <c:v>76.680000000000007</c:v>
                </c:pt>
                <c:pt idx="2122">
                  <c:v>76.680000000000007</c:v>
                </c:pt>
                <c:pt idx="2123">
                  <c:v>76.69</c:v>
                </c:pt>
                <c:pt idx="2124">
                  <c:v>76.69</c:v>
                </c:pt>
                <c:pt idx="2125">
                  <c:v>76.7</c:v>
                </c:pt>
                <c:pt idx="2126">
                  <c:v>76.709999999999994</c:v>
                </c:pt>
                <c:pt idx="2127">
                  <c:v>76.709999999999994</c:v>
                </c:pt>
                <c:pt idx="2128">
                  <c:v>76.72</c:v>
                </c:pt>
                <c:pt idx="2129">
                  <c:v>76.72</c:v>
                </c:pt>
                <c:pt idx="2130">
                  <c:v>76.73</c:v>
                </c:pt>
                <c:pt idx="2131">
                  <c:v>76.73</c:v>
                </c:pt>
                <c:pt idx="2132">
                  <c:v>76.739999999999995</c:v>
                </c:pt>
                <c:pt idx="2133">
                  <c:v>76.739999999999995</c:v>
                </c:pt>
                <c:pt idx="2134">
                  <c:v>76.75</c:v>
                </c:pt>
                <c:pt idx="2135">
                  <c:v>76.760000000000005</c:v>
                </c:pt>
                <c:pt idx="2136">
                  <c:v>76.760000000000005</c:v>
                </c:pt>
                <c:pt idx="2137">
                  <c:v>76.77</c:v>
                </c:pt>
                <c:pt idx="2138">
                  <c:v>76.77</c:v>
                </c:pt>
                <c:pt idx="2139">
                  <c:v>76.78</c:v>
                </c:pt>
                <c:pt idx="2140">
                  <c:v>76.790000000000006</c:v>
                </c:pt>
                <c:pt idx="2141">
                  <c:v>76.790000000000006</c:v>
                </c:pt>
                <c:pt idx="2142">
                  <c:v>76.8</c:v>
                </c:pt>
                <c:pt idx="2143">
                  <c:v>76.8</c:v>
                </c:pt>
                <c:pt idx="2144">
                  <c:v>76.81</c:v>
                </c:pt>
                <c:pt idx="2145">
                  <c:v>76.81</c:v>
                </c:pt>
                <c:pt idx="2146">
                  <c:v>76.819999999999993</c:v>
                </c:pt>
                <c:pt idx="2147">
                  <c:v>76.819999999999993</c:v>
                </c:pt>
                <c:pt idx="2148">
                  <c:v>76.83</c:v>
                </c:pt>
                <c:pt idx="2149">
                  <c:v>76.83</c:v>
                </c:pt>
                <c:pt idx="2150">
                  <c:v>76.83</c:v>
                </c:pt>
                <c:pt idx="2151">
                  <c:v>76.84</c:v>
                </c:pt>
                <c:pt idx="2152">
                  <c:v>76.849999999999994</c:v>
                </c:pt>
                <c:pt idx="2153">
                  <c:v>76.849999999999994</c:v>
                </c:pt>
                <c:pt idx="2154">
                  <c:v>76.86</c:v>
                </c:pt>
                <c:pt idx="2155">
                  <c:v>76.87</c:v>
                </c:pt>
                <c:pt idx="2156">
                  <c:v>76.87</c:v>
                </c:pt>
                <c:pt idx="2157">
                  <c:v>76.88</c:v>
                </c:pt>
                <c:pt idx="2158">
                  <c:v>76.88</c:v>
                </c:pt>
                <c:pt idx="2159">
                  <c:v>76.89</c:v>
                </c:pt>
                <c:pt idx="2160">
                  <c:v>76.89</c:v>
                </c:pt>
                <c:pt idx="2161">
                  <c:v>76.900000000000006</c:v>
                </c:pt>
                <c:pt idx="2162">
                  <c:v>76.91</c:v>
                </c:pt>
                <c:pt idx="2163">
                  <c:v>76.91</c:v>
                </c:pt>
                <c:pt idx="2164">
                  <c:v>76.92</c:v>
                </c:pt>
                <c:pt idx="2165">
                  <c:v>76.92</c:v>
                </c:pt>
                <c:pt idx="2166">
                  <c:v>76.930000000000007</c:v>
                </c:pt>
                <c:pt idx="2167">
                  <c:v>76.930000000000007</c:v>
                </c:pt>
                <c:pt idx="2168">
                  <c:v>76.930000000000007</c:v>
                </c:pt>
                <c:pt idx="2169">
                  <c:v>76.94</c:v>
                </c:pt>
                <c:pt idx="2170">
                  <c:v>76.95</c:v>
                </c:pt>
                <c:pt idx="2171">
                  <c:v>76.95</c:v>
                </c:pt>
                <c:pt idx="2172">
                  <c:v>76.959999999999994</c:v>
                </c:pt>
                <c:pt idx="2173">
                  <c:v>76.959999999999994</c:v>
                </c:pt>
                <c:pt idx="2174">
                  <c:v>76.97</c:v>
                </c:pt>
                <c:pt idx="2175">
                  <c:v>76.97</c:v>
                </c:pt>
                <c:pt idx="2176">
                  <c:v>76.98</c:v>
                </c:pt>
                <c:pt idx="2177">
                  <c:v>76.98</c:v>
                </c:pt>
                <c:pt idx="2178">
                  <c:v>76.989999999999995</c:v>
                </c:pt>
                <c:pt idx="2179">
                  <c:v>77</c:v>
                </c:pt>
                <c:pt idx="2180">
                  <c:v>77</c:v>
                </c:pt>
                <c:pt idx="2181">
                  <c:v>77.010000000000005</c:v>
                </c:pt>
                <c:pt idx="2182">
                  <c:v>77.010000000000005</c:v>
                </c:pt>
                <c:pt idx="2183">
                  <c:v>77.02</c:v>
                </c:pt>
                <c:pt idx="2184">
                  <c:v>77.02</c:v>
                </c:pt>
                <c:pt idx="2185">
                  <c:v>77.03</c:v>
                </c:pt>
                <c:pt idx="2186">
                  <c:v>77.03</c:v>
                </c:pt>
                <c:pt idx="2187">
                  <c:v>77.040000000000006</c:v>
                </c:pt>
                <c:pt idx="2188">
                  <c:v>77.040000000000006</c:v>
                </c:pt>
                <c:pt idx="2189">
                  <c:v>77.05</c:v>
                </c:pt>
                <c:pt idx="2190">
                  <c:v>77.05</c:v>
                </c:pt>
                <c:pt idx="2191">
                  <c:v>77.06</c:v>
                </c:pt>
                <c:pt idx="2192">
                  <c:v>77.06</c:v>
                </c:pt>
                <c:pt idx="2193">
                  <c:v>77.06</c:v>
                </c:pt>
                <c:pt idx="2194">
                  <c:v>77.069999999999993</c:v>
                </c:pt>
                <c:pt idx="2195">
                  <c:v>77.08</c:v>
                </c:pt>
                <c:pt idx="2196">
                  <c:v>77.08</c:v>
                </c:pt>
                <c:pt idx="2197">
                  <c:v>77.09</c:v>
                </c:pt>
                <c:pt idx="2198">
                  <c:v>77.09</c:v>
                </c:pt>
                <c:pt idx="2199">
                  <c:v>77.09</c:v>
                </c:pt>
                <c:pt idx="2200">
                  <c:v>77.099999999999994</c:v>
                </c:pt>
                <c:pt idx="2201">
                  <c:v>77.11</c:v>
                </c:pt>
                <c:pt idx="2202">
                  <c:v>77.11</c:v>
                </c:pt>
                <c:pt idx="2203">
                  <c:v>77.12</c:v>
                </c:pt>
                <c:pt idx="2204">
                  <c:v>77.12</c:v>
                </c:pt>
                <c:pt idx="2205">
                  <c:v>77.13</c:v>
                </c:pt>
                <c:pt idx="2206">
                  <c:v>77.13</c:v>
                </c:pt>
                <c:pt idx="2207">
                  <c:v>77.14</c:v>
                </c:pt>
                <c:pt idx="2208">
                  <c:v>77.14</c:v>
                </c:pt>
                <c:pt idx="2209">
                  <c:v>77.150000000000006</c:v>
                </c:pt>
                <c:pt idx="2210">
                  <c:v>77.150000000000006</c:v>
                </c:pt>
                <c:pt idx="2211">
                  <c:v>77.16</c:v>
                </c:pt>
                <c:pt idx="2212">
                  <c:v>77.16</c:v>
                </c:pt>
                <c:pt idx="2213">
                  <c:v>77.17</c:v>
                </c:pt>
                <c:pt idx="2214">
                  <c:v>77.17</c:v>
                </c:pt>
                <c:pt idx="2215">
                  <c:v>77.180000000000007</c:v>
                </c:pt>
                <c:pt idx="2216">
                  <c:v>77.180000000000007</c:v>
                </c:pt>
                <c:pt idx="2217">
                  <c:v>77.19</c:v>
                </c:pt>
                <c:pt idx="2218">
                  <c:v>77.19</c:v>
                </c:pt>
                <c:pt idx="2219">
                  <c:v>77.2</c:v>
                </c:pt>
                <c:pt idx="2220">
                  <c:v>77.2</c:v>
                </c:pt>
                <c:pt idx="2221">
                  <c:v>77.2</c:v>
                </c:pt>
                <c:pt idx="2222">
                  <c:v>77.209999999999994</c:v>
                </c:pt>
                <c:pt idx="2223">
                  <c:v>77.209999999999994</c:v>
                </c:pt>
                <c:pt idx="2224">
                  <c:v>77.22</c:v>
                </c:pt>
                <c:pt idx="2225">
                  <c:v>77.22</c:v>
                </c:pt>
                <c:pt idx="2226">
                  <c:v>77.23</c:v>
                </c:pt>
                <c:pt idx="2227">
                  <c:v>77.23</c:v>
                </c:pt>
                <c:pt idx="2228">
                  <c:v>77.239999999999995</c:v>
                </c:pt>
                <c:pt idx="2229">
                  <c:v>77.239999999999995</c:v>
                </c:pt>
                <c:pt idx="2230">
                  <c:v>77.25</c:v>
                </c:pt>
                <c:pt idx="2231">
                  <c:v>77.25</c:v>
                </c:pt>
                <c:pt idx="2232">
                  <c:v>77.260000000000005</c:v>
                </c:pt>
                <c:pt idx="2233">
                  <c:v>77.260000000000005</c:v>
                </c:pt>
                <c:pt idx="2234">
                  <c:v>77.27</c:v>
                </c:pt>
                <c:pt idx="2235">
                  <c:v>77.27</c:v>
                </c:pt>
                <c:pt idx="2236">
                  <c:v>77.28</c:v>
                </c:pt>
                <c:pt idx="2237">
                  <c:v>77.28</c:v>
                </c:pt>
                <c:pt idx="2238">
                  <c:v>77.28</c:v>
                </c:pt>
                <c:pt idx="2239">
                  <c:v>77.290000000000006</c:v>
                </c:pt>
                <c:pt idx="2240">
                  <c:v>77.3</c:v>
                </c:pt>
                <c:pt idx="2241">
                  <c:v>77.3</c:v>
                </c:pt>
                <c:pt idx="2242">
                  <c:v>77.3</c:v>
                </c:pt>
                <c:pt idx="2243">
                  <c:v>77.31</c:v>
                </c:pt>
                <c:pt idx="2244">
                  <c:v>77.31</c:v>
                </c:pt>
                <c:pt idx="2245">
                  <c:v>77.319999999999993</c:v>
                </c:pt>
                <c:pt idx="2246">
                  <c:v>77.319999999999993</c:v>
                </c:pt>
                <c:pt idx="2247">
                  <c:v>77.33</c:v>
                </c:pt>
                <c:pt idx="2248">
                  <c:v>77.33</c:v>
                </c:pt>
                <c:pt idx="2249">
                  <c:v>77.34</c:v>
                </c:pt>
                <c:pt idx="2250">
                  <c:v>77.34</c:v>
                </c:pt>
                <c:pt idx="2251">
                  <c:v>77.349999999999994</c:v>
                </c:pt>
                <c:pt idx="2252">
                  <c:v>77.349999999999994</c:v>
                </c:pt>
                <c:pt idx="2253">
                  <c:v>77.36</c:v>
                </c:pt>
                <c:pt idx="2254">
                  <c:v>77.36</c:v>
                </c:pt>
                <c:pt idx="2255">
                  <c:v>77.37</c:v>
                </c:pt>
                <c:pt idx="2256">
                  <c:v>77.37</c:v>
                </c:pt>
                <c:pt idx="2257">
                  <c:v>77.38</c:v>
                </c:pt>
                <c:pt idx="2258">
                  <c:v>77.38</c:v>
                </c:pt>
                <c:pt idx="2259">
                  <c:v>77.39</c:v>
                </c:pt>
                <c:pt idx="2260">
                  <c:v>77.39</c:v>
                </c:pt>
                <c:pt idx="2261">
                  <c:v>77.39</c:v>
                </c:pt>
                <c:pt idx="2262">
                  <c:v>77.400000000000006</c:v>
                </c:pt>
                <c:pt idx="2263">
                  <c:v>77.400000000000006</c:v>
                </c:pt>
                <c:pt idx="2264">
                  <c:v>77.41</c:v>
                </c:pt>
                <c:pt idx="2265">
                  <c:v>77.41</c:v>
                </c:pt>
                <c:pt idx="2266">
                  <c:v>77.42</c:v>
                </c:pt>
                <c:pt idx="2267">
                  <c:v>77.42</c:v>
                </c:pt>
                <c:pt idx="2268">
                  <c:v>77.42</c:v>
                </c:pt>
                <c:pt idx="2269">
                  <c:v>77.430000000000007</c:v>
                </c:pt>
                <c:pt idx="2270">
                  <c:v>77.430000000000007</c:v>
                </c:pt>
                <c:pt idx="2271">
                  <c:v>77.44</c:v>
                </c:pt>
                <c:pt idx="2272">
                  <c:v>77.44</c:v>
                </c:pt>
                <c:pt idx="2273">
                  <c:v>77.45</c:v>
                </c:pt>
                <c:pt idx="2274">
                  <c:v>77.45</c:v>
                </c:pt>
                <c:pt idx="2275">
                  <c:v>77.459999999999994</c:v>
                </c:pt>
                <c:pt idx="2276">
                  <c:v>77.459999999999994</c:v>
                </c:pt>
                <c:pt idx="2277">
                  <c:v>77.97</c:v>
                </c:pt>
                <c:pt idx="2278">
                  <c:v>77.97</c:v>
                </c:pt>
                <c:pt idx="2279">
                  <c:v>77.97</c:v>
                </c:pt>
                <c:pt idx="2280">
                  <c:v>77.97</c:v>
                </c:pt>
                <c:pt idx="2281">
                  <c:v>77.98</c:v>
                </c:pt>
                <c:pt idx="2282">
                  <c:v>77.98</c:v>
                </c:pt>
                <c:pt idx="2283">
                  <c:v>77.989999999999995</c:v>
                </c:pt>
                <c:pt idx="2284">
                  <c:v>77.989999999999995</c:v>
                </c:pt>
                <c:pt idx="2285">
                  <c:v>77.989999999999995</c:v>
                </c:pt>
                <c:pt idx="2286">
                  <c:v>78</c:v>
                </c:pt>
                <c:pt idx="2287">
                  <c:v>78</c:v>
                </c:pt>
                <c:pt idx="2288">
                  <c:v>78</c:v>
                </c:pt>
                <c:pt idx="2289">
                  <c:v>78.010000000000005</c:v>
                </c:pt>
                <c:pt idx="2290">
                  <c:v>78.010000000000005</c:v>
                </c:pt>
                <c:pt idx="2291">
                  <c:v>78.010000000000005</c:v>
                </c:pt>
                <c:pt idx="2292">
                  <c:v>78.010000000000005</c:v>
                </c:pt>
                <c:pt idx="2293">
                  <c:v>78.02</c:v>
                </c:pt>
                <c:pt idx="2294">
                  <c:v>78.02</c:v>
                </c:pt>
                <c:pt idx="2295">
                  <c:v>78.02</c:v>
                </c:pt>
                <c:pt idx="2296">
                  <c:v>78.02</c:v>
                </c:pt>
                <c:pt idx="2297">
                  <c:v>78.02</c:v>
                </c:pt>
                <c:pt idx="2298">
                  <c:v>78.03</c:v>
                </c:pt>
                <c:pt idx="2299">
                  <c:v>78.03</c:v>
                </c:pt>
                <c:pt idx="2300">
                  <c:v>78.040000000000006</c:v>
                </c:pt>
                <c:pt idx="2301">
                  <c:v>78.040000000000006</c:v>
                </c:pt>
                <c:pt idx="2302">
                  <c:v>78.040000000000006</c:v>
                </c:pt>
                <c:pt idx="2303">
                  <c:v>78.05</c:v>
                </c:pt>
                <c:pt idx="2304">
                  <c:v>78.05</c:v>
                </c:pt>
                <c:pt idx="2305">
                  <c:v>78.05</c:v>
                </c:pt>
                <c:pt idx="2306">
                  <c:v>78.06</c:v>
                </c:pt>
                <c:pt idx="2307">
                  <c:v>78.06</c:v>
                </c:pt>
                <c:pt idx="2308">
                  <c:v>78.06</c:v>
                </c:pt>
                <c:pt idx="2309">
                  <c:v>78.06</c:v>
                </c:pt>
                <c:pt idx="2310">
                  <c:v>78.06</c:v>
                </c:pt>
                <c:pt idx="2311">
                  <c:v>78.069999999999993</c:v>
                </c:pt>
                <c:pt idx="2312">
                  <c:v>78.069999999999993</c:v>
                </c:pt>
                <c:pt idx="2313">
                  <c:v>78.069999999999993</c:v>
                </c:pt>
                <c:pt idx="2314">
                  <c:v>78.08</c:v>
                </c:pt>
                <c:pt idx="2315">
                  <c:v>78.08</c:v>
                </c:pt>
                <c:pt idx="2316">
                  <c:v>78.08</c:v>
                </c:pt>
                <c:pt idx="2317">
                  <c:v>78.09</c:v>
                </c:pt>
                <c:pt idx="2318">
                  <c:v>78.09</c:v>
                </c:pt>
                <c:pt idx="2319">
                  <c:v>78.09</c:v>
                </c:pt>
                <c:pt idx="2320">
                  <c:v>78.09</c:v>
                </c:pt>
                <c:pt idx="2321">
                  <c:v>78.099999999999994</c:v>
                </c:pt>
                <c:pt idx="2322">
                  <c:v>78.099999999999994</c:v>
                </c:pt>
                <c:pt idx="2323">
                  <c:v>78.11</c:v>
                </c:pt>
                <c:pt idx="2324">
                  <c:v>78.11</c:v>
                </c:pt>
                <c:pt idx="2325">
                  <c:v>78.11</c:v>
                </c:pt>
                <c:pt idx="2326">
                  <c:v>78.12</c:v>
                </c:pt>
                <c:pt idx="2327">
                  <c:v>78.12</c:v>
                </c:pt>
                <c:pt idx="2328">
                  <c:v>78.12</c:v>
                </c:pt>
                <c:pt idx="2329">
                  <c:v>78.12</c:v>
                </c:pt>
                <c:pt idx="2330">
                  <c:v>78.13</c:v>
                </c:pt>
                <c:pt idx="2331">
                  <c:v>78.13</c:v>
                </c:pt>
                <c:pt idx="2332">
                  <c:v>78.13</c:v>
                </c:pt>
                <c:pt idx="2333">
                  <c:v>78.13</c:v>
                </c:pt>
                <c:pt idx="2334">
                  <c:v>78.13</c:v>
                </c:pt>
                <c:pt idx="2335">
                  <c:v>78.14</c:v>
                </c:pt>
                <c:pt idx="2336">
                  <c:v>78.14</c:v>
                </c:pt>
                <c:pt idx="2337">
                  <c:v>78.14</c:v>
                </c:pt>
                <c:pt idx="2338">
                  <c:v>78.150000000000006</c:v>
                </c:pt>
                <c:pt idx="2339">
                  <c:v>78.150000000000006</c:v>
                </c:pt>
                <c:pt idx="2340">
                  <c:v>78.150000000000006</c:v>
                </c:pt>
                <c:pt idx="2341">
                  <c:v>78.16</c:v>
                </c:pt>
                <c:pt idx="2342">
                  <c:v>78.16</c:v>
                </c:pt>
                <c:pt idx="2343">
                  <c:v>78.16</c:v>
                </c:pt>
                <c:pt idx="2344">
                  <c:v>78.16</c:v>
                </c:pt>
                <c:pt idx="2345">
                  <c:v>78.16</c:v>
                </c:pt>
                <c:pt idx="2346">
                  <c:v>78.17</c:v>
                </c:pt>
                <c:pt idx="2347">
                  <c:v>78.17</c:v>
                </c:pt>
                <c:pt idx="2348">
                  <c:v>78.17</c:v>
                </c:pt>
                <c:pt idx="2349">
                  <c:v>78.180000000000007</c:v>
                </c:pt>
                <c:pt idx="2350">
                  <c:v>78.180000000000007</c:v>
                </c:pt>
                <c:pt idx="2351">
                  <c:v>78.180000000000007</c:v>
                </c:pt>
                <c:pt idx="2352">
                  <c:v>78.180000000000007</c:v>
                </c:pt>
                <c:pt idx="2353">
                  <c:v>78.180000000000007</c:v>
                </c:pt>
                <c:pt idx="2354">
                  <c:v>78.19</c:v>
                </c:pt>
                <c:pt idx="2355">
                  <c:v>78.19</c:v>
                </c:pt>
                <c:pt idx="2356">
                  <c:v>78.19</c:v>
                </c:pt>
                <c:pt idx="2357">
                  <c:v>78.2</c:v>
                </c:pt>
                <c:pt idx="2358">
                  <c:v>78.2</c:v>
                </c:pt>
                <c:pt idx="2359">
                  <c:v>78.2</c:v>
                </c:pt>
                <c:pt idx="2360">
                  <c:v>78.2</c:v>
                </c:pt>
                <c:pt idx="2361">
                  <c:v>78.209999999999994</c:v>
                </c:pt>
                <c:pt idx="2362">
                  <c:v>78.209999999999994</c:v>
                </c:pt>
                <c:pt idx="2363">
                  <c:v>78.209999999999994</c:v>
                </c:pt>
                <c:pt idx="2364">
                  <c:v>78.209999999999994</c:v>
                </c:pt>
                <c:pt idx="2365">
                  <c:v>78.209999999999994</c:v>
                </c:pt>
                <c:pt idx="2366">
                  <c:v>78.22</c:v>
                </c:pt>
                <c:pt idx="2367">
                  <c:v>78.22</c:v>
                </c:pt>
                <c:pt idx="2368">
                  <c:v>78.22</c:v>
                </c:pt>
                <c:pt idx="2369">
                  <c:v>78.22</c:v>
                </c:pt>
                <c:pt idx="2370">
                  <c:v>78.22</c:v>
                </c:pt>
                <c:pt idx="2371">
                  <c:v>78.23</c:v>
                </c:pt>
                <c:pt idx="2372">
                  <c:v>78.23</c:v>
                </c:pt>
                <c:pt idx="2373">
                  <c:v>78.23</c:v>
                </c:pt>
                <c:pt idx="2374">
                  <c:v>78.239999999999995</c:v>
                </c:pt>
                <c:pt idx="2375">
                  <c:v>78.239999999999995</c:v>
                </c:pt>
                <c:pt idx="2376">
                  <c:v>78.239999999999995</c:v>
                </c:pt>
                <c:pt idx="2377">
                  <c:v>78.239999999999995</c:v>
                </c:pt>
                <c:pt idx="2378">
                  <c:v>78.25</c:v>
                </c:pt>
                <c:pt idx="2379">
                  <c:v>78.25</c:v>
                </c:pt>
                <c:pt idx="2380">
                  <c:v>78.25</c:v>
                </c:pt>
                <c:pt idx="2381">
                  <c:v>78.25</c:v>
                </c:pt>
                <c:pt idx="2382">
                  <c:v>78.25</c:v>
                </c:pt>
                <c:pt idx="2383">
                  <c:v>78.25</c:v>
                </c:pt>
                <c:pt idx="2384">
                  <c:v>78.260000000000005</c:v>
                </c:pt>
                <c:pt idx="2385">
                  <c:v>78.260000000000005</c:v>
                </c:pt>
                <c:pt idx="2386">
                  <c:v>78.260000000000005</c:v>
                </c:pt>
                <c:pt idx="2387">
                  <c:v>78.260000000000005</c:v>
                </c:pt>
                <c:pt idx="2388">
                  <c:v>78.27</c:v>
                </c:pt>
                <c:pt idx="2389">
                  <c:v>78.27</c:v>
                </c:pt>
                <c:pt idx="2390">
                  <c:v>78.27</c:v>
                </c:pt>
                <c:pt idx="2391">
                  <c:v>78.27</c:v>
                </c:pt>
                <c:pt idx="2392">
                  <c:v>78.28</c:v>
                </c:pt>
                <c:pt idx="2393">
                  <c:v>78.28</c:v>
                </c:pt>
                <c:pt idx="2394">
                  <c:v>78.28</c:v>
                </c:pt>
                <c:pt idx="2395">
                  <c:v>78.28</c:v>
                </c:pt>
                <c:pt idx="2396">
                  <c:v>78.28</c:v>
                </c:pt>
                <c:pt idx="2397">
                  <c:v>78.28</c:v>
                </c:pt>
                <c:pt idx="2398">
                  <c:v>78.290000000000006</c:v>
                </c:pt>
                <c:pt idx="2399">
                  <c:v>78.290000000000006</c:v>
                </c:pt>
                <c:pt idx="2400">
                  <c:v>78.290000000000006</c:v>
                </c:pt>
                <c:pt idx="2401">
                  <c:v>78.290000000000006</c:v>
                </c:pt>
                <c:pt idx="2402">
                  <c:v>78.290000000000006</c:v>
                </c:pt>
                <c:pt idx="2403">
                  <c:v>78.3</c:v>
                </c:pt>
                <c:pt idx="2404">
                  <c:v>78.3</c:v>
                </c:pt>
                <c:pt idx="2405">
                  <c:v>78.3</c:v>
                </c:pt>
                <c:pt idx="2406">
                  <c:v>78.3</c:v>
                </c:pt>
                <c:pt idx="2407">
                  <c:v>78.3</c:v>
                </c:pt>
                <c:pt idx="2408">
                  <c:v>78.31</c:v>
                </c:pt>
                <c:pt idx="2409">
                  <c:v>78.31</c:v>
                </c:pt>
                <c:pt idx="2410">
                  <c:v>78.31</c:v>
                </c:pt>
                <c:pt idx="2411">
                  <c:v>78.31</c:v>
                </c:pt>
                <c:pt idx="2412">
                  <c:v>78.31</c:v>
                </c:pt>
                <c:pt idx="2413">
                  <c:v>78.31</c:v>
                </c:pt>
                <c:pt idx="2414">
                  <c:v>78.31</c:v>
                </c:pt>
                <c:pt idx="2415">
                  <c:v>78.319999999999993</c:v>
                </c:pt>
                <c:pt idx="2416">
                  <c:v>78.319999999999993</c:v>
                </c:pt>
                <c:pt idx="2417">
                  <c:v>78.319999999999993</c:v>
                </c:pt>
                <c:pt idx="2418">
                  <c:v>78.319999999999993</c:v>
                </c:pt>
                <c:pt idx="2419">
                  <c:v>78.319999999999993</c:v>
                </c:pt>
                <c:pt idx="2420">
                  <c:v>78.33</c:v>
                </c:pt>
                <c:pt idx="2421">
                  <c:v>78.33</c:v>
                </c:pt>
                <c:pt idx="2422">
                  <c:v>78.33</c:v>
                </c:pt>
                <c:pt idx="2423">
                  <c:v>78.33</c:v>
                </c:pt>
                <c:pt idx="2424">
                  <c:v>78.34</c:v>
                </c:pt>
                <c:pt idx="2425">
                  <c:v>78.34</c:v>
                </c:pt>
                <c:pt idx="2426">
                  <c:v>78.34</c:v>
                </c:pt>
                <c:pt idx="2427">
                  <c:v>78.34</c:v>
                </c:pt>
                <c:pt idx="2428">
                  <c:v>78.349999999999994</c:v>
                </c:pt>
                <c:pt idx="2429">
                  <c:v>78.349999999999994</c:v>
                </c:pt>
                <c:pt idx="2430">
                  <c:v>78.349999999999994</c:v>
                </c:pt>
                <c:pt idx="2431">
                  <c:v>78.349999999999994</c:v>
                </c:pt>
                <c:pt idx="2432">
                  <c:v>78.349999999999994</c:v>
                </c:pt>
                <c:pt idx="2433">
                  <c:v>78.349999999999994</c:v>
                </c:pt>
                <c:pt idx="2434">
                  <c:v>78.36</c:v>
                </c:pt>
                <c:pt idx="2435">
                  <c:v>78.36</c:v>
                </c:pt>
                <c:pt idx="2436">
                  <c:v>78.36</c:v>
                </c:pt>
                <c:pt idx="2437">
                  <c:v>78.36</c:v>
                </c:pt>
                <c:pt idx="2438">
                  <c:v>78.36</c:v>
                </c:pt>
                <c:pt idx="2439">
                  <c:v>78.36</c:v>
                </c:pt>
                <c:pt idx="2440">
                  <c:v>78.36</c:v>
                </c:pt>
                <c:pt idx="2441">
                  <c:v>78.37</c:v>
                </c:pt>
                <c:pt idx="2442">
                  <c:v>78.37</c:v>
                </c:pt>
                <c:pt idx="2443">
                  <c:v>78.37</c:v>
                </c:pt>
                <c:pt idx="2444">
                  <c:v>78.37</c:v>
                </c:pt>
                <c:pt idx="2445">
                  <c:v>78.37</c:v>
                </c:pt>
                <c:pt idx="2446">
                  <c:v>78.38</c:v>
                </c:pt>
                <c:pt idx="2447">
                  <c:v>78.38</c:v>
                </c:pt>
                <c:pt idx="2448">
                  <c:v>78.38</c:v>
                </c:pt>
                <c:pt idx="2449">
                  <c:v>78.38</c:v>
                </c:pt>
                <c:pt idx="2450">
                  <c:v>78.38</c:v>
                </c:pt>
                <c:pt idx="2451">
                  <c:v>78.38</c:v>
                </c:pt>
                <c:pt idx="2452">
                  <c:v>78.38</c:v>
                </c:pt>
                <c:pt idx="2453">
                  <c:v>78.38</c:v>
                </c:pt>
                <c:pt idx="2454">
                  <c:v>78.39</c:v>
                </c:pt>
                <c:pt idx="2455">
                  <c:v>78.39</c:v>
                </c:pt>
                <c:pt idx="2456">
                  <c:v>78.39</c:v>
                </c:pt>
                <c:pt idx="2457">
                  <c:v>78.39</c:v>
                </c:pt>
                <c:pt idx="2458">
                  <c:v>78.39</c:v>
                </c:pt>
                <c:pt idx="2459">
                  <c:v>78.39</c:v>
                </c:pt>
                <c:pt idx="2460">
                  <c:v>78.39</c:v>
                </c:pt>
                <c:pt idx="2461">
                  <c:v>78.400000000000006</c:v>
                </c:pt>
                <c:pt idx="2462">
                  <c:v>78.400000000000006</c:v>
                </c:pt>
                <c:pt idx="2463">
                  <c:v>78.400000000000006</c:v>
                </c:pt>
                <c:pt idx="2464">
                  <c:v>78.400000000000006</c:v>
                </c:pt>
                <c:pt idx="2465">
                  <c:v>78.400000000000006</c:v>
                </c:pt>
                <c:pt idx="2466">
                  <c:v>78.400000000000006</c:v>
                </c:pt>
                <c:pt idx="2467">
                  <c:v>78.400000000000006</c:v>
                </c:pt>
                <c:pt idx="2468">
                  <c:v>78.41</c:v>
                </c:pt>
                <c:pt idx="2469">
                  <c:v>78.41</c:v>
                </c:pt>
                <c:pt idx="2470">
                  <c:v>78.41</c:v>
                </c:pt>
                <c:pt idx="2471">
                  <c:v>78.41</c:v>
                </c:pt>
                <c:pt idx="2472">
                  <c:v>78.41</c:v>
                </c:pt>
                <c:pt idx="2473">
                  <c:v>78.41</c:v>
                </c:pt>
                <c:pt idx="2474">
                  <c:v>78.41</c:v>
                </c:pt>
                <c:pt idx="2475">
                  <c:v>78.41</c:v>
                </c:pt>
                <c:pt idx="2476">
                  <c:v>78.42</c:v>
                </c:pt>
                <c:pt idx="2477">
                  <c:v>78.42</c:v>
                </c:pt>
                <c:pt idx="2478">
                  <c:v>78.42</c:v>
                </c:pt>
                <c:pt idx="2479">
                  <c:v>78.42</c:v>
                </c:pt>
                <c:pt idx="2480">
                  <c:v>78.42</c:v>
                </c:pt>
                <c:pt idx="2481">
                  <c:v>78.42</c:v>
                </c:pt>
                <c:pt idx="2482">
                  <c:v>78.42</c:v>
                </c:pt>
                <c:pt idx="2483">
                  <c:v>78.42</c:v>
                </c:pt>
                <c:pt idx="2484">
                  <c:v>78.42</c:v>
                </c:pt>
                <c:pt idx="2485">
                  <c:v>78.42</c:v>
                </c:pt>
                <c:pt idx="2486">
                  <c:v>78.430000000000007</c:v>
                </c:pt>
                <c:pt idx="2487">
                  <c:v>78.430000000000007</c:v>
                </c:pt>
                <c:pt idx="2488">
                  <c:v>78.430000000000007</c:v>
                </c:pt>
                <c:pt idx="2489">
                  <c:v>78.430000000000007</c:v>
                </c:pt>
                <c:pt idx="2490">
                  <c:v>78.430000000000007</c:v>
                </c:pt>
                <c:pt idx="2491">
                  <c:v>78.430000000000007</c:v>
                </c:pt>
                <c:pt idx="2492">
                  <c:v>78.430000000000007</c:v>
                </c:pt>
                <c:pt idx="2493">
                  <c:v>78.430000000000007</c:v>
                </c:pt>
                <c:pt idx="2494">
                  <c:v>78.430000000000007</c:v>
                </c:pt>
                <c:pt idx="2495">
                  <c:v>78.430000000000007</c:v>
                </c:pt>
                <c:pt idx="2496">
                  <c:v>78.430000000000007</c:v>
                </c:pt>
                <c:pt idx="2497">
                  <c:v>78.44</c:v>
                </c:pt>
                <c:pt idx="2498">
                  <c:v>78.44</c:v>
                </c:pt>
                <c:pt idx="2499">
                  <c:v>78.44</c:v>
                </c:pt>
                <c:pt idx="2500">
                  <c:v>78.44</c:v>
                </c:pt>
                <c:pt idx="2501">
                  <c:v>78.44</c:v>
                </c:pt>
                <c:pt idx="2502">
                  <c:v>78.44</c:v>
                </c:pt>
                <c:pt idx="2503">
                  <c:v>78.44</c:v>
                </c:pt>
                <c:pt idx="2504">
                  <c:v>78.44</c:v>
                </c:pt>
                <c:pt idx="2505">
                  <c:v>78.45</c:v>
                </c:pt>
                <c:pt idx="2506">
                  <c:v>78.45</c:v>
                </c:pt>
                <c:pt idx="2507">
                  <c:v>78.45</c:v>
                </c:pt>
                <c:pt idx="2508">
                  <c:v>78.45</c:v>
                </c:pt>
                <c:pt idx="2509">
                  <c:v>78.45</c:v>
                </c:pt>
                <c:pt idx="2510">
                  <c:v>78.45</c:v>
                </c:pt>
                <c:pt idx="2511">
                  <c:v>78.45</c:v>
                </c:pt>
                <c:pt idx="2512">
                  <c:v>78.45</c:v>
                </c:pt>
                <c:pt idx="2513">
                  <c:v>78.45</c:v>
                </c:pt>
                <c:pt idx="2514">
                  <c:v>78.45</c:v>
                </c:pt>
                <c:pt idx="2515">
                  <c:v>78.45</c:v>
                </c:pt>
                <c:pt idx="2516">
                  <c:v>78.45</c:v>
                </c:pt>
                <c:pt idx="2517">
                  <c:v>78.45</c:v>
                </c:pt>
                <c:pt idx="2518">
                  <c:v>78.45</c:v>
                </c:pt>
                <c:pt idx="2519">
                  <c:v>78.459999999999994</c:v>
                </c:pt>
                <c:pt idx="2520">
                  <c:v>78.459999999999994</c:v>
                </c:pt>
                <c:pt idx="2521">
                  <c:v>78.459999999999994</c:v>
                </c:pt>
                <c:pt idx="2522">
                  <c:v>78.459999999999994</c:v>
                </c:pt>
                <c:pt idx="2523">
                  <c:v>78.459999999999994</c:v>
                </c:pt>
                <c:pt idx="2524">
                  <c:v>78.459999999999994</c:v>
                </c:pt>
                <c:pt idx="2525">
                  <c:v>78.459999999999994</c:v>
                </c:pt>
                <c:pt idx="2526">
                  <c:v>78.459999999999994</c:v>
                </c:pt>
                <c:pt idx="2527">
                  <c:v>78.459999999999994</c:v>
                </c:pt>
                <c:pt idx="2528">
                  <c:v>78.459999999999994</c:v>
                </c:pt>
                <c:pt idx="2529">
                  <c:v>78.459999999999994</c:v>
                </c:pt>
                <c:pt idx="2530">
                  <c:v>78.459999999999994</c:v>
                </c:pt>
                <c:pt idx="2531">
                  <c:v>78.459999999999994</c:v>
                </c:pt>
                <c:pt idx="2532">
                  <c:v>78.459999999999994</c:v>
                </c:pt>
                <c:pt idx="2533">
                  <c:v>78.459999999999994</c:v>
                </c:pt>
                <c:pt idx="2534">
                  <c:v>78.459999999999994</c:v>
                </c:pt>
                <c:pt idx="2535">
                  <c:v>78.459999999999994</c:v>
                </c:pt>
                <c:pt idx="2536">
                  <c:v>78.47</c:v>
                </c:pt>
                <c:pt idx="2537">
                  <c:v>78.47</c:v>
                </c:pt>
                <c:pt idx="2538">
                  <c:v>78.47</c:v>
                </c:pt>
                <c:pt idx="2539">
                  <c:v>78.47</c:v>
                </c:pt>
                <c:pt idx="2540">
                  <c:v>78.47</c:v>
                </c:pt>
                <c:pt idx="2541">
                  <c:v>78.47</c:v>
                </c:pt>
                <c:pt idx="2542">
                  <c:v>78.47</c:v>
                </c:pt>
                <c:pt idx="2543">
                  <c:v>78.47</c:v>
                </c:pt>
                <c:pt idx="2544">
                  <c:v>78.47</c:v>
                </c:pt>
                <c:pt idx="2545">
                  <c:v>78.47</c:v>
                </c:pt>
                <c:pt idx="2546">
                  <c:v>78.47</c:v>
                </c:pt>
                <c:pt idx="2547">
                  <c:v>78.47</c:v>
                </c:pt>
                <c:pt idx="2548">
                  <c:v>78.47</c:v>
                </c:pt>
                <c:pt idx="2549">
                  <c:v>78.47</c:v>
                </c:pt>
                <c:pt idx="2550">
                  <c:v>78.47</c:v>
                </c:pt>
                <c:pt idx="2551">
                  <c:v>78.47</c:v>
                </c:pt>
                <c:pt idx="2552">
                  <c:v>78.47</c:v>
                </c:pt>
                <c:pt idx="2553">
                  <c:v>78.47</c:v>
                </c:pt>
                <c:pt idx="2554">
                  <c:v>78.47</c:v>
                </c:pt>
                <c:pt idx="2555">
                  <c:v>78.47</c:v>
                </c:pt>
                <c:pt idx="2556">
                  <c:v>78.47</c:v>
                </c:pt>
                <c:pt idx="2557">
                  <c:v>78.47</c:v>
                </c:pt>
                <c:pt idx="2558">
                  <c:v>78.47</c:v>
                </c:pt>
                <c:pt idx="2559">
                  <c:v>78.47</c:v>
                </c:pt>
                <c:pt idx="2560">
                  <c:v>78.47</c:v>
                </c:pt>
                <c:pt idx="2561">
                  <c:v>78.47</c:v>
                </c:pt>
                <c:pt idx="2562">
                  <c:v>78.47</c:v>
                </c:pt>
                <c:pt idx="2563">
                  <c:v>78.47</c:v>
                </c:pt>
                <c:pt idx="2564">
                  <c:v>78.47</c:v>
                </c:pt>
                <c:pt idx="2565">
                  <c:v>78.47</c:v>
                </c:pt>
                <c:pt idx="2566">
                  <c:v>78.47</c:v>
                </c:pt>
                <c:pt idx="2567">
                  <c:v>78.47</c:v>
                </c:pt>
                <c:pt idx="2568">
                  <c:v>78.47</c:v>
                </c:pt>
                <c:pt idx="2569">
                  <c:v>78.47</c:v>
                </c:pt>
                <c:pt idx="2570">
                  <c:v>78.47</c:v>
                </c:pt>
                <c:pt idx="2571">
                  <c:v>78.459999999999994</c:v>
                </c:pt>
                <c:pt idx="2572">
                  <c:v>78.459999999999994</c:v>
                </c:pt>
                <c:pt idx="2573">
                  <c:v>78.459999999999994</c:v>
                </c:pt>
                <c:pt idx="2574">
                  <c:v>78.459999999999994</c:v>
                </c:pt>
                <c:pt idx="2575">
                  <c:v>78.459999999999994</c:v>
                </c:pt>
                <c:pt idx="2576">
                  <c:v>78.459999999999994</c:v>
                </c:pt>
                <c:pt idx="2577">
                  <c:v>78.459999999999994</c:v>
                </c:pt>
                <c:pt idx="2578">
                  <c:v>78.459999999999994</c:v>
                </c:pt>
                <c:pt idx="2579">
                  <c:v>78.459999999999994</c:v>
                </c:pt>
                <c:pt idx="2580">
                  <c:v>78.459999999999994</c:v>
                </c:pt>
                <c:pt idx="2581">
                  <c:v>78.459999999999994</c:v>
                </c:pt>
                <c:pt idx="2582">
                  <c:v>78.459999999999994</c:v>
                </c:pt>
                <c:pt idx="2583">
                  <c:v>78.459999999999994</c:v>
                </c:pt>
                <c:pt idx="2584">
                  <c:v>78.459999999999994</c:v>
                </c:pt>
                <c:pt idx="2585">
                  <c:v>78.459999999999994</c:v>
                </c:pt>
                <c:pt idx="2586">
                  <c:v>78.459999999999994</c:v>
                </c:pt>
                <c:pt idx="2587">
                  <c:v>78.459999999999994</c:v>
                </c:pt>
                <c:pt idx="2588">
                  <c:v>78.459999999999994</c:v>
                </c:pt>
                <c:pt idx="2589">
                  <c:v>78.459999999999994</c:v>
                </c:pt>
                <c:pt idx="2590">
                  <c:v>78.45</c:v>
                </c:pt>
                <c:pt idx="2591">
                  <c:v>78.45</c:v>
                </c:pt>
                <c:pt idx="2592">
                  <c:v>78.45</c:v>
                </c:pt>
                <c:pt idx="2593">
                  <c:v>78.45</c:v>
                </c:pt>
                <c:pt idx="2594">
                  <c:v>78.45</c:v>
                </c:pt>
                <c:pt idx="2595">
                  <c:v>78.45</c:v>
                </c:pt>
                <c:pt idx="2596">
                  <c:v>78.45</c:v>
                </c:pt>
                <c:pt idx="2597">
                  <c:v>78.45</c:v>
                </c:pt>
                <c:pt idx="2598">
                  <c:v>78.45</c:v>
                </c:pt>
                <c:pt idx="2599">
                  <c:v>78.45</c:v>
                </c:pt>
                <c:pt idx="2600">
                  <c:v>78.45</c:v>
                </c:pt>
                <c:pt idx="2601">
                  <c:v>78.45</c:v>
                </c:pt>
                <c:pt idx="2602">
                  <c:v>78.44</c:v>
                </c:pt>
                <c:pt idx="2603">
                  <c:v>78.44</c:v>
                </c:pt>
                <c:pt idx="2604">
                  <c:v>78.44</c:v>
                </c:pt>
                <c:pt idx="2605">
                  <c:v>78.44</c:v>
                </c:pt>
                <c:pt idx="2606">
                  <c:v>78.44</c:v>
                </c:pt>
                <c:pt idx="2607">
                  <c:v>78.430000000000007</c:v>
                </c:pt>
                <c:pt idx="2608">
                  <c:v>78.430000000000007</c:v>
                </c:pt>
                <c:pt idx="2609">
                  <c:v>78.430000000000007</c:v>
                </c:pt>
                <c:pt idx="2610">
                  <c:v>78.430000000000007</c:v>
                </c:pt>
                <c:pt idx="2611">
                  <c:v>78.430000000000007</c:v>
                </c:pt>
                <c:pt idx="2612">
                  <c:v>78.430000000000007</c:v>
                </c:pt>
                <c:pt idx="2613">
                  <c:v>78.42</c:v>
                </c:pt>
                <c:pt idx="2614">
                  <c:v>78.42</c:v>
                </c:pt>
                <c:pt idx="2615">
                  <c:v>78.42</c:v>
                </c:pt>
                <c:pt idx="2616">
                  <c:v>78.42</c:v>
                </c:pt>
                <c:pt idx="2617">
                  <c:v>78.42</c:v>
                </c:pt>
                <c:pt idx="2618">
                  <c:v>78.42</c:v>
                </c:pt>
                <c:pt idx="2619">
                  <c:v>78.42</c:v>
                </c:pt>
                <c:pt idx="2620">
                  <c:v>78.41</c:v>
                </c:pt>
                <c:pt idx="2621">
                  <c:v>78.41</c:v>
                </c:pt>
                <c:pt idx="2622">
                  <c:v>78.41</c:v>
                </c:pt>
                <c:pt idx="2623">
                  <c:v>78.41</c:v>
                </c:pt>
                <c:pt idx="2624">
                  <c:v>78.400000000000006</c:v>
                </c:pt>
                <c:pt idx="2625">
                  <c:v>78.400000000000006</c:v>
                </c:pt>
                <c:pt idx="2626">
                  <c:v>78.400000000000006</c:v>
                </c:pt>
                <c:pt idx="2627">
                  <c:v>78.400000000000006</c:v>
                </c:pt>
                <c:pt idx="2628">
                  <c:v>78.400000000000006</c:v>
                </c:pt>
                <c:pt idx="2629">
                  <c:v>78.39</c:v>
                </c:pt>
                <c:pt idx="2630">
                  <c:v>78.39</c:v>
                </c:pt>
                <c:pt idx="2631">
                  <c:v>78.39</c:v>
                </c:pt>
                <c:pt idx="2632">
                  <c:v>78.39</c:v>
                </c:pt>
                <c:pt idx="2633">
                  <c:v>78.39</c:v>
                </c:pt>
                <c:pt idx="2634">
                  <c:v>78.38</c:v>
                </c:pt>
                <c:pt idx="2635">
                  <c:v>78.38</c:v>
                </c:pt>
                <c:pt idx="2636">
                  <c:v>78.38</c:v>
                </c:pt>
                <c:pt idx="2637">
                  <c:v>78.38</c:v>
                </c:pt>
                <c:pt idx="2638">
                  <c:v>78.38</c:v>
                </c:pt>
                <c:pt idx="2639">
                  <c:v>78.37</c:v>
                </c:pt>
                <c:pt idx="2640">
                  <c:v>78.37</c:v>
                </c:pt>
                <c:pt idx="2641">
                  <c:v>78.37</c:v>
                </c:pt>
                <c:pt idx="2642">
                  <c:v>78.36</c:v>
                </c:pt>
                <c:pt idx="2643">
                  <c:v>78.36</c:v>
                </c:pt>
                <c:pt idx="2644">
                  <c:v>78.36</c:v>
                </c:pt>
                <c:pt idx="2645">
                  <c:v>78.349999999999994</c:v>
                </c:pt>
                <c:pt idx="2646">
                  <c:v>78.349999999999994</c:v>
                </c:pt>
                <c:pt idx="2647">
                  <c:v>78.349999999999994</c:v>
                </c:pt>
                <c:pt idx="2648">
                  <c:v>78.34</c:v>
                </c:pt>
                <c:pt idx="2649">
                  <c:v>78.34</c:v>
                </c:pt>
                <c:pt idx="2650">
                  <c:v>78.33</c:v>
                </c:pt>
                <c:pt idx="2651">
                  <c:v>78.33</c:v>
                </c:pt>
                <c:pt idx="2652">
                  <c:v>78.33</c:v>
                </c:pt>
                <c:pt idx="2653">
                  <c:v>78.33</c:v>
                </c:pt>
                <c:pt idx="2654">
                  <c:v>78.319999999999993</c:v>
                </c:pt>
                <c:pt idx="2655">
                  <c:v>78.319999999999993</c:v>
                </c:pt>
                <c:pt idx="2656">
                  <c:v>78.31</c:v>
                </c:pt>
                <c:pt idx="2657">
                  <c:v>78.31</c:v>
                </c:pt>
                <c:pt idx="2658">
                  <c:v>78.31</c:v>
                </c:pt>
                <c:pt idx="2659">
                  <c:v>78.3</c:v>
                </c:pt>
                <c:pt idx="2660">
                  <c:v>78.3</c:v>
                </c:pt>
                <c:pt idx="2661">
                  <c:v>78.3</c:v>
                </c:pt>
                <c:pt idx="2662">
                  <c:v>78.290000000000006</c:v>
                </c:pt>
                <c:pt idx="2663">
                  <c:v>78.290000000000006</c:v>
                </c:pt>
                <c:pt idx="2664">
                  <c:v>78.28</c:v>
                </c:pt>
                <c:pt idx="2665">
                  <c:v>78.28</c:v>
                </c:pt>
                <c:pt idx="2666">
                  <c:v>78.28</c:v>
                </c:pt>
                <c:pt idx="2667">
                  <c:v>78.27</c:v>
                </c:pt>
                <c:pt idx="2668">
                  <c:v>78.27</c:v>
                </c:pt>
                <c:pt idx="2669">
                  <c:v>78.260000000000005</c:v>
                </c:pt>
                <c:pt idx="2670">
                  <c:v>78.260000000000005</c:v>
                </c:pt>
                <c:pt idx="2671">
                  <c:v>78.260000000000005</c:v>
                </c:pt>
                <c:pt idx="2672">
                  <c:v>78.25</c:v>
                </c:pt>
                <c:pt idx="2673">
                  <c:v>78.25</c:v>
                </c:pt>
                <c:pt idx="2674">
                  <c:v>78.239999999999995</c:v>
                </c:pt>
                <c:pt idx="2675">
                  <c:v>78.23</c:v>
                </c:pt>
                <c:pt idx="2676">
                  <c:v>78.23</c:v>
                </c:pt>
                <c:pt idx="2677">
                  <c:v>78.23</c:v>
                </c:pt>
                <c:pt idx="2678">
                  <c:v>78.22</c:v>
                </c:pt>
                <c:pt idx="2679">
                  <c:v>78.22</c:v>
                </c:pt>
                <c:pt idx="2680">
                  <c:v>78.209999999999994</c:v>
                </c:pt>
                <c:pt idx="2681">
                  <c:v>78.2</c:v>
                </c:pt>
                <c:pt idx="2682">
                  <c:v>78.2</c:v>
                </c:pt>
                <c:pt idx="2683">
                  <c:v>78.19</c:v>
                </c:pt>
                <c:pt idx="2684">
                  <c:v>78.180000000000007</c:v>
                </c:pt>
                <c:pt idx="2685">
                  <c:v>78.180000000000007</c:v>
                </c:pt>
                <c:pt idx="2686">
                  <c:v>78.180000000000007</c:v>
                </c:pt>
                <c:pt idx="2687">
                  <c:v>78.17</c:v>
                </c:pt>
                <c:pt idx="2688">
                  <c:v>78.16</c:v>
                </c:pt>
                <c:pt idx="2689">
                  <c:v>78.16</c:v>
                </c:pt>
                <c:pt idx="2690">
                  <c:v>78.150000000000006</c:v>
                </c:pt>
                <c:pt idx="2691">
                  <c:v>78.14</c:v>
                </c:pt>
                <c:pt idx="2692">
                  <c:v>78.14</c:v>
                </c:pt>
                <c:pt idx="2693">
                  <c:v>78.13</c:v>
                </c:pt>
                <c:pt idx="2694">
                  <c:v>78.12</c:v>
                </c:pt>
                <c:pt idx="2695">
                  <c:v>78.11</c:v>
                </c:pt>
                <c:pt idx="2696">
                  <c:v>78.11</c:v>
                </c:pt>
                <c:pt idx="2697">
                  <c:v>78.099999999999994</c:v>
                </c:pt>
                <c:pt idx="2698">
                  <c:v>78.09</c:v>
                </c:pt>
                <c:pt idx="2699">
                  <c:v>78.08</c:v>
                </c:pt>
                <c:pt idx="2700">
                  <c:v>78.069999999999993</c:v>
                </c:pt>
                <c:pt idx="2701">
                  <c:v>78.06</c:v>
                </c:pt>
                <c:pt idx="2702">
                  <c:v>78.05</c:v>
                </c:pt>
                <c:pt idx="2703">
                  <c:v>78.040000000000006</c:v>
                </c:pt>
                <c:pt idx="2704">
                  <c:v>78.03</c:v>
                </c:pt>
                <c:pt idx="2705">
                  <c:v>78.02</c:v>
                </c:pt>
                <c:pt idx="2706">
                  <c:v>78.010000000000005</c:v>
                </c:pt>
                <c:pt idx="2707">
                  <c:v>77.989999999999995</c:v>
                </c:pt>
                <c:pt idx="2708">
                  <c:v>77.98</c:v>
                </c:pt>
                <c:pt idx="2709">
                  <c:v>77.97</c:v>
                </c:pt>
                <c:pt idx="2710">
                  <c:v>77.959999999999994</c:v>
                </c:pt>
                <c:pt idx="2711">
                  <c:v>77.94</c:v>
                </c:pt>
                <c:pt idx="2712">
                  <c:v>77.930000000000007</c:v>
                </c:pt>
                <c:pt idx="2713">
                  <c:v>77.92</c:v>
                </c:pt>
                <c:pt idx="2714">
                  <c:v>77.91</c:v>
                </c:pt>
                <c:pt idx="2715">
                  <c:v>77.89</c:v>
                </c:pt>
                <c:pt idx="2716">
                  <c:v>77.88</c:v>
                </c:pt>
                <c:pt idx="2717">
                  <c:v>77.86</c:v>
                </c:pt>
                <c:pt idx="2718">
                  <c:v>77.84</c:v>
                </c:pt>
                <c:pt idx="2719">
                  <c:v>77.819999999999993</c:v>
                </c:pt>
                <c:pt idx="2720">
                  <c:v>77.81</c:v>
                </c:pt>
                <c:pt idx="2721">
                  <c:v>77.790000000000006</c:v>
                </c:pt>
                <c:pt idx="2722">
                  <c:v>77.77</c:v>
                </c:pt>
                <c:pt idx="2723">
                  <c:v>77.75</c:v>
                </c:pt>
                <c:pt idx="2724">
                  <c:v>77.73</c:v>
                </c:pt>
                <c:pt idx="2725">
                  <c:v>77.72</c:v>
                </c:pt>
                <c:pt idx="2726">
                  <c:v>77.69</c:v>
                </c:pt>
                <c:pt idx="2727">
                  <c:v>77.67</c:v>
                </c:pt>
                <c:pt idx="2728">
                  <c:v>77.64</c:v>
                </c:pt>
                <c:pt idx="2729">
                  <c:v>77.61</c:v>
                </c:pt>
                <c:pt idx="2730">
                  <c:v>77.59</c:v>
                </c:pt>
                <c:pt idx="2731">
                  <c:v>77.56</c:v>
                </c:pt>
                <c:pt idx="2732">
                  <c:v>77.53</c:v>
                </c:pt>
                <c:pt idx="2733">
                  <c:v>77.5</c:v>
                </c:pt>
                <c:pt idx="2734">
                  <c:v>77.459999999999994</c:v>
                </c:pt>
                <c:pt idx="2735">
                  <c:v>77.41</c:v>
                </c:pt>
                <c:pt idx="2736">
                  <c:v>77.36</c:v>
                </c:pt>
                <c:pt idx="2737">
                  <c:v>77.3</c:v>
                </c:pt>
                <c:pt idx="2738">
                  <c:v>77.25</c:v>
                </c:pt>
                <c:pt idx="2739">
                  <c:v>77.19</c:v>
                </c:pt>
                <c:pt idx="2740">
                  <c:v>77.12</c:v>
                </c:pt>
                <c:pt idx="2741">
                  <c:v>77.040000000000006</c:v>
                </c:pt>
                <c:pt idx="2742">
                  <c:v>76.95</c:v>
                </c:pt>
                <c:pt idx="2743">
                  <c:v>76.819999999999993</c:v>
                </c:pt>
                <c:pt idx="2744">
                  <c:v>76.61</c:v>
                </c:pt>
                <c:pt idx="2745">
                  <c:v>76.319999999999993</c:v>
                </c:pt>
                <c:pt idx="2746">
                  <c:v>75.98</c:v>
                </c:pt>
                <c:pt idx="2747">
                  <c:v>75.64</c:v>
                </c:pt>
                <c:pt idx="2748">
                  <c:v>75.27</c:v>
                </c:pt>
                <c:pt idx="2749">
                  <c:v>74.849999999999994</c:v>
                </c:pt>
                <c:pt idx="2750">
                  <c:v>74.42</c:v>
                </c:pt>
                <c:pt idx="2751">
                  <c:v>74</c:v>
                </c:pt>
                <c:pt idx="2752">
                  <c:v>73.59</c:v>
                </c:pt>
                <c:pt idx="2753">
                  <c:v>73.2</c:v>
                </c:pt>
                <c:pt idx="2754">
                  <c:v>72.89</c:v>
                </c:pt>
                <c:pt idx="2755">
                  <c:v>72.61</c:v>
                </c:pt>
                <c:pt idx="2756">
                  <c:v>72.349999999999994</c:v>
                </c:pt>
                <c:pt idx="2757">
                  <c:v>72.099999999999994</c:v>
                </c:pt>
                <c:pt idx="2758">
                  <c:v>71.849999999999994</c:v>
                </c:pt>
                <c:pt idx="2759">
                  <c:v>71.62</c:v>
                </c:pt>
                <c:pt idx="2760">
                  <c:v>71.41</c:v>
                </c:pt>
                <c:pt idx="2761">
                  <c:v>71.22</c:v>
                </c:pt>
                <c:pt idx="2762">
                  <c:v>71.05</c:v>
                </c:pt>
                <c:pt idx="2763">
                  <c:v>70.88</c:v>
                </c:pt>
                <c:pt idx="2764">
                  <c:v>70.7</c:v>
                </c:pt>
                <c:pt idx="2765">
                  <c:v>70.540000000000006</c:v>
                </c:pt>
                <c:pt idx="2766">
                  <c:v>70.39</c:v>
                </c:pt>
                <c:pt idx="2767">
                  <c:v>70.25</c:v>
                </c:pt>
                <c:pt idx="2768">
                  <c:v>70.13</c:v>
                </c:pt>
                <c:pt idx="2769">
                  <c:v>70.010000000000005</c:v>
                </c:pt>
                <c:pt idx="2770">
                  <c:v>69.88</c:v>
                </c:pt>
                <c:pt idx="2771">
                  <c:v>69.73</c:v>
                </c:pt>
                <c:pt idx="2772">
                  <c:v>69.569999999999993</c:v>
                </c:pt>
                <c:pt idx="2773">
                  <c:v>69.42</c:v>
                </c:pt>
                <c:pt idx="2774">
                  <c:v>69.28</c:v>
                </c:pt>
                <c:pt idx="2775">
                  <c:v>69.16</c:v>
                </c:pt>
                <c:pt idx="2776">
                  <c:v>69.06</c:v>
                </c:pt>
                <c:pt idx="2777">
                  <c:v>68.95</c:v>
                </c:pt>
                <c:pt idx="2778">
                  <c:v>68.84</c:v>
                </c:pt>
                <c:pt idx="2779">
                  <c:v>68.73</c:v>
                </c:pt>
                <c:pt idx="2780">
                  <c:v>68.62</c:v>
                </c:pt>
                <c:pt idx="2781">
                  <c:v>68.5</c:v>
                </c:pt>
                <c:pt idx="2782">
                  <c:v>68.400000000000006</c:v>
                </c:pt>
                <c:pt idx="2783">
                  <c:v>68.31</c:v>
                </c:pt>
                <c:pt idx="2784">
                  <c:v>68.239999999999995</c:v>
                </c:pt>
                <c:pt idx="2785">
                  <c:v>68.17</c:v>
                </c:pt>
                <c:pt idx="2786">
                  <c:v>68.099999999999994</c:v>
                </c:pt>
                <c:pt idx="2787">
                  <c:v>68.02</c:v>
                </c:pt>
                <c:pt idx="2788">
                  <c:v>67.930000000000007</c:v>
                </c:pt>
                <c:pt idx="2789">
                  <c:v>67.83</c:v>
                </c:pt>
                <c:pt idx="2790">
                  <c:v>67.739999999999995</c:v>
                </c:pt>
                <c:pt idx="2791">
                  <c:v>67.650000000000006</c:v>
                </c:pt>
                <c:pt idx="2792">
                  <c:v>67.569999999999993</c:v>
                </c:pt>
                <c:pt idx="2793">
                  <c:v>67.5</c:v>
                </c:pt>
                <c:pt idx="2794">
                  <c:v>67.430000000000007</c:v>
                </c:pt>
                <c:pt idx="2795">
                  <c:v>67.349999999999994</c:v>
                </c:pt>
                <c:pt idx="2796">
                  <c:v>67.28</c:v>
                </c:pt>
                <c:pt idx="2797">
                  <c:v>67.22</c:v>
                </c:pt>
                <c:pt idx="2798">
                  <c:v>67.16</c:v>
                </c:pt>
                <c:pt idx="2799">
                  <c:v>67.09</c:v>
                </c:pt>
                <c:pt idx="2800">
                  <c:v>67.02</c:v>
                </c:pt>
                <c:pt idx="2801">
                  <c:v>66.95</c:v>
                </c:pt>
                <c:pt idx="2802">
                  <c:v>66.88</c:v>
                </c:pt>
                <c:pt idx="2803">
                  <c:v>66.81</c:v>
                </c:pt>
                <c:pt idx="2804">
                  <c:v>66.739999999999995</c:v>
                </c:pt>
                <c:pt idx="2805">
                  <c:v>66.680000000000007</c:v>
                </c:pt>
                <c:pt idx="2806">
                  <c:v>66.61</c:v>
                </c:pt>
                <c:pt idx="2807">
                  <c:v>66.55</c:v>
                </c:pt>
                <c:pt idx="2808">
                  <c:v>66.5</c:v>
                </c:pt>
                <c:pt idx="2809">
                  <c:v>66.44</c:v>
                </c:pt>
                <c:pt idx="2810">
                  <c:v>66.39</c:v>
                </c:pt>
                <c:pt idx="2811">
                  <c:v>66.34</c:v>
                </c:pt>
                <c:pt idx="2812">
                  <c:v>66.28</c:v>
                </c:pt>
                <c:pt idx="2813">
                  <c:v>66.23</c:v>
                </c:pt>
                <c:pt idx="2814">
                  <c:v>66.180000000000007</c:v>
                </c:pt>
                <c:pt idx="2815">
                  <c:v>66.12</c:v>
                </c:pt>
                <c:pt idx="2816">
                  <c:v>66.069999999999993</c:v>
                </c:pt>
                <c:pt idx="2817">
                  <c:v>66.010000000000005</c:v>
                </c:pt>
                <c:pt idx="2818">
                  <c:v>65.959999999999994</c:v>
                </c:pt>
                <c:pt idx="2819">
                  <c:v>65.89</c:v>
                </c:pt>
                <c:pt idx="2820">
                  <c:v>65.819999999999993</c:v>
                </c:pt>
                <c:pt idx="2821">
                  <c:v>65.75</c:v>
                </c:pt>
                <c:pt idx="2822">
                  <c:v>65.680000000000007</c:v>
                </c:pt>
                <c:pt idx="2823">
                  <c:v>65.62</c:v>
                </c:pt>
                <c:pt idx="2824">
                  <c:v>65.56</c:v>
                </c:pt>
                <c:pt idx="2825">
                  <c:v>65.5</c:v>
                </c:pt>
                <c:pt idx="2826">
                  <c:v>65.45</c:v>
                </c:pt>
                <c:pt idx="2827">
                  <c:v>65.39</c:v>
                </c:pt>
                <c:pt idx="2828">
                  <c:v>65.33</c:v>
                </c:pt>
                <c:pt idx="2829">
                  <c:v>65.27</c:v>
                </c:pt>
                <c:pt idx="2830">
                  <c:v>65.209999999999994</c:v>
                </c:pt>
                <c:pt idx="2831">
                  <c:v>65.14</c:v>
                </c:pt>
                <c:pt idx="2832">
                  <c:v>65.069999999999993</c:v>
                </c:pt>
                <c:pt idx="2833">
                  <c:v>65</c:v>
                </c:pt>
                <c:pt idx="2834">
                  <c:v>64.94</c:v>
                </c:pt>
                <c:pt idx="2835">
                  <c:v>64.87</c:v>
                </c:pt>
                <c:pt idx="2836">
                  <c:v>64.81</c:v>
                </c:pt>
                <c:pt idx="2837">
                  <c:v>64.75</c:v>
                </c:pt>
                <c:pt idx="2838">
                  <c:v>64.69</c:v>
                </c:pt>
                <c:pt idx="2839">
                  <c:v>64.64</c:v>
                </c:pt>
                <c:pt idx="2840">
                  <c:v>64.58</c:v>
                </c:pt>
                <c:pt idx="2841">
                  <c:v>64.52</c:v>
                </c:pt>
                <c:pt idx="2842">
                  <c:v>64.459999999999994</c:v>
                </c:pt>
                <c:pt idx="2843">
                  <c:v>64.400000000000006</c:v>
                </c:pt>
                <c:pt idx="2844">
                  <c:v>64.34</c:v>
                </c:pt>
                <c:pt idx="2845">
                  <c:v>64.28</c:v>
                </c:pt>
                <c:pt idx="2846">
                  <c:v>64.22</c:v>
                </c:pt>
                <c:pt idx="2847">
                  <c:v>64.150000000000006</c:v>
                </c:pt>
                <c:pt idx="2848">
                  <c:v>64.08</c:v>
                </c:pt>
                <c:pt idx="2849">
                  <c:v>64.010000000000005</c:v>
                </c:pt>
                <c:pt idx="2850">
                  <c:v>63.94</c:v>
                </c:pt>
                <c:pt idx="2851">
                  <c:v>63.88</c:v>
                </c:pt>
                <c:pt idx="2852">
                  <c:v>63.82</c:v>
                </c:pt>
                <c:pt idx="2853">
                  <c:v>63.76</c:v>
                </c:pt>
                <c:pt idx="2854">
                  <c:v>63.7</c:v>
                </c:pt>
                <c:pt idx="2855">
                  <c:v>63.63</c:v>
                </c:pt>
                <c:pt idx="2856">
                  <c:v>63.57</c:v>
                </c:pt>
                <c:pt idx="2857">
                  <c:v>63.5</c:v>
                </c:pt>
                <c:pt idx="2858">
                  <c:v>63.43</c:v>
                </c:pt>
                <c:pt idx="2859">
                  <c:v>63.37</c:v>
                </c:pt>
                <c:pt idx="2860">
                  <c:v>63.31</c:v>
                </c:pt>
                <c:pt idx="2861">
                  <c:v>63.25</c:v>
                </c:pt>
                <c:pt idx="2862">
                  <c:v>63.18</c:v>
                </c:pt>
                <c:pt idx="2863">
                  <c:v>63.12</c:v>
                </c:pt>
                <c:pt idx="2864">
                  <c:v>63.06</c:v>
                </c:pt>
                <c:pt idx="2865">
                  <c:v>62.99</c:v>
                </c:pt>
                <c:pt idx="2866">
                  <c:v>62.93</c:v>
                </c:pt>
                <c:pt idx="2867">
                  <c:v>62.87</c:v>
                </c:pt>
                <c:pt idx="2868">
                  <c:v>62.8</c:v>
                </c:pt>
                <c:pt idx="2869">
                  <c:v>62.72</c:v>
                </c:pt>
                <c:pt idx="2870">
                  <c:v>62.64</c:v>
                </c:pt>
                <c:pt idx="2871">
                  <c:v>62.57</c:v>
                </c:pt>
                <c:pt idx="2872">
                  <c:v>62.49</c:v>
                </c:pt>
                <c:pt idx="2873">
                  <c:v>62.41</c:v>
                </c:pt>
                <c:pt idx="2874">
                  <c:v>62.34</c:v>
                </c:pt>
                <c:pt idx="2875">
                  <c:v>62.28</c:v>
                </c:pt>
                <c:pt idx="2876">
                  <c:v>62.21</c:v>
                </c:pt>
                <c:pt idx="2877">
                  <c:v>62.15</c:v>
                </c:pt>
                <c:pt idx="2878">
                  <c:v>62.08</c:v>
                </c:pt>
                <c:pt idx="2879">
                  <c:v>62.01</c:v>
                </c:pt>
                <c:pt idx="2880">
                  <c:v>61.93</c:v>
                </c:pt>
                <c:pt idx="2881">
                  <c:v>61.87</c:v>
                </c:pt>
                <c:pt idx="2882">
                  <c:v>61.8</c:v>
                </c:pt>
                <c:pt idx="2883">
                  <c:v>61.74</c:v>
                </c:pt>
                <c:pt idx="2884">
                  <c:v>61.67</c:v>
                </c:pt>
                <c:pt idx="2885">
                  <c:v>61.61</c:v>
                </c:pt>
                <c:pt idx="2886">
                  <c:v>61.55</c:v>
                </c:pt>
                <c:pt idx="2887">
                  <c:v>61.48</c:v>
                </c:pt>
                <c:pt idx="2888">
                  <c:v>61.42</c:v>
                </c:pt>
                <c:pt idx="2889">
                  <c:v>61.36</c:v>
                </c:pt>
                <c:pt idx="2890">
                  <c:v>61.3</c:v>
                </c:pt>
                <c:pt idx="2891">
                  <c:v>61.23</c:v>
                </c:pt>
                <c:pt idx="2892">
                  <c:v>61.16</c:v>
                </c:pt>
                <c:pt idx="2893">
                  <c:v>61.09</c:v>
                </c:pt>
                <c:pt idx="2894">
                  <c:v>61.02</c:v>
                </c:pt>
                <c:pt idx="2895">
                  <c:v>60.95</c:v>
                </c:pt>
                <c:pt idx="2896">
                  <c:v>60.88</c:v>
                </c:pt>
                <c:pt idx="2897">
                  <c:v>60.81</c:v>
                </c:pt>
                <c:pt idx="2898">
                  <c:v>60.73</c:v>
                </c:pt>
                <c:pt idx="2899">
                  <c:v>60.64</c:v>
                </c:pt>
                <c:pt idx="2900">
                  <c:v>60.56</c:v>
                </c:pt>
                <c:pt idx="2901">
                  <c:v>60.48</c:v>
                </c:pt>
                <c:pt idx="2902">
                  <c:v>60.4</c:v>
                </c:pt>
                <c:pt idx="2903">
                  <c:v>60.32</c:v>
                </c:pt>
                <c:pt idx="2904">
                  <c:v>60.24</c:v>
                </c:pt>
                <c:pt idx="2905">
                  <c:v>60.16</c:v>
                </c:pt>
                <c:pt idx="2906">
                  <c:v>60.08</c:v>
                </c:pt>
                <c:pt idx="2907">
                  <c:v>60.01</c:v>
                </c:pt>
                <c:pt idx="2908">
                  <c:v>59.93</c:v>
                </c:pt>
                <c:pt idx="2909">
                  <c:v>59.85</c:v>
                </c:pt>
                <c:pt idx="2910">
                  <c:v>59.78</c:v>
                </c:pt>
                <c:pt idx="2911">
                  <c:v>59.69</c:v>
                </c:pt>
                <c:pt idx="2912">
                  <c:v>59.61</c:v>
                </c:pt>
                <c:pt idx="2913">
                  <c:v>59.53</c:v>
                </c:pt>
                <c:pt idx="2914">
                  <c:v>59.46</c:v>
                </c:pt>
                <c:pt idx="2915">
                  <c:v>59.38</c:v>
                </c:pt>
                <c:pt idx="2916">
                  <c:v>59.31</c:v>
                </c:pt>
                <c:pt idx="2917">
                  <c:v>59.24</c:v>
                </c:pt>
                <c:pt idx="2918">
                  <c:v>59.17</c:v>
                </c:pt>
                <c:pt idx="2919">
                  <c:v>59.1</c:v>
                </c:pt>
                <c:pt idx="2920">
                  <c:v>59.03</c:v>
                </c:pt>
                <c:pt idx="2921">
                  <c:v>58.95</c:v>
                </c:pt>
                <c:pt idx="2922">
                  <c:v>58.88</c:v>
                </c:pt>
                <c:pt idx="2923">
                  <c:v>58.8</c:v>
                </c:pt>
                <c:pt idx="2924">
                  <c:v>58.73</c:v>
                </c:pt>
                <c:pt idx="2925">
                  <c:v>58.66</c:v>
                </c:pt>
                <c:pt idx="2926">
                  <c:v>58.6</c:v>
                </c:pt>
                <c:pt idx="2927">
                  <c:v>58.54</c:v>
                </c:pt>
                <c:pt idx="2928">
                  <c:v>58.46</c:v>
                </c:pt>
                <c:pt idx="2929">
                  <c:v>58.39</c:v>
                </c:pt>
                <c:pt idx="2930">
                  <c:v>58.31</c:v>
                </c:pt>
                <c:pt idx="2931">
                  <c:v>58.24</c:v>
                </c:pt>
                <c:pt idx="2932">
                  <c:v>58.17</c:v>
                </c:pt>
                <c:pt idx="2933">
                  <c:v>58.1</c:v>
                </c:pt>
                <c:pt idx="2934">
                  <c:v>58.03</c:v>
                </c:pt>
                <c:pt idx="2935">
                  <c:v>57.95</c:v>
                </c:pt>
                <c:pt idx="2936">
                  <c:v>57.88</c:v>
                </c:pt>
                <c:pt idx="2937">
                  <c:v>57.81</c:v>
                </c:pt>
                <c:pt idx="2938">
                  <c:v>57.73</c:v>
                </c:pt>
                <c:pt idx="2939">
                  <c:v>57.65</c:v>
                </c:pt>
                <c:pt idx="2940">
                  <c:v>57.57</c:v>
                </c:pt>
                <c:pt idx="2941">
                  <c:v>57.48</c:v>
                </c:pt>
                <c:pt idx="2942">
                  <c:v>57.39</c:v>
                </c:pt>
                <c:pt idx="2943">
                  <c:v>57.31</c:v>
                </c:pt>
                <c:pt idx="2944">
                  <c:v>57.22</c:v>
                </c:pt>
                <c:pt idx="2945">
                  <c:v>57.14</c:v>
                </c:pt>
                <c:pt idx="2946">
                  <c:v>57.07</c:v>
                </c:pt>
                <c:pt idx="2947">
                  <c:v>57</c:v>
                </c:pt>
                <c:pt idx="2948">
                  <c:v>56.93</c:v>
                </c:pt>
                <c:pt idx="2949">
                  <c:v>56.86</c:v>
                </c:pt>
                <c:pt idx="2950">
                  <c:v>56.78</c:v>
                </c:pt>
                <c:pt idx="2951">
                  <c:v>56.7</c:v>
                </c:pt>
                <c:pt idx="2952">
                  <c:v>56.63</c:v>
                </c:pt>
                <c:pt idx="2953">
                  <c:v>56.55</c:v>
                </c:pt>
                <c:pt idx="2954">
                  <c:v>56.47</c:v>
                </c:pt>
                <c:pt idx="2955">
                  <c:v>56.39</c:v>
                </c:pt>
                <c:pt idx="2956">
                  <c:v>56.3</c:v>
                </c:pt>
                <c:pt idx="2957">
                  <c:v>56.22</c:v>
                </c:pt>
                <c:pt idx="2958">
                  <c:v>56.14</c:v>
                </c:pt>
                <c:pt idx="2959">
                  <c:v>56.06</c:v>
                </c:pt>
                <c:pt idx="2960">
                  <c:v>55.98</c:v>
                </c:pt>
                <c:pt idx="2961">
                  <c:v>55.89</c:v>
                </c:pt>
                <c:pt idx="2962">
                  <c:v>55.8</c:v>
                </c:pt>
                <c:pt idx="2963">
                  <c:v>55.72</c:v>
                </c:pt>
                <c:pt idx="2964">
                  <c:v>55.63</c:v>
                </c:pt>
                <c:pt idx="2965">
                  <c:v>55.54</c:v>
                </c:pt>
                <c:pt idx="2966">
                  <c:v>55.46</c:v>
                </c:pt>
                <c:pt idx="2967">
                  <c:v>55.36</c:v>
                </c:pt>
                <c:pt idx="2968">
                  <c:v>55.27</c:v>
                </c:pt>
                <c:pt idx="2969">
                  <c:v>55.19</c:v>
                </c:pt>
                <c:pt idx="2970">
                  <c:v>55.11</c:v>
                </c:pt>
                <c:pt idx="2971">
                  <c:v>55.03</c:v>
                </c:pt>
                <c:pt idx="2972">
                  <c:v>54.95</c:v>
                </c:pt>
                <c:pt idx="2973">
                  <c:v>54.86</c:v>
                </c:pt>
                <c:pt idx="2974">
                  <c:v>54.76</c:v>
                </c:pt>
                <c:pt idx="2975">
                  <c:v>54.66</c:v>
                </c:pt>
                <c:pt idx="2976">
                  <c:v>54.57</c:v>
                </c:pt>
                <c:pt idx="2977">
                  <c:v>54.48</c:v>
                </c:pt>
                <c:pt idx="2978">
                  <c:v>54.39</c:v>
                </c:pt>
                <c:pt idx="2979">
                  <c:v>54.29</c:v>
                </c:pt>
                <c:pt idx="2980">
                  <c:v>54.2</c:v>
                </c:pt>
                <c:pt idx="2981">
                  <c:v>54.11</c:v>
                </c:pt>
                <c:pt idx="2982">
                  <c:v>54.02</c:v>
                </c:pt>
                <c:pt idx="2983">
                  <c:v>53.93</c:v>
                </c:pt>
                <c:pt idx="2984">
                  <c:v>53.84</c:v>
                </c:pt>
                <c:pt idx="2985">
                  <c:v>53.74</c:v>
                </c:pt>
                <c:pt idx="2986">
                  <c:v>53.65</c:v>
                </c:pt>
                <c:pt idx="2987">
                  <c:v>53.56</c:v>
                </c:pt>
                <c:pt idx="2988">
                  <c:v>53.47</c:v>
                </c:pt>
                <c:pt idx="2989">
                  <c:v>53.36</c:v>
                </c:pt>
                <c:pt idx="2990">
                  <c:v>53.26</c:v>
                </c:pt>
                <c:pt idx="2991">
                  <c:v>53.16</c:v>
                </c:pt>
                <c:pt idx="2992">
                  <c:v>53.06</c:v>
                </c:pt>
                <c:pt idx="2993">
                  <c:v>52.96</c:v>
                </c:pt>
                <c:pt idx="2994">
                  <c:v>52.86</c:v>
                </c:pt>
                <c:pt idx="2995">
                  <c:v>52.76</c:v>
                </c:pt>
                <c:pt idx="2996">
                  <c:v>52.67</c:v>
                </c:pt>
                <c:pt idx="2997">
                  <c:v>52.58</c:v>
                </c:pt>
                <c:pt idx="2998">
                  <c:v>52.48</c:v>
                </c:pt>
                <c:pt idx="2999">
                  <c:v>52.37</c:v>
                </c:pt>
                <c:pt idx="3000">
                  <c:v>52.26</c:v>
                </c:pt>
                <c:pt idx="3001">
                  <c:v>52.16</c:v>
                </c:pt>
                <c:pt idx="3002">
                  <c:v>52.05</c:v>
                </c:pt>
                <c:pt idx="3003">
                  <c:v>51.95</c:v>
                </c:pt>
                <c:pt idx="3004">
                  <c:v>51.85</c:v>
                </c:pt>
                <c:pt idx="3005">
                  <c:v>51.73</c:v>
                </c:pt>
                <c:pt idx="3006">
                  <c:v>51.62</c:v>
                </c:pt>
                <c:pt idx="3007">
                  <c:v>51.51</c:v>
                </c:pt>
                <c:pt idx="3008">
                  <c:v>51.4</c:v>
                </c:pt>
                <c:pt idx="3009">
                  <c:v>51.3</c:v>
                </c:pt>
                <c:pt idx="3010">
                  <c:v>51.21</c:v>
                </c:pt>
                <c:pt idx="3011">
                  <c:v>51.11</c:v>
                </c:pt>
                <c:pt idx="3012">
                  <c:v>51.01</c:v>
                </c:pt>
                <c:pt idx="3013">
                  <c:v>50.9</c:v>
                </c:pt>
                <c:pt idx="3014">
                  <c:v>50.79</c:v>
                </c:pt>
                <c:pt idx="3015">
                  <c:v>50.67</c:v>
                </c:pt>
                <c:pt idx="3016">
                  <c:v>50.55</c:v>
                </c:pt>
                <c:pt idx="3017">
                  <c:v>50.43</c:v>
                </c:pt>
                <c:pt idx="3018">
                  <c:v>50.31</c:v>
                </c:pt>
                <c:pt idx="3019">
                  <c:v>50.2</c:v>
                </c:pt>
                <c:pt idx="3020">
                  <c:v>50.08</c:v>
                </c:pt>
                <c:pt idx="3021">
                  <c:v>49.97</c:v>
                </c:pt>
                <c:pt idx="3022">
                  <c:v>49.87</c:v>
                </c:pt>
                <c:pt idx="3023">
                  <c:v>49.77</c:v>
                </c:pt>
                <c:pt idx="3024">
                  <c:v>49.67</c:v>
                </c:pt>
                <c:pt idx="3025">
                  <c:v>49.56</c:v>
                </c:pt>
                <c:pt idx="3026">
                  <c:v>49.44</c:v>
                </c:pt>
                <c:pt idx="3027">
                  <c:v>49.32</c:v>
                </c:pt>
                <c:pt idx="3028">
                  <c:v>49.21</c:v>
                </c:pt>
                <c:pt idx="3029">
                  <c:v>49.09</c:v>
                </c:pt>
                <c:pt idx="3030">
                  <c:v>48.95</c:v>
                </c:pt>
                <c:pt idx="3031">
                  <c:v>48.82</c:v>
                </c:pt>
                <c:pt idx="3032">
                  <c:v>48.69</c:v>
                </c:pt>
                <c:pt idx="3033">
                  <c:v>48.55</c:v>
                </c:pt>
                <c:pt idx="3034">
                  <c:v>48.42</c:v>
                </c:pt>
                <c:pt idx="3035">
                  <c:v>48.29</c:v>
                </c:pt>
                <c:pt idx="3036">
                  <c:v>48.15</c:v>
                </c:pt>
                <c:pt idx="3037">
                  <c:v>48.01</c:v>
                </c:pt>
                <c:pt idx="3038">
                  <c:v>47.88</c:v>
                </c:pt>
                <c:pt idx="3039">
                  <c:v>47.76</c:v>
                </c:pt>
                <c:pt idx="3040">
                  <c:v>47.63</c:v>
                </c:pt>
                <c:pt idx="3041">
                  <c:v>47.5</c:v>
                </c:pt>
                <c:pt idx="3042">
                  <c:v>47.37</c:v>
                </c:pt>
                <c:pt idx="3043">
                  <c:v>47.23</c:v>
                </c:pt>
                <c:pt idx="3044">
                  <c:v>47.1</c:v>
                </c:pt>
                <c:pt idx="3045">
                  <c:v>46.97</c:v>
                </c:pt>
                <c:pt idx="3046">
                  <c:v>46.84</c:v>
                </c:pt>
                <c:pt idx="3047">
                  <c:v>46.71</c:v>
                </c:pt>
                <c:pt idx="3048">
                  <c:v>46.57</c:v>
                </c:pt>
                <c:pt idx="3049">
                  <c:v>46.42</c:v>
                </c:pt>
                <c:pt idx="3050">
                  <c:v>46.27</c:v>
                </c:pt>
                <c:pt idx="3051">
                  <c:v>46.13</c:v>
                </c:pt>
                <c:pt idx="3052">
                  <c:v>45.99</c:v>
                </c:pt>
                <c:pt idx="3053">
                  <c:v>45.84</c:v>
                </c:pt>
                <c:pt idx="3054">
                  <c:v>45.69</c:v>
                </c:pt>
                <c:pt idx="3055">
                  <c:v>45.54</c:v>
                </c:pt>
                <c:pt idx="3056">
                  <c:v>45.39</c:v>
                </c:pt>
                <c:pt idx="3057">
                  <c:v>45.25</c:v>
                </c:pt>
                <c:pt idx="3058">
                  <c:v>45.1</c:v>
                </c:pt>
                <c:pt idx="3059">
                  <c:v>44.94</c:v>
                </c:pt>
                <c:pt idx="3060">
                  <c:v>44.78</c:v>
                </c:pt>
                <c:pt idx="3061">
                  <c:v>44.63</c:v>
                </c:pt>
                <c:pt idx="3062">
                  <c:v>44.48</c:v>
                </c:pt>
                <c:pt idx="3063">
                  <c:v>44.32</c:v>
                </c:pt>
                <c:pt idx="3064">
                  <c:v>44.16</c:v>
                </c:pt>
                <c:pt idx="3065">
                  <c:v>44.01</c:v>
                </c:pt>
                <c:pt idx="3066">
                  <c:v>43.85</c:v>
                </c:pt>
                <c:pt idx="3067">
                  <c:v>43.7</c:v>
                </c:pt>
                <c:pt idx="3068">
                  <c:v>43.54</c:v>
                </c:pt>
                <c:pt idx="3069">
                  <c:v>43.37</c:v>
                </c:pt>
                <c:pt idx="3070">
                  <c:v>43.21</c:v>
                </c:pt>
                <c:pt idx="3071">
                  <c:v>43.03</c:v>
                </c:pt>
                <c:pt idx="3072">
                  <c:v>42.85</c:v>
                </c:pt>
                <c:pt idx="3073">
                  <c:v>42.66</c:v>
                </c:pt>
                <c:pt idx="3074">
                  <c:v>42.48</c:v>
                </c:pt>
                <c:pt idx="3075">
                  <c:v>42.3</c:v>
                </c:pt>
                <c:pt idx="3076">
                  <c:v>42.12</c:v>
                </c:pt>
                <c:pt idx="3077">
                  <c:v>41.93</c:v>
                </c:pt>
                <c:pt idx="3078">
                  <c:v>41.75</c:v>
                </c:pt>
                <c:pt idx="3079">
                  <c:v>41.59</c:v>
                </c:pt>
                <c:pt idx="3080">
                  <c:v>41.42</c:v>
                </c:pt>
                <c:pt idx="3081">
                  <c:v>41.25</c:v>
                </c:pt>
                <c:pt idx="3082">
                  <c:v>41.07</c:v>
                </c:pt>
                <c:pt idx="3083">
                  <c:v>40.880000000000003</c:v>
                </c:pt>
                <c:pt idx="3084">
                  <c:v>40.71</c:v>
                </c:pt>
                <c:pt idx="3085">
                  <c:v>40.54</c:v>
                </c:pt>
                <c:pt idx="3086">
                  <c:v>40.369999999999997</c:v>
                </c:pt>
                <c:pt idx="3087">
                  <c:v>40.200000000000003</c:v>
                </c:pt>
                <c:pt idx="3088">
                  <c:v>40.04</c:v>
                </c:pt>
                <c:pt idx="3089">
                  <c:v>39.89</c:v>
                </c:pt>
                <c:pt idx="3090">
                  <c:v>39.72</c:v>
                </c:pt>
                <c:pt idx="3091">
                  <c:v>39.56</c:v>
                </c:pt>
                <c:pt idx="3092">
                  <c:v>39.39</c:v>
                </c:pt>
                <c:pt idx="3093">
                  <c:v>39.229999999999997</c:v>
                </c:pt>
                <c:pt idx="3094">
                  <c:v>39.06</c:v>
                </c:pt>
                <c:pt idx="3095">
                  <c:v>38.880000000000003</c:v>
                </c:pt>
                <c:pt idx="3096">
                  <c:v>38.71</c:v>
                </c:pt>
                <c:pt idx="3097">
                  <c:v>38.53</c:v>
                </c:pt>
                <c:pt idx="3098">
                  <c:v>38.36</c:v>
                </c:pt>
                <c:pt idx="3099">
                  <c:v>38.18</c:v>
                </c:pt>
                <c:pt idx="3100">
                  <c:v>38.01</c:v>
                </c:pt>
                <c:pt idx="3101">
                  <c:v>37.83</c:v>
                </c:pt>
                <c:pt idx="3102">
                  <c:v>37.65</c:v>
                </c:pt>
                <c:pt idx="3103">
                  <c:v>37.49</c:v>
                </c:pt>
                <c:pt idx="3104">
                  <c:v>37.32</c:v>
                </c:pt>
                <c:pt idx="3105">
                  <c:v>37.15</c:v>
                </c:pt>
                <c:pt idx="3106">
                  <c:v>36.97</c:v>
                </c:pt>
                <c:pt idx="3107">
                  <c:v>36.78</c:v>
                </c:pt>
                <c:pt idx="3108">
                  <c:v>36.590000000000003</c:v>
                </c:pt>
                <c:pt idx="3109">
                  <c:v>36.39</c:v>
                </c:pt>
                <c:pt idx="3110">
                  <c:v>36.19</c:v>
                </c:pt>
                <c:pt idx="3111">
                  <c:v>36</c:v>
                </c:pt>
                <c:pt idx="3112">
                  <c:v>35.799999999999997</c:v>
                </c:pt>
                <c:pt idx="3113">
                  <c:v>35.619999999999997</c:v>
                </c:pt>
                <c:pt idx="3114">
                  <c:v>35.450000000000003</c:v>
                </c:pt>
                <c:pt idx="3115">
                  <c:v>35.28</c:v>
                </c:pt>
                <c:pt idx="3116">
                  <c:v>35.1</c:v>
                </c:pt>
                <c:pt idx="3117">
                  <c:v>34.92</c:v>
                </c:pt>
                <c:pt idx="3118">
                  <c:v>34.75</c:v>
                </c:pt>
                <c:pt idx="3119">
                  <c:v>34.58</c:v>
                </c:pt>
                <c:pt idx="3120">
                  <c:v>34.42</c:v>
                </c:pt>
                <c:pt idx="3121">
                  <c:v>34.24</c:v>
                </c:pt>
                <c:pt idx="3122">
                  <c:v>34.06</c:v>
                </c:pt>
                <c:pt idx="3123">
                  <c:v>33.869999999999997</c:v>
                </c:pt>
                <c:pt idx="3124">
                  <c:v>33.67</c:v>
                </c:pt>
                <c:pt idx="3125">
                  <c:v>33.479999999999997</c:v>
                </c:pt>
                <c:pt idx="3126">
                  <c:v>33.29</c:v>
                </c:pt>
                <c:pt idx="3127">
                  <c:v>33.11</c:v>
                </c:pt>
                <c:pt idx="3128">
                  <c:v>32.92</c:v>
                </c:pt>
                <c:pt idx="3129">
                  <c:v>32.72</c:v>
                </c:pt>
                <c:pt idx="3130">
                  <c:v>32.520000000000003</c:v>
                </c:pt>
                <c:pt idx="3131">
                  <c:v>32.340000000000003</c:v>
                </c:pt>
                <c:pt idx="3132">
                  <c:v>32.159999999999997</c:v>
                </c:pt>
                <c:pt idx="3133">
                  <c:v>31.98</c:v>
                </c:pt>
                <c:pt idx="3134">
                  <c:v>31.8</c:v>
                </c:pt>
                <c:pt idx="3135">
                  <c:v>31.59</c:v>
                </c:pt>
                <c:pt idx="3136">
                  <c:v>31.36</c:v>
                </c:pt>
                <c:pt idx="3137">
                  <c:v>31.11</c:v>
                </c:pt>
                <c:pt idx="3138">
                  <c:v>30.86</c:v>
                </c:pt>
                <c:pt idx="3139">
                  <c:v>30.61</c:v>
                </c:pt>
                <c:pt idx="3140">
                  <c:v>30.37</c:v>
                </c:pt>
                <c:pt idx="3141">
                  <c:v>30.13</c:v>
                </c:pt>
                <c:pt idx="3142">
                  <c:v>29.87</c:v>
                </c:pt>
                <c:pt idx="3143">
                  <c:v>29.6</c:v>
                </c:pt>
                <c:pt idx="3144">
                  <c:v>29.32</c:v>
                </c:pt>
                <c:pt idx="3145">
                  <c:v>29.02</c:v>
                </c:pt>
                <c:pt idx="3146">
                  <c:v>28.7</c:v>
                </c:pt>
                <c:pt idx="3147">
                  <c:v>28.37</c:v>
                </c:pt>
                <c:pt idx="3148">
                  <c:v>28</c:v>
                </c:pt>
                <c:pt idx="3149">
                  <c:v>27.6</c:v>
                </c:pt>
                <c:pt idx="3150">
                  <c:v>27.21</c:v>
                </c:pt>
                <c:pt idx="3151">
                  <c:v>26.82</c:v>
                </c:pt>
                <c:pt idx="3152">
                  <c:v>26.37</c:v>
                </c:pt>
                <c:pt idx="3153">
                  <c:v>25.74</c:v>
                </c:pt>
                <c:pt idx="3154">
                  <c:v>23.99</c:v>
                </c:pt>
                <c:pt idx="3155">
                  <c:v>14.79</c:v>
                </c:pt>
                <c:pt idx="3156">
                  <c:v>4.0199999999999996</c:v>
                </c:pt>
                <c:pt idx="3157">
                  <c:v>-0.70789999999999997</c:v>
                </c:pt>
                <c:pt idx="3158">
                  <c:v>-1.3939999999999999</c:v>
                </c:pt>
                <c:pt idx="3159">
                  <c:v>-1.2230000000000001</c:v>
                </c:pt>
                <c:pt idx="3160">
                  <c:v>-1.1679999999999999</c:v>
                </c:pt>
                <c:pt idx="3161">
                  <c:v>-1.1890000000000001</c:v>
                </c:pt>
                <c:pt idx="3162">
                  <c:v>-1.202</c:v>
                </c:pt>
                <c:pt idx="3163">
                  <c:v>-1.2010000000000001</c:v>
                </c:pt>
                <c:pt idx="3164">
                  <c:v>-1.198</c:v>
                </c:pt>
                <c:pt idx="3165">
                  <c:v>-1.1970000000000001</c:v>
                </c:pt>
                <c:pt idx="3166">
                  <c:v>-1.198</c:v>
                </c:pt>
                <c:pt idx="3167">
                  <c:v>-1.198</c:v>
                </c:pt>
                <c:pt idx="3168">
                  <c:v>-1.198</c:v>
                </c:pt>
                <c:pt idx="3169">
                  <c:v>-1.1970000000000001</c:v>
                </c:pt>
                <c:pt idx="3170">
                  <c:v>-1.196</c:v>
                </c:pt>
                <c:pt idx="3171">
                  <c:v>-1.196</c:v>
                </c:pt>
                <c:pt idx="3172">
                  <c:v>-1.198</c:v>
                </c:pt>
                <c:pt idx="3173">
                  <c:v>-1.2</c:v>
                </c:pt>
                <c:pt idx="3174">
                  <c:v>-1.2010000000000001</c:v>
                </c:pt>
                <c:pt idx="3175">
                  <c:v>-1.202</c:v>
                </c:pt>
                <c:pt idx="3176">
                  <c:v>-1.2010000000000001</c:v>
                </c:pt>
                <c:pt idx="3177">
                  <c:v>-1.2</c:v>
                </c:pt>
                <c:pt idx="3178">
                  <c:v>-1.2</c:v>
                </c:pt>
                <c:pt idx="3179">
                  <c:v>-1.2</c:v>
                </c:pt>
                <c:pt idx="3180">
                  <c:v>-1.2</c:v>
                </c:pt>
                <c:pt idx="3181">
                  <c:v>-1.2</c:v>
                </c:pt>
                <c:pt idx="3182">
                  <c:v>-1.2</c:v>
                </c:pt>
                <c:pt idx="3183">
                  <c:v>-1.1990000000000001</c:v>
                </c:pt>
                <c:pt idx="3184">
                  <c:v>-1.1990000000000001</c:v>
                </c:pt>
                <c:pt idx="3185">
                  <c:v>-1.2</c:v>
                </c:pt>
                <c:pt idx="3186">
                  <c:v>-1.1990000000000001</c:v>
                </c:pt>
                <c:pt idx="3187">
                  <c:v>-1.1990000000000001</c:v>
                </c:pt>
                <c:pt idx="3188">
                  <c:v>-1.198</c:v>
                </c:pt>
                <c:pt idx="3189">
                  <c:v>-1.198</c:v>
                </c:pt>
                <c:pt idx="3190">
                  <c:v>-1.198</c:v>
                </c:pt>
                <c:pt idx="3191">
                  <c:v>-1.1970000000000001</c:v>
                </c:pt>
                <c:pt idx="3192">
                  <c:v>-1.1970000000000001</c:v>
                </c:pt>
                <c:pt idx="3193">
                  <c:v>-1.198</c:v>
                </c:pt>
                <c:pt idx="3194">
                  <c:v>-1.198</c:v>
                </c:pt>
                <c:pt idx="3195">
                  <c:v>-1.1990000000000001</c:v>
                </c:pt>
                <c:pt idx="3196">
                  <c:v>-1.2</c:v>
                </c:pt>
                <c:pt idx="3197">
                  <c:v>-1.2</c:v>
                </c:pt>
                <c:pt idx="3198">
                  <c:v>-1.2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DCFC-4335-A86C-4638E15F8F72}"/>
            </c:ext>
          </c:extLst>
        </c:ser>
        <c:ser>
          <c:idx val="14"/>
          <c:order val="13"/>
          <c:tx>
            <c:strRef>
              <c:f>'S14'!$G$1</c:f>
              <c:strCache>
                <c:ptCount val="1"/>
                <c:pt idx="0">
                  <c:v>S14</c:v>
                </c:pt>
              </c:strCache>
            </c:strRef>
          </c:tx>
          <c:spPr>
            <a:ln w="25400" cap="rnd">
              <a:solidFill>
                <a:srgbClr val="000000"/>
              </a:solidFill>
              <a:prstDash val="dot"/>
              <a:round/>
            </a:ln>
            <a:effectLst/>
          </c:spPr>
          <c:marker>
            <c:symbol val="none"/>
          </c:marker>
          <c:xVal>
            <c:numRef>
              <c:f>'S14'!$E$2:$E$3200</c:f>
              <c:numCache>
                <c:formatCode>General</c:formatCode>
                <c:ptCount val="3199"/>
                <c:pt idx="0">
                  <c:v>2.7999999999999998E-4</c:v>
                </c:pt>
                <c:pt idx="1">
                  <c:v>2.5000000000000001E-4</c:v>
                </c:pt>
                <c:pt idx="2">
                  <c:v>2.3000000000000001E-4</c:v>
                </c:pt>
                <c:pt idx="3">
                  <c:v>2.2000000000000001E-4</c:v>
                </c:pt>
                <c:pt idx="4">
                  <c:v>2.1000000000000001E-4</c:v>
                </c:pt>
                <c:pt idx="5">
                  <c:v>2.0000000000000001E-4</c:v>
                </c:pt>
                <c:pt idx="6">
                  <c:v>2.0000000000000001E-4</c:v>
                </c:pt>
                <c:pt idx="7">
                  <c:v>2.1000000000000001E-4</c:v>
                </c:pt>
                <c:pt idx="8">
                  <c:v>2.2000000000000001E-4</c:v>
                </c:pt>
                <c:pt idx="9">
                  <c:v>2.1000000000000001E-4</c:v>
                </c:pt>
                <c:pt idx="10">
                  <c:v>2.2000000000000001E-4</c:v>
                </c:pt>
                <c:pt idx="11">
                  <c:v>2.2000000000000001E-4</c:v>
                </c:pt>
                <c:pt idx="12">
                  <c:v>2.0000000000000001E-4</c:v>
                </c:pt>
                <c:pt idx="13">
                  <c:v>2.1000000000000001E-4</c:v>
                </c:pt>
                <c:pt idx="14">
                  <c:v>2.1000000000000001E-4</c:v>
                </c:pt>
                <c:pt idx="15">
                  <c:v>2.2000000000000001E-4</c:v>
                </c:pt>
                <c:pt idx="16">
                  <c:v>2.2000000000000001E-4</c:v>
                </c:pt>
                <c:pt idx="17">
                  <c:v>2.2000000000000001E-4</c:v>
                </c:pt>
                <c:pt idx="18">
                  <c:v>2.1000000000000001E-4</c:v>
                </c:pt>
                <c:pt idx="19">
                  <c:v>2.1000000000000001E-4</c:v>
                </c:pt>
                <c:pt idx="20">
                  <c:v>2.2000000000000001E-4</c:v>
                </c:pt>
                <c:pt idx="21">
                  <c:v>2.4000000000000001E-4</c:v>
                </c:pt>
                <c:pt idx="22">
                  <c:v>2.5999999999999998E-4</c:v>
                </c:pt>
                <c:pt idx="23">
                  <c:v>2.7999999999999998E-4</c:v>
                </c:pt>
                <c:pt idx="24">
                  <c:v>5.2999999999999998E-4</c:v>
                </c:pt>
                <c:pt idx="25">
                  <c:v>1E-3</c:v>
                </c:pt>
                <c:pt idx="26">
                  <c:v>1.33E-3</c:v>
                </c:pt>
                <c:pt idx="27">
                  <c:v>1.47E-3</c:v>
                </c:pt>
                <c:pt idx="28">
                  <c:v>1.49E-3</c:v>
                </c:pt>
                <c:pt idx="29">
                  <c:v>1.4300000000000001E-3</c:v>
                </c:pt>
                <c:pt idx="30">
                  <c:v>1.34E-3</c:v>
                </c:pt>
                <c:pt idx="31">
                  <c:v>1.2199999999999999E-3</c:v>
                </c:pt>
                <c:pt idx="32">
                  <c:v>1.2199999999999999E-3</c:v>
                </c:pt>
                <c:pt idx="33">
                  <c:v>1.47E-3</c:v>
                </c:pt>
                <c:pt idx="34">
                  <c:v>1.9E-3</c:v>
                </c:pt>
                <c:pt idx="35">
                  <c:v>2.4199999999999998E-3</c:v>
                </c:pt>
                <c:pt idx="36">
                  <c:v>3.0400000000000002E-3</c:v>
                </c:pt>
                <c:pt idx="37">
                  <c:v>3.7399999999999998E-3</c:v>
                </c:pt>
                <c:pt idx="38">
                  <c:v>4.5300000000000002E-3</c:v>
                </c:pt>
                <c:pt idx="39">
                  <c:v>5.3699999999999998E-3</c:v>
                </c:pt>
                <c:pt idx="40">
                  <c:v>6.2500000000000003E-3</c:v>
                </c:pt>
                <c:pt idx="41">
                  <c:v>7.1599999999999997E-3</c:v>
                </c:pt>
                <c:pt idx="42">
                  <c:v>8.09E-3</c:v>
                </c:pt>
                <c:pt idx="43">
                  <c:v>9.0100000000000006E-3</c:v>
                </c:pt>
                <c:pt idx="44">
                  <c:v>9.9000000000000008E-3</c:v>
                </c:pt>
                <c:pt idx="45">
                  <c:v>1.072E-2</c:v>
                </c:pt>
                <c:pt idx="46">
                  <c:v>1.145E-2</c:v>
                </c:pt>
                <c:pt idx="47">
                  <c:v>1.213E-2</c:v>
                </c:pt>
                <c:pt idx="48">
                  <c:v>1.2749999999999999E-2</c:v>
                </c:pt>
                <c:pt idx="49">
                  <c:v>1.337E-2</c:v>
                </c:pt>
                <c:pt idx="50">
                  <c:v>1.4019999999999999E-2</c:v>
                </c:pt>
                <c:pt idx="51">
                  <c:v>1.469E-2</c:v>
                </c:pt>
                <c:pt idx="52">
                  <c:v>1.5389999999999999E-2</c:v>
                </c:pt>
                <c:pt idx="53">
                  <c:v>1.609E-2</c:v>
                </c:pt>
                <c:pt idx="54">
                  <c:v>1.6799999999999999E-2</c:v>
                </c:pt>
                <c:pt idx="55">
                  <c:v>1.7489999999999999E-2</c:v>
                </c:pt>
                <c:pt idx="56">
                  <c:v>1.814E-2</c:v>
                </c:pt>
                <c:pt idx="57">
                  <c:v>1.8759999999999999E-2</c:v>
                </c:pt>
                <c:pt idx="58">
                  <c:v>1.9359999999999999E-2</c:v>
                </c:pt>
                <c:pt idx="59">
                  <c:v>1.992E-2</c:v>
                </c:pt>
                <c:pt idx="60">
                  <c:v>2.044E-2</c:v>
                </c:pt>
                <c:pt idx="61">
                  <c:v>2.0969999999999999E-2</c:v>
                </c:pt>
                <c:pt idx="62">
                  <c:v>2.1510000000000001E-2</c:v>
                </c:pt>
                <c:pt idx="63">
                  <c:v>2.205E-2</c:v>
                </c:pt>
                <c:pt idx="64">
                  <c:v>2.2579999999999999E-2</c:v>
                </c:pt>
                <c:pt idx="65">
                  <c:v>2.3109999999999999E-2</c:v>
                </c:pt>
                <c:pt idx="66">
                  <c:v>2.3650000000000001E-2</c:v>
                </c:pt>
                <c:pt idx="67">
                  <c:v>2.4209999999999999E-2</c:v>
                </c:pt>
                <c:pt idx="68">
                  <c:v>2.4819999999999998E-2</c:v>
                </c:pt>
                <c:pt idx="69">
                  <c:v>2.5479999999999999E-2</c:v>
                </c:pt>
                <c:pt idx="70">
                  <c:v>2.6190000000000001E-2</c:v>
                </c:pt>
                <c:pt idx="71">
                  <c:v>2.69E-2</c:v>
                </c:pt>
                <c:pt idx="72">
                  <c:v>2.7560000000000001E-2</c:v>
                </c:pt>
                <c:pt idx="73">
                  <c:v>2.8240000000000001E-2</c:v>
                </c:pt>
                <c:pt idx="74">
                  <c:v>2.895E-2</c:v>
                </c:pt>
                <c:pt idx="75">
                  <c:v>2.9680000000000002E-2</c:v>
                </c:pt>
                <c:pt idx="76">
                  <c:v>3.041E-2</c:v>
                </c:pt>
                <c:pt idx="77">
                  <c:v>3.1150000000000001E-2</c:v>
                </c:pt>
                <c:pt idx="78">
                  <c:v>3.1960000000000002E-2</c:v>
                </c:pt>
                <c:pt idx="79">
                  <c:v>3.2809999999999999E-2</c:v>
                </c:pt>
                <c:pt idx="80">
                  <c:v>3.3680000000000002E-2</c:v>
                </c:pt>
                <c:pt idx="81">
                  <c:v>3.458E-2</c:v>
                </c:pt>
                <c:pt idx="82">
                  <c:v>3.551E-2</c:v>
                </c:pt>
                <c:pt idx="83">
                  <c:v>3.6450000000000003E-2</c:v>
                </c:pt>
                <c:pt idx="84">
                  <c:v>3.7409999999999999E-2</c:v>
                </c:pt>
                <c:pt idx="85">
                  <c:v>3.8370000000000001E-2</c:v>
                </c:pt>
                <c:pt idx="86">
                  <c:v>3.943E-2</c:v>
                </c:pt>
                <c:pt idx="87">
                  <c:v>4.0509999999999997E-2</c:v>
                </c:pt>
                <c:pt idx="88">
                  <c:v>4.1610000000000001E-2</c:v>
                </c:pt>
                <c:pt idx="89">
                  <c:v>4.2759999999999999E-2</c:v>
                </c:pt>
                <c:pt idx="90">
                  <c:v>4.3909999999999998E-2</c:v>
                </c:pt>
                <c:pt idx="91">
                  <c:v>4.5100000000000001E-2</c:v>
                </c:pt>
                <c:pt idx="92">
                  <c:v>4.6300000000000001E-2</c:v>
                </c:pt>
                <c:pt idx="93">
                  <c:v>4.752E-2</c:v>
                </c:pt>
                <c:pt idx="94">
                  <c:v>4.8770000000000001E-2</c:v>
                </c:pt>
                <c:pt idx="95">
                  <c:v>5.0049999999999997E-2</c:v>
                </c:pt>
                <c:pt idx="96">
                  <c:v>5.1310000000000001E-2</c:v>
                </c:pt>
                <c:pt idx="97">
                  <c:v>5.2580000000000002E-2</c:v>
                </c:pt>
                <c:pt idx="98">
                  <c:v>5.3859999999999998E-2</c:v>
                </c:pt>
                <c:pt idx="99">
                  <c:v>5.518E-2</c:v>
                </c:pt>
                <c:pt idx="100">
                  <c:v>5.654E-2</c:v>
                </c:pt>
                <c:pt idx="101">
                  <c:v>5.7930000000000002E-2</c:v>
                </c:pt>
                <c:pt idx="102">
                  <c:v>5.9339999999999997E-2</c:v>
                </c:pt>
                <c:pt idx="103">
                  <c:v>6.0789999999999997E-2</c:v>
                </c:pt>
                <c:pt idx="104">
                  <c:v>6.2289999999999998E-2</c:v>
                </c:pt>
                <c:pt idx="105">
                  <c:v>6.3810000000000006E-2</c:v>
                </c:pt>
                <c:pt idx="106">
                  <c:v>6.5329999999999999E-2</c:v>
                </c:pt>
                <c:pt idx="107">
                  <c:v>6.6860000000000003E-2</c:v>
                </c:pt>
                <c:pt idx="108">
                  <c:v>6.8419999999999995E-2</c:v>
                </c:pt>
                <c:pt idx="109">
                  <c:v>7.0010000000000003E-2</c:v>
                </c:pt>
                <c:pt idx="110">
                  <c:v>7.1639999999999995E-2</c:v>
                </c:pt>
                <c:pt idx="111">
                  <c:v>7.3330000000000006E-2</c:v>
                </c:pt>
                <c:pt idx="112">
                  <c:v>7.5039999999999996E-2</c:v>
                </c:pt>
                <c:pt idx="113">
                  <c:v>7.6770000000000005E-2</c:v>
                </c:pt>
                <c:pt idx="114">
                  <c:v>7.8520000000000006E-2</c:v>
                </c:pt>
                <c:pt idx="115">
                  <c:v>8.0299999999999996E-2</c:v>
                </c:pt>
                <c:pt idx="116">
                  <c:v>8.2089999999999996E-2</c:v>
                </c:pt>
                <c:pt idx="117">
                  <c:v>8.3930000000000005E-2</c:v>
                </c:pt>
                <c:pt idx="118">
                  <c:v>8.5809999999999997E-2</c:v>
                </c:pt>
                <c:pt idx="119">
                  <c:v>8.7720000000000006E-2</c:v>
                </c:pt>
                <c:pt idx="120">
                  <c:v>8.9679999999999996E-2</c:v>
                </c:pt>
                <c:pt idx="121">
                  <c:v>9.1660000000000005E-2</c:v>
                </c:pt>
                <c:pt idx="122">
                  <c:v>9.3659999999999993E-2</c:v>
                </c:pt>
                <c:pt idx="123">
                  <c:v>9.5710000000000003E-2</c:v>
                </c:pt>
                <c:pt idx="124">
                  <c:v>9.7780000000000006E-2</c:v>
                </c:pt>
                <c:pt idx="125">
                  <c:v>9.987E-2</c:v>
                </c:pt>
                <c:pt idx="126">
                  <c:v>0.10199999999999999</c:v>
                </c:pt>
                <c:pt idx="127">
                  <c:v>0.1042</c:v>
                </c:pt>
                <c:pt idx="128">
                  <c:v>0.10639999999999999</c:v>
                </c:pt>
                <c:pt idx="129">
                  <c:v>0.1087</c:v>
                </c:pt>
                <c:pt idx="130">
                  <c:v>0.111</c:v>
                </c:pt>
                <c:pt idx="131">
                  <c:v>0.1134</c:v>
                </c:pt>
                <c:pt idx="132">
                  <c:v>0.1159</c:v>
                </c:pt>
                <c:pt idx="133">
                  <c:v>0.11840000000000001</c:v>
                </c:pt>
                <c:pt idx="134">
                  <c:v>0.12089999999999999</c:v>
                </c:pt>
                <c:pt idx="135">
                  <c:v>0.1236</c:v>
                </c:pt>
                <c:pt idx="136">
                  <c:v>0.12620000000000001</c:v>
                </c:pt>
                <c:pt idx="137">
                  <c:v>0.129</c:v>
                </c:pt>
                <c:pt idx="138">
                  <c:v>0.1318</c:v>
                </c:pt>
                <c:pt idx="139">
                  <c:v>0.13469999999999999</c:v>
                </c:pt>
                <c:pt idx="140">
                  <c:v>0.13780000000000001</c:v>
                </c:pt>
                <c:pt idx="141">
                  <c:v>0.14099999999999999</c:v>
                </c:pt>
                <c:pt idx="142">
                  <c:v>0.14430000000000001</c:v>
                </c:pt>
                <c:pt idx="143">
                  <c:v>0.1477</c:v>
                </c:pt>
                <c:pt idx="144">
                  <c:v>0.1512</c:v>
                </c:pt>
                <c:pt idx="145">
                  <c:v>0.15490000000000001</c:v>
                </c:pt>
                <c:pt idx="146">
                  <c:v>0.1588</c:v>
                </c:pt>
                <c:pt idx="147">
                  <c:v>0.1628</c:v>
                </c:pt>
                <c:pt idx="148">
                  <c:v>0.16700000000000001</c:v>
                </c:pt>
                <c:pt idx="149">
                  <c:v>0.1714</c:v>
                </c:pt>
                <c:pt idx="150">
                  <c:v>0.17599999999999999</c:v>
                </c:pt>
                <c:pt idx="151">
                  <c:v>0.18090000000000001</c:v>
                </c:pt>
                <c:pt idx="152">
                  <c:v>0.18590000000000001</c:v>
                </c:pt>
                <c:pt idx="153">
                  <c:v>0.191</c:v>
                </c:pt>
                <c:pt idx="154">
                  <c:v>0.19620000000000001</c:v>
                </c:pt>
                <c:pt idx="155">
                  <c:v>0.2016</c:v>
                </c:pt>
                <c:pt idx="156">
                  <c:v>0.20710000000000001</c:v>
                </c:pt>
                <c:pt idx="157">
                  <c:v>0.2127</c:v>
                </c:pt>
                <c:pt idx="158">
                  <c:v>0.21840000000000001</c:v>
                </c:pt>
                <c:pt idx="159">
                  <c:v>0.22439999999999999</c:v>
                </c:pt>
                <c:pt idx="160">
                  <c:v>0.23039999999999999</c:v>
                </c:pt>
                <c:pt idx="161">
                  <c:v>0.23669999999999999</c:v>
                </c:pt>
                <c:pt idx="162">
                  <c:v>0.2432</c:v>
                </c:pt>
                <c:pt idx="163">
                  <c:v>0.25009999999999999</c:v>
                </c:pt>
                <c:pt idx="164">
                  <c:v>0.25729999999999997</c:v>
                </c:pt>
                <c:pt idx="165">
                  <c:v>0.26469999999999999</c:v>
                </c:pt>
                <c:pt idx="166">
                  <c:v>0.27229999999999999</c:v>
                </c:pt>
                <c:pt idx="167">
                  <c:v>0.28000000000000003</c:v>
                </c:pt>
                <c:pt idx="168">
                  <c:v>0.28789999999999999</c:v>
                </c:pt>
                <c:pt idx="169">
                  <c:v>0.29580000000000001</c:v>
                </c:pt>
                <c:pt idx="170">
                  <c:v>0.30380000000000001</c:v>
                </c:pt>
                <c:pt idx="171">
                  <c:v>0.31209999999999999</c:v>
                </c:pt>
                <c:pt idx="172">
                  <c:v>0.3206</c:v>
                </c:pt>
                <c:pt idx="173">
                  <c:v>0.32950000000000002</c:v>
                </c:pt>
                <c:pt idx="174">
                  <c:v>0.33850000000000002</c:v>
                </c:pt>
                <c:pt idx="175">
                  <c:v>0.34760000000000002</c:v>
                </c:pt>
                <c:pt idx="176">
                  <c:v>0.35659999999999997</c:v>
                </c:pt>
                <c:pt idx="177">
                  <c:v>0.36570000000000003</c:v>
                </c:pt>
                <c:pt idx="178">
                  <c:v>0.37480000000000002</c:v>
                </c:pt>
                <c:pt idx="179">
                  <c:v>0.38400000000000001</c:v>
                </c:pt>
                <c:pt idx="180">
                  <c:v>0.39319999999999999</c:v>
                </c:pt>
                <c:pt idx="181">
                  <c:v>0.40250000000000002</c:v>
                </c:pt>
                <c:pt idx="182">
                  <c:v>0.41199999999999998</c:v>
                </c:pt>
                <c:pt idx="183">
                  <c:v>0.42159999999999997</c:v>
                </c:pt>
                <c:pt idx="184">
                  <c:v>0.43149999999999999</c:v>
                </c:pt>
                <c:pt idx="185">
                  <c:v>0.44140000000000001</c:v>
                </c:pt>
                <c:pt idx="186">
                  <c:v>0.4511</c:v>
                </c:pt>
                <c:pt idx="187">
                  <c:v>0.4607</c:v>
                </c:pt>
                <c:pt idx="188">
                  <c:v>0.47020000000000001</c:v>
                </c:pt>
                <c:pt idx="189">
                  <c:v>0.47960000000000003</c:v>
                </c:pt>
                <c:pt idx="190">
                  <c:v>0.48909999999999998</c:v>
                </c:pt>
                <c:pt idx="191">
                  <c:v>0.49869999999999998</c:v>
                </c:pt>
                <c:pt idx="192">
                  <c:v>0.50819999999999999</c:v>
                </c:pt>
                <c:pt idx="193">
                  <c:v>0.51770000000000005</c:v>
                </c:pt>
                <c:pt idx="194">
                  <c:v>0.52710000000000001</c:v>
                </c:pt>
                <c:pt idx="195">
                  <c:v>0.5363</c:v>
                </c:pt>
                <c:pt idx="196">
                  <c:v>0.5454</c:v>
                </c:pt>
                <c:pt idx="197">
                  <c:v>0.55430000000000001</c:v>
                </c:pt>
                <c:pt idx="198">
                  <c:v>0.56320000000000003</c:v>
                </c:pt>
                <c:pt idx="199">
                  <c:v>0.57210000000000005</c:v>
                </c:pt>
                <c:pt idx="200">
                  <c:v>0.58099999999999996</c:v>
                </c:pt>
                <c:pt idx="201">
                  <c:v>0.58989999999999998</c:v>
                </c:pt>
                <c:pt idx="202">
                  <c:v>0.5988</c:v>
                </c:pt>
                <c:pt idx="203">
                  <c:v>0.60770000000000002</c:v>
                </c:pt>
                <c:pt idx="204">
                  <c:v>0.61660000000000004</c:v>
                </c:pt>
                <c:pt idx="205">
                  <c:v>0.62539999999999996</c:v>
                </c:pt>
                <c:pt idx="206">
                  <c:v>0.63419999999999999</c:v>
                </c:pt>
                <c:pt idx="207">
                  <c:v>0.64290000000000003</c:v>
                </c:pt>
                <c:pt idx="208">
                  <c:v>0.65159999999999996</c:v>
                </c:pt>
                <c:pt idx="209">
                  <c:v>0.6603</c:v>
                </c:pt>
                <c:pt idx="210">
                  <c:v>0.66910000000000003</c:v>
                </c:pt>
                <c:pt idx="211">
                  <c:v>0.67779999999999996</c:v>
                </c:pt>
                <c:pt idx="212">
                  <c:v>0.68640000000000001</c:v>
                </c:pt>
                <c:pt idx="213">
                  <c:v>0.69499999999999995</c:v>
                </c:pt>
                <c:pt idx="214">
                  <c:v>0.70369999999999999</c:v>
                </c:pt>
                <c:pt idx="215">
                  <c:v>0.71240000000000003</c:v>
                </c:pt>
                <c:pt idx="216">
                  <c:v>0.72099999999999997</c:v>
                </c:pt>
                <c:pt idx="217">
                  <c:v>0.72970000000000002</c:v>
                </c:pt>
                <c:pt idx="218">
                  <c:v>0.73829999999999996</c:v>
                </c:pt>
                <c:pt idx="219">
                  <c:v>0.747</c:v>
                </c:pt>
                <c:pt idx="220">
                  <c:v>0.75570000000000004</c:v>
                </c:pt>
                <c:pt idx="221">
                  <c:v>0.76429999999999998</c:v>
                </c:pt>
                <c:pt idx="222">
                  <c:v>0.77300000000000002</c:v>
                </c:pt>
                <c:pt idx="223">
                  <c:v>0.78149999999999997</c:v>
                </c:pt>
                <c:pt idx="224">
                  <c:v>0.79010000000000002</c:v>
                </c:pt>
                <c:pt idx="225">
                  <c:v>0.79869999999999997</c:v>
                </c:pt>
                <c:pt idx="226">
                  <c:v>0.80720000000000003</c:v>
                </c:pt>
                <c:pt idx="227">
                  <c:v>0.81579999999999997</c:v>
                </c:pt>
                <c:pt idx="228">
                  <c:v>0.82440000000000002</c:v>
                </c:pt>
                <c:pt idx="229">
                  <c:v>0.83289999999999997</c:v>
                </c:pt>
                <c:pt idx="230">
                  <c:v>0.84150000000000003</c:v>
                </c:pt>
                <c:pt idx="231">
                  <c:v>0.84989999999999999</c:v>
                </c:pt>
                <c:pt idx="232">
                  <c:v>0.85840000000000005</c:v>
                </c:pt>
                <c:pt idx="233">
                  <c:v>0.86680000000000001</c:v>
                </c:pt>
                <c:pt idx="234">
                  <c:v>0.87519999999999998</c:v>
                </c:pt>
                <c:pt idx="235">
                  <c:v>0.88349999999999995</c:v>
                </c:pt>
                <c:pt idx="236">
                  <c:v>0.89190000000000003</c:v>
                </c:pt>
                <c:pt idx="237">
                  <c:v>0.9002</c:v>
                </c:pt>
                <c:pt idx="238">
                  <c:v>0.90859999999999996</c:v>
                </c:pt>
                <c:pt idx="239">
                  <c:v>0.91700000000000004</c:v>
                </c:pt>
                <c:pt idx="240">
                  <c:v>0.92530000000000001</c:v>
                </c:pt>
                <c:pt idx="241">
                  <c:v>0.93369999999999997</c:v>
                </c:pt>
                <c:pt idx="242">
                  <c:v>0.94210000000000005</c:v>
                </c:pt>
                <c:pt idx="243">
                  <c:v>0.95050000000000001</c:v>
                </c:pt>
                <c:pt idx="244">
                  <c:v>0.95899999999999996</c:v>
                </c:pt>
                <c:pt idx="245">
                  <c:v>0.96750000000000003</c:v>
                </c:pt>
                <c:pt idx="246">
                  <c:v>0.97599999999999998</c:v>
                </c:pt>
                <c:pt idx="247">
                  <c:v>0.98460000000000003</c:v>
                </c:pt>
                <c:pt idx="248">
                  <c:v>0.99309999999999998</c:v>
                </c:pt>
                <c:pt idx="249">
                  <c:v>1.002</c:v>
                </c:pt>
                <c:pt idx="250">
                  <c:v>1.01</c:v>
                </c:pt>
                <c:pt idx="251">
                  <c:v>1.0189999999999999</c:v>
                </c:pt>
                <c:pt idx="252">
                  <c:v>1.028</c:v>
                </c:pt>
                <c:pt idx="253">
                  <c:v>1.036</c:v>
                </c:pt>
                <c:pt idx="254">
                  <c:v>1.0449999999999999</c:v>
                </c:pt>
                <c:pt idx="255">
                  <c:v>1.054</c:v>
                </c:pt>
                <c:pt idx="256">
                  <c:v>1.0629999999999999</c:v>
                </c:pt>
                <c:pt idx="257">
                  <c:v>1.071</c:v>
                </c:pt>
                <c:pt idx="258">
                  <c:v>1.08</c:v>
                </c:pt>
                <c:pt idx="259">
                  <c:v>1.089</c:v>
                </c:pt>
                <c:pt idx="260">
                  <c:v>1.0980000000000001</c:v>
                </c:pt>
                <c:pt idx="261">
                  <c:v>1.107</c:v>
                </c:pt>
                <c:pt idx="262">
                  <c:v>1.115</c:v>
                </c:pt>
                <c:pt idx="263">
                  <c:v>1.1240000000000001</c:v>
                </c:pt>
                <c:pt idx="264">
                  <c:v>1.133</c:v>
                </c:pt>
                <c:pt idx="265">
                  <c:v>1.1419999999999999</c:v>
                </c:pt>
                <c:pt idx="266">
                  <c:v>1.151</c:v>
                </c:pt>
                <c:pt idx="267">
                  <c:v>1.159</c:v>
                </c:pt>
                <c:pt idx="268">
                  <c:v>1.1679999999999999</c:v>
                </c:pt>
                <c:pt idx="269">
                  <c:v>1.177</c:v>
                </c:pt>
                <c:pt idx="270">
                  <c:v>1.1859999999999999</c:v>
                </c:pt>
                <c:pt idx="271">
                  <c:v>1.1950000000000001</c:v>
                </c:pt>
                <c:pt idx="272">
                  <c:v>1.2030000000000001</c:v>
                </c:pt>
                <c:pt idx="273">
                  <c:v>1.212</c:v>
                </c:pt>
                <c:pt idx="274">
                  <c:v>1.2210000000000001</c:v>
                </c:pt>
                <c:pt idx="275">
                  <c:v>1.23</c:v>
                </c:pt>
                <c:pt idx="276">
                  <c:v>1.2390000000000001</c:v>
                </c:pt>
                <c:pt idx="277">
                  <c:v>1.248</c:v>
                </c:pt>
                <c:pt idx="278">
                  <c:v>1.256</c:v>
                </c:pt>
                <c:pt idx="279">
                  <c:v>1.2649999999999999</c:v>
                </c:pt>
                <c:pt idx="280">
                  <c:v>1.274</c:v>
                </c:pt>
                <c:pt idx="281">
                  <c:v>1.2829999999999999</c:v>
                </c:pt>
                <c:pt idx="282">
                  <c:v>1.292</c:v>
                </c:pt>
                <c:pt idx="283">
                  <c:v>1.3009999999999999</c:v>
                </c:pt>
                <c:pt idx="284">
                  <c:v>1.31</c:v>
                </c:pt>
                <c:pt idx="285">
                  <c:v>1.319</c:v>
                </c:pt>
                <c:pt idx="286">
                  <c:v>1.3280000000000001</c:v>
                </c:pt>
                <c:pt idx="287">
                  <c:v>1.3360000000000001</c:v>
                </c:pt>
                <c:pt idx="288">
                  <c:v>1.345</c:v>
                </c:pt>
                <c:pt idx="289">
                  <c:v>1.3540000000000001</c:v>
                </c:pt>
                <c:pt idx="290">
                  <c:v>1.363</c:v>
                </c:pt>
                <c:pt idx="291">
                  <c:v>1.3720000000000001</c:v>
                </c:pt>
                <c:pt idx="292">
                  <c:v>1.381</c:v>
                </c:pt>
                <c:pt idx="293">
                  <c:v>1.389</c:v>
                </c:pt>
                <c:pt idx="294">
                  <c:v>1.3979999999999999</c:v>
                </c:pt>
                <c:pt idx="295">
                  <c:v>1.407</c:v>
                </c:pt>
                <c:pt idx="296">
                  <c:v>1.4159999999999999</c:v>
                </c:pt>
                <c:pt idx="297">
                  <c:v>1.425</c:v>
                </c:pt>
                <c:pt idx="298">
                  <c:v>1.4339999999999999</c:v>
                </c:pt>
                <c:pt idx="299">
                  <c:v>1.4430000000000001</c:v>
                </c:pt>
                <c:pt idx="300">
                  <c:v>1.452</c:v>
                </c:pt>
                <c:pt idx="301">
                  <c:v>1.4610000000000001</c:v>
                </c:pt>
                <c:pt idx="302">
                  <c:v>1.47</c:v>
                </c:pt>
                <c:pt idx="303">
                  <c:v>1.4790000000000001</c:v>
                </c:pt>
                <c:pt idx="304">
                  <c:v>1.488</c:v>
                </c:pt>
                <c:pt idx="305">
                  <c:v>1.4970000000000001</c:v>
                </c:pt>
                <c:pt idx="306">
                  <c:v>1.506</c:v>
                </c:pt>
                <c:pt idx="307">
                  <c:v>1.5149999999999999</c:v>
                </c:pt>
                <c:pt idx="308">
                  <c:v>1.524</c:v>
                </c:pt>
                <c:pt idx="309">
                  <c:v>1.5329999999999999</c:v>
                </c:pt>
                <c:pt idx="310">
                  <c:v>1.542</c:v>
                </c:pt>
                <c:pt idx="311">
                  <c:v>1.5509999999999999</c:v>
                </c:pt>
                <c:pt idx="312">
                  <c:v>1.56</c:v>
                </c:pt>
                <c:pt idx="313">
                  <c:v>1.569</c:v>
                </c:pt>
                <c:pt idx="314">
                  <c:v>1.5780000000000001</c:v>
                </c:pt>
                <c:pt idx="315">
                  <c:v>1.587</c:v>
                </c:pt>
                <c:pt idx="316">
                  <c:v>1.5960000000000001</c:v>
                </c:pt>
                <c:pt idx="317">
                  <c:v>1.605</c:v>
                </c:pt>
                <c:pt idx="318">
                  <c:v>1.6140000000000001</c:v>
                </c:pt>
                <c:pt idx="319">
                  <c:v>1.623</c:v>
                </c:pt>
                <c:pt idx="320">
                  <c:v>1.6319999999999999</c:v>
                </c:pt>
                <c:pt idx="321">
                  <c:v>1.641</c:v>
                </c:pt>
                <c:pt idx="322">
                  <c:v>1.65</c:v>
                </c:pt>
                <c:pt idx="323">
                  <c:v>1.659</c:v>
                </c:pt>
                <c:pt idx="324">
                  <c:v>1.6679999999999999</c:v>
                </c:pt>
                <c:pt idx="325">
                  <c:v>1.677</c:v>
                </c:pt>
                <c:pt idx="326">
                  <c:v>1.6859999999999999</c:v>
                </c:pt>
                <c:pt idx="327">
                  <c:v>1.6950000000000001</c:v>
                </c:pt>
                <c:pt idx="328">
                  <c:v>1.704</c:v>
                </c:pt>
                <c:pt idx="329">
                  <c:v>1.7130000000000001</c:v>
                </c:pt>
                <c:pt idx="330">
                  <c:v>1.722</c:v>
                </c:pt>
                <c:pt idx="331">
                  <c:v>1.7310000000000001</c:v>
                </c:pt>
                <c:pt idx="332">
                  <c:v>1.74</c:v>
                </c:pt>
                <c:pt idx="333">
                  <c:v>1.7490000000000001</c:v>
                </c:pt>
                <c:pt idx="334">
                  <c:v>1.758</c:v>
                </c:pt>
                <c:pt idx="335">
                  <c:v>1.7669999999999999</c:v>
                </c:pt>
                <c:pt idx="336">
                  <c:v>1.776</c:v>
                </c:pt>
                <c:pt idx="337">
                  <c:v>1.7849999999999999</c:v>
                </c:pt>
                <c:pt idx="338">
                  <c:v>1.794</c:v>
                </c:pt>
                <c:pt idx="339">
                  <c:v>1.8029999999999999</c:v>
                </c:pt>
                <c:pt idx="340">
                  <c:v>1.8129999999999999</c:v>
                </c:pt>
                <c:pt idx="341">
                  <c:v>1.8220000000000001</c:v>
                </c:pt>
                <c:pt idx="342">
                  <c:v>1.831</c:v>
                </c:pt>
                <c:pt idx="343">
                  <c:v>1.84</c:v>
                </c:pt>
                <c:pt idx="344">
                  <c:v>1.849</c:v>
                </c:pt>
                <c:pt idx="345">
                  <c:v>1.8580000000000001</c:v>
                </c:pt>
                <c:pt idx="346">
                  <c:v>1.867</c:v>
                </c:pt>
                <c:pt idx="347">
                  <c:v>1.8759999999999999</c:v>
                </c:pt>
                <c:pt idx="348">
                  <c:v>1.885</c:v>
                </c:pt>
                <c:pt idx="349">
                  <c:v>1.8939999999999999</c:v>
                </c:pt>
                <c:pt idx="350">
                  <c:v>1.9039999999999999</c:v>
                </c:pt>
                <c:pt idx="351">
                  <c:v>1.913</c:v>
                </c:pt>
                <c:pt idx="352">
                  <c:v>1.9219999999999999</c:v>
                </c:pt>
                <c:pt idx="353">
                  <c:v>1.931</c:v>
                </c:pt>
                <c:pt idx="354">
                  <c:v>1.94</c:v>
                </c:pt>
                <c:pt idx="355">
                  <c:v>1.9490000000000001</c:v>
                </c:pt>
                <c:pt idx="356">
                  <c:v>1.958</c:v>
                </c:pt>
                <c:pt idx="357">
                  <c:v>1.9670000000000001</c:v>
                </c:pt>
                <c:pt idx="358">
                  <c:v>1.976</c:v>
                </c:pt>
                <c:pt idx="359">
                  <c:v>1.986</c:v>
                </c:pt>
                <c:pt idx="360">
                  <c:v>1.9950000000000001</c:v>
                </c:pt>
                <c:pt idx="361">
                  <c:v>2.004</c:v>
                </c:pt>
                <c:pt idx="362">
                  <c:v>2.0129999999999999</c:v>
                </c:pt>
                <c:pt idx="363">
                  <c:v>2.0219999999999998</c:v>
                </c:pt>
                <c:pt idx="364">
                  <c:v>2.0310000000000001</c:v>
                </c:pt>
                <c:pt idx="365">
                  <c:v>2.0409999999999999</c:v>
                </c:pt>
                <c:pt idx="366">
                  <c:v>2.0499999999999998</c:v>
                </c:pt>
                <c:pt idx="367">
                  <c:v>2.0590000000000002</c:v>
                </c:pt>
                <c:pt idx="368">
                  <c:v>2.0680000000000001</c:v>
                </c:pt>
                <c:pt idx="369">
                  <c:v>2.077</c:v>
                </c:pt>
                <c:pt idx="370">
                  <c:v>2.0859999999999999</c:v>
                </c:pt>
                <c:pt idx="371">
                  <c:v>2.0960000000000001</c:v>
                </c:pt>
                <c:pt idx="372">
                  <c:v>2.105</c:v>
                </c:pt>
                <c:pt idx="373">
                  <c:v>2.1139999999999999</c:v>
                </c:pt>
                <c:pt idx="374">
                  <c:v>2.1230000000000002</c:v>
                </c:pt>
                <c:pt idx="375">
                  <c:v>2.1320000000000001</c:v>
                </c:pt>
                <c:pt idx="376">
                  <c:v>2.1419999999999999</c:v>
                </c:pt>
                <c:pt idx="377">
                  <c:v>2.1509999999999998</c:v>
                </c:pt>
                <c:pt idx="378">
                  <c:v>2.16</c:v>
                </c:pt>
                <c:pt idx="379">
                  <c:v>2.17</c:v>
                </c:pt>
                <c:pt idx="380">
                  <c:v>2.1789999999999998</c:v>
                </c:pt>
                <c:pt idx="381">
                  <c:v>2.1890000000000001</c:v>
                </c:pt>
                <c:pt idx="382">
                  <c:v>2.198</c:v>
                </c:pt>
                <c:pt idx="383">
                  <c:v>2.2080000000000002</c:v>
                </c:pt>
                <c:pt idx="384">
                  <c:v>2.2170000000000001</c:v>
                </c:pt>
                <c:pt idx="385">
                  <c:v>2.2269999999999999</c:v>
                </c:pt>
                <c:pt idx="386">
                  <c:v>2.2360000000000002</c:v>
                </c:pt>
                <c:pt idx="387">
                  <c:v>2.246</c:v>
                </c:pt>
                <c:pt idx="388">
                  <c:v>2.2549999999999999</c:v>
                </c:pt>
                <c:pt idx="389">
                  <c:v>2.2650000000000001</c:v>
                </c:pt>
                <c:pt idx="390">
                  <c:v>2.274</c:v>
                </c:pt>
                <c:pt idx="391">
                  <c:v>2.2839999999999998</c:v>
                </c:pt>
                <c:pt idx="392">
                  <c:v>2.2930000000000001</c:v>
                </c:pt>
                <c:pt idx="393">
                  <c:v>2.3029999999999999</c:v>
                </c:pt>
                <c:pt idx="394">
                  <c:v>2.3119999999999998</c:v>
                </c:pt>
                <c:pt idx="395">
                  <c:v>2.3220000000000001</c:v>
                </c:pt>
                <c:pt idx="396">
                  <c:v>2.331</c:v>
                </c:pt>
                <c:pt idx="397">
                  <c:v>2.3410000000000002</c:v>
                </c:pt>
                <c:pt idx="398">
                  <c:v>2.35</c:v>
                </c:pt>
                <c:pt idx="399">
                  <c:v>2.36</c:v>
                </c:pt>
                <c:pt idx="400">
                  <c:v>2.3690000000000002</c:v>
                </c:pt>
                <c:pt idx="401">
                  <c:v>2.379</c:v>
                </c:pt>
                <c:pt idx="402">
                  <c:v>2.3879999999999999</c:v>
                </c:pt>
                <c:pt idx="403">
                  <c:v>2.3980000000000001</c:v>
                </c:pt>
                <c:pt idx="404">
                  <c:v>2.4079999999999999</c:v>
                </c:pt>
                <c:pt idx="405">
                  <c:v>2.4169999999999998</c:v>
                </c:pt>
                <c:pt idx="406">
                  <c:v>2.427</c:v>
                </c:pt>
                <c:pt idx="407">
                  <c:v>2.4359999999999999</c:v>
                </c:pt>
                <c:pt idx="408">
                  <c:v>2.4460000000000002</c:v>
                </c:pt>
                <c:pt idx="409">
                  <c:v>2.4550000000000001</c:v>
                </c:pt>
                <c:pt idx="410">
                  <c:v>2.4649999999999999</c:v>
                </c:pt>
                <c:pt idx="411">
                  <c:v>2.4750000000000001</c:v>
                </c:pt>
                <c:pt idx="412">
                  <c:v>2.484</c:v>
                </c:pt>
                <c:pt idx="413">
                  <c:v>2.4940000000000002</c:v>
                </c:pt>
                <c:pt idx="414">
                  <c:v>2.504</c:v>
                </c:pt>
                <c:pt idx="415">
                  <c:v>2.5129999999999999</c:v>
                </c:pt>
                <c:pt idx="416">
                  <c:v>2.5230000000000001</c:v>
                </c:pt>
                <c:pt idx="417">
                  <c:v>2.532</c:v>
                </c:pt>
                <c:pt idx="418">
                  <c:v>2.5419999999999998</c:v>
                </c:pt>
                <c:pt idx="419">
                  <c:v>2.552</c:v>
                </c:pt>
                <c:pt idx="420">
                  <c:v>2.5609999999999999</c:v>
                </c:pt>
                <c:pt idx="421">
                  <c:v>2.5710000000000002</c:v>
                </c:pt>
                <c:pt idx="422">
                  <c:v>2.581</c:v>
                </c:pt>
                <c:pt idx="423">
                  <c:v>2.59</c:v>
                </c:pt>
                <c:pt idx="424">
                  <c:v>2.6</c:v>
                </c:pt>
                <c:pt idx="425">
                  <c:v>2.609</c:v>
                </c:pt>
                <c:pt idx="426">
                  <c:v>2.6190000000000002</c:v>
                </c:pt>
                <c:pt idx="427">
                  <c:v>2.629</c:v>
                </c:pt>
                <c:pt idx="428">
                  <c:v>2.6379999999999999</c:v>
                </c:pt>
                <c:pt idx="429">
                  <c:v>2.6480000000000001</c:v>
                </c:pt>
                <c:pt idx="430">
                  <c:v>2.6579999999999999</c:v>
                </c:pt>
                <c:pt idx="431">
                  <c:v>2.6669999999999998</c:v>
                </c:pt>
                <c:pt idx="432">
                  <c:v>2.677</c:v>
                </c:pt>
                <c:pt idx="433">
                  <c:v>2.6859999999999999</c:v>
                </c:pt>
                <c:pt idx="434">
                  <c:v>2.6960000000000002</c:v>
                </c:pt>
                <c:pt idx="435">
                  <c:v>2.7050000000000001</c:v>
                </c:pt>
                <c:pt idx="436">
                  <c:v>2.7149999999999999</c:v>
                </c:pt>
                <c:pt idx="437">
                  <c:v>2.7240000000000002</c:v>
                </c:pt>
                <c:pt idx="438">
                  <c:v>2.734</c:v>
                </c:pt>
                <c:pt idx="439">
                  <c:v>2.7429999999999999</c:v>
                </c:pt>
                <c:pt idx="440">
                  <c:v>2.7530000000000001</c:v>
                </c:pt>
                <c:pt idx="441">
                  <c:v>2.762</c:v>
                </c:pt>
                <c:pt idx="442">
                  <c:v>2.7719999999999998</c:v>
                </c:pt>
                <c:pt idx="443">
                  <c:v>2.782</c:v>
                </c:pt>
                <c:pt idx="444">
                  <c:v>2.7909999999999999</c:v>
                </c:pt>
                <c:pt idx="445">
                  <c:v>2.8010000000000002</c:v>
                </c:pt>
                <c:pt idx="446">
                  <c:v>2.81</c:v>
                </c:pt>
                <c:pt idx="447">
                  <c:v>2.82</c:v>
                </c:pt>
                <c:pt idx="448">
                  <c:v>2.83</c:v>
                </c:pt>
                <c:pt idx="449">
                  <c:v>2.839</c:v>
                </c:pt>
                <c:pt idx="450">
                  <c:v>2.8490000000000002</c:v>
                </c:pt>
                <c:pt idx="451">
                  <c:v>2.8580000000000001</c:v>
                </c:pt>
                <c:pt idx="452">
                  <c:v>2.8679999999999999</c:v>
                </c:pt>
                <c:pt idx="453">
                  <c:v>2.8769999999999998</c:v>
                </c:pt>
                <c:pt idx="454">
                  <c:v>2.887</c:v>
                </c:pt>
                <c:pt idx="455">
                  <c:v>2.8969999999999998</c:v>
                </c:pt>
                <c:pt idx="456">
                  <c:v>2.9060000000000001</c:v>
                </c:pt>
                <c:pt idx="457">
                  <c:v>2.9159999999999999</c:v>
                </c:pt>
                <c:pt idx="458">
                  <c:v>2.9249999999999998</c:v>
                </c:pt>
                <c:pt idx="459">
                  <c:v>2.9350000000000001</c:v>
                </c:pt>
                <c:pt idx="460">
                  <c:v>2.9449999999999998</c:v>
                </c:pt>
                <c:pt idx="461">
                  <c:v>2.9540000000000002</c:v>
                </c:pt>
                <c:pt idx="462">
                  <c:v>2.964</c:v>
                </c:pt>
                <c:pt idx="463">
                  <c:v>2.9729999999999999</c:v>
                </c:pt>
                <c:pt idx="464">
                  <c:v>2.9830000000000001</c:v>
                </c:pt>
                <c:pt idx="465">
                  <c:v>2.9929999999999999</c:v>
                </c:pt>
                <c:pt idx="466">
                  <c:v>3.0019999999999998</c:v>
                </c:pt>
                <c:pt idx="467">
                  <c:v>3.012</c:v>
                </c:pt>
                <c:pt idx="468">
                  <c:v>3.0209999999999999</c:v>
                </c:pt>
                <c:pt idx="469">
                  <c:v>3.0310000000000001</c:v>
                </c:pt>
                <c:pt idx="470">
                  <c:v>3.0409999999999999</c:v>
                </c:pt>
                <c:pt idx="471">
                  <c:v>3.05</c:v>
                </c:pt>
                <c:pt idx="472">
                  <c:v>3.06</c:v>
                </c:pt>
                <c:pt idx="473">
                  <c:v>3.069</c:v>
                </c:pt>
                <c:pt idx="474">
                  <c:v>3.0790000000000002</c:v>
                </c:pt>
                <c:pt idx="475">
                  <c:v>3.089</c:v>
                </c:pt>
                <c:pt idx="476">
                  <c:v>3.0979999999999999</c:v>
                </c:pt>
                <c:pt idx="477">
                  <c:v>3.1080000000000001</c:v>
                </c:pt>
                <c:pt idx="478">
                  <c:v>3.1179999999999999</c:v>
                </c:pt>
                <c:pt idx="479">
                  <c:v>3.1269999999999998</c:v>
                </c:pt>
                <c:pt idx="480">
                  <c:v>3.137</c:v>
                </c:pt>
                <c:pt idx="481">
                  <c:v>3.1469999999999998</c:v>
                </c:pt>
                <c:pt idx="482">
                  <c:v>3.1560000000000001</c:v>
                </c:pt>
                <c:pt idx="483">
                  <c:v>3.1659999999999999</c:v>
                </c:pt>
                <c:pt idx="484">
                  <c:v>3.1749999999999998</c:v>
                </c:pt>
                <c:pt idx="485">
                  <c:v>3.1850000000000001</c:v>
                </c:pt>
                <c:pt idx="486">
                  <c:v>3.1949999999999998</c:v>
                </c:pt>
                <c:pt idx="487">
                  <c:v>3.2040000000000002</c:v>
                </c:pt>
                <c:pt idx="488">
                  <c:v>3.214</c:v>
                </c:pt>
                <c:pt idx="489">
                  <c:v>3.2240000000000002</c:v>
                </c:pt>
                <c:pt idx="490">
                  <c:v>3.2330000000000001</c:v>
                </c:pt>
                <c:pt idx="491">
                  <c:v>3.2429999999999999</c:v>
                </c:pt>
                <c:pt idx="492">
                  <c:v>3.2530000000000001</c:v>
                </c:pt>
                <c:pt idx="493">
                  <c:v>3.262</c:v>
                </c:pt>
                <c:pt idx="494">
                  <c:v>3.2719999999999998</c:v>
                </c:pt>
                <c:pt idx="495">
                  <c:v>3.282</c:v>
                </c:pt>
                <c:pt idx="496">
                  <c:v>3.2909999999999999</c:v>
                </c:pt>
                <c:pt idx="497">
                  <c:v>3.3010000000000002</c:v>
                </c:pt>
                <c:pt idx="498">
                  <c:v>3.3109999999999999</c:v>
                </c:pt>
                <c:pt idx="499">
                  <c:v>3.32</c:v>
                </c:pt>
                <c:pt idx="500">
                  <c:v>3.33</c:v>
                </c:pt>
                <c:pt idx="501">
                  <c:v>3.34</c:v>
                </c:pt>
                <c:pt idx="502">
                  <c:v>3.3490000000000002</c:v>
                </c:pt>
                <c:pt idx="503">
                  <c:v>3.359</c:v>
                </c:pt>
                <c:pt idx="504">
                  <c:v>3.3679999999999999</c:v>
                </c:pt>
                <c:pt idx="505">
                  <c:v>3.3780000000000001</c:v>
                </c:pt>
                <c:pt idx="506">
                  <c:v>3.3879999999999999</c:v>
                </c:pt>
                <c:pt idx="507">
                  <c:v>3.3969999999999998</c:v>
                </c:pt>
                <c:pt idx="508">
                  <c:v>3.407</c:v>
                </c:pt>
                <c:pt idx="509">
                  <c:v>3.4169999999999998</c:v>
                </c:pt>
                <c:pt idx="510">
                  <c:v>3.4260000000000002</c:v>
                </c:pt>
                <c:pt idx="511">
                  <c:v>3.4359999999999999</c:v>
                </c:pt>
                <c:pt idx="512">
                  <c:v>3.4449999999999998</c:v>
                </c:pt>
                <c:pt idx="513">
                  <c:v>3.4550000000000001</c:v>
                </c:pt>
                <c:pt idx="514">
                  <c:v>3.4649999999999999</c:v>
                </c:pt>
                <c:pt idx="515">
                  <c:v>3.4740000000000002</c:v>
                </c:pt>
                <c:pt idx="516">
                  <c:v>3.484</c:v>
                </c:pt>
                <c:pt idx="517">
                  <c:v>3.4940000000000002</c:v>
                </c:pt>
                <c:pt idx="518">
                  <c:v>3.5030000000000001</c:v>
                </c:pt>
                <c:pt idx="519">
                  <c:v>3.5129999999999999</c:v>
                </c:pt>
                <c:pt idx="520">
                  <c:v>3.5230000000000001</c:v>
                </c:pt>
                <c:pt idx="521">
                  <c:v>3.532</c:v>
                </c:pt>
                <c:pt idx="522">
                  <c:v>3.5419999999999998</c:v>
                </c:pt>
                <c:pt idx="523">
                  <c:v>3.5510000000000002</c:v>
                </c:pt>
                <c:pt idx="524">
                  <c:v>3.5609999999999999</c:v>
                </c:pt>
                <c:pt idx="525">
                  <c:v>3.5710000000000002</c:v>
                </c:pt>
                <c:pt idx="526">
                  <c:v>3.58</c:v>
                </c:pt>
                <c:pt idx="527">
                  <c:v>3.59</c:v>
                </c:pt>
                <c:pt idx="528">
                  <c:v>3.6</c:v>
                </c:pt>
                <c:pt idx="529">
                  <c:v>3.609</c:v>
                </c:pt>
                <c:pt idx="530">
                  <c:v>3.6190000000000002</c:v>
                </c:pt>
                <c:pt idx="531">
                  <c:v>3.629</c:v>
                </c:pt>
                <c:pt idx="532">
                  <c:v>3.6379999999999999</c:v>
                </c:pt>
                <c:pt idx="533">
                  <c:v>3.6480000000000001</c:v>
                </c:pt>
                <c:pt idx="534">
                  <c:v>3.6579999999999999</c:v>
                </c:pt>
                <c:pt idx="535">
                  <c:v>3.6669999999999998</c:v>
                </c:pt>
                <c:pt idx="536">
                  <c:v>3.677</c:v>
                </c:pt>
                <c:pt idx="537">
                  <c:v>3.6869999999999998</c:v>
                </c:pt>
                <c:pt idx="538">
                  <c:v>3.6960000000000002</c:v>
                </c:pt>
                <c:pt idx="539">
                  <c:v>3.706</c:v>
                </c:pt>
                <c:pt idx="540">
                  <c:v>3.7149999999999999</c:v>
                </c:pt>
                <c:pt idx="541">
                  <c:v>3.7250000000000001</c:v>
                </c:pt>
                <c:pt idx="542">
                  <c:v>3.7349999999999999</c:v>
                </c:pt>
                <c:pt idx="543">
                  <c:v>3.7450000000000001</c:v>
                </c:pt>
                <c:pt idx="544">
                  <c:v>3.754</c:v>
                </c:pt>
                <c:pt idx="545">
                  <c:v>3.7639999999999998</c:v>
                </c:pt>
                <c:pt idx="546">
                  <c:v>3.7730000000000001</c:v>
                </c:pt>
                <c:pt idx="547">
                  <c:v>3.7829999999999999</c:v>
                </c:pt>
                <c:pt idx="548">
                  <c:v>3.7930000000000001</c:v>
                </c:pt>
                <c:pt idx="549">
                  <c:v>3.802</c:v>
                </c:pt>
                <c:pt idx="550">
                  <c:v>3.8119999999999998</c:v>
                </c:pt>
                <c:pt idx="551">
                  <c:v>3.8220000000000001</c:v>
                </c:pt>
                <c:pt idx="552">
                  <c:v>3.831</c:v>
                </c:pt>
                <c:pt idx="553">
                  <c:v>3.8410000000000002</c:v>
                </c:pt>
                <c:pt idx="554">
                  <c:v>3.851</c:v>
                </c:pt>
                <c:pt idx="555">
                  <c:v>3.86</c:v>
                </c:pt>
                <c:pt idx="556">
                  <c:v>3.87</c:v>
                </c:pt>
                <c:pt idx="557">
                  <c:v>3.88</c:v>
                </c:pt>
                <c:pt idx="558">
                  <c:v>3.8889999999999998</c:v>
                </c:pt>
                <c:pt idx="559">
                  <c:v>3.899</c:v>
                </c:pt>
                <c:pt idx="560">
                  <c:v>3.9089999999999998</c:v>
                </c:pt>
                <c:pt idx="561">
                  <c:v>3.919</c:v>
                </c:pt>
                <c:pt idx="562">
                  <c:v>3.9279999999999999</c:v>
                </c:pt>
                <c:pt idx="563">
                  <c:v>3.9380000000000002</c:v>
                </c:pt>
                <c:pt idx="564">
                  <c:v>3.948</c:v>
                </c:pt>
                <c:pt idx="565">
                  <c:v>3.9569999999999999</c:v>
                </c:pt>
                <c:pt idx="566">
                  <c:v>3.9670000000000001</c:v>
                </c:pt>
                <c:pt idx="567">
                  <c:v>3.9769999999999999</c:v>
                </c:pt>
                <c:pt idx="568">
                  <c:v>3.9860000000000002</c:v>
                </c:pt>
                <c:pt idx="569">
                  <c:v>3.996</c:v>
                </c:pt>
                <c:pt idx="570">
                  <c:v>4.0060000000000002</c:v>
                </c:pt>
                <c:pt idx="571">
                  <c:v>4.0149999999999997</c:v>
                </c:pt>
                <c:pt idx="572">
                  <c:v>4.0250000000000004</c:v>
                </c:pt>
                <c:pt idx="573">
                  <c:v>4.0350000000000001</c:v>
                </c:pt>
                <c:pt idx="574">
                  <c:v>4.0439999999999996</c:v>
                </c:pt>
                <c:pt idx="575">
                  <c:v>4.0540000000000003</c:v>
                </c:pt>
                <c:pt idx="576">
                  <c:v>4.0640000000000001</c:v>
                </c:pt>
                <c:pt idx="577">
                  <c:v>4.0739999999999998</c:v>
                </c:pt>
                <c:pt idx="578">
                  <c:v>4.0830000000000002</c:v>
                </c:pt>
                <c:pt idx="579">
                  <c:v>4.093</c:v>
                </c:pt>
                <c:pt idx="580">
                  <c:v>4.1029999999999998</c:v>
                </c:pt>
                <c:pt idx="581">
                  <c:v>4.1130000000000004</c:v>
                </c:pt>
                <c:pt idx="582">
                  <c:v>4.1219999999999999</c:v>
                </c:pt>
                <c:pt idx="583">
                  <c:v>4.1319999999999997</c:v>
                </c:pt>
                <c:pt idx="584">
                  <c:v>4.1420000000000003</c:v>
                </c:pt>
                <c:pt idx="585">
                  <c:v>4.1520000000000001</c:v>
                </c:pt>
                <c:pt idx="586">
                  <c:v>4.1609999999999996</c:v>
                </c:pt>
                <c:pt idx="587">
                  <c:v>4.1710000000000003</c:v>
                </c:pt>
                <c:pt idx="588">
                  <c:v>4.181</c:v>
                </c:pt>
                <c:pt idx="589">
                  <c:v>4.1900000000000004</c:v>
                </c:pt>
                <c:pt idx="590">
                  <c:v>4.2</c:v>
                </c:pt>
                <c:pt idx="591">
                  <c:v>4.21</c:v>
                </c:pt>
                <c:pt idx="592">
                  <c:v>4.22</c:v>
                </c:pt>
                <c:pt idx="593">
                  <c:v>4.2290000000000001</c:v>
                </c:pt>
                <c:pt idx="594">
                  <c:v>4.2389999999999999</c:v>
                </c:pt>
                <c:pt idx="595">
                  <c:v>4.2489999999999997</c:v>
                </c:pt>
                <c:pt idx="596">
                  <c:v>4.2590000000000003</c:v>
                </c:pt>
                <c:pt idx="597">
                  <c:v>4.2679999999999998</c:v>
                </c:pt>
                <c:pt idx="598">
                  <c:v>4.2779999999999996</c:v>
                </c:pt>
                <c:pt idx="599">
                  <c:v>4.2880000000000003</c:v>
                </c:pt>
                <c:pt idx="600">
                  <c:v>4.298</c:v>
                </c:pt>
                <c:pt idx="601">
                  <c:v>4.3070000000000004</c:v>
                </c:pt>
                <c:pt idx="602">
                  <c:v>4.3170000000000002</c:v>
                </c:pt>
                <c:pt idx="603">
                  <c:v>4.327</c:v>
                </c:pt>
                <c:pt idx="604">
                  <c:v>4.3360000000000003</c:v>
                </c:pt>
                <c:pt idx="605">
                  <c:v>4.3460000000000001</c:v>
                </c:pt>
                <c:pt idx="606">
                  <c:v>4.3559999999999999</c:v>
                </c:pt>
                <c:pt idx="607">
                  <c:v>4.3659999999999997</c:v>
                </c:pt>
                <c:pt idx="608">
                  <c:v>4.375</c:v>
                </c:pt>
                <c:pt idx="609">
                  <c:v>4.3849999999999998</c:v>
                </c:pt>
                <c:pt idx="610">
                  <c:v>4.3949999999999996</c:v>
                </c:pt>
                <c:pt idx="611">
                  <c:v>4.4039999999999999</c:v>
                </c:pt>
                <c:pt idx="612">
                  <c:v>4.4139999999999997</c:v>
                </c:pt>
                <c:pt idx="613">
                  <c:v>4.4240000000000004</c:v>
                </c:pt>
                <c:pt idx="614">
                  <c:v>4.4340000000000002</c:v>
                </c:pt>
                <c:pt idx="615">
                  <c:v>4.4429999999999996</c:v>
                </c:pt>
                <c:pt idx="616">
                  <c:v>4.4530000000000003</c:v>
                </c:pt>
                <c:pt idx="617">
                  <c:v>4.4630000000000001</c:v>
                </c:pt>
                <c:pt idx="618">
                  <c:v>4.4729999999999999</c:v>
                </c:pt>
                <c:pt idx="619">
                  <c:v>4.4820000000000002</c:v>
                </c:pt>
                <c:pt idx="620">
                  <c:v>4.492</c:v>
                </c:pt>
                <c:pt idx="621">
                  <c:v>4.5019999999999998</c:v>
                </c:pt>
                <c:pt idx="622">
                  <c:v>4.5110000000000001</c:v>
                </c:pt>
                <c:pt idx="623">
                  <c:v>4.5209999999999999</c:v>
                </c:pt>
                <c:pt idx="624">
                  <c:v>4.5309999999999997</c:v>
                </c:pt>
                <c:pt idx="625">
                  <c:v>4.5410000000000004</c:v>
                </c:pt>
                <c:pt idx="626">
                  <c:v>4.55</c:v>
                </c:pt>
                <c:pt idx="627">
                  <c:v>4.5599999999999996</c:v>
                </c:pt>
                <c:pt idx="628">
                  <c:v>4.57</c:v>
                </c:pt>
                <c:pt idx="629">
                  <c:v>4.5789999999999997</c:v>
                </c:pt>
                <c:pt idx="630">
                  <c:v>4.5890000000000004</c:v>
                </c:pt>
                <c:pt idx="631">
                  <c:v>4.5990000000000002</c:v>
                </c:pt>
                <c:pt idx="632">
                  <c:v>4.6079999999999997</c:v>
                </c:pt>
                <c:pt idx="633">
                  <c:v>4.6180000000000003</c:v>
                </c:pt>
                <c:pt idx="634">
                  <c:v>4.6280000000000001</c:v>
                </c:pt>
                <c:pt idx="635">
                  <c:v>4.6379999999999999</c:v>
                </c:pt>
                <c:pt idx="636">
                  <c:v>4.6470000000000002</c:v>
                </c:pt>
                <c:pt idx="637">
                  <c:v>4.657</c:v>
                </c:pt>
                <c:pt idx="638">
                  <c:v>4.6669999999999998</c:v>
                </c:pt>
                <c:pt idx="639">
                  <c:v>4.6760000000000002</c:v>
                </c:pt>
                <c:pt idx="640">
                  <c:v>4.6859999999999999</c:v>
                </c:pt>
                <c:pt idx="641">
                  <c:v>4.6959999999999997</c:v>
                </c:pt>
                <c:pt idx="642">
                  <c:v>4.7060000000000004</c:v>
                </c:pt>
                <c:pt idx="643">
                  <c:v>4.7149999999999999</c:v>
                </c:pt>
                <c:pt idx="644">
                  <c:v>4.7249999999999996</c:v>
                </c:pt>
                <c:pt idx="645">
                  <c:v>4.7350000000000003</c:v>
                </c:pt>
                <c:pt idx="646">
                  <c:v>4.7439999999999998</c:v>
                </c:pt>
                <c:pt idx="647">
                  <c:v>4.7539999999999996</c:v>
                </c:pt>
                <c:pt idx="648">
                  <c:v>4.7640000000000002</c:v>
                </c:pt>
                <c:pt idx="649">
                  <c:v>4.7729999999999997</c:v>
                </c:pt>
                <c:pt idx="650">
                  <c:v>4.7830000000000004</c:v>
                </c:pt>
                <c:pt idx="651">
                  <c:v>4.7930000000000001</c:v>
                </c:pt>
                <c:pt idx="652">
                  <c:v>4.8019999999999996</c:v>
                </c:pt>
                <c:pt idx="653">
                  <c:v>4.8120000000000003</c:v>
                </c:pt>
                <c:pt idx="654">
                  <c:v>4.8220000000000001</c:v>
                </c:pt>
                <c:pt idx="655">
                  <c:v>4.8310000000000004</c:v>
                </c:pt>
                <c:pt idx="656">
                  <c:v>4.8410000000000002</c:v>
                </c:pt>
                <c:pt idx="657">
                  <c:v>4.851</c:v>
                </c:pt>
                <c:pt idx="658">
                  <c:v>4.8600000000000003</c:v>
                </c:pt>
                <c:pt idx="659">
                  <c:v>4.87</c:v>
                </c:pt>
                <c:pt idx="660">
                  <c:v>4.88</c:v>
                </c:pt>
                <c:pt idx="661">
                  <c:v>4.8890000000000002</c:v>
                </c:pt>
                <c:pt idx="662">
                  <c:v>4.899</c:v>
                </c:pt>
                <c:pt idx="663">
                  <c:v>4.9089999999999998</c:v>
                </c:pt>
                <c:pt idx="664">
                  <c:v>4.9180000000000001</c:v>
                </c:pt>
                <c:pt idx="665">
                  <c:v>4.9279999999999999</c:v>
                </c:pt>
                <c:pt idx="666">
                  <c:v>4.9379999999999997</c:v>
                </c:pt>
                <c:pt idx="667">
                  <c:v>4.9470000000000001</c:v>
                </c:pt>
                <c:pt idx="668">
                  <c:v>4.9569999999999999</c:v>
                </c:pt>
                <c:pt idx="669">
                  <c:v>4.9669999999999996</c:v>
                </c:pt>
                <c:pt idx="670">
                  <c:v>4.9770000000000003</c:v>
                </c:pt>
                <c:pt idx="671">
                  <c:v>4.9859999999999998</c:v>
                </c:pt>
                <c:pt idx="672">
                  <c:v>4.9960000000000004</c:v>
                </c:pt>
                <c:pt idx="673">
                  <c:v>5.0060000000000002</c:v>
                </c:pt>
                <c:pt idx="674">
                  <c:v>5.0149999999999997</c:v>
                </c:pt>
                <c:pt idx="675">
                  <c:v>5.0250000000000004</c:v>
                </c:pt>
                <c:pt idx="676">
                  <c:v>5.0350000000000001</c:v>
                </c:pt>
                <c:pt idx="677">
                  <c:v>5.0439999999999996</c:v>
                </c:pt>
                <c:pt idx="678">
                  <c:v>5.0540000000000003</c:v>
                </c:pt>
                <c:pt idx="679">
                  <c:v>5.0640000000000001</c:v>
                </c:pt>
                <c:pt idx="680">
                  <c:v>5.0739999999999998</c:v>
                </c:pt>
                <c:pt idx="681">
                  <c:v>5.0830000000000002</c:v>
                </c:pt>
                <c:pt idx="682">
                  <c:v>5.093</c:v>
                </c:pt>
                <c:pt idx="683">
                  <c:v>5.1029999999999998</c:v>
                </c:pt>
                <c:pt idx="684">
                  <c:v>5.1120000000000001</c:v>
                </c:pt>
                <c:pt idx="685">
                  <c:v>5.1219999999999999</c:v>
                </c:pt>
                <c:pt idx="686">
                  <c:v>5.1310000000000002</c:v>
                </c:pt>
                <c:pt idx="687">
                  <c:v>5.141</c:v>
                </c:pt>
                <c:pt idx="688">
                  <c:v>5.1509999999999998</c:v>
                </c:pt>
                <c:pt idx="689">
                  <c:v>5.1609999999999996</c:v>
                </c:pt>
                <c:pt idx="690">
                  <c:v>5.17</c:v>
                </c:pt>
                <c:pt idx="691">
                  <c:v>5.18</c:v>
                </c:pt>
                <c:pt idx="692">
                  <c:v>5.19</c:v>
                </c:pt>
                <c:pt idx="693">
                  <c:v>5.1989999999999998</c:v>
                </c:pt>
                <c:pt idx="694">
                  <c:v>5.2089999999999996</c:v>
                </c:pt>
                <c:pt idx="695">
                  <c:v>5.2190000000000003</c:v>
                </c:pt>
                <c:pt idx="696">
                  <c:v>5.2279999999999998</c:v>
                </c:pt>
                <c:pt idx="697">
                  <c:v>5.2380000000000004</c:v>
                </c:pt>
                <c:pt idx="698">
                  <c:v>5.2480000000000002</c:v>
                </c:pt>
                <c:pt idx="699">
                  <c:v>5.258</c:v>
                </c:pt>
                <c:pt idx="700">
                  <c:v>5.2670000000000003</c:v>
                </c:pt>
                <c:pt idx="701">
                  <c:v>5.2770000000000001</c:v>
                </c:pt>
                <c:pt idx="702">
                  <c:v>5.2869999999999999</c:v>
                </c:pt>
                <c:pt idx="703">
                  <c:v>5.2960000000000003</c:v>
                </c:pt>
                <c:pt idx="704">
                  <c:v>5.306</c:v>
                </c:pt>
                <c:pt idx="705">
                  <c:v>5.3159999999999998</c:v>
                </c:pt>
                <c:pt idx="706">
                  <c:v>5.3250000000000002</c:v>
                </c:pt>
                <c:pt idx="707">
                  <c:v>5.335</c:v>
                </c:pt>
                <c:pt idx="708">
                  <c:v>5.3449999999999998</c:v>
                </c:pt>
                <c:pt idx="709">
                  <c:v>5.3550000000000004</c:v>
                </c:pt>
                <c:pt idx="710">
                  <c:v>5.3639999999999999</c:v>
                </c:pt>
                <c:pt idx="711">
                  <c:v>5.3739999999999997</c:v>
                </c:pt>
                <c:pt idx="712">
                  <c:v>5.3840000000000003</c:v>
                </c:pt>
                <c:pt idx="713">
                  <c:v>5.3929999999999998</c:v>
                </c:pt>
                <c:pt idx="714">
                  <c:v>5.4029999999999996</c:v>
                </c:pt>
                <c:pt idx="715">
                  <c:v>5.4130000000000003</c:v>
                </c:pt>
                <c:pt idx="716">
                  <c:v>5.423</c:v>
                </c:pt>
                <c:pt idx="717">
                  <c:v>5.4320000000000004</c:v>
                </c:pt>
                <c:pt idx="718">
                  <c:v>5.4420000000000002</c:v>
                </c:pt>
                <c:pt idx="719">
                  <c:v>5.452</c:v>
                </c:pt>
                <c:pt idx="720">
                  <c:v>5.4610000000000003</c:v>
                </c:pt>
                <c:pt idx="721">
                  <c:v>5.4710000000000001</c:v>
                </c:pt>
                <c:pt idx="722">
                  <c:v>5.4809999999999999</c:v>
                </c:pt>
                <c:pt idx="723">
                  <c:v>5.4909999999999997</c:v>
                </c:pt>
                <c:pt idx="724">
                  <c:v>5.5</c:v>
                </c:pt>
                <c:pt idx="725">
                  <c:v>5.51</c:v>
                </c:pt>
                <c:pt idx="726">
                  <c:v>5.52</c:v>
                </c:pt>
                <c:pt idx="727">
                  <c:v>5.5289999999999999</c:v>
                </c:pt>
                <c:pt idx="728">
                  <c:v>5.5389999999999997</c:v>
                </c:pt>
                <c:pt idx="729">
                  <c:v>5.5490000000000004</c:v>
                </c:pt>
                <c:pt idx="730">
                  <c:v>5.5590000000000002</c:v>
                </c:pt>
                <c:pt idx="731">
                  <c:v>5.5679999999999996</c:v>
                </c:pt>
                <c:pt idx="732">
                  <c:v>5.5780000000000003</c:v>
                </c:pt>
                <c:pt idx="733">
                  <c:v>5.5880000000000001</c:v>
                </c:pt>
                <c:pt idx="734">
                  <c:v>5.5979999999999999</c:v>
                </c:pt>
                <c:pt idx="735">
                  <c:v>5.6070000000000002</c:v>
                </c:pt>
                <c:pt idx="736">
                  <c:v>5.617</c:v>
                </c:pt>
                <c:pt idx="737">
                  <c:v>5.6269999999999998</c:v>
                </c:pt>
                <c:pt idx="738">
                  <c:v>5.6360000000000001</c:v>
                </c:pt>
                <c:pt idx="739">
                  <c:v>5.6459999999999999</c:v>
                </c:pt>
                <c:pt idx="740">
                  <c:v>5.6559999999999997</c:v>
                </c:pt>
                <c:pt idx="741">
                  <c:v>5.6660000000000004</c:v>
                </c:pt>
                <c:pt idx="742">
                  <c:v>5.6749999999999998</c:v>
                </c:pt>
                <c:pt idx="743">
                  <c:v>5.6849999999999996</c:v>
                </c:pt>
                <c:pt idx="744">
                  <c:v>5.6950000000000003</c:v>
                </c:pt>
                <c:pt idx="745">
                  <c:v>5.7039999999999997</c:v>
                </c:pt>
                <c:pt idx="746">
                  <c:v>5.7140000000000004</c:v>
                </c:pt>
                <c:pt idx="747">
                  <c:v>5.7240000000000002</c:v>
                </c:pt>
                <c:pt idx="748">
                  <c:v>5.734</c:v>
                </c:pt>
                <c:pt idx="749">
                  <c:v>5.7430000000000003</c:v>
                </c:pt>
                <c:pt idx="750">
                  <c:v>5.7530000000000001</c:v>
                </c:pt>
                <c:pt idx="751">
                  <c:v>5.7629999999999999</c:v>
                </c:pt>
                <c:pt idx="752">
                  <c:v>5.7720000000000002</c:v>
                </c:pt>
                <c:pt idx="753">
                  <c:v>5.782</c:v>
                </c:pt>
                <c:pt idx="754">
                  <c:v>5.7919999999999998</c:v>
                </c:pt>
                <c:pt idx="755">
                  <c:v>5.8019999999999996</c:v>
                </c:pt>
                <c:pt idx="756">
                  <c:v>5.8109999999999999</c:v>
                </c:pt>
                <c:pt idx="757">
                  <c:v>5.8209999999999997</c:v>
                </c:pt>
                <c:pt idx="758">
                  <c:v>5.8310000000000004</c:v>
                </c:pt>
                <c:pt idx="759">
                  <c:v>5.84</c:v>
                </c:pt>
                <c:pt idx="760">
                  <c:v>5.85</c:v>
                </c:pt>
                <c:pt idx="761">
                  <c:v>5.86</c:v>
                </c:pt>
                <c:pt idx="762">
                  <c:v>5.87</c:v>
                </c:pt>
                <c:pt idx="763">
                  <c:v>5.8789999999999996</c:v>
                </c:pt>
                <c:pt idx="764">
                  <c:v>5.8890000000000002</c:v>
                </c:pt>
                <c:pt idx="765">
                  <c:v>5.899</c:v>
                </c:pt>
                <c:pt idx="766">
                  <c:v>5.9080000000000004</c:v>
                </c:pt>
                <c:pt idx="767">
                  <c:v>5.9180000000000001</c:v>
                </c:pt>
                <c:pt idx="768">
                  <c:v>5.9279999999999999</c:v>
                </c:pt>
                <c:pt idx="769">
                  <c:v>5.9370000000000003</c:v>
                </c:pt>
                <c:pt idx="770">
                  <c:v>5.9470000000000001</c:v>
                </c:pt>
                <c:pt idx="771">
                  <c:v>5.9569999999999999</c:v>
                </c:pt>
                <c:pt idx="772">
                  <c:v>5.9669999999999996</c:v>
                </c:pt>
                <c:pt idx="773">
                  <c:v>5.976</c:v>
                </c:pt>
                <c:pt idx="774">
                  <c:v>5.9859999999999998</c:v>
                </c:pt>
                <c:pt idx="775">
                  <c:v>5.9960000000000004</c:v>
                </c:pt>
                <c:pt idx="776">
                  <c:v>6.0049999999999999</c:v>
                </c:pt>
                <c:pt idx="777">
                  <c:v>6.0149999999999997</c:v>
                </c:pt>
                <c:pt idx="778">
                  <c:v>6.0250000000000004</c:v>
                </c:pt>
                <c:pt idx="779">
                  <c:v>6.0350000000000001</c:v>
                </c:pt>
                <c:pt idx="780">
                  <c:v>6.0439999999999996</c:v>
                </c:pt>
                <c:pt idx="781">
                  <c:v>6.0540000000000003</c:v>
                </c:pt>
                <c:pt idx="782">
                  <c:v>6.0640000000000001</c:v>
                </c:pt>
                <c:pt idx="783">
                  <c:v>6.0730000000000004</c:v>
                </c:pt>
                <c:pt idx="784">
                  <c:v>6.0830000000000002</c:v>
                </c:pt>
                <c:pt idx="785">
                  <c:v>6.093</c:v>
                </c:pt>
                <c:pt idx="786">
                  <c:v>6.1020000000000003</c:v>
                </c:pt>
                <c:pt idx="787">
                  <c:v>6.1120000000000001</c:v>
                </c:pt>
                <c:pt idx="788">
                  <c:v>6.1219999999999999</c:v>
                </c:pt>
                <c:pt idx="789">
                  <c:v>6.1319999999999997</c:v>
                </c:pt>
                <c:pt idx="790">
                  <c:v>6.141</c:v>
                </c:pt>
                <c:pt idx="791">
                  <c:v>6.1509999999999998</c:v>
                </c:pt>
                <c:pt idx="792">
                  <c:v>6.1609999999999996</c:v>
                </c:pt>
                <c:pt idx="793">
                  <c:v>6.17</c:v>
                </c:pt>
                <c:pt idx="794">
                  <c:v>6.18</c:v>
                </c:pt>
                <c:pt idx="795">
                  <c:v>6.19</c:v>
                </c:pt>
                <c:pt idx="796">
                  <c:v>6.2</c:v>
                </c:pt>
                <c:pt idx="797">
                  <c:v>6.2089999999999996</c:v>
                </c:pt>
                <c:pt idx="798">
                  <c:v>6.2190000000000003</c:v>
                </c:pt>
                <c:pt idx="799">
                  <c:v>6.2290000000000001</c:v>
                </c:pt>
                <c:pt idx="800">
                  <c:v>6.2380000000000004</c:v>
                </c:pt>
                <c:pt idx="801">
                  <c:v>6.2480000000000002</c:v>
                </c:pt>
                <c:pt idx="802">
                  <c:v>6.258</c:v>
                </c:pt>
                <c:pt idx="803">
                  <c:v>6.2670000000000003</c:v>
                </c:pt>
                <c:pt idx="804">
                  <c:v>6.2770000000000001</c:v>
                </c:pt>
                <c:pt idx="805">
                  <c:v>6.2869999999999999</c:v>
                </c:pt>
                <c:pt idx="806">
                  <c:v>6.2969999999999997</c:v>
                </c:pt>
                <c:pt idx="807">
                  <c:v>6.306</c:v>
                </c:pt>
                <c:pt idx="808">
                  <c:v>6.3159999999999998</c:v>
                </c:pt>
                <c:pt idx="809">
                  <c:v>6.3259999999999996</c:v>
                </c:pt>
                <c:pt idx="810">
                  <c:v>6.3360000000000003</c:v>
                </c:pt>
                <c:pt idx="811">
                  <c:v>6.3449999999999998</c:v>
                </c:pt>
                <c:pt idx="812">
                  <c:v>6.3550000000000004</c:v>
                </c:pt>
                <c:pt idx="813">
                  <c:v>6.3650000000000002</c:v>
                </c:pt>
                <c:pt idx="814">
                  <c:v>6.375</c:v>
                </c:pt>
                <c:pt idx="815">
                  <c:v>6.3840000000000003</c:v>
                </c:pt>
                <c:pt idx="816">
                  <c:v>6.3940000000000001</c:v>
                </c:pt>
                <c:pt idx="817">
                  <c:v>6.4039999999999999</c:v>
                </c:pt>
                <c:pt idx="818">
                  <c:v>6.4139999999999997</c:v>
                </c:pt>
                <c:pt idx="819">
                  <c:v>6.423</c:v>
                </c:pt>
                <c:pt idx="820">
                  <c:v>6.4329999999999998</c:v>
                </c:pt>
                <c:pt idx="821">
                  <c:v>6.4429999999999996</c:v>
                </c:pt>
                <c:pt idx="822">
                  <c:v>6.452</c:v>
                </c:pt>
                <c:pt idx="823">
                  <c:v>6.4619999999999997</c:v>
                </c:pt>
                <c:pt idx="824">
                  <c:v>6.4720000000000004</c:v>
                </c:pt>
                <c:pt idx="825">
                  <c:v>6.4809999999999999</c:v>
                </c:pt>
                <c:pt idx="826">
                  <c:v>6.4909999999999997</c:v>
                </c:pt>
                <c:pt idx="827">
                  <c:v>6.5010000000000003</c:v>
                </c:pt>
                <c:pt idx="828">
                  <c:v>6.51</c:v>
                </c:pt>
                <c:pt idx="829">
                  <c:v>6.52</c:v>
                </c:pt>
                <c:pt idx="830">
                  <c:v>6.53</c:v>
                </c:pt>
                <c:pt idx="831">
                  <c:v>6.5389999999999997</c:v>
                </c:pt>
                <c:pt idx="832">
                  <c:v>6.5490000000000004</c:v>
                </c:pt>
                <c:pt idx="833">
                  <c:v>6.5590000000000002</c:v>
                </c:pt>
                <c:pt idx="834">
                  <c:v>6.5679999999999996</c:v>
                </c:pt>
                <c:pt idx="835">
                  <c:v>6.5780000000000003</c:v>
                </c:pt>
                <c:pt idx="836">
                  <c:v>6.5880000000000001</c:v>
                </c:pt>
                <c:pt idx="837">
                  <c:v>6.5970000000000004</c:v>
                </c:pt>
                <c:pt idx="838">
                  <c:v>6.6070000000000002</c:v>
                </c:pt>
                <c:pt idx="839">
                  <c:v>6.617</c:v>
                </c:pt>
                <c:pt idx="840">
                  <c:v>6.6260000000000003</c:v>
                </c:pt>
                <c:pt idx="841">
                  <c:v>6.6360000000000001</c:v>
                </c:pt>
                <c:pt idx="842">
                  <c:v>6.6449999999999996</c:v>
                </c:pt>
                <c:pt idx="843">
                  <c:v>6.6550000000000002</c:v>
                </c:pt>
                <c:pt idx="844">
                  <c:v>6.6639999999999997</c:v>
                </c:pt>
                <c:pt idx="845">
                  <c:v>6.6740000000000004</c:v>
                </c:pt>
                <c:pt idx="846">
                  <c:v>6.6840000000000002</c:v>
                </c:pt>
                <c:pt idx="847">
                  <c:v>6.6929999999999996</c:v>
                </c:pt>
                <c:pt idx="848">
                  <c:v>6.7030000000000003</c:v>
                </c:pt>
                <c:pt idx="849">
                  <c:v>6.7119999999999997</c:v>
                </c:pt>
                <c:pt idx="850">
                  <c:v>6.7220000000000004</c:v>
                </c:pt>
                <c:pt idx="851">
                  <c:v>6.7309999999999999</c:v>
                </c:pt>
                <c:pt idx="852">
                  <c:v>6.7409999999999997</c:v>
                </c:pt>
                <c:pt idx="853">
                  <c:v>6.75</c:v>
                </c:pt>
                <c:pt idx="854">
                  <c:v>6.76</c:v>
                </c:pt>
                <c:pt idx="855">
                  <c:v>6.7690000000000001</c:v>
                </c:pt>
                <c:pt idx="856">
                  <c:v>6.7789999999999999</c:v>
                </c:pt>
                <c:pt idx="857">
                  <c:v>6.7889999999999997</c:v>
                </c:pt>
                <c:pt idx="858">
                  <c:v>6.798</c:v>
                </c:pt>
                <c:pt idx="859">
                  <c:v>6.8079999999999998</c:v>
                </c:pt>
                <c:pt idx="860">
                  <c:v>6.8170000000000002</c:v>
                </c:pt>
                <c:pt idx="861">
                  <c:v>6.827</c:v>
                </c:pt>
                <c:pt idx="862">
                  <c:v>6.8360000000000003</c:v>
                </c:pt>
                <c:pt idx="863">
                  <c:v>6.8460000000000001</c:v>
                </c:pt>
                <c:pt idx="864">
                  <c:v>6.8550000000000004</c:v>
                </c:pt>
                <c:pt idx="865">
                  <c:v>6.8650000000000002</c:v>
                </c:pt>
                <c:pt idx="866">
                  <c:v>6.8739999999999997</c:v>
                </c:pt>
                <c:pt idx="867">
                  <c:v>6.8840000000000003</c:v>
                </c:pt>
                <c:pt idx="868">
                  <c:v>6.8929999999999998</c:v>
                </c:pt>
                <c:pt idx="869">
                  <c:v>6.9029999999999996</c:v>
                </c:pt>
                <c:pt idx="870">
                  <c:v>6.9119999999999999</c:v>
                </c:pt>
                <c:pt idx="871">
                  <c:v>6.9219999999999997</c:v>
                </c:pt>
                <c:pt idx="872">
                  <c:v>6.931</c:v>
                </c:pt>
                <c:pt idx="873">
                  <c:v>6.9409999999999998</c:v>
                </c:pt>
                <c:pt idx="874">
                  <c:v>6.95</c:v>
                </c:pt>
                <c:pt idx="875">
                  <c:v>6.96</c:v>
                </c:pt>
                <c:pt idx="876">
                  <c:v>6.9690000000000003</c:v>
                </c:pt>
                <c:pt idx="877">
                  <c:v>6.9790000000000001</c:v>
                </c:pt>
                <c:pt idx="878">
                  <c:v>6.9880000000000004</c:v>
                </c:pt>
                <c:pt idx="879">
                  <c:v>6.9980000000000002</c:v>
                </c:pt>
                <c:pt idx="880">
                  <c:v>7.0069999999999997</c:v>
                </c:pt>
                <c:pt idx="881">
                  <c:v>7.0170000000000003</c:v>
                </c:pt>
                <c:pt idx="882">
                  <c:v>7.0259999999999998</c:v>
                </c:pt>
                <c:pt idx="883">
                  <c:v>7.0359999999999996</c:v>
                </c:pt>
                <c:pt idx="884">
                  <c:v>7.0449999999999999</c:v>
                </c:pt>
                <c:pt idx="885">
                  <c:v>7.0549999999999997</c:v>
                </c:pt>
                <c:pt idx="886">
                  <c:v>7.0640000000000001</c:v>
                </c:pt>
                <c:pt idx="887">
                  <c:v>7.0739999999999998</c:v>
                </c:pt>
                <c:pt idx="888">
                  <c:v>7.0839999999999996</c:v>
                </c:pt>
                <c:pt idx="889">
                  <c:v>7.093</c:v>
                </c:pt>
                <c:pt idx="890">
                  <c:v>7.1029999999999998</c:v>
                </c:pt>
                <c:pt idx="891">
                  <c:v>7.1120000000000001</c:v>
                </c:pt>
                <c:pt idx="892">
                  <c:v>7.1219999999999999</c:v>
                </c:pt>
                <c:pt idx="893">
                  <c:v>7.1310000000000002</c:v>
                </c:pt>
                <c:pt idx="894">
                  <c:v>7.141</c:v>
                </c:pt>
                <c:pt idx="895">
                  <c:v>7.15</c:v>
                </c:pt>
                <c:pt idx="896">
                  <c:v>7.16</c:v>
                </c:pt>
                <c:pt idx="897">
                  <c:v>7.17</c:v>
                </c:pt>
                <c:pt idx="898">
                  <c:v>7.1790000000000003</c:v>
                </c:pt>
                <c:pt idx="899">
                  <c:v>7.1890000000000001</c:v>
                </c:pt>
                <c:pt idx="900">
                  <c:v>7.1980000000000004</c:v>
                </c:pt>
                <c:pt idx="901">
                  <c:v>7.2080000000000002</c:v>
                </c:pt>
                <c:pt idx="902">
                  <c:v>7.218</c:v>
                </c:pt>
                <c:pt idx="903">
                  <c:v>7.2270000000000003</c:v>
                </c:pt>
                <c:pt idx="904">
                  <c:v>7.2370000000000001</c:v>
                </c:pt>
                <c:pt idx="905">
                  <c:v>7.2460000000000004</c:v>
                </c:pt>
                <c:pt idx="906">
                  <c:v>7.2560000000000002</c:v>
                </c:pt>
                <c:pt idx="907">
                  <c:v>7.2649999999999997</c:v>
                </c:pt>
                <c:pt idx="908">
                  <c:v>7.2750000000000004</c:v>
                </c:pt>
                <c:pt idx="909">
                  <c:v>7.2850000000000001</c:v>
                </c:pt>
                <c:pt idx="910">
                  <c:v>7.2939999999999996</c:v>
                </c:pt>
                <c:pt idx="911">
                  <c:v>7.3040000000000003</c:v>
                </c:pt>
                <c:pt idx="912">
                  <c:v>7.3129999999999997</c:v>
                </c:pt>
                <c:pt idx="913">
                  <c:v>7.3230000000000004</c:v>
                </c:pt>
                <c:pt idx="914">
                  <c:v>7.3319999999999999</c:v>
                </c:pt>
                <c:pt idx="915">
                  <c:v>7.3419999999999996</c:v>
                </c:pt>
                <c:pt idx="916">
                  <c:v>7.351</c:v>
                </c:pt>
                <c:pt idx="917">
                  <c:v>7.3609999999999998</c:v>
                </c:pt>
                <c:pt idx="918">
                  <c:v>7.3710000000000004</c:v>
                </c:pt>
                <c:pt idx="919">
                  <c:v>7.38</c:v>
                </c:pt>
                <c:pt idx="920">
                  <c:v>7.39</c:v>
                </c:pt>
                <c:pt idx="921">
                  <c:v>7.399</c:v>
                </c:pt>
                <c:pt idx="922">
                  <c:v>7.4080000000000004</c:v>
                </c:pt>
                <c:pt idx="923">
                  <c:v>7.4180000000000001</c:v>
                </c:pt>
                <c:pt idx="924">
                  <c:v>7.4269999999999996</c:v>
                </c:pt>
                <c:pt idx="925">
                  <c:v>7.4370000000000003</c:v>
                </c:pt>
                <c:pt idx="926">
                  <c:v>7.4459999999999997</c:v>
                </c:pt>
                <c:pt idx="927">
                  <c:v>7.4550000000000001</c:v>
                </c:pt>
                <c:pt idx="928">
                  <c:v>7.4649999999999999</c:v>
                </c:pt>
                <c:pt idx="929">
                  <c:v>7.4740000000000002</c:v>
                </c:pt>
                <c:pt idx="930">
                  <c:v>7.4829999999999997</c:v>
                </c:pt>
                <c:pt idx="931">
                  <c:v>7.4930000000000003</c:v>
                </c:pt>
                <c:pt idx="932">
                  <c:v>7.5019999999999998</c:v>
                </c:pt>
                <c:pt idx="933">
                  <c:v>7.5119999999999996</c:v>
                </c:pt>
                <c:pt idx="934">
                  <c:v>7.5209999999999999</c:v>
                </c:pt>
                <c:pt idx="935">
                  <c:v>7.5309999999999997</c:v>
                </c:pt>
                <c:pt idx="936">
                  <c:v>7.54</c:v>
                </c:pt>
                <c:pt idx="937">
                  <c:v>7.55</c:v>
                </c:pt>
                <c:pt idx="938">
                  <c:v>7.5590000000000002</c:v>
                </c:pt>
                <c:pt idx="939">
                  <c:v>7.569</c:v>
                </c:pt>
                <c:pt idx="940">
                  <c:v>7.5780000000000003</c:v>
                </c:pt>
                <c:pt idx="941">
                  <c:v>7.5869999999999997</c:v>
                </c:pt>
                <c:pt idx="942">
                  <c:v>7.5970000000000004</c:v>
                </c:pt>
                <c:pt idx="943">
                  <c:v>7.6059999999999999</c:v>
                </c:pt>
                <c:pt idx="944">
                  <c:v>7.6159999999999997</c:v>
                </c:pt>
                <c:pt idx="945">
                  <c:v>7.625</c:v>
                </c:pt>
                <c:pt idx="946">
                  <c:v>7.6349999999999998</c:v>
                </c:pt>
                <c:pt idx="947">
                  <c:v>7.6440000000000001</c:v>
                </c:pt>
                <c:pt idx="948">
                  <c:v>7.6529999999999996</c:v>
                </c:pt>
                <c:pt idx="949">
                  <c:v>7.6630000000000003</c:v>
                </c:pt>
                <c:pt idx="950">
                  <c:v>7.6719999999999997</c:v>
                </c:pt>
                <c:pt idx="951">
                  <c:v>7.6820000000000004</c:v>
                </c:pt>
                <c:pt idx="952">
                  <c:v>7.6909999999999998</c:v>
                </c:pt>
                <c:pt idx="953">
                  <c:v>7.7</c:v>
                </c:pt>
                <c:pt idx="954">
                  <c:v>7.71</c:v>
                </c:pt>
                <c:pt idx="955">
                  <c:v>7.7190000000000003</c:v>
                </c:pt>
                <c:pt idx="956">
                  <c:v>7.7290000000000001</c:v>
                </c:pt>
                <c:pt idx="957">
                  <c:v>7.7380000000000004</c:v>
                </c:pt>
                <c:pt idx="958">
                  <c:v>7.7480000000000002</c:v>
                </c:pt>
                <c:pt idx="959">
                  <c:v>7.7569999999999997</c:v>
                </c:pt>
                <c:pt idx="960">
                  <c:v>7.7670000000000003</c:v>
                </c:pt>
                <c:pt idx="961">
                  <c:v>7.7759999999999998</c:v>
                </c:pt>
                <c:pt idx="962">
                  <c:v>7.7859999999999996</c:v>
                </c:pt>
                <c:pt idx="963">
                  <c:v>7.7949999999999999</c:v>
                </c:pt>
                <c:pt idx="964">
                  <c:v>7.8049999999999997</c:v>
                </c:pt>
                <c:pt idx="965">
                  <c:v>7.8140000000000001</c:v>
                </c:pt>
                <c:pt idx="966">
                  <c:v>7.8239999999999998</c:v>
                </c:pt>
                <c:pt idx="967">
                  <c:v>7.8330000000000002</c:v>
                </c:pt>
                <c:pt idx="968">
                  <c:v>7.843</c:v>
                </c:pt>
                <c:pt idx="969">
                  <c:v>7.8520000000000003</c:v>
                </c:pt>
                <c:pt idx="970">
                  <c:v>7.8620000000000001</c:v>
                </c:pt>
                <c:pt idx="971">
                  <c:v>7.8710000000000004</c:v>
                </c:pt>
                <c:pt idx="972">
                  <c:v>7.88</c:v>
                </c:pt>
                <c:pt idx="973">
                  <c:v>7.89</c:v>
                </c:pt>
                <c:pt idx="974">
                  <c:v>7.899</c:v>
                </c:pt>
                <c:pt idx="975">
                  <c:v>7.9089999999999998</c:v>
                </c:pt>
                <c:pt idx="976">
                  <c:v>7.9180000000000001</c:v>
                </c:pt>
                <c:pt idx="977">
                  <c:v>7.9269999999999996</c:v>
                </c:pt>
                <c:pt idx="978">
                  <c:v>7.9370000000000003</c:v>
                </c:pt>
                <c:pt idx="979">
                  <c:v>7.9459999999999997</c:v>
                </c:pt>
                <c:pt idx="980">
                  <c:v>7.9560000000000004</c:v>
                </c:pt>
                <c:pt idx="981">
                  <c:v>7.9649999999999999</c:v>
                </c:pt>
                <c:pt idx="982">
                  <c:v>7.9749999999999996</c:v>
                </c:pt>
                <c:pt idx="983">
                  <c:v>7.984</c:v>
                </c:pt>
                <c:pt idx="984">
                  <c:v>7.9939999999999998</c:v>
                </c:pt>
                <c:pt idx="985">
                  <c:v>8.0030000000000001</c:v>
                </c:pt>
                <c:pt idx="986">
                  <c:v>8.0120000000000005</c:v>
                </c:pt>
                <c:pt idx="987">
                  <c:v>8.0220000000000002</c:v>
                </c:pt>
                <c:pt idx="988">
                  <c:v>8.0310000000000006</c:v>
                </c:pt>
                <c:pt idx="989">
                  <c:v>8.0410000000000004</c:v>
                </c:pt>
                <c:pt idx="990">
                  <c:v>8.0500000000000007</c:v>
                </c:pt>
                <c:pt idx="991">
                  <c:v>8.0589999999999993</c:v>
                </c:pt>
                <c:pt idx="992">
                  <c:v>8.0690000000000008</c:v>
                </c:pt>
                <c:pt idx="993">
                  <c:v>8.0779999999999994</c:v>
                </c:pt>
                <c:pt idx="994">
                  <c:v>8.0869999999999997</c:v>
                </c:pt>
                <c:pt idx="995">
                  <c:v>8.0969999999999995</c:v>
                </c:pt>
                <c:pt idx="996">
                  <c:v>8.1059999999999999</c:v>
                </c:pt>
                <c:pt idx="997">
                  <c:v>8.1150000000000002</c:v>
                </c:pt>
                <c:pt idx="998">
                  <c:v>8.125</c:v>
                </c:pt>
                <c:pt idx="999">
                  <c:v>8.1340000000000003</c:v>
                </c:pt>
                <c:pt idx="1000">
                  <c:v>8.1430000000000007</c:v>
                </c:pt>
                <c:pt idx="1001">
                  <c:v>8.1530000000000005</c:v>
                </c:pt>
                <c:pt idx="1002">
                  <c:v>8.1620000000000008</c:v>
                </c:pt>
                <c:pt idx="1003">
                  <c:v>8.1709999999999994</c:v>
                </c:pt>
                <c:pt idx="1004">
                  <c:v>8.1809999999999992</c:v>
                </c:pt>
                <c:pt idx="1005">
                  <c:v>8.19</c:v>
                </c:pt>
                <c:pt idx="1006">
                  <c:v>8.1989999999999998</c:v>
                </c:pt>
                <c:pt idx="1007">
                  <c:v>8.2089999999999996</c:v>
                </c:pt>
                <c:pt idx="1008">
                  <c:v>8.218</c:v>
                </c:pt>
                <c:pt idx="1009">
                  <c:v>8.2270000000000003</c:v>
                </c:pt>
                <c:pt idx="1010">
                  <c:v>8.2370000000000001</c:v>
                </c:pt>
                <c:pt idx="1011">
                  <c:v>8.2460000000000004</c:v>
                </c:pt>
                <c:pt idx="1012">
                  <c:v>8.2550000000000008</c:v>
                </c:pt>
                <c:pt idx="1013">
                  <c:v>8.2639999999999993</c:v>
                </c:pt>
                <c:pt idx="1014">
                  <c:v>8.2739999999999991</c:v>
                </c:pt>
                <c:pt idx="1015">
                  <c:v>8.2829999999999995</c:v>
                </c:pt>
                <c:pt idx="1016">
                  <c:v>8.2919999999999998</c:v>
                </c:pt>
                <c:pt idx="1017">
                  <c:v>8.3019999999999996</c:v>
                </c:pt>
                <c:pt idx="1018">
                  <c:v>8.3109999999999999</c:v>
                </c:pt>
                <c:pt idx="1019">
                  <c:v>8.32</c:v>
                </c:pt>
                <c:pt idx="1020">
                  <c:v>8.33</c:v>
                </c:pt>
                <c:pt idx="1021">
                  <c:v>8.3390000000000004</c:v>
                </c:pt>
                <c:pt idx="1022">
                  <c:v>8.3480000000000008</c:v>
                </c:pt>
                <c:pt idx="1023">
                  <c:v>8.3569999999999993</c:v>
                </c:pt>
                <c:pt idx="1024">
                  <c:v>8.3670000000000009</c:v>
                </c:pt>
                <c:pt idx="1025">
                  <c:v>8.3759999999999994</c:v>
                </c:pt>
                <c:pt idx="1026">
                  <c:v>8.3849999999999998</c:v>
                </c:pt>
                <c:pt idx="1027">
                  <c:v>8.3940000000000001</c:v>
                </c:pt>
                <c:pt idx="1028">
                  <c:v>8.4039999999999999</c:v>
                </c:pt>
                <c:pt idx="1029">
                  <c:v>8.4130000000000003</c:v>
                </c:pt>
                <c:pt idx="1030">
                  <c:v>8.4220000000000006</c:v>
                </c:pt>
                <c:pt idx="1031">
                  <c:v>8.4320000000000004</c:v>
                </c:pt>
                <c:pt idx="1032">
                  <c:v>8.4410000000000007</c:v>
                </c:pt>
                <c:pt idx="1033">
                  <c:v>8.4499999999999993</c:v>
                </c:pt>
                <c:pt idx="1034">
                  <c:v>8.4600000000000009</c:v>
                </c:pt>
                <c:pt idx="1035">
                  <c:v>8.4689999999999994</c:v>
                </c:pt>
                <c:pt idx="1036">
                  <c:v>8.4779999999999998</c:v>
                </c:pt>
                <c:pt idx="1037">
                  <c:v>8.4870000000000001</c:v>
                </c:pt>
                <c:pt idx="1038">
                  <c:v>8.4969999999999999</c:v>
                </c:pt>
                <c:pt idx="1039">
                  <c:v>8.5060000000000002</c:v>
                </c:pt>
                <c:pt idx="1040">
                  <c:v>8.5150000000000006</c:v>
                </c:pt>
                <c:pt idx="1041">
                  <c:v>8.5239999999999991</c:v>
                </c:pt>
                <c:pt idx="1042">
                  <c:v>8.5329999999999995</c:v>
                </c:pt>
                <c:pt idx="1043">
                  <c:v>8.5429999999999993</c:v>
                </c:pt>
                <c:pt idx="1044">
                  <c:v>8.5519999999999996</c:v>
                </c:pt>
                <c:pt idx="1045">
                  <c:v>8.5609999999999999</c:v>
                </c:pt>
                <c:pt idx="1046">
                  <c:v>8.57</c:v>
                </c:pt>
                <c:pt idx="1047">
                  <c:v>8.58</c:v>
                </c:pt>
                <c:pt idx="1048">
                  <c:v>8.5890000000000004</c:v>
                </c:pt>
                <c:pt idx="1049">
                  <c:v>8.5990000000000002</c:v>
                </c:pt>
                <c:pt idx="1050">
                  <c:v>8.6080000000000005</c:v>
                </c:pt>
                <c:pt idx="1051">
                  <c:v>8.6170000000000009</c:v>
                </c:pt>
                <c:pt idx="1052">
                  <c:v>8.6270000000000007</c:v>
                </c:pt>
                <c:pt idx="1053">
                  <c:v>8.6359999999999992</c:v>
                </c:pt>
                <c:pt idx="1054">
                  <c:v>8.6449999999999996</c:v>
                </c:pt>
                <c:pt idx="1055">
                  <c:v>8.6539999999999999</c:v>
                </c:pt>
                <c:pt idx="1056">
                  <c:v>8.6639999999999997</c:v>
                </c:pt>
                <c:pt idx="1057">
                  <c:v>8.673</c:v>
                </c:pt>
                <c:pt idx="1058">
                  <c:v>8.6820000000000004</c:v>
                </c:pt>
                <c:pt idx="1059">
                  <c:v>8.6920000000000002</c:v>
                </c:pt>
                <c:pt idx="1060">
                  <c:v>8.7010000000000005</c:v>
                </c:pt>
                <c:pt idx="1061">
                  <c:v>8.7100000000000009</c:v>
                </c:pt>
                <c:pt idx="1062">
                  <c:v>8.7189999999999994</c:v>
                </c:pt>
                <c:pt idx="1063">
                  <c:v>8.7279999999999998</c:v>
                </c:pt>
                <c:pt idx="1064">
                  <c:v>8.7370000000000001</c:v>
                </c:pt>
                <c:pt idx="1065">
                  <c:v>8.7460000000000004</c:v>
                </c:pt>
                <c:pt idx="1066">
                  <c:v>8.7560000000000002</c:v>
                </c:pt>
                <c:pt idx="1067">
                  <c:v>8.7650000000000006</c:v>
                </c:pt>
                <c:pt idx="1068">
                  <c:v>8.7739999999999991</c:v>
                </c:pt>
                <c:pt idx="1069">
                  <c:v>8.7840000000000007</c:v>
                </c:pt>
                <c:pt idx="1070">
                  <c:v>8.7929999999999993</c:v>
                </c:pt>
                <c:pt idx="1071">
                  <c:v>8.8019999999999996</c:v>
                </c:pt>
                <c:pt idx="1072">
                  <c:v>8.8119999999999994</c:v>
                </c:pt>
                <c:pt idx="1073">
                  <c:v>8.8209999999999997</c:v>
                </c:pt>
                <c:pt idx="1074">
                  <c:v>8.83</c:v>
                </c:pt>
                <c:pt idx="1075">
                  <c:v>8.84</c:v>
                </c:pt>
                <c:pt idx="1076">
                  <c:v>8.8490000000000002</c:v>
                </c:pt>
                <c:pt idx="1077">
                  <c:v>8.8580000000000005</c:v>
                </c:pt>
                <c:pt idx="1078">
                  <c:v>8.8680000000000003</c:v>
                </c:pt>
                <c:pt idx="1079">
                  <c:v>8.8770000000000007</c:v>
                </c:pt>
                <c:pt idx="1080">
                  <c:v>8.8859999999999992</c:v>
                </c:pt>
                <c:pt idx="1081">
                  <c:v>8.8949999999999996</c:v>
                </c:pt>
                <c:pt idx="1082">
                  <c:v>8.9039999999999999</c:v>
                </c:pt>
                <c:pt idx="1083">
                  <c:v>8.9139999999999997</c:v>
                </c:pt>
                <c:pt idx="1084">
                  <c:v>8.923</c:v>
                </c:pt>
                <c:pt idx="1085">
                  <c:v>8.9320000000000004</c:v>
                </c:pt>
                <c:pt idx="1086">
                  <c:v>8.9420000000000002</c:v>
                </c:pt>
                <c:pt idx="1087">
                  <c:v>8.9510000000000005</c:v>
                </c:pt>
                <c:pt idx="1088">
                  <c:v>8.9600000000000009</c:v>
                </c:pt>
                <c:pt idx="1089">
                  <c:v>8.9689999999999994</c:v>
                </c:pt>
                <c:pt idx="1090">
                  <c:v>8.9789999999999992</c:v>
                </c:pt>
                <c:pt idx="1091">
                  <c:v>8.9879999999999995</c:v>
                </c:pt>
                <c:pt idx="1092">
                  <c:v>8.9969999999999999</c:v>
                </c:pt>
                <c:pt idx="1093">
                  <c:v>9.0069999999999997</c:v>
                </c:pt>
                <c:pt idx="1094">
                  <c:v>9.016</c:v>
                </c:pt>
                <c:pt idx="1095">
                  <c:v>9.0250000000000004</c:v>
                </c:pt>
                <c:pt idx="1096">
                  <c:v>9.0340000000000007</c:v>
                </c:pt>
                <c:pt idx="1097">
                  <c:v>9.0429999999999993</c:v>
                </c:pt>
                <c:pt idx="1098">
                  <c:v>9.0519999999999996</c:v>
                </c:pt>
                <c:pt idx="1099">
                  <c:v>9.0609999999999999</c:v>
                </c:pt>
                <c:pt idx="1100">
                  <c:v>9.0709999999999997</c:v>
                </c:pt>
                <c:pt idx="1101">
                  <c:v>9.08</c:v>
                </c:pt>
                <c:pt idx="1102">
                  <c:v>9.0890000000000004</c:v>
                </c:pt>
                <c:pt idx="1103">
                  <c:v>9.0990000000000002</c:v>
                </c:pt>
                <c:pt idx="1104">
                  <c:v>9.1080000000000005</c:v>
                </c:pt>
                <c:pt idx="1105">
                  <c:v>9.1170000000000009</c:v>
                </c:pt>
                <c:pt idx="1106">
                  <c:v>9.1270000000000007</c:v>
                </c:pt>
                <c:pt idx="1107">
                  <c:v>9.1359999999999992</c:v>
                </c:pt>
                <c:pt idx="1108">
                  <c:v>9.1460000000000008</c:v>
                </c:pt>
                <c:pt idx="1109">
                  <c:v>9.1549999999999994</c:v>
                </c:pt>
                <c:pt idx="1110">
                  <c:v>9.1639999999999997</c:v>
                </c:pt>
                <c:pt idx="1111">
                  <c:v>9.1739999999999995</c:v>
                </c:pt>
                <c:pt idx="1112">
                  <c:v>9.1829999999999998</c:v>
                </c:pt>
                <c:pt idx="1113">
                  <c:v>9.1929999999999996</c:v>
                </c:pt>
                <c:pt idx="1114">
                  <c:v>9.202</c:v>
                </c:pt>
                <c:pt idx="1115">
                  <c:v>9.2110000000000003</c:v>
                </c:pt>
                <c:pt idx="1116">
                  <c:v>9.2200000000000006</c:v>
                </c:pt>
                <c:pt idx="1117">
                  <c:v>9.23</c:v>
                </c:pt>
                <c:pt idx="1118">
                  <c:v>9.2390000000000008</c:v>
                </c:pt>
                <c:pt idx="1119">
                  <c:v>9.2479999999999993</c:v>
                </c:pt>
                <c:pt idx="1120">
                  <c:v>9.2569999999999997</c:v>
                </c:pt>
                <c:pt idx="1121">
                  <c:v>9.266</c:v>
                </c:pt>
                <c:pt idx="1122">
                  <c:v>9.2759999999999998</c:v>
                </c:pt>
                <c:pt idx="1123">
                  <c:v>9.2850000000000001</c:v>
                </c:pt>
                <c:pt idx="1124">
                  <c:v>9.2940000000000005</c:v>
                </c:pt>
                <c:pt idx="1125">
                  <c:v>9.3040000000000003</c:v>
                </c:pt>
                <c:pt idx="1126">
                  <c:v>9.3130000000000006</c:v>
                </c:pt>
                <c:pt idx="1127">
                  <c:v>9.3219999999999992</c:v>
                </c:pt>
                <c:pt idx="1128">
                  <c:v>9.3320000000000007</c:v>
                </c:pt>
                <c:pt idx="1129">
                  <c:v>9.3409999999999993</c:v>
                </c:pt>
                <c:pt idx="1130">
                  <c:v>9.35</c:v>
                </c:pt>
                <c:pt idx="1131">
                  <c:v>9.36</c:v>
                </c:pt>
                <c:pt idx="1132">
                  <c:v>9.3689999999999998</c:v>
                </c:pt>
                <c:pt idx="1133">
                  <c:v>9.3789999999999996</c:v>
                </c:pt>
                <c:pt idx="1134">
                  <c:v>9.3879999999999999</c:v>
                </c:pt>
                <c:pt idx="1135">
                  <c:v>9.3970000000000002</c:v>
                </c:pt>
                <c:pt idx="1136">
                  <c:v>9.4060000000000006</c:v>
                </c:pt>
                <c:pt idx="1137">
                  <c:v>9.4160000000000004</c:v>
                </c:pt>
                <c:pt idx="1138">
                  <c:v>9.4250000000000007</c:v>
                </c:pt>
                <c:pt idx="1139">
                  <c:v>9.4339999999999993</c:v>
                </c:pt>
                <c:pt idx="1140">
                  <c:v>9.4440000000000008</c:v>
                </c:pt>
                <c:pt idx="1141">
                  <c:v>9.4529999999999994</c:v>
                </c:pt>
                <c:pt idx="1142">
                  <c:v>9.4619999999999997</c:v>
                </c:pt>
                <c:pt idx="1143">
                  <c:v>9.4719999999999995</c:v>
                </c:pt>
                <c:pt idx="1144">
                  <c:v>9.4809999999999999</c:v>
                </c:pt>
                <c:pt idx="1145">
                  <c:v>9.49</c:v>
                </c:pt>
                <c:pt idx="1146">
                  <c:v>9.4990000000000006</c:v>
                </c:pt>
                <c:pt idx="1147">
                  <c:v>9.5090000000000003</c:v>
                </c:pt>
                <c:pt idx="1148">
                  <c:v>9.5180000000000007</c:v>
                </c:pt>
                <c:pt idx="1149">
                  <c:v>9.5269999999999992</c:v>
                </c:pt>
                <c:pt idx="1150">
                  <c:v>9.5359999999999996</c:v>
                </c:pt>
                <c:pt idx="1151">
                  <c:v>9.5449999999999999</c:v>
                </c:pt>
                <c:pt idx="1152">
                  <c:v>9.5540000000000003</c:v>
                </c:pt>
                <c:pt idx="1153">
                  <c:v>9.5640000000000001</c:v>
                </c:pt>
                <c:pt idx="1154">
                  <c:v>9.5730000000000004</c:v>
                </c:pt>
                <c:pt idx="1155">
                  <c:v>9.5830000000000002</c:v>
                </c:pt>
                <c:pt idx="1156">
                  <c:v>9.5920000000000005</c:v>
                </c:pt>
                <c:pt idx="1157">
                  <c:v>9.6020000000000003</c:v>
                </c:pt>
                <c:pt idx="1158">
                  <c:v>9.6110000000000007</c:v>
                </c:pt>
                <c:pt idx="1159">
                  <c:v>9.6210000000000004</c:v>
                </c:pt>
                <c:pt idx="1160">
                  <c:v>9.6300000000000008</c:v>
                </c:pt>
                <c:pt idx="1161">
                  <c:v>9.64</c:v>
                </c:pt>
                <c:pt idx="1162">
                  <c:v>9.6489999999999991</c:v>
                </c:pt>
                <c:pt idx="1163">
                  <c:v>9.6590000000000007</c:v>
                </c:pt>
                <c:pt idx="1164">
                  <c:v>9.6679999999999993</c:v>
                </c:pt>
                <c:pt idx="1165">
                  <c:v>9.6769999999999996</c:v>
                </c:pt>
                <c:pt idx="1166">
                  <c:v>9.6869999999999994</c:v>
                </c:pt>
                <c:pt idx="1167">
                  <c:v>9.6959999999999997</c:v>
                </c:pt>
                <c:pt idx="1168">
                  <c:v>9.7050000000000001</c:v>
                </c:pt>
                <c:pt idx="1169">
                  <c:v>9.7149999999999999</c:v>
                </c:pt>
                <c:pt idx="1170">
                  <c:v>9.7240000000000002</c:v>
                </c:pt>
                <c:pt idx="1171">
                  <c:v>9.734</c:v>
                </c:pt>
                <c:pt idx="1172">
                  <c:v>9.7430000000000003</c:v>
                </c:pt>
                <c:pt idx="1173">
                  <c:v>9.7520000000000007</c:v>
                </c:pt>
                <c:pt idx="1174">
                  <c:v>9.7620000000000005</c:v>
                </c:pt>
                <c:pt idx="1175">
                  <c:v>9.7710000000000008</c:v>
                </c:pt>
                <c:pt idx="1176">
                  <c:v>9.7799999999999994</c:v>
                </c:pt>
                <c:pt idx="1177">
                  <c:v>9.7899999999999991</c:v>
                </c:pt>
                <c:pt idx="1178">
                  <c:v>9.7989999999999995</c:v>
                </c:pt>
                <c:pt idx="1179">
                  <c:v>9.8079999999999998</c:v>
                </c:pt>
                <c:pt idx="1180">
                  <c:v>9.8170000000000002</c:v>
                </c:pt>
                <c:pt idx="1181">
                  <c:v>9.8260000000000005</c:v>
                </c:pt>
                <c:pt idx="1182">
                  <c:v>9.8360000000000003</c:v>
                </c:pt>
                <c:pt idx="1183">
                  <c:v>9.8450000000000006</c:v>
                </c:pt>
                <c:pt idx="1184">
                  <c:v>9.8550000000000004</c:v>
                </c:pt>
                <c:pt idx="1185">
                  <c:v>9.8640000000000008</c:v>
                </c:pt>
                <c:pt idx="1186">
                  <c:v>9.8740000000000006</c:v>
                </c:pt>
                <c:pt idx="1187">
                  <c:v>9.8829999999999991</c:v>
                </c:pt>
                <c:pt idx="1188">
                  <c:v>9.8919999999999995</c:v>
                </c:pt>
                <c:pt idx="1189">
                  <c:v>9.9019999999999992</c:v>
                </c:pt>
                <c:pt idx="1190">
                  <c:v>9.9109999999999996</c:v>
                </c:pt>
                <c:pt idx="1191">
                  <c:v>9.9209999999999994</c:v>
                </c:pt>
                <c:pt idx="1192">
                  <c:v>9.93</c:v>
                </c:pt>
                <c:pt idx="1193">
                  <c:v>9.94</c:v>
                </c:pt>
                <c:pt idx="1194">
                  <c:v>9.9489999999999998</c:v>
                </c:pt>
                <c:pt idx="1195">
                  <c:v>9.9580000000000002</c:v>
                </c:pt>
                <c:pt idx="1196">
                  <c:v>9.968</c:v>
                </c:pt>
                <c:pt idx="1197">
                  <c:v>9.9770000000000003</c:v>
                </c:pt>
                <c:pt idx="1198">
                  <c:v>9.9860000000000007</c:v>
                </c:pt>
                <c:pt idx="1199">
                  <c:v>9.9960000000000004</c:v>
                </c:pt>
                <c:pt idx="1200">
                  <c:v>10.01</c:v>
                </c:pt>
                <c:pt idx="1201">
                  <c:v>10.01</c:v>
                </c:pt>
                <c:pt idx="1202">
                  <c:v>10.02</c:v>
                </c:pt>
                <c:pt idx="1203">
                  <c:v>10.029999999999999</c:v>
                </c:pt>
                <c:pt idx="1204">
                  <c:v>10.039999999999999</c:v>
                </c:pt>
                <c:pt idx="1205">
                  <c:v>10.050000000000001</c:v>
                </c:pt>
                <c:pt idx="1206">
                  <c:v>10.06</c:v>
                </c:pt>
                <c:pt idx="1207">
                  <c:v>10.07</c:v>
                </c:pt>
                <c:pt idx="1208">
                  <c:v>10.08</c:v>
                </c:pt>
                <c:pt idx="1209">
                  <c:v>10.09</c:v>
                </c:pt>
                <c:pt idx="1210">
                  <c:v>10.1</c:v>
                </c:pt>
                <c:pt idx="1211">
                  <c:v>10.11</c:v>
                </c:pt>
                <c:pt idx="1212">
                  <c:v>10.119999999999999</c:v>
                </c:pt>
                <c:pt idx="1213">
                  <c:v>10.130000000000001</c:v>
                </c:pt>
                <c:pt idx="1214">
                  <c:v>10.14</c:v>
                </c:pt>
                <c:pt idx="1215">
                  <c:v>10.15</c:v>
                </c:pt>
                <c:pt idx="1216">
                  <c:v>10.16</c:v>
                </c:pt>
                <c:pt idx="1217">
                  <c:v>10.17</c:v>
                </c:pt>
                <c:pt idx="1218">
                  <c:v>10.18</c:v>
                </c:pt>
                <c:pt idx="1219">
                  <c:v>10.19</c:v>
                </c:pt>
                <c:pt idx="1220">
                  <c:v>10.19</c:v>
                </c:pt>
                <c:pt idx="1221">
                  <c:v>10.199999999999999</c:v>
                </c:pt>
                <c:pt idx="1222">
                  <c:v>10.210000000000001</c:v>
                </c:pt>
                <c:pt idx="1223">
                  <c:v>10.220000000000001</c:v>
                </c:pt>
                <c:pt idx="1224">
                  <c:v>10.23</c:v>
                </c:pt>
                <c:pt idx="1225">
                  <c:v>10.24</c:v>
                </c:pt>
                <c:pt idx="1226">
                  <c:v>10.25</c:v>
                </c:pt>
                <c:pt idx="1227">
                  <c:v>10.26</c:v>
                </c:pt>
                <c:pt idx="1228">
                  <c:v>10.27</c:v>
                </c:pt>
                <c:pt idx="1229">
                  <c:v>10.29</c:v>
                </c:pt>
                <c:pt idx="1230">
                  <c:v>10.3</c:v>
                </c:pt>
                <c:pt idx="1231">
                  <c:v>10.31</c:v>
                </c:pt>
                <c:pt idx="1232">
                  <c:v>10.32</c:v>
                </c:pt>
                <c:pt idx="1233">
                  <c:v>10.33</c:v>
                </c:pt>
                <c:pt idx="1234">
                  <c:v>10.34</c:v>
                </c:pt>
                <c:pt idx="1235">
                  <c:v>10.35</c:v>
                </c:pt>
                <c:pt idx="1236">
                  <c:v>10.37</c:v>
                </c:pt>
                <c:pt idx="1237">
                  <c:v>10.38</c:v>
                </c:pt>
                <c:pt idx="1238">
                  <c:v>10.39</c:v>
                </c:pt>
                <c:pt idx="1239">
                  <c:v>10.4</c:v>
                </c:pt>
                <c:pt idx="1240">
                  <c:v>10.41</c:v>
                </c:pt>
                <c:pt idx="1241">
                  <c:v>10.42</c:v>
                </c:pt>
                <c:pt idx="1242">
                  <c:v>10.43</c:v>
                </c:pt>
                <c:pt idx="1243">
                  <c:v>10.44</c:v>
                </c:pt>
                <c:pt idx="1244">
                  <c:v>10.45</c:v>
                </c:pt>
                <c:pt idx="1245">
                  <c:v>10.46</c:v>
                </c:pt>
                <c:pt idx="1246">
                  <c:v>10.47</c:v>
                </c:pt>
                <c:pt idx="1247">
                  <c:v>10.49</c:v>
                </c:pt>
                <c:pt idx="1248">
                  <c:v>10.5</c:v>
                </c:pt>
                <c:pt idx="1249">
                  <c:v>10.51</c:v>
                </c:pt>
                <c:pt idx="1250">
                  <c:v>10.52</c:v>
                </c:pt>
                <c:pt idx="1251">
                  <c:v>10.53</c:v>
                </c:pt>
                <c:pt idx="1252">
                  <c:v>10.54</c:v>
                </c:pt>
                <c:pt idx="1253">
                  <c:v>10.55</c:v>
                </c:pt>
                <c:pt idx="1254">
                  <c:v>10.56</c:v>
                </c:pt>
                <c:pt idx="1255">
                  <c:v>10.57</c:v>
                </c:pt>
                <c:pt idx="1256">
                  <c:v>10.58</c:v>
                </c:pt>
                <c:pt idx="1257">
                  <c:v>10.59</c:v>
                </c:pt>
                <c:pt idx="1258">
                  <c:v>10.6</c:v>
                </c:pt>
                <c:pt idx="1259">
                  <c:v>10.61</c:v>
                </c:pt>
                <c:pt idx="1260">
                  <c:v>10.62</c:v>
                </c:pt>
                <c:pt idx="1261">
                  <c:v>10.63</c:v>
                </c:pt>
                <c:pt idx="1262">
                  <c:v>10.64</c:v>
                </c:pt>
                <c:pt idx="1263">
                  <c:v>10.65</c:v>
                </c:pt>
                <c:pt idx="1264">
                  <c:v>10.66</c:v>
                </c:pt>
                <c:pt idx="1265">
                  <c:v>10.67</c:v>
                </c:pt>
                <c:pt idx="1266">
                  <c:v>10.68</c:v>
                </c:pt>
                <c:pt idx="1267">
                  <c:v>10.69</c:v>
                </c:pt>
                <c:pt idx="1268">
                  <c:v>10.7</c:v>
                </c:pt>
                <c:pt idx="1269">
                  <c:v>10.71</c:v>
                </c:pt>
                <c:pt idx="1270">
                  <c:v>10.72</c:v>
                </c:pt>
                <c:pt idx="1271">
                  <c:v>10.73</c:v>
                </c:pt>
                <c:pt idx="1272">
                  <c:v>10.74</c:v>
                </c:pt>
                <c:pt idx="1273">
                  <c:v>10.75</c:v>
                </c:pt>
                <c:pt idx="1274">
                  <c:v>10.76</c:v>
                </c:pt>
                <c:pt idx="1275">
                  <c:v>10.77</c:v>
                </c:pt>
                <c:pt idx="1276">
                  <c:v>10.78</c:v>
                </c:pt>
                <c:pt idx="1277">
                  <c:v>10.79</c:v>
                </c:pt>
                <c:pt idx="1278">
                  <c:v>10.8</c:v>
                </c:pt>
                <c:pt idx="1279">
                  <c:v>10.81</c:v>
                </c:pt>
                <c:pt idx="1280">
                  <c:v>10.82</c:v>
                </c:pt>
                <c:pt idx="1281">
                  <c:v>10.83</c:v>
                </c:pt>
                <c:pt idx="1282">
                  <c:v>10.84</c:v>
                </c:pt>
                <c:pt idx="1283">
                  <c:v>10.85</c:v>
                </c:pt>
                <c:pt idx="1284">
                  <c:v>10.86</c:v>
                </c:pt>
                <c:pt idx="1285">
                  <c:v>10.87</c:v>
                </c:pt>
                <c:pt idx="1286">
                  <c:v>10.88</c:v>
                </c:pt>
                <c:pt idx="1287">
                  <c:v>10.89</c:v>
                </c:pt>
                <c:pt idx="1288">
                  <c:v>10.9</c:v>
                </c:pt>
                <c:pt idx="1289">
                  <c:v>10.91</c:v>
                </c:pt>
                <c:pt idx="1290">
                  <c:v>10.92</c:v>
                </c:pt>
                <c:pt idx="1291">
                  <c:v>10.93</c:v>
                </c:pt>
                <c:pt idx="1292">
                  <c:v>10.94</c:v>
                </c:pt>
                <c:pt idx="1293">
                  <c:v>10.95</c:v>
                </c:pt>
                <c:pt idx="1294">
                  <c:v>10.96</c:v>
                </c:pt>
                <c:pt idx="1295">
                  <c:v>10.97</c:v>
                </c:pt>
                <c:pt idx="1296">
                  <c:v>10.98</c:v>
                </c:pt>
                <c:pt idx="1297">
                  <c:v>10.99</c:v>
                </c:pt>
                <c:pt idx="1298">
                  <c:v>11</c:v>
                </c:pt>
                <c:pt idx="1299">
                  <c:v>11.01</c:v>
                </c:pt>
                <c:pt idx="1300">
                  <c:v>11.02</c:v>
                </c:pt>
                <c:pt idx="1301">
                  <c:v>11.03</c:v>
                </c:pt>
                <c:pt idx="1302">
                  <c:v>11.04</c:v>
                </c:pt>
                <c:pt idx="1303">
                  <c:v>11.05</c:v>
                </c:pt>
                <c:pt idx="1304">
                  <c:v>11.06</c:v>
                </c:pt>
                <c:pt idx="1305">
                  <c:v>11.07</c:v>
                </c:pt>
                <c:pt idx="1306">
                  <c:v>11.08</c:v>
                </c:pt>
                <c:pt idx="1307">
                  <c:v>11.09</c:v>
                </c:pt>
                <c:pt idx="1308">
                  <c:v>11.1</c:v>
                </c:pt>
                <c:pt idx="1309">
                  <c:v>11.11</c:v>
                </c:pt>
                <c:pt idx="1310">
                  <c:v>11.12</c:v>
                </c:pt>
                <c:pt idx="1311">
                  <c:v>11.13</c:v>
                </c:pt>
                <c:pt idx="1312">
                  <c:v>11.14</c:v>
                </c:pt>
                <c:pt idx="1313">
                  <c:v>11.15</c:v>
                </c:pt>
                <c:pt idx="1314">
                  <c:v>11.16</c:v>
                </c:pt>
                <c:pt idx="1315">
                  <c:v>11.17</c:v>
                </c:pt>
                <c:pt idx="1316">
                  <c:v>11.18</c:v>
                </c:pt>
                <c:pt idx="1317">
                  <c:v>11.19</c:v>
                </c:pt>
                <c:pt idx="1318">
                  <c:v>11.2</c:v>
                </c:pt>
                <c:pt idx="1319">
                  <c:v>11.21</c:v>
                </c:pt>
                <c:pt idx="1320">
                  <c:v>11.22</c:v>
                </c:pt>
                <c:pt idx="1321">
                  <c:v>11.23</c:v>
                </c:pt>
                <c:pt idx="1322">
                  <c:v>11.24</c:v>
                </c:pt>
                <c:pt idx="1323">
                  <c:v>11.24</c:v>
                </c:pt>
                <c:pt idx="1324">
                  <c:v>11.25</c:v>
                </c:pt>
                <c:pt idx="1325">
                  <c:v>11.26</c:v>
                </c:pt>
                <c:pt idx="1326">
                  <c:v>11.27</c:v>
                </c:pt>
                <c:pt idx="1327">
                  <c:v>11.28</c:v>
                </c:pt>
                <c:pt idx="1328">
                  <c:v>11.29</c:v>
                </c:pt>
                <c:pt idx="1329">
                  <c:v>11.3</c:v>
                </c:pt>
                <c:pt idx="1330">
                  <c:v>11.31</c:v>
                </c:pt>
                <c:pt idx="1331">
                  <c:v>11.32</c:v>
                </c:pt>
                <c:pt idx="1332">
                  <c:v>11.33</c:v>
                </c:pt>
                <c:pt idx="1333">
                  <c:v>11.34</c:v>
                </c:pt>
                <c:pt idx="1334">
                  <c:v>11.35</c:v>
                </c:pt>
                <c:pt idx="1335">
                  <c:v>11.36</c:v>
                </c:pt>
                <c:pt idx="1336">
                  <c:v>11.38</c:v>
                </c:pt>
                <c:pt idx="1337">
                  <c:v>11.39</c:v>
                </c:pt>
                <c:pt idx="1338">
                  <c:v>11.4</c:v>
                </c:pt>
                <c:pt idx="1339">
                  <c:v>11.41</c:v>
                </c:pt>
                <c:pt idx="1340">
                  <c:v>11.42</c:v>
                </c:pt>
                <c:pt idx="1341">
                  <c:v>11.43</c:v>
                </c:pt>
                <c:pt idx="1342">
                  <c:v>11.44</c:v>
                </c:pt>
                <c:pt idx="1343">
                  <c:v>11.45</c:v>
                </c:pt>
                <c:pt idx="1344">
                  <c:v>11.46</c:v>
                </c:pt>
                <c:pt idx="1345">
                  <c:v>11.47</c:v>
                </c:pt>
                <c:pt idx="1346">
                  <c:v>11.48</c:v>
                </c:pt>
                <c:pt idx="1347">
                  <c:v>11.49</c:v>
                </c:pt>
                <c:pt idx="1348">
                  <c:v>11.5</c:v>
                </c:pt>
                <c:pt idx="1349">
                  <c:v>11.51</c:v>
                </c:pt>
                <c:pt idx="1350">
                  <c:v>11.52</c:v>
                </c:pt>
                <c:pt idx="1351">
                  <c:v>11.53</c:v>
                </c:pt>
                <c:pt idx="1352">
                  <c:v>11.54</c:v>
                </c:pt>
                <c:pt idx="1353">
                  <c:v>11.55</c:v>
                </c:pt>
                <c:pt idx="1354">
                  <c:v>11.56</c:v>
                </c:pt>
                <c:pt idx="1355">
                  <c:v>11.57</c:v>
                </c:pt>
                <c:pt idx="1356">
                  <c:v>11.58</c:v>
                </c:pt>
                <c:pt idx="1357">
                  <c:v>11.59</c:v>
                </c:pt>
                <c:pt idx="1358">
                  <c:v>11.6</c:v>
                </c:pt>
                <c:pt idx="1359">
                  <c:v>11.61</c:v>
                </c:pt>
                <c:pt idx="1360">
                  <c:v>11.62</c:v>
                </c:pt>
                <c:pt idx="1361">
                  <c:v>11.63</c:v>
                </c:pt>
                <c:pt idx="1362">
                  <c:v>11.64</c:v>
                </c:pt>
                <c:pt idx="1363">
                  <c:v>11.65</c:v>
                </c:pt>
                <c:pt idx="1364">
                  <c:v>11.66</c:v>
                </c:pt>
                <c:pt idx="1365">
                  <c:v>11.67</c:v>
                </c:pt>
                <c:pt idx="1366">
                  <c:v>11.68</c:v>
                </c:pt>
                <c:pt idx="1367">
                  <c:v>11.7</c:v>
                </c:pt>
                <c:pt idx="1368">
                  <c:v>11.71</c:v>
                </c:pt>
                <c:pt idx="1369">
                  <c:v>11.73</c:v>
                </c:pt>
                <c:pt idx="1370">
                  <c:v>11.74</c:v>
                </c:pt>
                <c:pt idx="1371">
                  <c:v>11.76</c:v>
                </c:pt>
                <c:pt idx="1372">
                  <c:v>11.77</c:v>
                </c:pt>
                <c:pt idx="1373">
                  <c:v>11.78</c:v>
                </c:pt>
                <c:pt idx="1374">
                  <c:v>11.79</c:v>
                </c:pt>
                <c:pt idx="1375">
                  <c:v>11.81</c:v>
                </c:pt>
                <c:pt idx="1376">
                  <c:v>11.82</c:v>
                </c:pt>
                <c:pt idx="1377">
                  <c:v>11.83</c:v>
                </c:pt>
                <c:pt idx="1378">
                  <c:v>11.84</c:v>
                </c:pt>
                <c:pt idx="1379">
                  <c:v>11.85</c:v>
                </c:pt>
                <c:pt idx="1380">
                  <c:v>11.86</c:v>
                </c:pt>
                <c:pt idx="1381">
                  <c:v>11.87</c:v>
                </c:pt>
                <c:pt idx="1382">
                  <c:v>11.89</c:v>
                </c:pt>
                <c:pt idx="1383">
                  <c:v>11.9</c:v>
                </c:pt>
                <c:pt idx="1384">
                  <c:v>11.91</c:v>
                </c:pt>
                <c:pt idx="1385">
                  <c:v>11.92</c:v>
                </c:pt>
                <c:pt idx="1386">
                  <c:v>11.93</c:v>
                </c:pt>
                <c:pt idx="1387">
                  <c:v>11.94</c:v>
                </c:pt>
                <c:pt idx="1388">
                  <c:v>11.95</c:v>
                </c:pt>
                <c:pt idx="1389">
                  <c:v>11.96</c:v>
                </c:pt>
                <c:pt idx="1390">
                  <c:v>11.97</c:v>
                </c:pt>
                <c:pt idx="1391">
                  <c:v>11.98</c:v>
                </c:pt>
                <c:pt idx="1392">
                  <c:v>12</c:v>
                </c:pt>
                <c:pt idx="1393">
                  <c:v>12.01</c:v>
                </c:pt>
                <c:pt idx="1394">
                  <c:v>12.02</c:v>
                </c:pt>
                <c:pt idx="1395">
                  <c:v>12.03</c:v>
                </c:pt>
                <c:pt idx="1396">
                  <c:v>12.04</c:v>
                </c:pt>
                <c:pt idx="1397">
                  <c:v>12.05</c:v>
                </c:pt>
                <c:pt idx="1398">
                  <c:v>12.06</c:v>
                </c:pt>
                <c:pt idx="1399">
                  <c:v>12.07</c:v>
                </c:pt>
                <c:pt idx="1400">
                  <c:v>12.08</c:v>
                </c:pt>
                <c:pt idx="1401">
                  <c:v>12.09</c:v>
                </c:pt>
                <c:pt idx="1402">
                  <c:v>12.11</c:v>
                </c:pt>
                <c:pt idx="1403">
                  <c:v>12.12</c:v>
                </c:pt>
                <c:pt idx="1404">
                  <c:v>12.13</c:v>
                </c:pt>
                <c:pt idx="1405">
                  <c:v>12.14</c:v>
                </c:pt>
                <c:pt idx="1406">
                  <c:v>12.15</c:v>
                </c:pt>
                <c:pt idx="1407">
                  <c:v>12.16</c:v>
                </c:pt>
                <c:pt idx="1408">
                  <c:v>12.17</c:v>
                </c:pt>
                <c:pt idx="1409">
                  <c:v>12.18</c:v>
                </c:pt>
                <c:pt idx="1410">
                  <c:v>12.2</c:v>
                </c:pt>
                <c:pt idx="1411">
                  <c:v>12.21</c:v>
                </c:pt>
                <c:pt idx="1412">
                  <c:v>12.22</c:v>
                </c:pt>
                <c:pt idx="1413">
                  <c:v>12.23</c:v>
                </c:pt>
                <c:pt idx="1414">
                  <c:v>12.24</c:v>
                </c:pt>
                <c:pt idx="1415">
                  <c:v>12.25</c:v>
                </c:pt>
                <c:pt idx="1416">
                  <c:v>12.26</c:v>
                </c:pt>
                <c:pt idx="1417">
                  <c:v>12.27</c:v>
                </c:pt>
                <c:pt idx="1418">
                  <c:v>12.28</c:v>
                </c:pt>
                <c:pt idx="1419">
                  <c:v>12.29</c:v>
                </c:pt>
                <c:pt idx="1420">
                  <c:v>12.31</c:v>
                </c:pt>
                <c:pt idx="1421">
                  <c:v>12.32</c:v>
                </c:pt>
                <c:pt idx="1422">
                  <c:v>12.33</c:v>
                </c:pt>
                <c:pt idx="1423">
                  <c:v>12.34</c:v>
                </c:pt>
                <c:pt idx="1424">
                  <c:v>12.35</c:v>
                </c:pt>
                <c:pt idx="1425">
                  <c:v>12.36</c:v>
                </c:pt>
                <c:pt idx="1426">
                  <c:v>12.37</c:v>
                </c:pt>
                <c:pt idx="1427">
                  <c:v>12.38</c:v>
                </c:pt>
                <c:pt idx="1428">
                  <c:v>12.39</c:v>
                </c:pt>
                <c:pt idx="1429">
                  <c:v>12.4</c:v>
                </c:pt>
                <c:pt idx="1430">
                  <c:v>12.41</c:v>
                </c:pt>
                <c:pt idx="1431">
                  <c:v>12.42</c:v>
                </c:pt>
                <c:pt idx="1432">
                  <c:v>12.43</c:v>
                </c:pt>
                <c:pt idx="1433">
                  <c:v>12.44</c:v>
                </c:pt>
                <c:pt idx="1434">
                  <c:v>12.45</c:v>
                </c:pt>
                <c:pt idx="1435">
                  <c:v>12.46</c:v>
                </c:pt>
                <c:pt idx="1436">
                  <c:v>12.47</c:v>
                </c:pt>
                <c:pt idx="1437">
                  <c:v>12.48</c:v>
                </c:pt>
                <c:pt idx="1438">
                  <c:v>12.5</c:v>
                </c:pt>
                <c:pt idx="1439">
                  <c:v>12.51</c:v>
                </c:pt>
                <c:pt idx="1440">
                  <c:v>12.52</c:v>
                </c:pt>
                <c:pt idx="1441">
                  <c:v>12.53</c:v>
                </c:pt>
                <c:pt idx="1442">
                  <c:v>12.54</c:v>
                </c:pt>
                <c:pt idx="1443">
                  <c:v>12.55</c:v>
                </c:pt>
                <c:pt idx="1444">
                  <c:v>12.56</c:v>
                </c:pt>
                <c:pt idx="1445">
                  <c:v>12.57</c:v>
                </c:pt>
                <c:pt idx="1446">
                  <c:v>12.58</c:v>
                </c:pt>
                <c:pt idx="1447">
                  <c:v>12.59</c:v>
                </c:pt>
                <c:pt idx="1448">
                  <c:v>12.6</c:v>
                </c:pt>
                <c:pt idx="1449">
                  <c:v>12.61</c:v>
                </c:pt>
                <c:pt idx="1450">
                  <c:v>12.62</c:v>
                </c:pt>
                <c:pt idx="1451">
                  <c:v>12.63</c:v>
                </c:pt>
                <c:pt idx="1452">
                  <c:v>12.64</c:v>
                </c:pt>
                <c:pt idx="1453">
                  <c:v>12.65</c:v>
                </c:pt>
                <c:pt idx="1454">
                  <c:v>12.66</c:v>
                </c:pt>
                <c:pt idx="1455">
                  <c:v>12.67</c:v>
                </c:pt>
                <c:pt idx="1456">
                  <c:v>12.68</c:v>
                </c:pt>
                <c:pt idx="1457">
                  <c:v>12.69</c:v>
                </c:pt>
                <c:pt idx="1458">
                  <c:v>12.7</c:v>
                </c:pt>
                <c:pt idx="1459">
                  <c:v>12.71</c:v>
                </c:pt>
                <c:pt idx="1460">
                  <c:v>12.72</c:v>
                </c:pt>
                <c:pt idx="1461">
                  <c:v>12.73</c:v>
                </c:pt>
                <c:pt idx="1462">
                  <c:v>12.74</c:v>
                </c:pt>
                <c:pt idx="1463">
                  <c:v>12.75</c:v>
                </c:pt>
                <c:pt idx="1464">
                  <c:v>12.76</c:v>
                </c:pt>
                <c:pt idx="1465">
                  <c:v>12.77</c:v>
                </c:pt>
                <c:pt idx="1466">
                  <c:v>12.78</c:v>
                </c:pt>
                <c:pt idx="1467">
                  <c:v>12.79</c:v>
                </c:pt>
                <c:pt idx="1468">
                  <c:v>12.8</c:v>
                </c:pt>
                <c:pt idx="1469">
                  <c:v>12.81</c:v>
                </c:pt>
                <c:pt idx="1470">
                  <c:v>12.82</c:v>
                </c:pt>
                <c:pt idx="1471">
                  <c:v>12.84</c:v>
                </c:pt>
                <c:pt idx="1472">
                  <c:v>12.85</c:v>
                </c:pt>
                <c:pt idx="1473">
                  <c:v>12.86</c:v>
                </c:pt>
                <c:pt idx="1474">
                  <c:v>12.87</c:v>
                </c:pt>
                <c:pt idx="1475">
                  <c:v>12.88</c:v>
                </c:pt>
                <c:pt idx="1476">
                  <c:v>12.89</c:v>
                </c:pt>
                <c:pt idx="1477">
                  <c:v>12.9</c:v>
                </c:pt>
                <c:pt idx="1478">
                  <c:v>12.91</c:v>
                </c:pt>
                <c:pt idx="1479">
                  <c:v>12.92</c:v>
                </c:pt>
                <c:pt idx="1480">
                  <c:v>12.93</c:v>
                </c:pt>
                <c:pt idx="1481">
                  <c:v>12.94</c:v>
                </c:pt>
                <c:pt idx="1482">
                  <c:v>12.95</c:v>
                </c:pt>
                <c:pt idx="1483">
                  <c:v>12.96</c:v>
                </c:pt>
                <c:pt idx="1484">
                  <c:v>12.97</c:v>
                </c:pt>
                <c:pt idx="1485">
                  <c:v>12.98</c:v>
                </c:pt>
                <c:pt idx="1486">
                  <c:v>12.99</c:v>
                </c:pt>
                <c:pt idx="1487">
                  <c:v>13</c:v>
                </c:pt>
                <c:pt idx="1488">
                  <c:v>13.01</c:v>
                </c:pt>
                <c:pt idx="1489">
                  <c:v>13.02</c:v>
                </c:pt>
                <c:pt idx="1490">
                  <c:v>13.03</c:v>
                </c:pt>
                <c:pt idx="1491">
                  <c:v>13.04</c:v>
                </c:pt>
                <c:pt idx="1492">
                  <c:v>13.05</c:v>
                </c:pt>
                <c:pt idx="1493">
                  <c:v>13.06</c:v>
                </c:pt>
                <c:pt idx="1494">
                  <c:v>13.07</c:v>
                </c:pt>
                <c:pt idx="1495">
                  <c:v>13.08</c:v>
                </c:pt>
                <c:pt idx="1496">
                  <c:v>13.09</c:v>
                </c:pt>
                <c:pt idx="1497">
                  <c:v>13.1</c:v>
                </c:pt>
                <c:pt idx="1498">
                  <c:v>13.11</c:v>
                </c:pt>
                <c:pt idx="1499">
                  <c:v>13.12</c:v>
                </c:pt>
                <c:pt idx="1500">
                  <c:v>13.13</c:v>
                </c:pt>
                <c:pt idx="1501">
                  <c:v>13.14</c:v>
                </c:pt>
                <c:pt idx="1502">
                  <c:v>13.16</c:v>
                </c:pt>
                <c:pt idx="1503">
                  <c:v>13.17</c:v>
                </c:pt>
                <c:pt idx="1504">
                  <c:v>13.18</c:v>
                </c:pt>
                <c:pt idx="1505">
                  <c:v>13.19</c:v>
                </c:pt>
                <c:pt idx="1506">
                  <c:v>13.2</c:v>
                </c:pt>
                <c:pt idx="1507">
                  <c:v>13.21</c:v>
                </c:pt>
                <c:pt idx="1508">
                  <c:v>13.22</c:v>
                </c:pt>
                <c:pt idx="1509">
                  <c:v>13.23</c:v>
                </c:pt>
                <c:pt idx="1510">
                  <c:v>13.24</c:v>
                </c:pt>
                <c:pt idx="1511">
                  <c:v>13.25</c:v>
                </c:pt>
                <c:pt idx="1512">
                  <c:v>13.26</c:v>
                </c:pt>
                <c:pt idx="1513">
                  <c:v>13.27</c:v>
                </c:pt>
                <c:pt idx="1514">
                  <c:v>13.28</c:v>
                </c:pt>
                <c:pt idx="1515">
                  <c:v>13.29</c:v>
                </c:pt>
                <c:pt idx="1516">
                  <c:v>13.3</c:v>
                </c:pt>
                <c:pt idx="1517">
                  <c:v>13.31</c:v>
                </c:pt>
                <c:pt idx="1518">
                  <c:v>13.32</c:v>
                </c:pt>
                <c:pt idx="1519">
                  <c:v>13.33</c:v>
                </c:pt>
                <c:pt idx="1520">
                  <c:v>13.34</c:v>
                </c:pt>
                <c:pt idx="1521">
                  <c:v>13.35</c:v>
                </c:pt>
                <c:pt idx="1522">
                  <c:v>13.36</c:v>
                </c:pt>
                <c:pt idx="1523">
                  <c:v>13.37</c:v>
                </c:pt>
                <c:pt idx="1524">
                  <c:v>13.38</c:v>
                </c:pt>
                <c:pt idx="1525">
                  <c:v>13.39</c:v>
                </c:pt>
                <c:pt idx="1526">
                  <c:v>13.4</c:v>
                </c:pt>
                <c:pt idx="1527">
                  <c:v>13.41</c:v>
                </c:pt>
                <c:pt idx="1528">
                  <c:v>13.42</c:v>
                </c:pt>
                <c:pt idx="1529">
                  <c:v>13.43</c:v>
                </c:pt>
                <c:pt idx="1530">
                  <c:v>13.44</c:v>
                </c:pt>
                <c:pt idx="1531">
                  <c:v>13.45</c:v>
                </c:pt>
                <c:pt idx="1532">
                  <c:v>13.46</c:v>
                </c:pt>
                <c:pt idx="1533">
                  <c:v>13.47</c:v>
                </c:pt>
                <c:pt idx="1534">
                  <c:v>13.48</c:v>
                </c:pt>
                <c:pt idx="1535">
                  <c:v>13.49</c:v>
                </c:pt>
                <c:pt idx="1536">
                  <c:v>13.5</c:v>
                </c:pt>
                <c:pt idx="1537">
                  <c:v>13.51</c:v>
                </c:pt>
                <c:pt idx="1538">
                  <c:v>13.52</c:v>
                </c:pt>
                <c:pt idx="1539">
                  <c:v>13.53</c:v>
                </c:pt>
                <c:pt idx="1540">
                  <c:v>13.54</c:v>
                </c:pt>
                <c:pt idx="1541">
                  <c:v>13.55</c:v>
                </c:pt>
                <c:pt idx="1542">
                  <c:v>13.56</c:v>
                </c:pt>
                <c:pt idx="1543">
                  <c:v>13.57</c:v>
                </c:pt>
                <c:pt idx="1544">
                  <c:v>13.58</c:v>
                </c:pt>
                <c:pt idx="1545">
                  <c:v>13.59</c:v>
                </c:pt>
                <c:pt idx="1546">
                  <c:v>13.6</c:v>
                </c:pt>
                <c:pt idx="1547">
                  <c:v>13.61</c:v>
                </c:pt>
                <c:pt idx="1548">
                  <c:v>13.62</c:v>
                </c:pt>
                <c:pt idx="1549">
                  <c:v>13.63</c:v>
                </c:pt>
                <c:pt idx="1550">
                  <c:v>13.65</c:v>
                </c:pt>
                <c:pt idx="1551">
                  <c:v>13.66</c:v>
                </c:pt>
                <c:pt idx="1552">
                  <c:v>13.67</c:v>
                </c:pt>
                <c:pt idx="1553">
                  <c:v>13.68</c:v>
                </c:pt>
                <c:pt idx="1554">
                  <c:v>13.69</c:v>
                </c:pt>
                <c:pt idx="1555">
                  <c:v>13.7</c:v>
                </c:pt>
                <c:pt idx="1556">
                  <c:v>13.71</c:v>
                </c:pt>
                <c:pt idx="1557">
                  <c:v>13.72</c:v>
                </c:pt>
                <c:pt idx="1558">
                  <c:v>13.73</c:v>
                </c:pt>
                <c:pt idx="1559">
                  <c:v>13.74</c:v>
                </c:pt>
                <c:pt idx="1560">
                  <c:v>13.75</c:v>
                </c:pt>
                <c:pt idx="1561">
                  <c:v>13.76</c:v>
                </c:pt>
                <c:pt idx="1562">
                  <c:v>13.77</c:v>
                </c:pt>
                <c:pt idx="1563">
                  <c:v>13.78</c:v>
                </c:pt>
                <c:pt idx="1564">
                  <c:v>13.79</c:v>
                </c:pt>
                <c:pt idx="1565">
                  <c:v>13.8</c:v>
                </c:pt>
                <c:pt idx="1566">
                  <c:v>13.81</c:v>
                </c:pt>
                <c:pt idx="1567">
                  <c:v>13.82</c:v>
                </c:pt>
                <c:pt idx="1568">
                  <c:v>13.84</c:v>
                </c:pt>
                <c:pt idx="1569">
                  <c:v>13.85</c:v>
                </c:pt>
                <c:pt idx="1570">
                  <c:v>13.86</c:v>
                </c:pt>
                <c:pt idx="1571">
                  <c:v>13.87</c:v>
                </c:pt>
                <c:pt idx="1572">
                  <c:v>13.88</c:v>
                </c:pt>
                <c:pt idx="1573">
                  <c:v>13.89</c:v>
                </c:pt>
                <c:pt idx="1574">
                  <c:v>13.9</c:v>
                </c:pt>
                <c:pt idx="1575">
                  <c:v>13.91</c:v>
                </c:pt>
                <c:pt idx="1576">
                  <c:v>13.92</c:v>
                </c:pt>
                <c:pt idx="1577">
                  <c:v>13.93</c:v>
                </c:pt>
                <c:pt idx="1578">
                  <c:v>13.94</c:v>
                </c:pt>
                <c:pt idx="1579">
                  <c:v>13.95</c:v>
                </c:pt>
                <c:pt idx="1580">
                  <c:v>13.96</c:v>
                </c:pt>
                <c:pt idx="1581">
                  <c:v>13.97</c:v>
                </c:pt>
                <c:pt idx="1582">
                  <c:v>13.98</c:v>
                </c:pt>
                <c:pt idx="1583">
                  <c:v>13.99</c:v>
                </c:pt>
                <c:pt idx="1584">
                  <c:v>14</c:v>
                </c:pt>
                <c:pt idx="1585">
                  <c:v>14.01</c:v>
                </c:pt>
                <c:pt idx="1586">
                  <c:v>14.02</c:v>
                </c:pt>
                <c:pt idx="1587">
                  <c:v>14.03</c:v>
                </c:pt>
                <c:pt idx="1588">
                  <c:v>14.04</c:v>
                </c:pt>
                <c:pt idx="1589">
                  <c:v>14.05</c:v>
                </c:pt>
                <c:pt idx="1590">
                  <c:v>14.06</c:v>
                </c:pt>
                <c:pt idx="1591">
                  <c:v>14.07</c:v>
                </c:pt>
                <c:pt idx="1592">
                  <c:v>14.08</c:v>
                </c:pt>
                <c:pt idx="1593">
                  <c:v>14.09</c:v>
                </c:pt>
                <c:pt idx="1594">
                  <c:v>14.1</c:v>
                </c:pt>
                <c:pt idx="1595">
                  <c:v>14.11</c:v>
                </c:pt>
                <c:pt idx="1596">
                  <c:v>14.12</c:v>
                </c:pt>
                <c:pt idx="1597">
                  <c:v>14.13</c:v>
                </c:pt>
                <c:pt idx="1598">
                  <c:v>14.14</c:v>
                </c:pt>
                <c:pt idx="1599">
                  <c:v>14.15</c:v>
                </c:pt>
                <c:pt idx="1600">
                  <c:v>14.16</c:v>
                </c:pt>
                <c:pt idx="1601">
                  <c:v>14.17</c:v>
                </c:pt>
                <c:pt idx="1602">
                  <c:v>14.18</c:v>
                </c:pt>
                <c:pt idx="1603">
                  <c:v>14.19</c:v>
                </c:pt>
                <c:pt idx="1604">
                  <c:v>14.2</c:v>
                </c:pt>
                <c:pt idx="1605">
                  <c:v>14.21</c:v>
                </c:pt>
                <c:pt idx="1606">
                  <c:v>14.22</c:v>
                </c:pt>
                <c:pt idx="1607">
                  <c:v>14.23</c:v>
                </c:pt>
                <c:pt idx="1608">
                  <c:v>14.24</c:v>
                </c:pt>
                <c:pt idx="1609">
                  <c:v>14.25</c:v>
                </c:pt>
                <c:pt idx="1610">
                  <c:v>14.26</c:v>
                </c:pt>
                <c:pt idx="1611">
                  <c:v>14.27</c:v>
                </c:pt>
                <c:pt idx="1612">
                  <c:v>14.27</c:v>
                </c:pt>
                <c:pt idx="1613">
                  <c:v>14.28</c:v>
                </c:pt>
                <c:pt idx="1614">
                  <c:v>14.29</c:v>
                </c:pt>
                <c:pt idx="1615">
                  <c:v>14.3</c:v>
                </c:pt>
                <c:pt idx="1616">
                  <c:v>14.31</c:v>
                </c:pt>
                <c:pt idx="1617">
                  <c:v>14.32</c:v>
                </c:pt>
                <c:pt idx="1618">
                  <c:v>14.33</c:v>
                </c:pt>
                <c:pt idx="1619">
                  <c:v>14.34</c:v>
                </c:pt>
                <c:pt idx="1620">
                  <c:v>14.35</c:v>
                </c:pt>
                <c:pt idx="1621">
                  <c:v>14.36</c:v>
                </c:pt>
                <c:pt idx="1622">
                  <c:v>14.37</c:v>
                </c:pt>
                <c:pt idx="1623">
                  <c:v>14.38</c:v>
                </c:pt>
                <c:pt idx="1624">
                  <c:v>14.39</c:v>
                </c:pt>
                <c:pt idx="1625">
                  <c:v>14.4</c:v>
                </c:pt>
                <c:pt idx="1626">
                  <c:v>14.41</c:v>
                </c:pt>
                <c:pt idx="1627">
                  <c:v>14.42</c:v>
                </c:pt>
                <c:pt idx="1628">
                  <c:v>14.43</c:v>
                </c:pt>
                <c:pt idx="1629">
                  <c:v>14.44</c:v>
                </c:pt>
                <c:pt idx="1630">
                  <c:v>14.45</c:v>
                </c:pt>
                <c:pt idx="1631">
                  <c:v>14.46</c:v>
                </c:pt>
                <c:pt idx="1632">
                  <c:v>14.47</c:v>
                </c:pt>
                <c:pt idx="1633">
                  <c:v>14.48</c:v>
                </c:pt>
                <c:pt idx="1634">
                  <c:v>14.49</c:v>
                </c:pt>
                <c:pt idx="1635">
                  <c:v>14.5</c:v>
                </c:pt>
                <c:pt idx="1636">
                  <c:v>14.51</c:v>
                </c:pt>
                <c:pt idx="1637">
                  <c:v>14.52</c:v>
                </c:pt>
                <c:pt idx="1638">
                  <c:v>14.53</c:v>
                </c:pt>
                <c:pt idx="1639">
                  <c:v>14.54</c:v>
                </c:pt>
                <c:pt idx="1640">
                  <c:v>14.55</c:v>
                </c:pt>
                <c:pt idx="1641">
                  <c:v>14.56</c:v>
                </c:pt>
                <c:pt idx="1642">
                  <c:v>14.57</c:v>
                </c:pt>
                <c:pt idx="1643">
                  <c:v>14.58</c:v>
                </c:pt>
                <c:pt idx="1644">
                  <c:v>14.59</c:v>
                </c:pt>
                <c:pt idx="1645">
                  <c:v>14.6</c:v>
                </c:pt>
                <c:pt idx="1646">
                  <c:v>14.61</c:v>
                </c:pt>
                <c:pt idx="1647">
                  <c:v>14.62</c:v>
                </c:pt>
                <c:pt idx="1648">
                  <c:v>14.63</c:v>
                </c:pt>
                <c:pt idx="1649">
                  <c:v>14.64</c:v>
                </c:pt>
                <c:pt idx="1650">
                  <c:v>14.65</c:v>
                </c:pt>
                <c:pt idx="1651">
                  <c:v>14.66</c:v>
                </c:pt>
                <c:pt idx="1652">
                  <c:v>14.67</c:v>
                </c:pt>
                <c:pt idx="1653">
                  <c:v>14.68</c:v>
                </c:pt>
                <c:pt idx="1654">
                  <c:v>14.69</c:v>
                </c:pt>
                <c:pt idx="1655">
                  <c:v>14.7</c:v>
                </c:pt>
                <c:pt idx="1656">
                  <c:v>14.71</c:v>
                </c:pt>
                <c:pt idx="1657">
                  <c:v>14.72</c:v>
                </c:pt>
                <c:pt idx="1658">
                  <c:v>14.73</c:v>
                </c:pt>
                <c:pt idx="1659">
                  <c:v>14.74</c:v>
                </c:pt>
                <c:pt idx="1660">
                  <c:v>14.75</c:v>
                </c:pt>
                <c:pt idx="1661">
                  <c:v>14.76</c:v>
                </c:pt>
                <c:pt idx="1662">
                  <c:v>14.77</c:v>
                </c:pt>
                <c:pt idx="1663">
                  <c:v>14.78</c:v>
                </c:pt>
                <c:pt idx="1664">
                  <c:v>14.79</c:v>
                </c:pt>
                <c:pt idx="1665">
                  <c:v>14.8</c:v>
                </c:pt>
                <c:pt idx="1666">
                  <c:v>14.81</c:v>
                </c:pt>
                <c:pt idx="1667">
                  <c:v>14.81</c:v>
                </c:pt>
                <c:pt idx="1668">
                  <c:v>14.82</c:v>
                </c:pt>
                <c:pt idx="1669">
                  <c:v>14.83</c:v>
                </c:pt>
                <c:pt idx="1670">
                  <c:v>14.84</c:v>
                </c:pt>
                <c:pt idx="1671">
                  <c:v>14.85</c:v>
                </c:pt>
                <c:pt idx="1672">
                  <c:v>14.86</c:v>
                </c:pt>
                <c:pt idx="1673">
                  <c:v>14.87</c:v>
                </c:pt>
                <c:pt idx="1674">
                  <c:v>14.88</c:v>
                </c:pt>
                <c:pt idx="1675">
                  <c:v>14.89</c:v>
                </c:pt>
                <c:pt idx="1676">
                  <c:v>14.9</c:v>
                </c:pt>
                <c:pt idx="1677">
                  <c:v>14.91</c:v>
                </c:pt>
                <c:pt idx="1678">
                  <c:v>14.92</c:v>
                </c:pt>
                <c:pt idx="1679">
                  <c:v>14.93</c:v>
                </c:pt>
                <c:pt idx="1680">
                  <c:v>14.94</c:v>
                </c:pt>
                <c:pt idx="1681">
                  <c:v>14.95</c:v>
                </c:pt>
                <c:pt idx="1682">
                  <c:v>14.96</c:v>
                </c:pt>
                <c:pt idx="1683">
                  <c:v>14.97</c:v>
                </c:pt>
                <c:pt idx="1684">
                  <c:v>14.98</c:v>
                </c:pt>
                <c:pt idx="1685">
                  <c:v>14.99</c:v>
                </c:pt>
                <c:pt idx="1686">
                  <c:v>15</c:v>
                </c:pt>
                <c:pt idx="1687">
                  <c:v>15.01</c:v>
                </c:pt>
                <c:pt idx="1688">
                  <c:v>15.02</c:v>
                </c:pt>
                <c:pt idx="1689">
                  <c:v>15.03</c:v>
                </c:pt>
                <c:pt idx="1690">
                  <c:v>15.04</c:v>
                </c:pt>
                <c:pt idx="1691">
                  <c:v>15.05</c:v>
                </c:pt>
                <c:pt idx="1692">
                  <c:v>15.06</c:v>
                </c:pt>
                <c:pt idx="1693">
                  <c:v>15.07</c:v>
                </c:pt>
                <c:pt idx="1694">
                  <c:v>15.08</c:v>
                </c:pt>
                <c:pt idx="1695">
                  <c:v>15.09</c:v>
                </c:pt>
                <c:pt idx="1696">
                  <c:v>15.1</c:v>
                </c:pt>
                <c:pt idx="1697">
                  <c:v>15.11</c:v>
                </c:pt>
                <c:pt idx="1698">
                  <c:v>15.12</c:v>
                </c:pt>
                <c:pt idx="1699">
                  <c:v>15.13</c:v>
                </c:pt>
                <c:pt idx="1700">
                  <c:v>15.14</c:v>
                </c:pt>
                <c:pt idx="1701">
                  <c:v>15.15</c:v>
                </c:pt>
                <c:pt idx="1702">
                  <c:v>15.16</c:v>
                </c:pt>
                <c:pt idx="1703">
                  <c:v>15.17</c:v>
                </c:pt>
                <c:pt idx="1704">
                  <c:v>15.18</c:v>
                </c:pt>
                <c:pt idx="1705">
                  <c:v>15.19</c:v>
                </c:pt>
                <c:pt idx="1706">
                  <c:v>15.2</c:v>
                </c:pt>
                <c:pt idx="1707">
                  <c:v>15.21</c:v>
                </c:pt>
                <c:pt idx="1708">
                  <c:v>15.22</c:v>
                </c:pt>
                <c:pt idx="1709">
                  <c:v>15.23</c:v>
                </c:pt>
                <c:pt idx="1710">
                  <c:v>15.24</c:v>
                </c:pt>
                <c:pt idx="1711">
                  <c:v>15.25</c:v>
                </c:pt>
                <c:pt idx="1712">
                  <c:v>15.26</c:v>
                </c:pt>
                <c:pt idx="1713">
                  <c:v>15.27</c:v>
                </c:pt>
                <c:pt idx="1714">
                  <c:v>15.28</c:v>
                </c:pt>
                <c:pt idx="1715">
                  <c:v>15.29</c:v>
                </c:pt>
                <c:pt idx="1716">
                  <c:v>15.3</c:v>
                </c:pt>
                <c:pt idx="1717">
                  <c:v>15.31</c:v>
                </c:pt>
                <c:pt idx="1718">
                  <c:v>15.32</c:v>
                </c:pt>
                <c:pt idx="1719">
                  <c:v>15.33</c:v>
                </c:pt>
                <c:pt idx="1720">
                  <c:v>15.34</c:v>
                </c:pt>
                <c:pt idx="1721">
                  <c:v>15.35</c:v>
                </c:pt>
                <c:pt idx="1722">
                  <c:v>15.35</c:v>
                </c:pt>
                <c:pt idx="1723">
                  <c:v>15.36</c:v>
                </c:pt>
                <c:pt idx="1724">
                  <c:v>15.37</c:v>
                </c:pt>
                <c:pt idx="1725">
                  <c:v>15.38</c:v>
                </c:pt>
                <c:pt idx="1726">
                  <c:v>15.39</c:v>
                </c:pt>
                <c:pt idx="1727">
                  <c:v>15.4</c:v>
                </c:pt>
                <c:pt idx="1728">
                  <c:v>15.41</c:v>
                </c:pt>
                <c:pt idx="1729">
                  <c:v>15.42</c:v>
                </c:pt>
                <c:pt idx="1730">
                  <c:v>15.43</c:v>
                </c:pt>
                <c:pt idx="1731">
                  <c:v>15.44</c:v>
                </c:pt>
                <c:pt idx="1732">
                  <c:v>15.45</c:v>
                </c:pt>
                <c:pt idx="1733">
                  <c:v>15.46</c:v>
                </c:pt>
                <c:pt idx="1734">
                  <c:v>15.47</c:v>
                </c:pt>
                <c:pt idx="1735">
                  <c:v>15.48</c:v>
                </c:pt>
                <c:pt idx="1736">
                  <c:v>15.49</c:v>
                </c:pt>
                <c:pt idx="1737">
                  <c:v>15.5</c:v>
                </c:pt>
                <c:pt idx="1738">
                  <c:v>15.51</c:v>
                </c:pt>
                <c:pt idx="1739">
                  <c:v>15.52</c:v>
                </c:pt>
                <c:pt idx="1740">
                  <c:v>15.53</c:v>
                </c:pt>
                <c:pt idx="1741">
                  <c:v>15.54</c:v>
                </c:pt>
                <c:pt idx="1742">
                  <c:v>15.55</c:v>
                </c:pt>
                <c:pt idx="1743">
                  <c:v>15.56</c:v>
                </c:pt>
                <c:pt idx="1744">
                  <c:v>15.57</c:v>
                </c:pt>
                <c:pt idx="1745">
                  <c:v>15.58</c:v>
                </c:pt>
                <c:pt idx="1746">
                  <c:v>15.59</c:v>
                </c:pt>
                <c:pt idx="1747">
                  <c:v>15.6</c:v>
                </c:pt>
                <c:pt idx="1748">
                  <c:v>15.61</c:v>
                </c:pt>
                <c:pt idx="1749">
                  <c:v>15.62</c:v>
                </c:pt>
                <c:pt idx="1750">
                  <c:v>15.63</c:v>
                </c:pt>
                <c:pt idx="1751">
                  <c:v>15.64</c:v>
                </c:pt>
                <c:pt idx="1752">
                  <c:v>15.65</c:v>
                </c:pt>
                <c:pt idx="1753">
                  <c:v>15.66</c:v>
                </c:pt>
                <c:pt idx="1754">
                  <c:v>15.67</c:v>
                </c:pt>
                <c:pt idx="1755">
                  <c:v>15.68</c:v>
                </c:pt>
                <c:pt idx="1756">
                  <c:v>15.69</c:v>
                </c:pt>
                <c:pt idx="1757">
                  <c:v>15.7</c:v>
                </c:pt>
                <c:pt idx="1758">
                  <c:v>15.71</c:v>
                </c:pt>
                <c:pt idx="1759">
                  <c:v>15.72</c:v>
                </c:pt>
                <c:pt idx="1760">
                  <c:v>15.73</c:v>
                </c:pt>
                <c:pt idx="1761">
                  <c:v>15.74</c:v>
                </c:pt>
                <c:pt idx="1762">
                  <c:v>15.75</c:v>
                </c:pt>
                <c:pt idx="1763">
                  <c:v>15.76</c:v>
                </c:pt>
                <c:pt idx="1764">
                  <c:v>15.77</c:v>
                </c:pt>
                <c:pt idx="1765">
                  <c:v>15.78</c:v>
                </c:pt>
                <c:pt idx="1766">
                  <c:v>15.79</c:v>
                </c:pt>
                <c:pt idx="1767">
                  <c:v>15.8</c:v>
                </c:pt>
                <c:pt idx="1768">
                  <c:v>15.81</c:v>
                </c:pt>
                <c:pt idx="1769">
                  <c:v>15.82</c:v>
                </c:pt>
                <c:pt idx="1770">
                  <c:v>15.83</c:v>
                </c:pt>
                <c:pt idx="1771">
                  <c:v>15.84</c:v>
                </c:pt>
                <c:pt idx="1772">
                  <c:v>15.85</c:v>
                </c:pt>
                <c:pt idx="1773">
                  <c:v>15.86</c:v>
                </c:pt>
                <c:pt idx="1774">
                  <c:v>15.87</c:v>
                </c:pt>
                <c:pt idx="1775">
                  <c:v>15.88</c:v>
                </c:pt>
                <c:pt idx="1776">
                  <c:v>15.89</c:v>
                </c:pt>
                <c:pt idx="1777">
                  <c:v>15.9</c:v>
                </c:pt>
                <c:pt idx="1778">
                  <c:v>15.91</c:v>
                </c:pt>
                <c:pt idx="1779">
                  <c:v>15.92</c:v>
                </c:pt>
                <c:pt idx="1780">
                  <c:v>15.93</c:v>
                </c:pt>
                <c:pt idx="1781">
                  <c:v>15.94</c:v>
                </c:pt>
                <c:pt idx="1782">
                  <c:v>15.95</c:v>
                </c:pt>
                <c:pt idx="1783">
                  <c:v>15.95</c:v>
                </c:pt>
                <c:pt idx="1784">
                  <c:v>15.96</c:v>
                </c:pt>
                <c:pt idx="1785">
                  <c:v>15.97</c:v>
                </c:pt>
                <c:pt idx="1786">
                  <c:v>15.98</c:v>
                </c:pt>
                <c:pt idx="1787">
                  <c:v>15.99</c:v>
                </c:pt>
                <c:pt idx="1788">
                  <c:v>16</c:v>
                </c:pt>
                <c:pt idx="1789">
                  <c:v>16.010000000000002</c:v>
                </c:pt>
                <c:pt idx="1790">
                  <c:v>16.02</c:v>
                </c:pt>
                <c:pt idx="1791">
                  <c:v>16.03</c:v>
                </c:pt>
                <c:pt idx="1792">
                  <c:v>16.04</c:v>
                </c:pt>
                <c:pt idx="1793">
                  <c:v>16.05</c:v>
                </c:pt>
                <c:pt idx="1794">
                  <c:v>16.059999999999999</c:v>
                </c:pt>
                <c:pt idx="1795">
                  <c:v>16.07</c:v>
                </c:pt>
                <c:pt idx="1796">
                  <c:v>16.079999999999998</c:v>
                </c:pt>
                <c:pt idx="1797">
                  <c:v>16.09</c:v>
                </c:pt>
                <c:pt idx="1798">
                  <c:v>16.100000000000001</c:v>
                </c:pt>
                <c:pt idx="1799">
                  <c:v>16.11</c:v>
                </c:pt>
                <c:pt idx="1800">
                  <c:v>16.12</c:v>
                </c:pt>
                <c:pt idx="1801">
                  <c:v>16.13</c:v>
                </c:pt>
                <c:pt idx="1802">
                  <c:v>16.14</c:v>
                </c:pt>
                <c:pt idx="1803">
                  <c:v>16.149999999999999</c:v>
                </c:pt>
                <c:pt idx="1804">
                  <c:v>16.16</c:v>
                </c:pt>
                <c:pt idx="1805">
                  <c:v>16.170000000000002</c:v>
                </c:pt>
                <c:pt idx="1806">
                  <c:v>16.18</c:v>
                </c:pt>
                <c:pt idx="1807">
                  <c:v>16.190000000000001</c:v>
                </c:pt>
                <c:pt idx="1808">
                  <c:v>16.2</c:v>
                </c:pt>
                <c:pt idx="1809">
                  <c:v>16.21</c:v>
                </c:pt>
                <c:pt idx="1810">
                  <c:v>16.22</c:v>
                </c:pt>
                <c:pt idx="1811">
                  <c:v>16.23</c:v>
                </c:pt>
                <c:pt idx="1812">
                  <c:v>16.239999999999998</c:v>
                </c:pt>
                <c:pt idx="1813">
                  <c:v>16.25</c:v>
                </c:pt>
                <c:pt idx="1814">
                  <c:v>16.260000000000002</c:v>
                </c:pt>
                <c:pt idx="1815">
                  <c:v>16.27</c:v>
                </c:pt>
                <c:pt idx="1816">
                  <c:v>16.28</c:v>
                </c:pt>
                <c:pt idx="1817">
                  <c:v>16.29</c:v>
                </c:pt>
                <c:pt idx="1818">
                  <c:v>16.3</c:v>
                </c:pt>
                <c:pt idx="1819">
                  <c:v>16.309999999999999</c:v>
                </c:pt>
                <c:pt idx="1820">
                  <c:v>16.32</c:v>
                </c:pt>
                <c:pt idx="1821">
                  <c:v>16.329999999999998</c:v>
                </c:pt>
                <c:pt idx="1822">
                  <c:v>16.34</c:v>
                </c:pt>
                <c:pt idx="1823">
                  <c:v>16.350000000000001</c:v>
                </c:pt>
                <c:pt idx="1824">
                  <c:v>16.36</c:v>
                </c:pt>
                <c:pt idx="1825">
                  <c:v>16.37</c:v>
                </c:pt>
                <c:pt idx="1826">
                  <c:v>16.38</c:v>
                </c:pt>
                <c:pt idx="1827">
                  <c:v>16.39</c:v>
                </c:pt>
                <c:pt idx="1828">
                  <c:v>16.399999999999999</c:v>
                </c:pt>
                <c:pt idx="1829">
                  <c:v>16.41</c:v>
                </c:pt>
                <c:pt idx="1830">
                  <c:v>16.420000000000002</c:v>
                </c:pt>
                <c:pt idx="1831">
                  <c:v>16.43</c:v>
                </c:pt>
                <c:pt idx="1832">
                  <c:v>16.440000000000001</c:v>
                </c:pt>
                <c:pt idx="1833">
                  <c:v>16.45</c:v>
                </c:pt>
                <c:pt idx="1834">
                  <c:v>16.46</c:v>
                </c:pt>
                <c:pt idx="1835">
                  <c:v>16.47</c:v>
                </c:pt>
                <c:pt idx="1836">
                  <c:v>16.48</c:v>
                </c:pt>
                <c:pt idx="1837">
                  <c:v>16.489999999999998</c:v>
                </c:pt>
                <c:pt idx="1838">
                  <c:v>16.5</c:v>
                </c:pt>
                <c:pt idx="1839">
                  <c:v>16.510000000000002</c:v>
                </c:pt>
                <c:pt idx="1840">
                  <c:v>16.52</c:v>
                </c:pt>
                <c:pt idx="1841">
                  <c:v>16.53</c:v>
                </c:pt>
                <c:pt idx="1842">
                  <c:v>16.54</c:v>
                </c:pt>
                <c:pt idx="1843">
                  <c:v>16.54</c:v>
                </c:pt>
                <c:pt idx="1844">
                  <c:v>16.55</c:v>
                </c:pt>
                <c:pt idx="1845">
                  <c:v>16.559999999999999</c:v>
                </c:pt>
                <c:pt idx="1846">
                  <c:v>16.57</c:v>
                </c:pt>
                <c:pt idx="1847">
                  <c:v>16.579999999999998</c:v>
                </c:pt>
                <c:pt idx="1848">
                  <c:v>16.59</c:v>
                </c:pt>
                <c:pt idx="1849">
                  <c:v>16.600000000000001</c:v>
                </c:pt>
                <c:pt idx="1850">
                  <c:v>16.61</c:v>
                </c:pt>
                <c:pt idx="1851">
                  <c:v>16.62</c:v>
                </c:pt>
                <c:pt idx="1852">
                  <c:v>16.63</c:v>
                </c:pt>
                <c:pt idx="1853">
                  <c:v>16.64</c:v>
                </c:pt>
                <c:pt idx="1854">
                  <c:v>16.649999999999999</c:v>
                </c:pt>
                <c:pt idx="1855">
                  <c:v>16.66</c:v>
                </c:pt>
                <c:pt idx="1856">
                  <c:v>16.670000000000002</c:v>
                </c:pt>
                <c:pt idx="1857">
                  <c:v>16.68</c:v>
                </c:pt>
                <c:pt idx="1858">
                  <c:v>16.690000000000001</c:v>
                </c:pt>
                <c:pt idx="1859">
                  <c:v>16.7</c:v>
                </c:pt>
                <c:pt idx="1860">
                  <c:v>16.71</c:v>
                </c:pt>
                <c:pt idx="1861">
                  <c:v>16.72</c:v>
                </c:pt>
                <c:pt idx="1862">
                  <c:v>16.73</c:v>
                </c:pt>
                <c:pt idx="1863">
                  <c:v>16.739999999999998</c:v>
                </c:pt>
                <c:pt idx="1864">
                  <c:v>16.75</c:v>
                </c:pt>
                <c:pt idx="1865">
                  <c:v>16.760000000000002</c:v>
                </c:pt>
                <c:pt idx="1866">
                  <c:v>16.77</c:v>
                </c:pt>
                <c:pt idx="1867">
                  <c:v>16.78</c:v>
                </c:pt>
                <c:pt idx="1868">
                  <c:v>16.79</c:v>
                </c:pt>
                <c:pt idx="1869">
                  <c:v>16.8</c:v>
                </c:pt>
                <c:pt idx="1870">
                  <c:v>16.809999999999999</c:v>
                </c:pt>
                <c:pt idx="1871">
                  <c:v>16.82</c:v>
                </c:pt>
                <c:pt idx="1872">
                  <c:v>16.829999999999998</c:v>
                </c:pt>
                <c:pt idx="1873">
                  <c:v>16.84</c:v>
                </c:pt>
                <c:pt idx="1874">
                  <c:v>16.850000000000001</c:v>
                </c:pt>
                <c:pt idx="1875">
                  <c:v>16.86</c:v>
                </c:pt>
                <c:pt idx="1876">
                  <c:v>16.87</c:v>
                </c:pt>
                <c:pt idx="1877">
                  <c:v>16.88</c:v>
                </c:pt>
                <c:pt idx="1878">
                  <c:v>16.89</c:v>
                </c:pt>
                <c:pt idx="1879">
                  <c:v>16.899999999999999</c:v>
                </c:pt>
                <c:pt idx="1880">
                  <c:v>16.91</c:v>
                </c:pt>
                <c:pt idx="1881">
                  <c:v>16.920000000000002</c:v>
                </c:pt>
                <c:pt idx="1882">
                  <c:v>16.93</c:v>
                </c:pt>
                <c:pt idx="1883">
                  <c:v>16.940000000000001</c:v>
                </c:pt>
                <c:pt idx="1884">
                  <c:v>16.95</c:v>
                </c:pt>
                <c:pt idx="1885">
                  <c:v>16.96</c:v>
                </c:pt>
                <c:pt idx="1886">
                  <c:v>16.97</c:v>
                </c:pt>
                <c:pt idx="1887">
                  <c:v>16.98</c:v>
                </c:pt>
                <c:pt idx="1888">
                  <c:v>16.989999999999998</c:v>
                </c:pt>
                <c:pt idx="1889">
                  <c:v>17</c:v>
                </c:pt>
                <c:pt idx="1890">
                  <c:v>17.010000000000002</c:v>
                </c:pt>
                <c:pt idx="1891">
                  <c:v>17.02</c:v>
                </c:pt>
                <c:pt idx="1892">
                  <c:v>17.03</c:v>
                </c:pt>
                <c:pt idx="1893">
                  <c:v>17.04</c:v>
                </c:pt>
                <c:pt idx="1894">
                  <c:v>17.05</c:v>
                </c:pt>
                <c:pt idx="1895">
                  <c:v>17.059999999999999</c:v>
                </c:pt>
                <c:pt idx="1896">
                  <c:v>17.07</c:v>
                </c:pt>
                <c:pt idx="1897">
                  <c:v>17.07</c:v>
                </c:pt>
                <c:pt idx="1898">
                  <c:v>17.079999999999998</c:v>
                </c:pt>
                <c:pt idx="1899">
                  <c:v>17.09</c:v>
                </c:pt>
                <c:pt idx="1900">
                  <c:v>17.100000000000001</c:v>
                </c:pt>
                <c:pt idx="1901">
                  <c:v>17.11</c:v>
                </c:pt>
                <c:pt idx="1902">
                  <c:v>17.12</c:v>
                </c:pt>
                <c:pt idx="1903">
                  <c:v>17.13</c:v>
                </c:pt>
                <c:pt idx="1904">
                  <c:v>17.14</c:v>
                </c:pt>
                <c:pt idx="1905">
                  <c:v>17.149999999999999</c:v>
                </c:pt>
                <c:pt idx="1906">
                  <c:v>17.16</c:v>
                </c:pt>
                <c:pt idx="1907">
                  <c:v>17.170000000000002</c:v>
                </c:pt>
                <c:pt idx="1908">
                  <c:v>17.18</c:v>
                </c:pt>
                <c:pt idx="1909">
                  <c:v>17.190000000000001</c:v>
                </c:pt>
                <c:pt idx="1910">
                  <c:v>17.2</c:v>
                </c:pt>
                <c:pt idx="1911">
                  <c:v>17.21</c:v>
                </c:pt>
                <c:pt idx="1912">
                  <c:v>17.22</c:v>
                </c:pt>
                <c:pt idx="1913">
                  <c:v>17.23</c:v>
                </c:pt>
                <c:pt idx="1914">
                  <c:v>17.239999999999998</c:v>
                </c:pt>
                <c:pt idx="1915">
                  <c:v>17.25</c:v>
                </c:pt>
                <c:pt idx="1916">
                  <c:v>17.260000000000002</c:v>
                </c:pt>
                <c:pt idx="1917">
                  <c:v>17.27</c:v>
                </c:pt>
                <c:pt idx="1918">
                  <c:v>17.28</c:v>
                </c:pt>
                <c:pt idx="1919">
                  <c:v>17.29</c:v>
                </c:pt>
                <c:pt idx="1920">
                  <c:v>17.3</c:v>
                </c:pt>
                <c:pt idx="1921">
                  <c:v>17.309999999999999</c:v>
                </c:pt>
                <c:pt idx="1922">
                  <c:v>17.32</c:v>
                </c:pt>
                <c:pt idx="1923">
                  <c:v>17.329999999999998</c:v>
                </c:pt>
                <c:pt idx="1924">
                  <c:v>17.34</c:v>
                </c:pt>
                <c:pt idx="1925">
                  <c:v>17.350000000000001</c:v>
                </c:pt>
                <c:pt idx="1926">
                  <c:v>17.36</c:v>
                </c:pt>
                <c:pt idx="1927">
                  <c:v>17.37</c:v>
                </c:pt>
                <c:pt idx="1928">
                  <c:v>17.38</c:v>
                </c:pt>
                <c:pt idx="1929">
                  <c:v>17.39</c:v>
                </c:pt>
                <c:pt idx="1930">
                  <c:v>17.399999999999999</c:v>
                </c:pt>
                <c:pt idx="1931">
                  <c:v>17.41</c:v>
                </c:pt>
                <c:pt idx="1932">
                  <c:v>17.420000000000002</c:v>
                </c:pt>
                <c:pt idx="1933">
                  <c:v>17.43</c:v>
                </c:pt>
                <c:pt idx="1934">
                  <c:v>17.440000000000001</c:v>
                </c:pt>
                <c:pt idx="1935">
                  <c:v>17.45</c:v>
                </c:pt>
                <c:pt idx="1936">
                  <c:v>17.46</c:v>
                </c:pt>
                <c:pt idx="1937">
                  <c:v>17.47</c:v>
                </c:pt>
                <c:pt idx="1938">
                  <c:v>17.48</c:v>
                </c:pt>
                <c:pt idx="1939">
                  <c:v>17.489999999999998</c:v>
                </c:pt>
                <c:pt idx="1940">
                  <c:v>17.5</c:v>
                </c:pt>
                <c:pt idx="1941">
                  <c:v>17.510000000000002</c:v>
                </c:pt>
                <c:pt idx="1942">
                  <c:v>17.52</c:v>
                </c:pt>
                <c:pt idx="1943">
                  <c:v>17.53</c:v>
                </c:pt>
                <c:pt idx="1944">
                  <c:v>17.54</c:v>
                </c:pt>
                <c:pt idx="1945">
                  <c:v>17.54</c:v>
                </c:pt>
                <c:pt idx="1946">
                  <c:v>17.55</c:v>
                </c:pt>
                <c:pt idx="1947">
                  <c:v>17.559999999999999</c:v>
                </c:pt>
                <c:pt idx="1948">
                  <c:v>17.57</c:v>
                </c:pt>
                <c:pt idx="1949">
                  <c:v>17.579999999999998</c:v>
                </c:pt>
                <c:pt idx="1950">
                  <c:v>17.59</c:v>
                </c:pt>
                <c:pt idx="1951">
                  <c:v>17.600000000000001</c:v>
                </c:pt>
                <c:pt idx="1952">
                  <c:v>17.61</c:v>
                </c:pt>
                <c:pt idx="1953">
                  <c:v>17.62</c:v>
                </c:pt>
                <c:pt idx="1954">
                  <c:v>17.63</c:v>
                </c:pt>
                <c:pt idx="1955">
                  <c:v>17.64</c:v>
                </c:pt>
                <c:pt idx="1956">
                  <c:v>17.649999999999999</c:v>
                </c:pt>
                <c:pt idx="1957">
                  <c:v>17.66</c:v>
                </c:pt>
                <c:pt idx="1958">
                  <c:v>17.670000000000002</c:v>
                </c:pt>
                <c:pt idx="1959">
                  <c:v>17.68</c:v>
                </c:pt>
                <c:pt idx="1960">
                  <c:v>17.690000000000001</c:v>
                </c:pt>
                <c:pt idx="1961">
                  <c:v>17.7</c:v>
                </c:pt>
                <c:pt idx="1962">
                  <c:v>17.71</c:v>
                </c:pt>
                <c:pt idx="1963">
                  <c:v>17.72</c:v>
                </c:pt>
                <c:pt idx="1964">
                  <c:v>17.73</c:v>
                </c:pt>
                <c:pt idx="1965">
                  <c:v>17.739999999999998</c:v>
                </c:pt>
                <c:pt idx="1966">
                  <c:v>17.75</c:v>
                </c:pt>
                <c:pt idx="1967">
                  <c:v>17.760000000000002</c:v>
                </c:pt>
                <c:pt idx="1968">
                  <c:v>17.77</c:v>
                </c:pt>
                <c:pt idx="1969">
                  <c:v>17.78</c:v>
                </c:pt>
                <c:pt idx="1970">
                  <c:v>17.79</c:v>
                </c:pt>
                <c:pt idx="1971">
                  <c:v>17.8</c:v>
                </c:pt>
                <c:pt idx="1972">
                  <c:v>17.809999999999999</c:v>
                </c:pt>
                <c:pt idx="1973">
                  <c:v>17.82</c:v>
                </c:pt>
                <c:pt idx="1974">
                  <c:v>17.829999999999998</c:v>
                </c:pt>
                <c:pt idx="1975">
                  <c:v>17.84</c:v>
                </c:pt>
                <c:pt idx="1976">
                  <c:v>17.850000000000001</c:v>
                </c:pt>
                <c:pt idx="1977">
                  <c:v>17.86</c:v>
                </c:pt>
                <c:pt idx="1978">
                  <c:v>17.87</c:v>
                </c:pt>
                <c:pt idx="1979">
                  <c:v>17.88</c:v>
                </c:pt>
                <c:pt idx="1980">
                  <c:v>17.89</c:v>
                </c:pt>
                <c:pt idx="1981">
                  <c:v>17.899999999999999</c:v>
                </c:pt>
                <c:pt idx="1982">
                  <c:v>17.91</c:v>
                </c:pt>
                <c:pt idx="1983">
                  <c:v>17.920000000000002</c:v>
                </c:pt>
                <c:pt idx="1984">
                  <c:v>17.93</c:v>
                </c:pt>
                <c:pt idx="1985">
                  <c:v>17.940000000000001</c:v>
                </c:pt>
                <c:pt idx="1986">
                  <c:v>17.95</c:v>
                </c:pt>
                <c:pt idx="1987">
                  <c:v>17.96</c:v>
                </c:pt>
                <c:pt idx="1988">
                  <c:v>17.97</c:v>
                </c:pt>
                <c:pt idx="1989">
                  <c:v>17.98</c:v>
                </c:pt>
                <c:pt idx="1990">
                  <c:v>17.989999999999998</c:v>
                </c:pt>
                <c:pt idx="1991">
                  <c:v>17.989999999999998</c:v>
                </c:pt>
                <c:pt idx="1992">
                  <c:v>18</c:v>
                </c:pt>
                <c:pt idx="1993">
                  <c:v>18.010000000000002</c:v>
                </c:pt>
                <c:pt idx="1994">
                  <c:v>18.02</c:v>
                </c:pt>
                <c:pt idx="1995">
                  <c:v>18.03</c:v>
                </c:pt>
                <c:pt idx="1996">
                  <c:v>18.04</c:v>
                </c:pt>
                <c:pt idx="1997">
                  <c:v>18.05</c:v>
                </c:pt>
                <c:pt idx="1998">
                  <c:v>18.059999999999999</c:v>
                </c:pt>
                <c:pt idx="1999">
                  <c:v>18.07</c:v>
                </c:pt>
                <c:pt idx="2000">
                  <c:v>18.079999999999998</c:v>
                </c:pt>
                <c:pt idx="2001">
                  <c:v>18.09</c:v>
                </c:pt>
                <c:pt idx="2002">
                  <c:v>18.100000000000001</c:v>
                </c:pt>
                <c:pt idx="2003">
                  <c:v>18.11</c:v>
                </c:pt>
                <c:pt idx="2004">
                  <c:v>18.12</c:v>
                </c:pt>
                <c:pt idx="2005">
                  <c:v>18.13</c:v>
                </c:pt>
                <c:pt idx="2006">
                  <c:v>18.14</c:v>
                </c:pt>
                <c:pt idx="2007">
                  <c:v>18.149999999999999</c:v>
                </c:pt>
                <c:pt idx="2008">
                  <c:v>18.16</c:v>
                </c:pt>
                <c:pt idx="2009">
                  <c:v>18.170000000000002</c:v>
                </c:pt>
                <c:pt idx="2010">
                  <c:v>18.18</c:v>
                </c:pt>
                <c:pt idx="2011">
                  <c:v>18.190000000000001</c:v>
                </c:pt>
                <c:pt idx="2012">
                  <c:v>18.2</c:v>
                </c:pt>
                <c:pt idx="2013">
                  <c:v>18.21</c:v>
                </c:pt>
                <c:pt idx="2014">
                  <c:v>18.22</c:v>
                </c:pt>
                <c:pt idx="2015">
                  <c:v>18.23</c:v>
                </c:pt>
                <c:pt idx="2016">
                  <c:v>18.239999999999998</c:v>
                </c:pt>
                <c:pt idx="2017">
                  <c:v>18.25</c:v>
                </c:pt>
                <c:pt idx="2018">
                  <c:v>18.260000000000002</c:v>
                </c:pt>
                <c:pt idx="2019">
                  <c:v>18.27</c:v>
                </c:pt>
                <c:pt idx="2020">
                  <c:v>18.28</c:v>
                </c:pt>
                <c:pt idx="2021">
                  <c:v>18.29</c:v>
                </c:pt>
                <c:pt idx="2022">
                  <c:v>18.3</c:v>
                </c:pt>
                <c:pt idx="2023">
                  <c:v>18.309999999999999</c:v>
                </c:pt>
                <c:pt idx="2024">
                  <c:v>18.32</c:v>
                </c:pt>
                <c:pt idx="2025">
                  <c:v>18.329999999999998</c:v>
                </c:pt>
                <c:pt idx="2026">
                  <c:v>18.34</c:v>
                </c:pt>
                <c:pt idx="2027">
                  <c:v>18.350000000000001</c:v>
                </c:pt>
                <c:pt idx="2028">
                  <c:v>18.36</c:v>
                </c:pt>
                <c:pt idx="2029">
                  <c:v>18.37</c:v>
                </c:pt>
                <c:pt idx="2030">
                  <c:v>18.38</c:v>
                </c:pt>
                <c:pt idx="2031">
                  <c:v>18.39</c:v>
                </c:pt>
                <c:pt idx="2032">
                  <c:v>18.399999999999999</c:v>
                </c:pt>
                <c:pt idx="2033">
                  <c:v>18.41</c:v>
                </c:pt>
                <c:pt idx="2034">
                  <c:v>18.420000000000002</c:v>
                </c:pt>
                <c:pt idx="2035">
                  <c:v>18.43</c:v>
                </c:pt>
                <c:pt idx="2036">
                  <c:v>18.440000000000001</c:v>
                </c:pt>
                <c:pt idx="2037">
                  <c:v>18.45</c:v>
                </c:pt>
                <c:pt idx="2038">
                  <c:v>18.46</c:v>
                </c:pt>
                <c:pt idx="2039">
                  <c:v>18.47</c:v>
                </c:pt>
                <c:pt idx="2040">
                  <c:v>18.48</c:v>
                </c:pt>
                <c:pt idx="2041">
                  <c:v>18.48</c:v>
                </c:pt>
                <c:pt idx="2042">
                  <c:v>18.489999999999998</c:v>
                </c:pt>
                <c:pt idx="2043">
                  <c:v>18.5</c:v>
                </c:pt>
                <c:pt idx="2044">
                  <c:v>18.510000000000002</c:v>
                </c:pt>
                <c:pt idx="2045">
                  <c:v>18.52</c:v>
                </c:pt>
                <c:pt idx="2046">
                  <c:v>18.53</c:v>
                </c:pt>
                <c:pt idx="2047">
                  <c:v>18.54</c:v>
                </c:pt>
                <c:pt idx="2048">
                  <c:v>18.55</c:v>
                </c:pt>
                <c:pt idx="2049">
                  <c:v>18.559999999999999</c:v>
                </c:pt>
                <c:pt idx="2050">
                  <c:v>18.57</c:v>
                </c:pt>
                <c:pt idx="2051">
                  <c:v>18.579999999999998</c:v>
                </c:pt>
                <c:pt idx="2052">
                  <c:v>18.59</c:v>
                </c:pt>
                <c:pt idx="2053">
                  <c:v>18.600000000000001</c:v>
                </c:pt>
                <c:pt idx="2054">
                  <c:v>18.61</c:v>
                </c:pt>
                <c:pt idx="2055">
                  <c:v>18.62</c:v>
                </c:pt>
                <c:pt idx="2056">
                  <c:v>18.63</c:v>
                </c:pt>
                <c:pt idx="2057">
                  <c:v>18.64</c:v>
                </c:pt>
                <c:pt idx="2058">
                  <c:v>18.649999999999999</c:v>
                </c:pt>
                <c:pt idx="2059">
                  <c:v>18.66</c:v>
                </c:pt>
                <c:pt idx="2060">
                  <c:v>18.670000000000002</c:v>
                </c:pt>
                <c:pt idx="2061">
                  <c:v>18.68</c:v>
                </c:pt>
                <c:pt idx="2062">
                  <c:v>18.690000000000001</c:v>
                </c:pt>
                <c:pt idx="2063">
                  <c:v>18.7</c:v>
                </c:pt>
                <c:pt idx="2064">
                  <c:v>18.71</c:v>
                </c:pt>
                <c:pt idx="2065">
                  <c:v>18.72</c:v>
                </c:pt>
                <c:pt idx="2066">
                  <c:v>18.73</c:v>
                </c:pt>
                <c:pt idx="2067">
                  <c:v>18.739999999999998</c:v>
                </c:pt>
                <c:pt idx="2068">
                  <c:v>18.75</c:v>
                </c:pt>
                <c:pt idx="2069">
                  <c:v>18.760000000000002</c:v>
                </c:pt>
                <c:pt idx="2070">
                  <c:v>18.77</c:v>
                </c:pt>
                <c:pt idx="2071">
                  <c:v>18.78</c:v>
                </c:pt>
                <c:pt idx="2072">
                  <c:v>18.79</c:v>
                </c:pt>
                <c:pt idx="2073">
                  <c:v>18.8</c:v>
                </c:pt>
                <c:pt idx="2074">
                  <c:v>18.809999999999999</c:v>
                </c:pt>
                <c:pt idx="2075">
                  <c:v>18.82</c:v>
                </c:pt>
                <c:pt idx="2076">
                  <c:v>18.829999999999998</c:v>
                </c:pt>
                <c:pt idx="2077">
                  <c:v>18.84</c:v>
                </c:pt>
                <c:pt idx="2078">
                  <c:v>18.850000000000001</c:v>
                </c:pt>
                <c:pt idx="2079">
                  <c:v>18.86</c:v>
                </c:pt>
                <c:pt idx="2080">
                  <c:v>18.87</c:v>
                </c:pt>
                <c:pt idx="2081">
                  <c:v>18.87</c:v>
                </c:pt>
                <c:pt idx="2082">
                  <c:v>18.88</c:v>
                </c:pt>
                <c:pt idx="2083">
                  <c:v>18.89</c:v>
                </c:pt>
                <c:pt idx="2084">
                  <c:v>18.899999999999999</c:v>
                </c:pt>
                <c:pt idx="2085">
                  <c:v>18.91</c:v>
                </c:pt>
                <c:pt idx="2086">
                  <c:v>18.920000000000002</c:v>
                </c:pt>
                <c:pt idx="2087">
                  <c:v>18.93</c:v>
                </c:pt>
                <c:pt idx="2088">
                  <c:v>18.940000000000001</c:v>
                </c:pt>
                <c:pt idx="2089">
                  <c:v>18.95</c:v>
                </c:pt>
                <c:pt idx="2090">
                  <c:v>18.96</c:v>
                </c:pt>
                <c:pt idx="2091">
                  <c:v>18.97</c:v>
                </c:pt>
                <c:pt idx="2092">
                  <c:v>18.98</c:v>
                </c:pt>
                <c:pt idx="2093">
                  <c:v>18.989999999999998</c:v>
                </c:pt>
                <c:pt idx="2094">
                  <c:v>19</c:v>
                </c:pt>
                <c:pt idx="2095">
                  <c:v>19.010000000000002</c:v>
                </c:pt>
                <c:pt idx="2096">
                  <c:v>19.02</c:v>
                </c:pt>
                <c:pt idx="2097">
                  <c:v>19.03</c:v>
                </c:pt>
                <c:pt idx="2098">
                  <c:v>19.04</c:v>
                </c:pt>
                <c:pt idx="2099">
                  <c:v>19.05</c:v>
                </c:pt>
                <c:pt idx="2100">
                  <c:v>19.059999999999999</c:v>
                </c:pt>
                <c:pt idx="2101">
                  <c:v>19.07</c:v>
                </c:pt>
                <c:pt idx="2102">
                  <c:v>19.079999999999998</c:v>
                </c:pt>
                <c:pt idx="2103">
                  <c:v>19.09</c:v>
                </c:pt>
                <c:pt idx="2104">
                  <c:v>19.100000000000001</c:v>
                </c:pt>
                <c:pt idx="2105">
                  <c:v>19.11</c:v>
                </c:pt>
                <c:pt idx="2106">
                  <c:v>19.12</c:v>
                </c:pt>
                <c:pt idx="2107">
                  <c:v>19.13</c:v>
                </c:pt>
                <c:pt idx="2108">
                  <c:v>19.14</c:v>
                </c:pt>
                <c:pt idx="2109">
                  <c:v>19.149999999999999</c:v>
                </c:pt>
                <c:pt idx="2110">
                  <c:v>19.16</c:v>
                </c:pt>
                <c:pt idx="2111">
                  <c:v>19.16</c:v>
                </c:pt>
                <c:pt idx="2112">
                  <c:v>19.170000000000002</c:v>
                </c:pt>
                <c:pt idx="2113">
                  <c:v>19.18</c:v>
                </c:pt>
                <c:pt idx="2114">
                  <c:v>19.190000000000001</c:v>
                </c:pt>
                <c:pt idx="2115">
                  <c:v>19.2</c:v>
                </c:pt>
                <c:pt idx="2116">
                  <c:v>19.21</c:v>
                </c:pt>
                <c:pt idx="2117">
                  <c:v>19.22</c:v>
                </c:pt>
                <c:pt idx="2118">
                  <c:v>19.23</c:v>
                </c:pt>
                <c:pt idx="2119">
                  <c:v>19.239999999999998</c:v>
                </c:pt>
                <c:pt idx="2120">
                  <c:v>19.239999999999998</c:v>
                </c:pt>
                <c:pt idx="2121">
                  <c:v>19.25</c:v>
                </c:pt>
                <c:pt idx="2122">
                  <c:v>19.260000000000002</c:v>
                </c:pt>
                <c:pt idx="2123">
                  <c:v>19.27</c:v>
                </c:pt>
                <c:pt idx="2124">
                  <c:v>19.28</c:v>
                </c:pt>
                <c:pt idx="2125">
                  <c:v>19.29</c:v>
                </c:pt>
                <c:pt idx="2126">
                  <c:v>19.309999999999999</c:v>
                </c:pt>
                <c:pt idx="2127">
                  <c:v>19.32</c:v>
                </c:pt>
                <c:pt idx="2128">
                  <c:v>19.329999999999998</c:v>
                </c:pt>
                <c:pt idx="2129">
                  <c:v>19.34</c:v>
                </c:pt>
                <c:pt idx="2130">
                  <c:v>19.350000000000001</c:v>
                </c:pt>
                <c:pt idx="2131">
                  <c:v>19.36</c:v>
                </c:pt>
                <c:pt idx="2132">
                  <c:v>19.37</c:v>
                </c:pt>
                <c:pt idx="2133">
                  <c:v>19.38</c:v>
                </c:pt>
                <c:pt idx="2134">
                  <c:v>19.39</c:v>
                </c:pt>
                <c:pt idx="2135">
                  <c:v>19.399999999999999</c:v>
                </c:pt>
                <c:pt idx="2136">
                  <c:v>19.41</c:v>
                </c:pt>
                <c:pt idx="2137">
                  <c:v>19.420000000000002</c:v>
                </c:pt>
                <c:pt idx="2138">
                  <c:v>19.43</c:v>
                </c:pt>
                <c:pt idx="2139">
                  <c:v>19.440000000000001</c:v>
                </c:pt>
                <c:pt idx="2140">
                  <c:v>19.45</c:v>
                </c:pt>
                <c:pt idx="2141">
                  <c:v>19.46</c:v>
                </c:pt>
                <c:pt idx="2142">
                  <c:v>19.47</c:v>
                </c:pt>
                <c:pt idx="2143">
                  <c:v>19.48</c:v>
                </c:pt>
                <c:pt idx="2144">
                  <c:v>19.489999999999998</c:v>
                </c:pt>
                <c:pt idx="2145">
                  <c:v>19.5</c:v>
                </c:pt>
                <c:pt idx="2146">
                  <c:v>19.510000000000002</c:v>
                </c:pt>
                <c:pt idx="2147">
                  <c:v>19.52</c:v>
                </c:pt>
                <c:pt idx="2148">
                  <c:v>19.53</c:v>
                </c:pt>
                <c:pt idx="2149">
                  <c:v>19.54</c:v>
                </c:pt>
                <c:pt idx="2150">
                  <c:v>19.55</c:v>
                </c:pt>
                <c:pt idx="2151">
                  <c:v>19.559999999999999</c:v>
                </c:pt>
                <c:pt idx="2152">
                  <c:v>19.57</c:v>
                </c:pt>
                <c:pt idx="2153">
                  <c:v>19.579999999999998</c:v>
                </c:pt>
                <c:pt idx="2154">
                  <c:v>19.59</c:v>
                </c:pt>
                <c:pt idx="2155">
                  <c:v>19.600000000000001</c:v>
                </c:pt>
                <c:pt idx="2156">
                  <c:v>19.61</c:v>
                </c:pt>
                <c:pt idx="2157">
                  <c:v>19.62</c:v>
                </c:pt>
                <c:pt idx="2158">
                  <c:v>19.63</c:v>
                </c:pt>
                <c:pt idx="2159">
                  <c:v>19.64</c:v>
                </c:pt>
                <c:pt idx="2160">
                  <c:v>19.64</c:v>
                </c:pt>
                <c:pt idx="2161">
                  <c:v>19.649999999999999</c:v>
                </c:pt>
                <c:pt idx="2162">
                  <c:v>19.66</c:v>
                </c:pt>
                <c:pt idx="2163">
                  <c:v>19.670000000000002</c:v>
                </c:pt>
                <c:pt idx="2164">
                  <c:v>19.68</c:v>
                </c:pt>
                <c:pt idx="2165">
                  <c:v>19.690000000000001</c:v>
                </c:pt>
                <c:pt idx="2166">
                  <c:v>19.7</c:v>
                </c:pt>
                <c:pt idx="2167">
                  <c:v>19.71</c:v>
                </c:pt>
                <c:pt idx="2168">
                  <c:v>19.72</c:v>
                </c:pt>
                <c:pt idx="2169">
                  <c:v>19.73</c:v>
                </c:pt>
                <c:pt idx="2170">
                  <c:v>19.75</c:v>
                </c:pt>
                <c:pt idx="2171">
                  <c:v>19.760000000000002</c:v>
                </c:pt>
                <c:pt idx="2172">
                  <c:v>19.77</c:v>
                </c:pt>
                <c:pt idx="2173">
                  <c:v>19.78</c:v>
                </c:pt>
                <c:pt idx="2174">
                  <c:v>19.79</c:v>
                </c:pt>
                <c:pt idx="2175">
                  <c:v>19.8</c:v>
                </c:pt>
                <c:pt idx="2176">
                  <c:v>19.809999999999999</c:v>
                </c:pt>
                <c:pt idx="2177">
                  <c:v>19.82</c:v>
                </c:pt>
                <c:pt idx="2178">
                  <c:v>19.82</c:v>
                </c:pt>
                <c:pt idx="2179">
                  <c:v>19.829999999999998</c:v>
                </c:pt>
                <c:pt idx="2180">
                  <c:v>19.84</c:v>
                </c:pt>
                <c:pt idx="2181">
                  <c:v>19.850000000000001</c:v>
                </c:pt>
                <c:pt idx="2182">
                  <c:v>19.86</c:v>
                </c:pt>
                <c:pt idx="2183">
                  <c:v>19.87</c:v>
                </c:pt>
                <c:pt idx="2184">
                  <c:v>19.88</c:v>
                </c:pt>
                <c:pt idx="2185">
                  <c:v>19.89</c:v>
                </c:pt>
                <c:pt idx="2186">
                  <c:v>19.899999999999999</c:v>
                </c:pt>
                <c:pt idx="2187">
                  <c:v>19.91</c:v>
                </c:pt>
                <c:pt idx="2188">
                  <c:v>19.91</c:v>
                </c:pt>
                <c:pt idx="2189">
                  <c:v>19.920000000000002</c:v>
                </c:pt>
                <c:pt idx="2190">
                  <c:v>19.93</c:v>
                </c:pt>
                <c:pt idx="2191">
                  <c:v>19.940000000000001</c:v>
                </c:pt>
                <c:pt idx="2192">
                  <c:v>19.95</c:v>
                </c:pt>
                <c:pt idx="2193">
                  <c:v>19.96</c:v>
                </c:pt>
                <c:pt idx="2194">
                  <c:v>19.97</c:v>
                </c:pt>
                <c:pt idx="2195">
                  <c:v>19.98</c:v>
                </c:pt>
                <c:pt idx="2196">
                  <c:v>19.989999999999998</c:v>
                </c:pt>
                <c:pt idx="2197">
                  <c:v>20.010000000000002</c:v>
                </c:pt>
                <c:pt idx="2198">
                  <c:v>20.02</c:v>
                </c:pt>
                <c:pt idx="2199">
                  <c:v>20.03</c:v>
                </c:pt>
                <c:pt idx="2200">
                  <c:v>20.04</c:v>
                </c:pt>
                <c:pt idx="2201">
                  <c:v>20.05</c:v>
                </c:pt>
                <c:pt idx="2202">
                  <c:v>20.059999999999999</c:v>
                </c:pt>
                <c:pt idx="2203">
                  <c:v>20.07</c:v>
                </c:pt>
                <c:pt idx="2204">
                  <c:v>20.079999999999998</c:v>
                </c:pt>
                <c:pt idx="2205">
                  <c:v>20.09</c:v>
                </c:pt>
                <c:pt idx="2206">
                  <c:v>20.100000000000001</c:v>
                </c:pt>
                <c:pt idx="2207">
                  <c:v>20.11</c:v>
                </c:pt>
                <c:pt idx="2208">
                  <c:v>20.12</c:v>
                </c:pt>
                <c:pt idx="2209">
                  <c:v>20.13</c:v>
                </c:pt>
                <c:pt idx="2210">
                  <c:v>20.13</c:v>
                </c:pt>
                <c:pt idx="2211">
                  <c:v>20.14</c:v>
                </c:pt>
                <c:pt idx="2212">
                  <c:v>20.149999999999999</c:v>
                </c:pt>
                <c:pt idx="2213">
                  <c:v>20.16</c:v>
                </c:pt>
                <c:pt idx="2214">
                  <c:v>20.170000000000002</c:v>
                </c:pt>
                <c:pt idx="2215">
                  <c:v>20.18</c:v>
                </c:pt>
                <c:pt idx="2216">
                  <c:v>20.190000000000001</c:v>
                </c:pt>
                <c:pt idx="2217">
                  <c:v>20.2</c:v>
                </c:pt>
                <c:pt idx="2218">
                  <c:v>20.21</c:v>
                </c:pt>
                <c:pt idx="2219">
                  <c:v>20.22</c:v>
                </c:pt>
                <c:pt idx="2220">
                  <c:v>20.23</c:v>
                </c:pt>
                <c:pt idx="2221">
                  <c:v>20.239999999999998</c:v>
                </c:pt>
                <c:pt idx="2222">
                  <c:v>20.25</c:v>
                </c:pt>
                <c:pt idx="2223">
                  <c:v>20.260000000000002</c:v>
                </c:pt>
                <c:pt idx="2224">
                  <c:v>20.27</c:v>
                </c:pt>
                <c:pt idx="2225">
                  <c:v>20.28</c:v>
                </c:pt>
                <c:pt idx="2226">
                  <c:v>20.29</c:v>
                </c:pt>
                <c:pt idx="2227">
                  <c:v>20.3</c:v>
                </c:pt>
                <c:pt idx="2228">
                  <c:v>20.309999999999999</c:v>
                </c:pt>
                <c:pt idx="2229">
                  <c:v>20.32</c:v>
                </c:pt>
                <c:pt idx="2230">
                  <c:v>20.329999999999998</c:v>
                </c:pt>
                <c:pt idx="2231">
                  <c:v>20.34</c:v>
                </c:pt>
                <c:pt idx="2232">
                  <c:v>20.350000000000001</c:v>
                </c:pt>
                <c:pt idx="2233">
                  <c:v>20.36</c:v>
                </c:pt>
                <c:pt idx="2234">
                  <c:v>20.37</c:v>
                </c:pt>
                <c:pt idx="2235">
                  <c:v>20.38</c:v>
                </c:pt>
                <c:pt idx="2236">
                  <c:v>20.39</c:v>
                </c:pt>
                <c:pt idx="2237">
                  <c:v>20.399999999999999</c:v>
                </c:pt>
                <c:pt idx="2238">
                  <c:v>20.41</c:v>
                </c:pt>
                <c:pt idx="2239">
                  <c:v>20.420000000000002</c:v>
                </c:pt>
                <c:pt idx="2240">
                  <c:v>20.43</c:v>
                </c:pt>
                <c:pt idx="2241">
                  <c:v>20.440000000000001</c:v>
                </c:pt>
                <c:pt idx="2242">
                  <c:v>20.45</c:v>
                </c:pt>
                <c:pt idx="2243">
                  <c:v>20.46</c:v>
                </c:pt>
                <c:pt idx="2244">
                  <c:v>20.46</c:v>
                </c:pt>
                <c:pt idx="2245">
                  <c:v>20.47</c:v>
                </c:pt>
                <c:pt idx="2246">
                  <c:v>20.48</c:v>
                </c:pt>
                <c:pt idx="2247">
                  <c:v>20.49</c:v>
                </c:pt>
                <c:pt idx="2248">
                  <c:v>20.5</c:v>
                </c:pt>
                <c:pt idx="2249">
                  <c:v>20.51</c:v>
                </c:pt>
                <c:pt idx="2250">
                  <c:v>20.52</c:v>
                </c:pt>
                <c:pt idx="2251">
                  <c:v>20.53</c:v>
                </c:pt>
                <c:pt idx="2252">
                  <c:v>20.54</c:v>
                </c:pt>
                <c:pt idx="2253">
                  <c:v>20.55</c:v>
                </c:pt>
                <c:pt idx="2254">
                  <c:v>20.56</c:v>
                </c:pt>
                <c:pt idx="2255">
                  <c:v>20.57</c:v>
                </c:pt>
                <c:pt idx="2256">
                  <c:v>20.58</c:v>
                </c:pt>
                <c:pt idx="2257">
                  <c:v>20.59</c:v>
                </c:pt>
                <c:pt idx="2258">
                  <c:v>20.6</c:v>
                </c:pt>
                <c:pt idx="2259">
                  <c:v>20.61</c:v>
                </c:pt>
                <c:pt idx="2260">
                  <c:v>20.62</c:v>
                </c:pt>
                <c:pt idx="2261">
                  <c:v>20.63</c:v>
                </c:pt>
                <c:pt idx="2262">
                  <c:v>20.64</c:v>
                </c:pt>
                <c:pt idx="2263">
                  <c:v>20.65</c:v>
                </c:pt>
                <c:pt idx="2264">
                  <c:v>20.66</c:v>
                </c:pt>
                <c:pt idx="2265">
                  <c:v>20.67</c:v>
                </c:pt>
                <c:pt idx="2266">
                  <c:v>20.68</c:v>
                </c:pt>
                <c:pt idx="2267">
                  <c:v>20.69</c:v>
                </c:pt>
                <c:pt idx="2268">
                  <c:v>20.7</c:v>
                </c:pt>
                <c:pt idx="2269">
                  <c:v>20.71</c:v>
                </c:pt>
                <c:pt idx="2270">
                  <c:v>20.72</c:v>
                </c:pt>
                <c:pt idx="2271">
                  <c:v>20.73</c:v>
                </c:pt>
                <c:pt idx="2272">
                  <c:v>20.74</c:v>
                </c:pt>
                <c:pt idx="2273">
                  <c:v>20.75</c:v>
                </c:pt>
                <c:pt idx="2274">
                  <c:v>20.76</c:v>
                </c:pt>
                <c:pt idx="2275">
                  <c:v>20.77</c:v>
                </c:pt>
                <c:pt idx="2276">
                  <c:v>20.78</c:v>
                </c:pt>
                <c:pt idx="2277">
                  <c:v>20.79</c:v>
                </c:pt>
                <c:pt idx="2278">
                  <c:v>20.8</c:v>
                </c:pt>
                <c:pt idx="2279">
                  <c:v>20.81</c:v>
                </c:pt>
                <c:pt idx="2280">
                  <c:v>20.82</c:v>
                </c:pt>
                <c:pt idx="2281">
                  <c:v>20.83</c:v>
                </c:pt>
                <c:pt idx="2282">
                  <c:v>20.84</c:v>
                </c:pt>
                <c:pt idx="2283">
                  <c:v>20.85</c:v>
                </c:pt>
                <c:pt idx="2284">
                  <c:v>20.86</c:v>
                </c:pt>
                <c:pt idx="2285">
                  <c:v>20.87</c:v>
                </c:pt>
                <c:pt idx="2286">
                  <c:v>20.88</c:v>
                </c:pt>
                <c:pt idx="2287">
                  <c:v>20.88</c:v>
                </c:pt>
                <c:pt idx="2288">
                  <c:v>20.89</c:v>
                </c:pt>
                <c:pt idx="2289">
                  <c:v>20.9</c:v>
                </c:pt>
                <c:pt idx="2290">
                  <c:v>20.91</c:v>
                </c:pt>
                <c:pt idx="2291">
                  <c:v>20.92</c:v>
                </c:pt>
                <c:pt idx="2292">
                  <c:v>20.93</c:v>
                </c:pt>
                <c:pt idx="2293">
                  <c:v>20.94</c:v>
                </c:pt>
                <c:pt idx="2294">
                  <c:v>20.95</c:v>
                </c:pt>
                <c:pt idx="2295">
                  <c:v>20.96</c:v>
                </c:pt>
                <c:pt idx="2296">
                  <c:v>20.97</c:v>
                </c:pt>
                <c:pt idx="2297">
                  <c:v>20.98</c:v>
                </c:pt>
                <c:pt idx="2298">
                  <c:v>20.99</c:v>
                </c:pt>
                <c:pt idx="2299">
                  <c:v>21</c:v>
                </c:pt>
                <c:pt idx="2300">
                  <c:v>21.01</c:v>
                </c:pt>
                <c:pt idx="2301">
                  <c:v>21.02</c:v>
                </c:pt>
                <c:pt idx="2302">
                  <c:v>21.03</c:v>
                </c:pt>
                <c:pt idx="2303">
                  <c:v>21.04</c:v>
                </c:pt>
                <c:pt idx="2304">
                  <c:v>21.05</c:v>
                </c:pt>
                <c:pt idx="2305">
                  <c:v>21.06</c:v>
                </c:pt>
                <c:pt idx="2306">
                  <c:v>21.07</c:v>
                </c:pt>
                <c:pt idx="2307">
                  <c:v>21.08</c:v>
                </c:pt>
                <c:pt idx="2308">
                  <c:v>21.09</c:v>
                </c:pt>
                <c:pt idx="2309">
                  <c:v>21.1</c:v>
                </c:pt>
                <c:pt idx="2310">
                  <c:v>21.11</c:v>
                </c:pt>
                <c:pt idx="2311">
                  <c:v>21.12</c:v>
                </c:pt>
                <c:pt idx="2312">
                  <c:v>21.13</c:v>
                </c:pt>
                <c:pt idx="2313">
                  <c:v>21.14</c:v>
                </c:pt>
                <c:pt idx="2314">
                  <c:v>21.15</c:v>
                </c:pt>
                <c:pt idx="2315">
                  <c:v>21.16</c:v>
                </c:pt>
                <c:pt idx="2316">
                  <c:v>21.17</c:v>
                </c:pt>
                <c:pt idx="2317">
                  <c:v>21.18</c:v>
                </c:pt>
                <c:pt idx="2318">
                  <c:v>21.19</c:v>
                </c:pt>
                <c:pt idx="2319">
                  <c:v>21.2</c:v>
                </c:pt>
                <c:pt idx="2320">
                  <c:v>21.2</c:v>
                </c:pt>
                <c:pt idx="2321">
                  <c:v>21.21</c:v>
                </c:pt>
                <c:pt idx="2322">
                  <c:v>21.22</c:v>
                </c:pt>
                <c:pt idx="2323">
                  <c:v>21.23</c:v>
                </c:pt>
                <c:pt idx="2324">
                  <c:v>21.24</c:v>
                </c:pt>
                <c:pt idx="2325">
                  <c:v>21.25</c:v>
                </c:pt>
                <c:pt idx="2326">
                  <c:v>21.26</c:v>
                </c:pt>
                <c:pt idx="2327">
                  <c:v>21.27</c:v>
                </c:pt>
                <c:pt idx="2328">
                  <c:v>21.28</c:v>
                </c:pt>
                <c:pt idx="2329">
                  <c:v>21.29</c:v>
                </c:pt>
                <c:pt idx="2330">
                  <c:v>21.3</c:v>
                </c:pt>
                <c:pt idx="2331">
                  <c:v>21.31</c:v>
                </c:pt>
                <c:pt idx="2332">
                  <c:v>21.32</c:v>
                </c:pt>
                <c:pt idx="2333">
                  <c:v>21.33</c:v>
                </c:pt>
                <c:pt idx="2334">
                  <c:v>21.34</c:v>
                </c:pt>
                <c:pt idx="2335">
                  <c:v>21.35</c:v>
                </c:pt>
                <c:pt idx="2336">
                  <c:v>21.36</c:v>
                </c:pt>
                <c:pt idx="2337">
                  <c:v>21.37</c:v>
                </c:pt>
                <c:pt idx="2338">
                  <c:v>21.38</c:v>
                </c:pt>
                <c:pt idx="2339">
                  <c:v>21.39</c:v>
                </c:pt>
                <c:pt idx="2340">
                  <c:v>21.4</c:v>
                </c:pt>
                <c:pt idx="2341">
                  <c:v>21.41</c:v>
                </c:pt>
                <c:pt idx="2342">
                  <c:v>21.42</c:v>
                </c:pt>
                <c:pt idx="2343">
                  <c:v>21.43</c:v>
                </c:pt>
                <c:pt idx="2344">
                  <c:v>21.44</c:v>
                </c:pt>
                <c:pt idx="2345">
                  <c:v>21.45</c:v>
                </c:pt>
                <c:pt idx="2346">
                  <c:v>21.46</c:v>
                </c:pt>
                <c:pt idx="2347">
                  <c:v>21.47</c:v>
                </c:pt>
                <c:pt idx="2348">
                  <c:v>21.48</c:v>
                </c:pt>
                <c:pt idx="2349">
                  <c:v>21.49</c:v>
                </c:pt>
                <c:pt idx="2350">
                  <c:v>21.5</c:v>
                </c:pt>
                <c:pt idx="2351">
                  <c:v>21.51</c:v>
                </c:pt>
                <c:pt idx="2352">
                  <c:v>21.52</c:v>
                </c:pt>
                <c:pt idx="2353">
                  <c:v>21.53</c:v>
                </c:pt>
                <c:pt idx="2354">
                  <c:v>21.54</c:v>
                </c:pt>
                <c:pt idx="2355">
                  <c:v>21.55</c:v>
                </c:pt>
                <c:pt idx="2356">
                  <c:v>21.56</c:v>
                </c:pt>
                <c:pt idx="2357">
                  <c:v>21.57</c:v>
                </c:pt>
                <c:pt idx="2358">
                  <c:v>21.58</c:v>
                </c:pt>
                <c:pt idx="2359">
                  <c:v>21.59</c:v>
                </c:pt>
                <c:pt idx="2360">
                  <c:v>21.6</c:v>
                </c:pt>
                <c:pt idx="2361">
                  <c:v>21.61</c:v>
                </c:pt>
                <c:pt idx="2362">
                  <c:v>21.62</c:v>
                </c:pt>
                <c:pt idx="2363">
                  <c:v>21.63</c:v>
                </c:pt>
                <c:pt idx="2364">
                  <c:v>21.64</c:v>
                </c:pt>
                <c:pt idx="2365">
                  <c:v>21.64</c:v>
                </c:pt>
                <c:pt idx="2366">
                  <c:v>21.65</c:v>
                </c:pt>
                <c:pt idx="2367">
                  <c:v>21.66</c:v>
                </c:pt>
                <c:pt idx="2368">
                  <c:v>21.67</c:v>
                </c:pt>
                <c:pt idx="2369">
                  <c:v>21.68</c:v>
                </c:pt>
                <c:pt idx="2370">
                  <c:v>21.69</c:v>
                </c:pt>
                <c:pt idx="2371">
                  <c:v>21.7</c:v>
                </c:pt>
                <c:pt idx="2372">
                  <c:v>21.71</c:v>
                </c:pt>
                <c:pt idx="2373">
                  <c:v>21.72</c:v>
                </c:pt>
                <c:pt idx="2374">
                  <c:v>21.73</c:v>
                </c:pt>
                <c:pt idx="2375">
                  <c:v>21.74</c:v>
                </c:pt>
                <c:pt idx="2376">
                  <c:v>21.75</c:v>
                </c:pt>
                <c:pt idx="2377">
                  <c:v>21.76</c:v>
                </c:pt>
                <c:pt idx="2378">
                  <c:v>21.77</c:v>
                </c:pt>
                <c:pt idx="2379">
                  <c:v>21.78</c:v>
                </c:pt>
                <c:pt idx="2380">
                  <c:v>21.79</c:v>
                </c:pt>
                <c:pt idx="2381">
                  <c:v>21.8</c:v>
                </c:pt>
                <c:pt idx="2382">
                  <c:v>21.81</c:v>
                </c:pt>
                <c:pt idx="2383">
                  <c:v>21.82</c:v>
                </c:pt>
                <c:pt idx="2384">
                  <c:v>21.83</c:v>
                </c:pt>
                <c:pt idx="2385">
                  <c:v>21.84</c:v>
                </c:pt>
                <c:pt idx="2386">
                  <c:v>21.85</c:v>
                </c:pt>
                <c:pt idx="2387">
                  <c:v>21.86</c:v>
                </c:pt>
                <c:pt idx="2388">
                  <c:v>21.87</c:v>
                </c:pt>
                <c:pt idx="2389">
                  <c:v>21.88</c:v>
                </c:pt>
                <c:pt idx="2390">
                  <c:v>21.89</c:v>
                </c:pt>
                <c:pt idx="2391">
                  <c:v>21.9</c:v>
                </c:pt>
                <c:pt idx="2392">
                  <c:v>21.91</c:v>
                </c:pt>
                <c:pt idx="2393">
                  <c:v>21.92</c:v>
                </c:pt>
                <c:pt idx="2394">
                  <c:v>21.93</c:v>
                </c:pt>
                <c:pt idx="2395">
                  <c:v>21.94</c:v>
                </c:pt>
                <c:pt idx="2396">
                  <c:v>21.95</c:v>
                </c:pt>
                <c:pt idx="2397">
                  <c:v>21.96</c:v>
                </c:pt>
                <c:pt idx="2398">
                  <c:v>21.97</c:v>
                </c:pt>
                <c:pt idx="2399">
                  <c:v>21.98</c:v>
                </c:pt>
                <c:pt idx="2400">
                  <c:v>21.99</c:v>
                </c:pt>
                <c:pt idx="2401">
                  <c:v>22</c:v>
                </c:pt>
                <c:pt idx="2402">
                  <c:v>22.01</c:v>
                </c:pt>
                <c:pt idx="2403">
                  <c:v>22.02</c:v>
                </c:pt>
                <c:pt idx="2404">
                  <c:v>22.03</c:v>
                </c:pt>
                <c:pt idx="2405">
                  <c:v>22.04</c:v>
                </c:pt>
                <c:pt idx="2406">
                  <c:v>22.05</c:v>
                </c:pt>
                <c:pt idx="2407">
                  <c:v>22.06</c:v>
                </c:pt>
                <c:pt idx="2408">
                  <c:v>22.07</c:v>
                </c:pt>
                <c:pt idx="2409">
                  <c:v>22.08</c:v>
                </c:pt>
                <c:pt idx="2410">
                  <c:v>22.09</c:v>
                </c:pt>
                <c:pt idx="2411">
                  <c:v>22.1</c:v>
                </c:pt>
                <c:pt idx="2412">
                  <c:v>22.11</c:v>
                </c:pt>
                <c:pt idx="2413">
                  <c:v>22.12</c:v>
                </c:pt>
                <c:pt idx="2414">
                  <c:v>22.13</c:v>
                </c:pt>
                <c:pt idx="2415">
                  <c:v>22.14</c:v>
                </c:pt>
                <c:pt idx="2416">
                  <c:v>22.15</c:v>
                </c:pt>
                <c:pt idx="2417">
                  <c:v>22.16</c:v>
                </c:pt>
                <c:pt idx="2418">
                  <c:v>22.16</c:v>
                </c:pt>
                <c:pt idx="2419">
                  <c:v>22.17</c:v>
                </c:pt>
                <c:pt idx="2420">
                  <c:v>22.18</c:v>
                </c:pt>
                <c:pt idx="2421">
                  <c:v>22.19</c:v>
                </c:pt>
                <c:pt idx="2422">
                  <c:v>22.2</c:v>
                </c:pt>
                <c:pt idx="2423">
                  <c:v>22.21</c:v>
                </c:pt>
                <c:pt idx="2424">
                  <c:v>22.22</c:v>
                </c:pt>
                <c:pt idx="2425">
                  <c:v>22.23</c:v>
                </c:pt>
                <c:pt idx="2426">
                  <c:v>22.23</c:v>
                </c:pt>
                <c:pt idx="2427">
                  <c:v>22.24</c:v>
                </c:pt>
                <c:pt idx="2428">
                  <c:v>22.25</c:v>
                </c:pt>
                <c:pt idx="2429">
                  <c:v>22.26</c:v>
                </c:pt>
                <c:pt idx="2430">
                  <c:v>22.27</c:v>
                </c:pt>
                <c:pt idx="2431">
                  <c:v>22.28</c:v>
                </c:pt>
                <c:pt idx="2432">
                  <c:v>22.29</c:v>
                </c:pt>
                <c:pt idx="2433">
                  <c:v>22.3</c:v>
                </c:pt>
                <c:pt idx="2434">
                  <c:v>22.31</c:v>
                </c:pt>
                <c:pt idx="2435">
                  <c:v>22.32</c:v>
                </c:pt>
                <c:pt idx="2436">
                  <c:v>22.33</c:v>
                </c:pt>
                <c:pt idx="2437">
                  <c:v>22.34</c:v>
                </c:pt>
                <c:pt idx="2438">
                  <c:v>22.35</c:v>
                </c:pt>
                <c:pt idx="2439">
                  <c:v>22.36</c:v>
                </c:pt>
                <c:pt idx="2440">
                  <c:v>22.37</c:v>
                </c:pt>
                <c:pt idx="2441">
                  <c:v>22.39</c:v>
                </c:pt>
                <c:pt idx="2442">
                  <c:v>22.4</c:v>
                </c:pt>
                <c:pt idx="2443">
                  <c:v>22.41</c:v>
                </c:pt>
                <c:pt idx="2444">
                  <c:v>22.42</c:v>
                </c:pt>
                <c:pt idx="2445">
                  <c:v>22.43</c:v>
                </c:pt>
                <c:pt idx="2446">
                  <c:v>22.44</c:v>
                </c:pt>
                <c:pt idx="2447">
                  <c:v>22.45</c:v>
                </c:pt>
                <c:pt idx="2448">
                  <c:v>22.46</c:v>
                </c:pt>
                <c:pt idx="2449">
                  <c:v>22.47</c:v>
                </c:pt>
                <c:pt idx="2450">
                  <c:v>22.48</c:v>
                </c:pt>
                <c:pt idx="2451">
                  <c:v>22.49</c:v>
                </c:pt>
                <c:pt idx="2452">
                  <c:v>22.5</c:v>
                </c:pt>
                <c:pt idx="2453">
                  <c:v>22.51</c:v>
                </c:pt>
                <c:pt idx="2454">
                  <c:v>22.52</c:v>
                </c:pt>
                <c:pt idx="2455">
                  <c:v>22.53</c:v>
                </c:pt>
                <c:pt idx="2456">
                  <c:v>22.54</c:v>
                </c:pt>
                <c:pt idx="2457">
                  <c:v>22.55</c:v>
                </c:pt>
                <c:pt idx="2458">
                  <c:v>22.56</c:v>
                </c:pt>
                <c:pt idx="2459">
                  <c:v>22.57</c:v>
                </c:pt>
                <c:pt idx="2460">
                  <c:v>22.58</c:v>
                </c:pt>
                <c:pt idx="2461">
                  <c:v>22.59</c:v>
                </c:pt>
                <c:pt idx="2462">
                  <c:v>22.6</c:v>
                </c:pt>
                <c:pt idx="2463">
                  <c:v>22.61</c:v>
                </c:pt>
                <c:pt idx="2464">
                  <c:v>22.62</c:v>
                </c:pt>
                <c:pt idx="2465">
                  <c:v>22.63</c:v>
                </c:pt>
                <c:pt idx="2466">
                  <c:v>22.64</c:v>
                </c:pt>
                <c:pt idx="2467">
                  <c:v>22.65</c:v>
                </c:pt>
                <c:pt idx="2468">
                  <c:v>22.66</c:v>
                </c:pt>
                <c:pt idx="2469">
                  <c:v>22.67</c:v>
                </c:pt>
                <c:pt idx="2470">
                  <c:v>22.68</c:v>
                </c:pt>
                <c:pt idx="2471">
                  <c:v>22.69</c:v>
                </c:pt>
                <c:pt idx="2472">
                  <c:v>22.7</c:v>
                </c:pt>
                <c:pt idx="2473">
                  <c:v>22.71</c:v>
                </c:pt>
                <c:pt idx="2474">
                  <c:v>22.72</c:v>
                </c:pt>
                <c:pt idx="2475">
                  <c:v>22.73</c:v>
                </c:pt>
                <c:pt idx="2476">
                  <c:v>22.74</c:v>
                </c:pt>
                <c:pt idx="2477">
                  <c:v>22.75</c:v>
                </c:pt>
                <c:pt idx="2478">
                  <c:v>22.76</c:v>
                </c:pt>
                <c:pt idx="2479">
                  <c:v>22.77</c:v>
                </c:pt>
                <c:pt idx="2480">
                  <c:v>22.78</c:v>
                </c:pt>
                <c:pt idx="2481">
                  <c:v>22.79</c:v>
                </c:pt>
                <c:pt idx="2482">
                  <c:v>22.8</c:v>
                </c:pt>
                <c:pt idx="2483">
                  <c:v>22.81</c:v>
                </c:pt>
                <c:pt idx="2484">
                  <c:v>22.82</c:v>
                </c:pt>
                <c:pt idx="2485">
                  <c:v>22.83</c:v>
                </c:pt>
                <c:pt idx="2486">
                  <c:v>22.84</c:v>
                </c:pt>
                <c:pt idx="2487">
                  <c:v>22.85</c:v>
                </c:pt>
                <c:pt idx="2488">
                  <c:v>22.86</c:v>
                </c:pt>
                <c:pt idx="2489">
                  <c:v>22.88</c:v>
                </c:pt>
                <c:pt idx="2490">
                  <c:v>22.89</c:v>
                </c:pt>
                <c:pt idx="2491">
                  <c:v>22.9</c:v>
                </c:pt>
                <c:pt idx="2492">
                  <c:v>22.91</c:v>
                </c:pt>
                <c:pt idx="2493">
                  <c:v>22.92</c:v>
                </c:pt>
                <c:pt idx="2494">
                  <c:v>22.93</c:v>
                </c:pt>
                <c:pt idx="2495">
                  <c:v>22.94</c:v>
                </c:pt>
                <c:pt idx="2496">
                  <c:v>22.95</c:v>
                </c:pt>
                <c:pt idx="2497">
                  <c:v>22.96</c:v>
                </c:pt>
                <c:pt idx="2498">
                  <c:v>22.97</c:v>
                </c:pt>
                <c:pt idx="2499">
                  <c:v>22.98</c:v>
                </c:pt>
                <c:pt idx="2500">
                  <c:v>22.99</c:v>
                </c:pt>
                <c:pt idx="2501">
                  <c:v>23</c:v>
                </c:pt>
                <c:pt idx="2502">
                  <c:v>23.01</c:v>
                </c:pt>
                <c:pt idx="2503">
                  <c:v>23.02</c:v>
                </c:pt>
                <c:pt idx="2504">
                  <c:v>23.03</c:v>
                </c:pt>
                <c:pt idx="2505">
                  <c:v>23.04</c:v>
                </c:pt>
                <c:pt idx="2506">
                  <c:v>23.05</c:v>
                </c:pt>
                <c:pt idx="2507">
                  <c:v>23.06</c:v>
                </c:pt>
                <c:pt idx="2508">
                  <c:v>23.07</c:v>
                </c:pt>
                <c:pt idx="2509">
                  <c:v>23.08</c:v>
                </c:pt>
                <c:pt idx="2510">
                  <c:v>23.09</c:v>
                </c:pt>
                <c:pt idx="2511">
                  <c:v>23.1</c:v>
                </c:pt>
                <c:pt idx="2512">
                  <c:v>23.11</c:v>
                </c:pt>
                <c:pt idx="2513">
                  <c:v>23.12</c:v>
                </c:pt>
                <c:pt idx="2514">
                  <c:v>23.13</c:v>
                </c:pt>
                <c:pt idx="2515">
                  <c:v>23.14</c:v>
                </c:pt>
                <c:pt idx="2516">
                  <c:v>23.15</c:v>
                </c:pt>
                <c:pt idx="2517">
                  <c:v>23.16</c:v>
                </c:pt>
                <c:pt idx="2518">
                  <c:v>23.17</c:v>
                </c:pt>
                <c:pt idx="2519">
                  <c:v>23.18</c:v>
                </c:pt>
                <c:pt idx="2520">
                  <c:v>23.19</c:v>
                </c:pt>
                <c:pt idx="2521">
                  <c:v>23.2</c:v>
                </c:pt>
                <c:pt idx="2522">
                  <c:v>23.21</c:v>
                </c:pt>
                <c:pt idx="2523">
                  <c:v>23.22</c:v>
                </c:pt>
                <c:pt idx="2524">
                  <c:v>23.23</c:v>
                </c:pt>
                <c:pt idx="2525">
                  <c:v>23.24</c:v>
                </c:pt>
                <c:pt idx="2526">
                  <c:v>23.25</c:v>
                </c:pt>
                <c:pt idx="2527">
                  <c:v>23.26</c:v>
                </c:pt>
                <c:pt idx="2528">
                  <c:v>23.27</c:v>
                </c:pt>
                <c:pt idx="2529">
                  <c:v>23.28</c:v>
                </c:pt>
                <c:pt idx="2530">
                  <c:v>23.29</c:v>
                </c:pt>
                <c:pt idx="2531">
                  <c:v>23.3</c:v>
                </c:pt>
                <c:pt idx="2532">
                  <c:v>23.31</c:v>
                </c:pt>
                <c:pt idx="2533">
                  <c:v>23.32</c:v>
                </c:pt>
                <c:pt idx="2534">
                  <c:v>23.32</c:v>
                </c:pt>
                <c:pt idx="2535">
                  <c:v>23.33</c:v>
                </c:pt>
                <c:pt idx="2536">
                  <c:v>23.34</c:v>
                </c:pt>
                <c:pt idx="2537">
                  <c:v>23.35</c:v>
                </c:pt>
                <c:pt idx="2538">
                  <c:v>23.36</c:v>
                </c:pt>
                <c:pt idx="2539">
                  <c:v>23.37</c:v>
                </c:pt>
                <c:pt idx="2540">
                  <c:v>23.38</c:v>
                </c:pt>
                <c:pt idx="2541">
                  <c:v>23.39</c:v>
                </c:pt>
                <c:pt idx="2542">
                  <c:v>23.4</c:v>
                </c:pt>
                <c:pt idx="2543">
                  <c:v>23.41</c:v>
                </c:pt>
                <c:pt idx="2544">
                  <c:v>23.42</c:v>
                </c:pt>
                <c:pt idx="2545">
                  <c:v>23.43</c:v>
                </c:pt>
                <c:pt idx="2546">
                  <c:v>23.44</c:v>
                </c:pt>
                <c:pt idx="2547">
                  <c:v>23.45</c:v>
                </c:pt>
                <c:pt idx="2548">
                  <c:v>23.46</c:v>
                </c:pt>
                <c:pt idx="2549">
                  <c:v>23.47</c:v>
                </c:pt>
                <c:pt idx="2550">
                  <c:v>23.48</c:v>
                </c:pt>
                <c:pt idx="2551">
                  <c:v>23.49</c:v>
                </c:pt>
                <c:pt idx="2552">
                  <c:v>23.5</c:v>
                </c:pt>
                <c:pt idx="2553">
                  <c:v>23.51</c:v>
                </c:pt>
                <c:pt idx="2554">
                  <c:v>23.52</c:v>
                </c:pt>
                <c:pt idx="2555">
                  <c:v>23.53</c:v>
                </c:pt>
                <c:pt idx="2556">
                  <c:v>23.54</c:v>
                </c:pt>
                <c:pt idx="2557">
                  <c:v>23.56</c:v>
                </c:pt>
                <c:pt idx="2558">
                  <c:v>23.59</c:v>
                </c:pt>
                <c:pt idx="2559">
                  <c:v>23.62</c:v>
                </c:pt>
                <c:pt idx="2560">
                  <c:v>23.64</c:v>
                </c:pt>
                <c:pt idx="2561">
                  <c:v>23.65</c:v>
                </c:pt>
                <c:pt idx="2562">
                  <c:v>23.67</c:v>
                </c:pt>
                <c:pt idx="2563">
                  <c:v>23.83</c:v>
                </c:pt>
                <c:pt idx="2564">
                  <c:v>24.17</c:v>
                </c:pt>
                <c:pt idx="2565">
                  <c:v>24.4</c:v>
                </c:pt>
                <c:pt idx="2566">
                  <c:v>24.46</c:v>
                </c:pt>
                <c:pt idx="2567">
                  <c:v>24.47</c:v>
                </c:pt>
                <c:pt idx="2568">
                  <c:v>24.48</c:v>
                </c:pt>
                <c:pt idx="2569">
                  <c:v>24.49</c:v>
                </c:pt>
                <c:pt idx="2570">
                  <c:v>24.5</c:v>
                </c:pt>
                <c:pt idx="2571">
                  <c:v>24.51</c:v>
                </c:pt>
                <c:pt idx="2572">
                  <c:v>24.52</c:v>
                </c:pt>
                <c:pt idx="2573">
                  <c:v>24.53</c:v>
                </c:pt>
                <c:pt idx="2574">
                  <c:v>24.54</c:v>
                </c:pt>
                <c:pt idx="2575">
                  <c:v>24.55</c:v>
                </c:pt>
                <c:pt idx="2576">
                  <c:v>24.56</c:v>
                </c:pt>
                <c:pt idx="2577">
                  <c:v>24.57</c:v>
                </c:pt>
                <c:pt idx="2578">
                  <c:v>24.58</c:v>
                </c:pt>
                <c:pt idx="2579">
                  <c:v>24.59</c:v>
                </c:pt>
                <c:pt idx="2580">
                  <c:v>24.6</c:v>
                </c:pt>
                <c:pt idx="2581">
                  <c:v>24.61</c:v>
                </c:pt>
                <c:pt idx="2582">
                  <c:v>24.62</c:v>
                </c:pt>
                <c:pt idx="2583">
                  <c:v>24.63</c:v>
                </c:pt>
                <c:pt idx="2584">
                  <c:v>24.64</c:v>
                </c:pt>
                <c:pt idx="2585">
                  <c:v>24.65</c:v>
                </c:pt>
                <c:pt idx="2586">
                  <c:v>24.66</c:v>
                </c:pt>
                <c:pt idx="2587">
                  <c:v>24.67</c:v>
                </c:pt>
                <c:pt idx="2588">
                  <c:v>24.68</c:v>
                </c:pt>
                <c:pt idx="2589">
                  <c:v>24.69</c:v>
                </c:pt>
                <c:pt idx="2590">
                  <c:v>24.7</c:v>
                </c:pt>
                <c:pt idx="2591">
                  <c:v>24.71</c:v>
                </c:pt>
                <c:pt idx="2592">
                  <c:v>24.72</c:v>
                </c:pt>
                <c:pt idx="2593">
                  <c:v>24.73</c:v>
                </c:pt>
                <c:pt idx="2594">
                  <c:v>24.74</c:v>
                </c:pt>
                <c:pt idx="2595">
                  <c:v>24.75</c:v>
                </c:pt>
                <c:pt idx="2596">
                  <c:v>24.76</c:v>
                </c:pt>
                <c:pt idx="2597">
                  <c:v>24.77</c:v>
                </c:pt>
                <c:pt idx="2598">
                  <c:v>24.78</c:v>
                </c:pt>
                <c:pt idx="2599">
                  <c:v>24.8</c:v>
                </c:pt>
                <c:pt idx="2600">
                  <c:v>24.81</c:v>
                </c:pt>
                <c:pt idx="2601">
                  <c:v>24.82</c:v>
                </c:pt>
                <c:pt idx="2602">
                  <c:v>24.83</c:v>
                </c:pt>
                <c:pt idx="2603">
                  <c:v>24.84</c:v>
                </c:pt>
                <c:pt idx="2604">
                  <c:v>24.85</c:v>
                </c:pt>
                <c:pt idx="2605">
                  <c:v>24.86</c:v>
                </c:pt>
                <c:pt idx="2606">
                  <c:v>24.87</c:v>
                </c:pt>
                <c:pt idx="2607">
                  <c:v>24.88</c:v>
                </c:pt>
                <c:pt idx="2608">
                  <c:v>24.89</c:v>
                </c:pt>
                <c:pt idx="2609">
                  <c:v>24.9</c:v>
                </c:pt>
                <c:pt idx="2610">
                  <c:v>24.91</c:v>
                </c:pt>
                <c:pt idx="2611">
                  <c:v>24.92</c:v>
                </c:pt>
                <c:pt idx="2612">
                  <c:v>24.93</c:v>
                </c:pt>
                <c:pt idx="2613">
                  <c:v>24.94</c:v>
                </c:pt>
                <c:pt idx="2614">
                  <c:v>24.95</c:v>
                </c:pt>
                <c:pt idx="2615">
                  <c:v>24.96</c:v>
                </c:pt>
                <c:pt idx="2616">
                  <c:v>24.97</c:v>
                </c:pt>
                <c:pt idx="2617">
                  <c:v>24.98</c:v>
                </c:pt>
                <c:pt idx="2618">
                  <c:v>24.99</c:v>
                </c:pt>
                <c:pt idx="2619">
                  <c:v>25</c:v>
                </c:pt>
                <c:pt idx="2620">
                  <c:v>25.01</c:v>
                </c:pt>
                <c:pt idx="2621">
                  <c:v>25.02</c:v>
                </c:pt>
                <c:pt idx="2622">
                  <c:v>25.03</c:v>
                </c:pt>
                <c:pt idx="2623">
                  <c:v>25.04</c:v>
                </c:pt>
                <c:pt idx="2624">
                  <c:v>25.05</c:v>
                </c:pt>
                <c:pt idx="2625">
                  <c:v>25.06</c:v>
                </c:pt>
                <c:pt idx="2626">
                  <c:v>25.07</c:v>
                </c:pt>
                <c:pt idx="2627">
                  <c:v>25.08</c:v>
                </c:pt>
                <c:pt idx="2628">
                  <c:v>25.09</c:v>
                </c:pt>
                <c:pt idx="2629">
                  <c:v>25.1</c:v>
                </c:pt>
                <c:pt idx="2630">
                  <c:v>25.11</c:v>
                </c:pt>
                <c:pt idx="2631">
                  <c:v>25.12</c:v>
                </c:pt>
                <c:pt idx="2632">
                  <c:v>25.13</c:v>
                </c:pt>
                <c:pt idx="2633">
                  <c:v>25.14</c:v>
                </c:pt>
                <c:pt idx="2634">
                  <c:v>25.15</c:v>
                </c:pt>
                <c:pt idx="2635">
                  <c:v>25.16</c:v>
                </c:pt>
                <c:pt idx="2636">
                  <c:v>25.17</c:v>
                </c:pt>
                <c:pt idx="2637">
                  <c:v>25.18</c:v>
                </c:pt>
                <c:pt idx="2638">
                  <c:v>25.19</c:v>
                </c:pt>
                <c:pt idx="2639">
                  <c:v>25.2</c:v>
                </c:pt>
                <c:pt idx="2640">
                  <c:v>25.21</c:v>
                </c:pt>
                <c:pt idx="2641">
                  <c:v>25.22</c:v>
                </c:pt>
                <c:pt idx="2642">
                  <c:v>25.23</c:v>
                </c:pt>
                <c:pt idx="2643">
                  <c:v>25.24</c:v>
                </c:pt>
                <c:pt idx="2644">
                  <c:v>25.25</c:v>
                </c:pt>
                <c:pt idx="2645">
                  <c:v>25.26</c:v>
                </c:pt>
                <c:pt idx="2646">
                  <c:v>25.27</c:v>
                </c:pt>
                <c:pt idx="2647">
                  <c:v>25.28</c:v>
                </c:pt>
                <c:pt idx="2648">
                  <c:v>25.29</c:v>
                </c:pt>
                <c:pt idx="2649">
                  <c:v>25.3</c:v>
                </c:pt>
                <c:pt idx="2650">
                  <c:v>25.31</c:v>
                </c:pt>
                <c:pt idx="2651">
                  <c:v>25.32</c:v>
                </c:pt>
                <c:pt idx="2652">
                  <c:v>25.33</c:v>
                </c:pt>
                <c:pt idx="2653">
                  <c:v>25.34</c:v>
                </c:pt>
                <c:pt idx="2654">
                  <c:v>25.35</c:v>
                </c:pt>
                <c:pt idx="2655">
                  <c:v>25.36</c:v>
                </c:pt>
                <c:pt idx="2656">
                  <c:v>25.37</c:v>
                </c:pt>
                <c:pt idx="2657">
                  <c:v>25.38</c:v>
                </c:pt>
                <c:pt idx="2658">
                  <c:v>25.39</c:v>
                </c:pt>
                <c:pt idx="2659">
                  <c:v>25.4</c:v>
                </c:pt>
                <c:pt idx="2660">
                  <c:v>25.41</c:v>
                </c:pt>
                <c:pt idx="2661">
                  <c:v>25.42</c:v>
                </c:pt>
                <c:pt idx="2662">
                  <c:v>25.43</c:v>
                </c:pt>
                <c:pt idx="2663">
                  <c:v>25.44</c:v>
                </c:pt>
                <c:pt idx="2664">
                  <c:v>25.45</c:v>
                </c:pt>
                <c:pt idx="2665">
                  <c:v>25.46</c:v>
                </c:pt>
                <c:pt idx="2666">
                  <c:v>25.47</c:v>
                </c:pt>
                <c:pt idx="2667">
                  <c:v>25.48</c:v>
                </c:pt>
                <c:pt idx="2668">
                  <c:v>25.49</c:v>
                </c:pt>
                <c:pt idx="2669">
                  <c:v>25.5</c:v>
                </c:pt>
                <c:pt idx="2670">
                  <c:v>25.51</c:v>
                </c:pt>
                <c:pt idx="2671">
                  <c:v>25.52</c:v>
                </c:pt>
                <c:pt idx="2672">
                  <c:v>25.53</c:v>
                </c:pt>
                <c:pt idx="2673">
                  <c:v>25.54</c:v>
                </c:pt>
                <c:pt idx="2674">
                  <c:v>25.55</c:v>
                </c:pt>
                <c:pt idx="2675">
                  <c:v>25.56</c:v>
                </c:pt>
                <c:pt idx="2676">
                  <c:v>25.57</c:v>
                </c:pt>
                <c:pt idx="2677">
                  <c:v>25.58</c:v>
                </c:pt>
                <c:pt idx="2678">
                  <c:v>25.59</c:v>
                </c:pt>
                <c:pt idx="2679">
                  <c:v>25.6</c:v>
                </c:pt>
                <c:pt idx="2680">
                  <c:v>25.61</c:v>
                </c:pt>
                <c:pt idx="2681">
                  <c:v>25.62</c:v>
                </c:pt>
                <c:pt idx="2682">
                  <c:v>25.62</c:v>
                </c:pt>
                <c:pt idx="2683">
                  <c:v>25.63</c:v>
                </c:pt>
                <c:pt idx="2684">
                  <c:v>25.64</c:v>
                </c:pt>
                <c:pt idx="2685">
                  <c:v>25.65</c:v>
                </c:pt>
                <c:pt idx="2686">
                  <c:v>25.66</c:v>
                </c:pt>
                <c:pt idx="2687">
                  <c:v>25.67</c:v>
                </c:pt>
                <c:pt idx="2688">
                  <c:v>25.68</c:v>
                </c:pt>
                <c:pt idx="2689">
                  <c:v>25.69</c:v>
                </c:pt>
                <c:pt idx="2690">
                  <c:v>25.7</c:v>
                </c:pt>
                <c:pt idx="2691">
                  <c:v>25.71</c:v>
                </c:pt>
                <c:pt idx="2692">
                  <c:v>25.72</c:v>
                </c:pt>
                <c:pt idx="2693">
                  <c:v>25.73</c:v>
                </c:pt>
                <c:pt idx="2694">
                  <c:v>25.74</c:v>
                </c:pt>
                <c:pt idx="2695">
                  <c:v>25.75</c:v>
                </c:pt>
                <c:pt idx="2696">
                  <c:v>25.76</c:v>
                </c:pt>
                <c:pt idx="2697">
                  <c:v>25.77</c:v>
                </c:pt>
                <c:pt idx="2698">
                  <c:v>25.78</c:v>
                </c:pt>
                <c:pt idx="2699">
                  <c:v>25.79</c:v>
                </c:pt>
                <c:pt idx="2700">
                  <c:v>25.8</c:v>
                </c:pt>
                <c:pt idx="2701">
                  <c:v>25.81</c:v>
                </c:pt>
                <c:pt idx="2702">
                  <c:v>25.82</c:v>
                </c:pt>
                <c:pt idx="2703">
                  <c:v>25.83</c:v>
                </c:pt>
                <c:pt idx="2704">
                  <c:v>25.84</c:v>
                </c:pt>
                <c:pt idx="2705">
                  <c:v>25.85</c:v>
                </c:pt>
                <c:pt idx="2706">
                  <c:v>25.86</c:v>
                </c:pt>
                <c:pt idx="2707">
                  <c:v>25.87</c:v>
                </c:pt>
                <c:pt idx="2708">
                  <c:v>25.88</c:v>
                </c:pt>
                <c:pt idx="2709">
                  <c:v>25.89</c:v>
                </c:pt>
                <c:pt idx="2710">
                  <c:v>25.9</c:v>
                </c:pt>
                <c:pt idx="2711">
                  <c:v>25.91</c:v>
                </c:pt>
                <c:pt idx="2712">
                  <c:v>25.92</c:v>
                </c:pt>
                <c:pt idx="2713">
                  <c:v>25.93</c:v>
                </c:pt>
                <c:pt idx="2714">
                  <c:v>25.94</c:v>
                </c:pt>
                <c:pt idx="2715">
                  <c:v>25.95</c:v>
                </c:pt>
                <c:pt idx="2716">
                  <c:v>25.96</c:v>
                </c:pt>
                <c:pt idx="2717">
                  <c:v>25.97</c:v>
                </c:pt>
                <c:pt idx="2718">
                  <c:v>25.98</c:v>
                </c:pt>
                <c:pt idx="2719">
                  <c:v>25.99</c:v>
                </c:pt>
                <c:pt idx="2720">
                  <c:v>26</c:v>
                </c:pt>
                <c:pt idx="2721">
                  <c:v>26.01</c:v>
                </c:pt>
                <c:pt idx="2722">
                  <c:v>26.02</c:v>
                </c:pt>
                <c:pt idx="2723">
                  <c:v>26.03</c:v>
                </c:pt>
                <c:pt idx="2724">
                  <c:v>26.04</c:v>
                </c:pt>
                <c:pt idx="2725">
                  <c:v>26.04</c:v>
                </c:pt>
                <c:pt idx="2726">
                  <c:v>26.05</c:v>
                </c:pt>
                <c:pt idx="2727">
                  <c:v>26.06</c:v>
                </c:pt>
                <c:pt idx="2728">
                  <c:v>26.07</c:v>
                </c:pt>
                <c:pt idx="2729">
                  <c:v>26.08</c:v>
                </c:pt>
                <c:pt idx="2730">
                  <c:v>26.09</c:v>
                </c:pt>
                <c:pt idx="2731">
                  <c:v>26.1</c:v>
                </c:pt>
                <c:pt idx="2732">
                  <c:v>26.11</c:v>
                </c:pt>
                <c:pt idx="2733">
                  <c:v>26.12</c:v>
                </c:pt>
                <c:pt idx="2734">
                  <c:v>26.13</c:v>
                </c:pt>
                <c:pt idx="2735">
                  <c:v>26.14</c:v>
                </c:pt>
                <c:pt idx="2736">
                  <c:v>26.15</c:v>
                </c:pt>
                <c:pt idx="2737">
                  <c:v>26.16</c:v>
                </c:pt>
                <c:pt idx="2738">
                  <c:v>26.17</c:v>
                </c:pt>
                <c:pt idx="2739">
                  <c:v>26.18</c:v>
                </c:pt>
                <c:pt idx="2740">
                  <c:v>26.19</c:v>
                </c:pt>
                <c:pt idx="2741">
                  <c:v>26.2</c:v>
                </c:pt>
                <c:pt idx="2742">
                  <c:v>26.21</c:v>
                </c:pt>
                <c:pt idx="2743">
                  <c:v>26.22</c:v>
                </c:pt>
                <c:pt idx="2744">
                  <c:v>26.23</c:v>
                </c:pt>
                <c:pt idx="2745">
                  <c:v>26.24</c:v>
                </c:pt>
                <c:pt idx="2746">
                  <c:v>26.25</c:v>
                </c:pt>
                <c:pt idx="2747">
                  <c:v>26.26</c:v>
                </c:pt>
                <c:pt idx="2748">
                  <c:v>26.27</c:v>
                </c:pt>
                <c:pt idx="2749">
                  <c:v>26.28</c:v>
                </c:pt>
                <c:pt idx="2750">
                  <c:v>26.29</c:v>
                </c:pt>
                <c:pt idx="2751">
                  <c:v>26.3</c:v>
                </c:pt>
                <c:pt idx="2752">
                  <c:v>26.31</c:v>
                </c:pt>
                <c:pt idx="2753">
                  <c:v>26.32</c:v>
                </c:pt>
                <c:pt idx="2754">
                  <c:v>26.33</c:v>
                </c:pt>
                <c:pt idx="2755">
                  <c:v>26.34</c:v>
                </c:pt>
                <c:pt idx="2756">
                  <c:v>26.35</c:v>
                </c:pt>
                <c:pt idx="2757">
                  <c:v>26.36</c:v>
                </c:pt>
                <c:pt idx="2758">
                  <c:v>26.36</c:v>
                </c:pt>
                <c:pt idx="2759">
                  <c:v>26.37</c:v>
                </c:pt>
                <c:pt idx="2760">
                  <c:v>26.38</c:v>
                </c:pt>
                <c:pt idx="2761">
                  <c:v>26.39</c:v>
                </c:pt>
                <c:pt idx="2762">
                  <c:v>26.4</c:v>
                </c:pt>
                <c:pt idx="2763">
                  <c:v>26.41</c:v>
                </c:pt>
                <c:pt idx="2764">
                  <c:v>26.42</c:v>
                </c:pt>
                <c:pt idx="2765">
                  <c:v>26.43</c:v>
                </c:pt>
                <c:pt idx="2766">
                  <c:v>26.44</c:v>
                </c:pt>
                <c:pt idx="2767">
                  <c:v>26.45</c:v>
                </c:pt>
                <c:pt idx="2768">
                  <c:v>26.46</c:v>
                </c:pt>
                <c:pt idx="2769">
                  <c:v>26.47</c:v>
                </c:pt>
                <c:pt idx="2770">
                  <c:v>26.48</c:v>
                </c:pt>
                <c:pt idx="2771">
                  <c:v>26.49</c:v>
                </c:pt>
                <c:pt idx="2772">
                  <c:v>26.5</c:v>
                </c:pt>
                <c:pt idx="2773">
                  <c:v>26.51</c:v>
                </c:pt>
                <c:pt idx="2774">
                  <c:v>26.52</c:v>
                </c:pt>
                <c:pt idx="2775">
                  <c:v>26.53</c:v>
                </c:pt>
                <c:pt idx="2776">
                  <c:v>26.54</c:v>
                </c:pt>
                <c:pt idx="2777">
                  <c:v>26.55</c:v>
                </c:pt>
                <c:pt idx="2778">
                  <c:v>26.56</c:v>
                </c:pt>
                <c:pt idx="2779">
                  <c:v>26.57</c:v>
                </c:pt>
                <c:pt idx="2780">
                  <c:v>26.58</c:v>
                </c:pt>
                <c:pt idx="2781">
                  <c:v>26.59</c:v>
                </c:pt>
                <c:pt idx="2782">
                  <c:v>26.6</c:v>
                </c:pt>
                <c:pt idx="2783">
                  <c:v>26.61</c:v>
                </c:pt>
                <c:pt idx="2784">
                  <c:v>26.62</c:v>
                </c:pt>
                <c:pt idx="2785">
                  <c:v>26.63</c:v>
                </c:pt>
                <c:pt idx="2786">
                  <c:v>26.64</c:v>
                </c:pt>
                <c:pt idx="2787">
                  <c:v>26.65</c:v>
                </c:pt>
                <c:pt idx="2788">
                  <c:v>26.66</c:v>
                </c:pt>
                <c:pt idx="2789">
                  <c:v>26.67</c:v>
                </c:pt>
                <c:pt idx="2790">
                  <c:v>26.68</c:v>
                </c:pt>
                <c:pt idx="2791">
                  <c:v>26.69</c:v>
                </c:pt>
                <c:pt idx="2792">
                  <c:v>26.69</c:v>
                </c:pt>
                <c:pt idx="2793">
                  <c:v>26.7</c:v>
                </c:pt>
                <c:pt idx="2794">
                  <c:v>26.71</c:v>
                </c:pt>
                <c:pt idx="2795">
                  <c:v>26.72</c:v>
                </c:pt>
                <c:pt idx="2796">
                  <c:v>26.73</c:v>
                </c:pt>
                <c:pt idx="2797">
                  <c:v>26.74</c:v>
                </c:pt>
                <c:pt idx="2798">
                  <c:v>26.75</c:v>
                </c:pt>
                <c:pt idx="2799">
                  <c:v>26.76</c:v>
                </c:pt>
                <c:pt idx="2800">
                  <c:v>26.77</c:v>
                </c:pt>
                <c:pt idx="2801">
                  <c:v>26.78</c:v>
                </c:pt>
                <c:pt idx="2802">
                  <c:v>26.79</c:v>
                </c:pt>
                <c:pt idx="2803">
                  <c:v>26.8</c:v>
                </c:pt>
                <c:pt idx="2804">
                  <c:v>26.81</c:v>
                </c:pt>
                <c:pt idx="2805">
                  <c:v>26.82</c:v>
                </c:pt>
                <c:pt idx="2806">
                  <c:v>26.83</c:v>
                </c:pt>
                <c:pt idx="2807">
                  <c:v>26.84</c:v>
                </c:pt>
                <c:pt idx="2808">
                  <c:v>26.85</c:v>
                </c:pt>
                <c:pt idx="2809">
                  <c:v>26.86</c:v>
                </c:pt>
                <c:pt idx="2810">
                  <c:v>26.87</c:v>
                </c:pt>
                <c:pt idx="2811">
                  <c:v>26.88</c:v>
                </c:pt>
                <c:pt idx="2812">
                  <c:v>26.89</c:v>
                </c:pt>
                <c:pt idx="2813">
                  <c:v>26.9</c:v>
                </c:pt>
                <c:pt idx="2814">
                  <c:v>26.91</c:v>
                </c:pt>
                <c:pt idx="2815">
                  <c:v>26.92</c:v>
                </c:pt>
                <c:pt idx="2816">
                  <c:v>26.93</c:v>
                </c:pt>
                <c:pt idx="2817">
                  <c:v>26.94</c:v>
                </c:pt>
                <c:pt idx="2818">
                  <c:v>26.95</c:v>
                </c:pt>
                <c:pt idx="2819">
                  <c:v>26.96</c:v>
                </c:pt>
                <c:pt idx="2820">
                  <c:v>26.97</c:v>
                </c:pt>
                <c:pt idx="2821">
                  <c:v>26.98</c:v>
                </c:pt>
                <c:pt idx="2822">
                  <c:v>26.99</c:v>
                </c:pt>
                <c:pt idx="2823">
                  <c:v>27</c:v>
                </c:pt>
                <c:pt idx="2824">
                  <c:v>27.01</c:v>
                </c:pt>
                <c:pt idx="2825">
                  <c:v>27.02</c:v>
                </c:pt>
                <c:pt idx="2826">
                  <c:v>27.03</c:v>
                </c:pt>
                <c:pt idx="2827">
                  <c:v>27.03</c:v>
                </c:pt>
                <c:pt idx="2828">
                  <c:v>27.04</c:v>
                </c:pt>
                <c:pt idx="2829">
                  <c:v>27.05</c:v>
                </c:pt>
                <c:pt idx="2830">
                  <c:v>27.06</c:v>
                </c:pt>
                <c:pt idx="2831">
                  <c:v>27.13</c:v>
                </c:pt>
                <c:pt idx="2832">
                  <c:v>29.6</c:v>
                </c:pt>
                <c:pt idx="2833">
                  <c:v>34.28</c:v>
                </c:pt>
                <c:pt idx="2834">
                  <c:v>36.979999999999997</c:v>
                </c:pt>
                <c:pt idx="2835">
                  <c:v>37.590000000000003</c:v>
                </c:pt>
                <c:pt idx="2836">
                  <c:v>37.549999999999997</c:v>
                </c:pt>
                <c:pt idx="2837">
                  <c:v>37.520000000000003</c:v>
                </c:pt>
                <c:pt idx="2838">
                  <c:v>37.53</c:v>
                </c:pt>
                <c:pt idx="2839">
                  <c:v>37.549999999999997</c:v>
                </c:pt>
                <c:pt idx="2840">
                  <c:v>37.56</c:v>
                </c:pt>
                <c:pt idx="2841">
                  <c:v>37.57</c:v>
                </c:pt>
                <c:pt idx="2842">
                  <c:v>37.58</c:v>
                </c:pt>
                <c:pt idx="2843">
                  <c:v>37.590000000000003</c:v>
                </c:pt>
                <c:pt idx="2844">
                  <c:v>37.6</c:v>
                </c:pt>
                <c:pt idx="2845">
                  <c:v>37.61</c:v>
                </c:pt>
                <c:pt idx="2846">
                  <c:v>37.619999999999997</c:v>
                </c:pt>
                <c:pt idx="2847">
                  <c:v>37.630000000000003</c:v>
                </c:pt>
                <c:pt idx="2848">
                  <c:v>37.64</c:v>
                </c:pt>
                <c:pt idx="2849">
                  <c:v>37.65</c:v>
                </c:pt>
                <c:pt idx="2850">
                  <c:v>37.659999999999997</c:v>
                </c:pt>
                <c:pt idx="2851">
                  <c:v>37.67</c:v>
                </c:pt>
                <c:pt idx="2852">
                  <c:v>37.68</c:v>
                </c:pt>
                <c:pt idx="2853">
                  <c:v>37.69</c:v>
                </c:pt>
                <c:pt idx="2854">
                  <c:v>37.700000000000003</c:v>
                </c:pt>
                <c:pt idx="2855">
                  <c:v>37.700000000000003</c:v>
                </c:pt>
                <c:pt idx="2856">
                  <c:v>37.71</c:v>
                </c:pt>
                <c:pt idx="2857">
                  <c:v>37.72</c:v>
                </c:pt>
                <c:pt idx="2858">
                  <c:v>37.729999999999997</c:v>
                </c:pt>
                <c:pt idx="2859">
                  <c:v>37.74</c:v>
                </c:pt>
                <c:pt idx="2860">
                  <c:v>37.75</c:v>
                </c:pt>
                <c:pt idx="2861">
                  <c:v>37.76</c:v>
                </c:pt>
                <c:pt idx="2862">
                  <c:v>37.770000000000003</c:v>
                </c:pt>
                <c:pt idx="2863">
                  <c:v>37.78</c:v>
                </c:pt>
                <c:pt idx="2864">
                  <c:v>37.79</c:v>
                </c:pt>
                <c:pt idx="2865">
                  <c:v>37.799999999999997</c:v>
                </c:pt>
                <c:pt idx="2866">
                  <c:v>37.81</c:v>
                </c:pt>
                <c:pt idx="2867">
                  <c:v>37.82</c:v>
                </c:pt>
                <c:pt idx="2868">
                  <c:v>37.83</c:v>
                </c:pt>
                <c:pt idx="2869">
                  <c:v>37.840000000000003</c:v>
                </c:pt>
                <c:pt idx="2870">
                  <c:v>37.85</c:v>
                </c:pt>
                <c:pt idx="2871">
                  <c:v>37.86</c:v>
                </c:pt>
                <c:pt idx="2872">
                  <c:v>37.869999999999997</c:v>
                </c:pt>
                <c:pt idx="2873">
                  <c:v>37.880000000000003</c:v>
                </c:pt>
                <c:pt idx="2874">
                  <c:v>37.89</c:v>
                </c:pt>
                <c:pt idx="2875">
                  <c:v>37.9</c:v>
                </c:pt>
                <c:pt idx="2876">
                  <c:v>37.909999999999997</c:v>
                </c:pt>
                <c:pt idx="2877">
                  <c:v>37.92</c:v>
                </c:pt>
                <c:pt idx="2878">
                  <c:v>37.93</c:v>
                </c:pt>
                <c:pt idx="2879">
                  <c:v>37.94</c:v>
                </c:pt>
                <c:pt idx="2880">
                  <c:v>37.950000000000003</c:v>
                </c:pt>
                <c:pt idx="2881">
                  <c:v>37.96</c:v>
                </c:pt>
                <c:pt idx="2882">
                  <c:v>37.97</c:v>
                </c:pt>
                <c:pt idx="2883">
                  <c:v>37.979999999999997</c:v>
                </c:pt>
                <c:pt idx="2884">
                  <c:v>37.99</c:v>
                </c:pt>
                <c:pt idx="2885">
                  <c:v>38</c:v>
                </c:pt>
                <c:pt idx="2886">
                  <c:v>38.01</c:v>
                </c:pt>
                <c:pt idx="2887">
                  <c:v>38.020000000000003</c:v>
                </c:pt>
                <c:pt idx="2888">
                  <c:v>38.03</c:v>
                </c:pt>
                <c:pt idx="2889">
                  <c:v>38.04</c:v>
                </c:pt>
                <c:pt idx="2890">
                  <c:v>38.049999999999997</c:v>
                </c:pt>
                <c:pt idx="2891">
                  <c:v>38.06</c:v>
                </c:pt>
                <c:pt idx="2892">
                  <c:v>38.07</c:v>
                </c:pt>
                <c:pt idx="2893">
                  <c:v>38.08</c:v>
                </c:pt>
                <c:pt idx="2894">
                  <c:v>38.090000000000003</c:v>
                </c:pt>
                <c:pt idx="2895">
                  <c:v>38.090000000000003</c:v>
                </c:pt>
                <c:pt idx="2896">
                  <c:v>38.1</c:v>
                </c:pt>
                <c:pt idx="2897">
                  <c:v>38.11</c:v>
                </c:pt>
                <c:pt idx="2898">
                  <c:v>38.119999999999997</c:v>
                </c:pt>
                <c:pt idx="2899">
                  <c:v>38.130000000000003</c:v>
                </c:pt>
                <c:pt idx="2900">
                  <c:v>38.14</c:v>
                </c:pt>
                <c:pt idx="2901">
                  <c:v>38.15</c:v>
                </c:pt>
                <c:pt idx="2902">
                  <c:v>38.159999999999997</c:v>
                </c:pt>
                <c:pt idx="2903">
                  <c:v>38.17</c:v>
                </c:pt>
                <c:pt idx="2904">
                  <c:v>38.18</c:v>
                </c:pt>
                <c:pt idx="2905">
                  <c:v>38.200000000000003</c:v>
                </c:pt>
                <c:pt idx="2906">
                  <c:v>38.21</c:v>
                </c:pt>
                <c:pt idx="2907">
                  <c:v>38.22</c:v>
                </c:pt>
                <c:pt idx="2908">
                  <c:v>38.76</c:v>
                </c:pt>
                <c:pt idx="2909">
                  <c:v>41.42</c:v>
                </c:pt>
                <c:pt idx="2910">
                  <c:v>43.83</c:v>
                </c:pt>
                <c:pt idx="2911">
                  <c:v>44.68</c:v>
                </c:pt>
                <c:pt idx="2912">
                  <c:v>44.74</c:v>
                </c:pt>
                <c:pt idx="2913">
                  <c:v>44.7</c:v>
                </c:pt>
                <c:pt idx="2914">
                  <c:v>44.69</c:v>
                </c:pt>
                <c:pt idx="2915">
                  <c:v>44.7</c:v>
                </c:pt>
                <c:pt idx="2916">
                  <c:v>44.7</c:v>
                </c:pt>
                <c:pt idx="2917">
                  <c:v>44.7</c:v>
                </c:pt>
                <c:pt idx="2918">
                  <c:v>44.7</c:v>
                </c:pt>
                <c:pt idx="2919">
                  <c:v>44.7</c:v>
                </c:pt>
                <c:pt idx="2920">
                  <c:v>44.7</c:v>
                </c:pt>
                <c:pt idx="2921">
                  <c:v>44.7</c:v>
                </c:pt>
                <c:pt idx="2922">
                  <c:v>44.7</c:v>
                </c:pt>
                <c:pt idx="2923">
                  <c:v>44.7</c:v>
                </c:pt>
                <c:pt idx="2924">
                  <c:v>44.7</c:v>
                </c:pt>
                <c:pt idx="2925">
                  <c:v>44.7</c:v>
                </c:pt>
                <c:pt idx="2926">
                  <c:v>44.7</c:v>
                </c:pt>
                <c:pt idx="2927">
                  <c:v>44.7</c:v>
                </c:pt>
                <c:pt idx="2928">
                  <c:v>44.7</c:v>
                </c:pt>
                <c:pt idx="2929">
                  <c:v>44.7</c:v>
                </c:pt>
                <c:pt idx="2930">
                  <c:v>44.7</c:v>
                </c:pt>
                <c:pt idx="2931">
                  <c:v>44.7</c:v>
                </c:pt>
                <c:pt idx="2932">
                  <c:v>44.7</c:v>
                </c:pt>
                <c:pt idx="2933">
                  <c:v>44.7</c:v>
                </c:pt>
                <c:pt idx="2934">
                  <c:v>44.7</c:v>
                </c:pt>
                <c:pt idx="2935">
                  <c:v>44.7</c:v>
                </c:pt>
                <c:pt idx="2936">
                  <c:v>44.7</c:v>
                </c:pt>
                <c:pt idx="2937">
                  <c:v>44.7</c:v>
                </c:pt>
                <c:pt idx="2938">
                  <c:v>44.7</c:v>
                </c:pt>
                <c:pt idx="2939">
                  <c:v>44.7</c:v>
                </c:pt>
                <c:pt idx="2940">
                  <c:v>44.7</c:v>
                </c:pt>
                <c:pt idx="2941">
                  <c:v>44.7</c:v>
                </c:pt>
                <c:pt idx="2942">
                  <c:v>44.7</c:v>
                </c:pt>
                <c:pt idx="2943">
                  <c:v>44.7</c:v>
                </c:pt>
                <c:pt idx="2944">
                  <c:v>44.7</c:v>
                </c:pt>
                <c:pt idx="2945">
                  <c:v>44.7</c:v>
                </c:pt>
                <c:pt idx="2946">
                  <c:v>44.7</c:v>
                </c:pt>
                <c:pt idx="2947">
                  <c:v>44.7</c:v>
                </c:pt>
                <c:pt idx="2948">
                  <c:v>44.7</c:v>
                </c:pt>
                <c:pt idx="2949">
                  <c:v>44.7</c:v>
                </c:pt>
                <c:pt idx="2950">
                  <c:v>44.7</c:v>
                </c:pt>
                <c:pt idx="2951">
                  <c:v>44.7</c:v>
                </c:pt>
                <c:pt idx="2952">
                  <c:v>44.7</c:v>
                </c:pt>
                <c:pt idx="2953">
                  <c:v>44.7</c:v>
                </c:pt>
                <c:pt idx="2954">
                  <c:v>44.7</c:v>
                </c:pt>
                <c:pt idx="2955">
                  <c:v>44.7</c:v>
                </c:pt>
                <c:pt idx="2956">
                  <c:v>44.7</c:v>
                </c:pt>
                <c:pt idx="2957">
                  <c:v>44.7</c:v>
                </c:pt>
                <c:pt idx="2958">
                  <c:v>44.7</c:v>
                </c:pt>
                <c:pt idx="2959">
                  <c:v>44.7</c:v>
                </c:pt>
                <c:pt idx="2960">
                  <c:v>44.7</c:v>
                </c:pt>
                <c:pt idx="2961">
                  <c:v>44.7</c:v>
                </c:pt>
                <c:pt idx="2962">
                  <c:v>44.7</c:v>
                </c:pt>
                <c:pt idx="2963">
                  <c:v>44.7</c:v>
                </c:pt>
                <c:pt idx="2964">
                  <c:v>44.7</c:v>
                </c:pt>
                <c:pt idx="2965">
                  <c:v>44.7</c:v>
                </c:pt>
                <c:pt idx="2966">
                  <c:v>44.7</c:v>
                </c:pt>
                <c:pt idx="2967">
                  <c:v>44.7</c:v>
                </c:pt>
                <c:pt idx="2968">
                  <c:v>44.7</c:v>
                </c:pt>
                <c:pt idx="2969">
                  <c:v>44.7</c:v>
                </c:pt>
                <c:pt idx="2970">
                  <c:v>44.7</c:v>
                </c:pt>
                <c:pt idx="2971">
                  <c:v>44.7</c:v>
                </c:pt>
                <c:pt idx="2972">
                  <c:v>44.7</c:v>
                </c:pt>
                <c:pt idx="2973">
                  <c:v>44.7</c:v>
                </c:pt>
                <c:pt idx="2974">
                  <c:v>44.7</c:v>
                </c:pt>
                <c:pt idx="2975">
                  <c:v>44.7</c:v>
                </c:pt>
                <c:pt idx="2976">
                  <c:v>44.7</c:v>
                </c:pt>
                <c:pt idx="2977">
                  <c:v>44.7</c:v>
                </c:pt>
                <c:pt idx="2978">
                  <c:v>44.7</c:v>
                </c:pt>
                <c:pt idx="2979">
                  <c:v>44.7</c:v>
                </c:pt>
                <c:pt idx="2980">
                  <c:v>44.7</c:v>
                </c:pt>
                <c:pt idx="2981">
                  <c:v>44.7</c:v>
                </c:pt>
                <c:pt idx="2982">
                  <c:v>44.7</c:v>
                </c:pt>
                <c:pt idx="2983">
                  <c:v>44.7</c:v>
                </c:pt>
                <c:pt idx="2984">
                  <c:v>44.7</c:v>
                </c:pt>
                <c:pt idx="2985">
                  <c:v>44.7</c:v>
                </c:pt>
                <c:pt idx="2986">
                  <c:v>44.7</c:v>
                </c:pt>
                <c:pt idx="2987">
                  <c:v>44.7</c:v>
                </c:pt>
                <c:pt idx="2988">
                  <c:v>44.7</c:v>
                </c:pt>
                <c:pt idx="2989">
                  <c:v>44.7</c:v>
                </c:pt>
                <c:pt idx="2990">
                  <c:v>44.7</c:v>
                </c:pt>
                <c:pt idx="2991">
                  <c:v>44.7</c:v>
                </c:pt>
                <c:pt idx="2992">
                  <c:v>44.7</c:v>
                </c:pt>
                <c:pt idx="2993">
                  <c:v>44.7</c:v>
                </c:pt>
                <c:pt idx="2994">
                  <c:v>44.7</c:v>
                </c:pt>
                <c:pt idx="2995">
                  <c:v>44.7</c:v>
                </c:pt>
                <c:pt idx="2996">
                  <c:v>44.7</c:v>
                </c:pt>
                <c:pt idx="2997">
                  <c:v>44.7</c:v>
                </c:pt>
                <c:pt idx="2998">
                  <c:v>44.7</c:v>
                </c:pt>
                <c:pt idx="2999">
                  <c:v>44.7</c:v>
                </c:pt>
                <c:pt idx="3000">
                  <c:v>44.7</c:v>
                </c:pt>
                <c:pt idx="3001">
                  <c:v>44.7</c:v>
                </c:pt>
                <c:pt idx="3002">
                  <c:v>44.7</c:v>
                </c:pt>
                <c:pt idx="3003">
                  <c:v>44.7</c:v>
                </c:pt>
                <c:pt idx="3004">
                  <c:v>44.7</c:v>
                </c:pt>
                <c:pt idx="3005">
                  <c:v>44.7</c:v>
                </c:pt>
                <c:pt idx="3006">
                  <c:v>44.7</c:v>
                </c:pt>
                <c:pt idx="3007">
                  <c:v>44.7</c:v>
                </c:pt>
                <c:pt idx="3008">
                  <c:v>44.7</c:v>
                </c:pt>
                <c:pt idx="3009">
                  <c:v>44.7</c:v>
                </c:pt>
                <c:pt idx="3010">
                  <c:v>44.7</c:v>
                </c:pt>
                <c:pt idx="3011">
                  <c:v>44.7</c:v>
                </c:pt>
                <c:pt idx="3012">
                  <c:v>44.7</c:v>
                </c:pt>
                <c:pt idx="3013">
                  <c:v>44.7</c:v>
                </c:pt>
                <c:pt idx="3014">
                  <c:v>44.7</c:v>
                </c:pt>
                <c:pt idx="3015">
                  <c:v>44.7</c:v>
                </c:pt>
                <c:pt idx="3016">
                  <c:v>44.7</c:v>
                </c:pt>
                <c:pt idx="3017">
                  <c:v>44.7</c:v>
                </c:pt>
                <c:pt idx="3018">
                  <c:v>44.7</c:v>
                </c:pt>
                <c:pt idx="3019">
                  <c:v>44.7</c:v>
                </c:pt>
                <c:pt idx="3020">
                  <c:v>44.7</c:v>
                </c:pt>
                <c:pt idx="3021">
                  <c:v>44.7</c:v>
                </c:pt>
                <c:pt idx="3022">
                  <c:v>44.7</c:v>
                </c:pt>
                <c:pt idx="3023">
                  <c:v>44.7</c:v>
                </c:pt>
                <c:pt idx="3024">
                  <c:v>44.7</c:v>
                </c:pt>
                <c:pt idx="3025">
                  <c:v>44.7</c:v>
                </c:pt>
                <c:pt idx="3026">
                  <c:v>44.7</c:v>
                </c:pt>
                <c:pt idx="3027">
                  <c:v>44.7</c:v>
                </c:pt>
                <c:pt idx="3028">
                  <c:v>44.7</c:v>
                </c:pt>
                <c:pt idx="3029">
                  <c:v>44.7</c:v>
                </c:pt>
                <c:pt idx="3030">
                  <c:v>44.7</c:v>
                </c:pt>
                <c:pt idx="3031">
                  <c:v>44.7</c:v>
                </c:pt>
                <c:pt idx="3032">
                  <c:v>44.7</c:v>
                </c:pt>
                <c:pt idx="3033">
                  <c:v>44.7</c:v>
                </c:pt>
                <c:pt idx="3034">
                  <c:v>44.7</c:v>
                </c:pt>
                <c:pt idx="3035">
                  <c:v>44.7</c:v>
                </c:pt>
                <c:pt idx="3036">
                  <c:v>44.7</c:v>
                </c:pt>
                <c:pt idx="3037">
                  <c:v>44.7</c:v>
                </c:pt>
                <c:pt idx="3038">
                  <c:v>44.7</c:v>
                </c:pt>
                <c:pt idx="3039">
                  <c:v>44.7</c:v>
                </c:pt>
                <c:pt idx="3040">
                  <c:v>44.7</c:v>
                </c:pt>
                <c:pt idx="3041">
                  <c:v>44.7</c:v>
                </c:pt>
                <c:pt idx="3042">
                  <c:v>44.7</c:v>
                </c:pt>
                <c:pt idx="3043">
                  <c:v>44.7</c:v>
                </c:pt>
                <c:pt idx="3044">
                  <c:v>44.7</c:v>
                </c:pt>
                <c:pt idx="3045">
                  <c:v>44.7</c:v>
                </c:pt>
                <c:pt idx="3046">
                  <c:v>44.7</c:v>
                </c:pt>
                <c:pt idx="3047">
                  <c:v>44.7</c:v>
                </c:pt>
                <c:pt idx="3048">
                  <c:v>44.7</c:v>
                </c:pt>
                <c:pt idx="3049">
                  <c:v>44.7</c:v>
                </c:pt>
                <c:pt idx="3050">
                  <c:v>44.7</c:v>
                </c:pt>
                <c:pt idx="3051">
                  <c:v>44.7</c:v>
                </c:pt>
                <c:pt idx="3052">
                  <c:v>44.7</c:v>
                </c:pt>
                <c:pt idx="3053">
                  <c:v>44.7</c:v>
                </c:pt>
                <c:pt idx="3054">
                  <c:v>44.7</c:v>
                </c:pt>
                <c:pt idx="3055">
                  <c:v>44.7</c:v>
                </c:pt>
                <c:pt idx="3056">
                  <c:v>44.7</c:v>
                </c:pt>
                <c:pt idx="3057">
                  <c:v>44.7</c:v>
                </c:pt>
                <c:pt idx="3058">
                  <c:v>44.7</c:v>
                </c:pt>
                <c:pt idx="3059">
                  <c:v>44.7</c:v>
                </c:pt>
                <c:pt idx="3060">
                  <c:v>44.7</c:v>
                </c:pt>
                <c:pt idx="3061">
                  <c:v>44.7</c:v>
                </c:pt>
                <c:pt idx="3062">
                  <c:v>44.7</c:v>
                </c:pt>
                <c:pt idx="3063">
                  <c:v>44.7</c:v>
                </c:pt>
                <c:pt idx="3064">
                  <c:v>44.7</c:v>
                </c:pt>
                <c:pt idx="3065">
                  <c:v>44.7</c:v>
                </c:pt>
                <c:pt idx="3066">
                  <c:v>44.7</c:v>
                </c:pt>
                <c:pt idx="3067">
                  <c:v>44.7</c:v>
                </c:pt>
                <c:pt idx="3068">
                  <c:v>44.7</c:v>
                </c:pt>
                <c:pt idx="3069">
                  <c:v>44.7</c:v>
                </c:pt>
                <c:pt idx="3070">
                  <c:v>44.7</c:v>
                </c:pt>
                <c:pt idx="3071">
                  <c:v>44.7</c:v>
                </c:pt>
                <c:pt idx="3072">
                  <c:v>44.7</c:v>
                </c:pt>
                <c:pt idx="3073">
                  <c:v>44.7</c:v>
                </c:pt>
                <c:pt idx="3074">
                  <c:v>44.7</c:v>
                </c:pt>
                <c:pt idx="3075">
                  <c:v>44.7</c:v>
                </c:pt>
                <c:pt idx="3076">
                  <c:v>44.7</c:v>
                </c:pt>
                <c:pt idx="3077">
                  <c:v>44.7</c:v>
                </c:pt>
                <c:pt idx="3078">
                  <c:v>44.7</c:v>
                </c:pt>
                <c:pt idx="3079">
                  <c:v>44.7</c:v>
                </c:pt>
                <c:pt idx="3080">
                  <c:v>44.7</c:v>
                </c:pt>
                <c:pt idx="3081">
                  <c:v>44.7</c:v>
                </c:pt>
                <c:pt idx="3082">
                  <c:v>44.7</c:v>
                </c:pt>
                <c:pt idx="3083">
                  <c:v>44.7</c:v>
                </c:pt>
                <c:pt idx="3084">
                  <c:v>44.7</c:v>
                </c:pt>
                <c:pt idx="3085">
                  <c:v>44.7</c:v>
                </c:pt>
                <c:pt idx="3086">
                  <c:v>44.7</c:v>
                </c:pt>
                <c:pt idx="3087">
                  <c:v>44.7</c:v>
                </c:pt>
                <c:pt idx="3088">
                  <c:v>44.7</c:v>
                </c:pt>
                <c:pt idx="3089">
                  <c:v>44.7</c:v>
                </c:pt>
                <c:pt idx="3090">
                  <c:v>44.7</c:v>
                </c:pt>
                <c:pt idx="3091">
                  <c:v>44.7</c:v>
                </c:pt>
                <c:pt idx="3092">
                  <c:v>44.7</c:v>
                </c:pt>
                <c:pt idx="3093">
                  <c:v>44.7</c:v>
                </c:pt>
                <c:pt idx="3094">
                  <c:v>44.7</c:v>
                </c:pt>
                <c:pt idx="3095">
                  <c:v>44.7</c:v>
                </c:pt>
                <c:pt idx="3096">
                  <c:v>44.7</c:v>
                </c:pt>
                <c:pt idx="3097">
                  <c:v>44.7</c:v>
                </c:pt>
                <c:pt idx="3098">
                  <c:v>44.7</c:v>
                </c:pt>
                <c:pt idx="3099">
                  <c:v>44.7</c:v>
                </c:pt>
                <c:pt idx="3100">
                  <c:v>44.7</c:v>
                </c:pt>
                <c:pt idx="3101">
                  <c:v>44.7</c:v>
                </c:pt>
                <c:pt idx="3102">
                  <c:v>44.7</c:v>
                </c:pt>
                <c:pt idx="3103">
                  <c:v>44.7</c:v>
                </c:pt>
                <c:pt idx="3104">
                  <c:v>44.7</c:v>
                </c:pt>
                <c:pt idx="3105">
                  <c:v>44.7</c:v>
                </c:pt>
                <c:pt idx="3106">
                  <c:v>44.7</c:v>
                </c:pt>
                <c:pt idx="3107">
                  <c:v>44.7</c:v>
                </c:pt>
                <c:pt idx="3108">
                  <c:v>44.7</c:v>
                </c:pt>
                <c:pt idx="3109">
                  <c:v>44.7</c:v>
                </c:pt>
                <c:pt idx="3110">
                  <c:v>44.7</c:v>
                </c:pt>
                <c:pt idx="3111">
                  <c:v>44.7</c:v>
                </c:pt>
                <c:pt idx="3112">
                  <c:v>44.7</c:v>
                </c:pt>
                <c:pt idx="3113">
                  <c:v>44.7</c:v>
                </c:pt>
                <c:pt idx="3114">
                  <c:v>44.7</c:v>
                </c:pt>
                <c:pt idx="3115">
                  <c:v>44.7</c:v>
                </c:pt>
                <c:pt idx="3116">
                  <c:v>44.7</c:v>
                </c:pt>
                <c:pt idx="3117">
                  <c:v>44.7</c:v>
                </c:pt>
                <c:pt idx="3118">
                  <c:v>44.7</c:v>
                </c:pt>
                <c:pt idx="3119">
                  <c:v>44.7</c:v>
                </c:pt>
                <c:pt idx="3120">
                  <c:v>44.7</c:v>
                </c:pt>
                <c:pt idx="3121">
                  <c:v>44.7</c:v>
                </c:pt>
                <c:pt idx="3122">
                  <c:v>44.7</c:v>
                </c:pt>
                <c:pt idx="3123">
                  <c:v>44.7</c:v>
                </c:pt>
                <c:pt idx="3124">
                  <c:v>44.7</c:v>
                </c:pt>
                <c:pt idx="3125">
                  <c:v>44.7</c:v>
                </c:pt>
                <c:pt idx="3126">
                  <c:v>44.7</c:v>
                </c:pt>
                <c:pt idx="3127">
                  <c:v>44.7</c:v>
                </c:pt>
                <c:pt idx="3128">
                  <c:v>44.7</c:v>
                </c:pt>
                <c:pt idx="3129">
                  <c:v>44.7</c:v>
                </c:pt>
                <c:pt idx="3130">
                  <c:v>44.7</c:v>
                </c:pt>
                <c:pt idx="3131">
                  <c:v>44.7</c:v>
                </c:pt>
                <c:pt idx="3132">
                  <c:v>44.7</c:v>
                </c:pt>
                <c:pt idx="3133">
                  <c:v>44.7</c:v>
                </c:pt>
                <c:pt idx="3134">
                  <c:v>44.7</c:v>
                </c:pt>
                <c:pt idx="3135">
                  <c:v>44.7</c:v>
                </c:pt>
                <c:pt idx="3136">
                  <c:v>44.7</c:v>
                </c:pt>
                <c:pt idx="3137">
                  <c:v>44.7</c:v>
                </c:pt>
                <c:pt idx="3138">
                  <c:v>44.7</c:v>
                </c:pt>
                <c:pt idx="3139">
                  <c:v>44.7</c:v>
                </c:pt>
                <c:pt idx="3140">
                  <c:v>44.7</c:v>
                </c:pt>
                <c:pt idx="3141">
                  <c:v>44.7</c:v>
                </c:pt>
                <c:pt idx="3142">
                  <c:v>44.7</c:v>
                </c:pt>
                <c:pt idx="3143">
                  <c:v>44.7</c:v>
                </c:pt>
                <c:pt idx="3144">
                  <c:v>44.7</c:v>
                </c:pt>
                <c:pt idx="3145">
                  <c:v>44.7</c:v>
                </c:pt>
                <c:pt idx="3146">
                  <c:v>44.7</c:v>
                </c:pt>
                <c:pt idx="3147">
                  <c:v>44.7</c:v>
                </c:pt>
                <c:pt idx="3148">
                  <c:v>44.7</c:v>
                </c:pt>
                <c:pt idx="3149">
                  <c:v>44.7</c:v>
                </c:pt>
                <c:pt idx="3150">
                  <c:v>44.7</c:v>
                </c:pt>
                <c:pt idx="3151">
                  <c:v>44.7</c:v>
                </c:pt>
                <c:pt idx="3152">
                  <c:v>44.7</c:v>
                </c:pt>
                <c:pt idx="3153">
                  <c:v>44.7</c:v>
                </c:pt>
                <c:pt idx="3154">
                  <c:v>44.7</c:v>
                </c:pt>
                <c:pt idx="3155">
                  <c:v>44.7</c:v>
                </c:pt>
                <c:pt idx="3156">
                  <c:v>44.7</c:v>
                </c:pt>
                <c:pt idx="3157">
                  <c:v>44.7</c:v>
                </c:pt>
                <c:pt idx="3158">
                  <c:v>44.7</c:v>
                </c:pt>
                <c:pt idx="3159">
                  <c:v>44.7</c:v>
                </c:pt>
                <c:pt idx="3160">
                  <c:v>44.7</c:v>
                </c:pt>
                <c:pt idx="3161">
                  <c:v>44.7</c:v>
                </c:pt>
                <c:pt idx="3162">
                  <c:v>44.7</c:v>
                </c:pt>
                <c:pt idx="3163">
                  <c:v>44.7</c:v>
                </c:pt>
                <c:pt idx="3164">
                  <c:v>44.7</c:v>
                </c:pt>
                <c:pt idx="3165">
                  <c:v>44.7</c:v>
                </c:pt>
                <c:pt idx="3166">
                  <c:v>44.7</c:v>
                </c:pt>
                <c:pt idx="3167">
                  <c:v>44.7</c:v>
                </c:pt>
                <c:pt idx="3168">
                  <c:v>44.7</c:v>
                </c:pt>
                <c:pt idx="3169">
                  <c:v>44.7</c:v>
                </c:pt>
                <c:pt idx="3170">
                  <c:v>44.7</c:v>
                </c:pt>
                <c:pt idx="3171">
                  <c:v>44.7</c:v>
                </c:pt>
                <c:pt idx="3172">
                  <c:v>44.7</c:v>
                </c:pt>
                <c:pt idx="3173">
                  <c:v>44.7</c:v>
                </c:pt>
                <c:pt idx="3174">
                  <c:v>44.7</c:v>
                </c:pt>
                <c:pt idx="3175">
                  <c:v>44.7</c:v>
                </c:pt>
                <c:pt idx="3176">
                  <c:v>44.7</c:v>
                </c:pt>
                <c:pt idx="3177">
                  <c:v>44.7</c:v>
                </c:pt>
                <c:pt idx="3178">
                  <c:v>44.7</c:v>
                </c:pt>
                <c:pt idx="3179">
                  <c:v>44.7</c:v>
                </c:pt>
                <c:pt idx="3180">
                  <c:v>44.7</c:v>
                </c:pt>
                <c:pt idx="3181">
                  <c:v>44.7</c:v>
                </c:pt>
                <c:pt idx="3182">
                  <c:v>44.7</c:v>
                </c:pt>
                <c:pt idx="3183">
                  <c:v>44.7</c:v>
                </c:pt>
                <c:pt idx="3184">
                  <c:v>44.7</c:v>
                </c:pt>
                <c:pt idx="3185">
                  <c:v>44.7</c:v>
                </c:pt>
                <c:pt idx="3186">
                  <c:v>44.7</c:v>
                </c:pt>
                <c:pt idx="3187">
                  <c:v>44.7</c:v>
                </c:pt>
                <c:pt idx="3188">
                  <c:v>44.7</c:v>
                </c:pt>
                <c:pt idx="3189">
                  <c:v>44.7</c:v>
                </c:pt>
                <c:pt idx="3190">
                  <c:v>44.7</c:v>
                </c:pt>
                <c:pt idx="3191">
                  <c:v>44.7</c:v>
                </c:pt>
                <c:pt idx="3192">
                  <c:v>44.7</c:v>
                </c:pt>
                <c:pt idx="3193">
                  <c:v>44.7</c:v>
                </c:pt>
                <c:pt idx="3194">
                  <c:v>44.7</c:v>
                </c:pt>
                <c:pt idx="3195">
                  <c:v>44.7</c:v>
                </c:pt>
                <c:pt idx="3196">
                  <c:v>44.7</c:v>
                </c:pt>
                <c:pt idx="3197">
                  <c:v>44.7</c:v>
                </c:pt>
                <c:pt idx="3198">
                  <c:v>44.7</c:v>
                </c:pt>
              </c:numCache>
            </c:numRef>
          </c:xVal>
          <c:yVal>
            <c:numRef>
              <c:f>'S14'!$B$2:$B$3200</c:f>
              <c:numCache>
                <c:formatCode>General</c:formatCode>
                <c:ptCount val="3199"/>
                <c:pt idx="0">
                  <c:v>-7.2500000000000004E-3</c:v>
                </c:pt>
                <c:pt idx="1">
                  <c:v>-6.9499999999999996E-3</c:v>
                </c:pt>
                <c:pt idx="2">
                  <c:v>-7.4599999999999996E-3</c:v>
                </c:pt>
                <c:pt idx="3">
                  <c:v>-7.6499999999999997E-3</c:v>
                </c:pt>
                <c:pt idx="4">
                  <c:v>-7.9399999999999991E-3</c:v>
                </c:pt>
                <c:pt idx="5">
                  <c:v>-7.3499999999999998E-3</c:v>
                </c:pt>
                <c:pt idx="6">
                  <c:v>-5.96E-3</c:v>
                </c:pt>
                <c:pt idx="7">
                  <c:v>-6.11E-3</c:v>
                </c:pt>
                <c:pt idx="8">
                  <c:v>-6.3200000000000001E-3</c:v>
                </c:pt>
                <c:pt idx="9">
                  <c:v>-6.0000000000000001E-3</c:v>
                </c:pt>
                <c:pt idx="10">
                  <c:v>-6.0899999999999999E-3</c:v>
                </c:pt>
                <c:pt idx="11">
                  <c:v>-6.6100000000000004E-3</c:v>
                </c:pt>
                <c:pt idx="12">
                  <c:v>-8.0599999999999995E-3</c:v>
                </c:pt>
                <c:pt idx="13">
                  <c:v>-8.8900000000000003E-3</c:v>
                </c:pt>
                <c:pt idx="14">
                  <c:v>-8.9099999999999995E-3</c:v>
                </c:pt>
                <c:pt idx="15">
                  <c:v>-8.5299999999999994E-3</c:v>
                </c:pt>
                <c:pt idx="16">
                  <c:v>-8.6300000000000005E-3</c:v>
                </c:pt>
                <c:pt idx="17">
                  <c:v>-8.1099999999999992E-3</c:v>
                </c:pt>
                <c:pt idx="18">
                  <c:v>-7.9900000000000006E-3</c:v>
                </c:pt>
                <c:pt idx="19">
                  <c:v>-7.9600000000000001E-3</c:v>
                </c:pt>
                <c:pt idx="20">
                  <c:v>-8.1499999999999993E-3</c:v>
                </c:pt>
                <c:pt idx="21">
                  <c:v>-9.4199999999999996E-3</c:v>
                </c:pt>
                <c:pt idx="22">
                  <c:v>-9.92E-3</c:v>
                </c:pt>
                <c:pt idx="23">
                  <c:v>-4.3899999999999998E-3</c:v>
                </c:pt>
                <c:pt idx="24">
                  <c:v>6.8059999999999996E-2</c:v>
                </c:pt>
                <c:pt idx="25">
                  <c:v>0.1835</c:v>
                </c:pt>
                <c:pt idx="26">
                  <c:v>0.2389</c:v>
                </c:pt>
                <c:pt idx="27">
                  <c:v>0.25269999999999998</c:v>
                </c:pt>
                <c:pt idx="28">
                  <c:v>0.26679999999999998</c:v>
                </c:pt>
                <c:pt idx="29">
                  <c:v>0.30459999999999998</c:v>
                </c:pt>
                <c:pt idx="30">
                  <c:v>0.38769999999999999</c:v>
                </c:pt>
                <c:pt idx="31">
                  <c:v>0.52629999999999999</c:v>
                </c:pt>
                <c:pt idx="32">
                  <c:v>0.71230000000000004</c:v>
                </c:pt>
                <c:pt idx="33">
                  <c:v>0.93730000000000002</c:v>
                </c:pt>
                <c:pt idx="34">
                  <c:v>1.1970000000000001</c:v>
                </c:pt>
                <c:pt idx="35">
                  <c:v>1.4890000000000001</c:v>
                </c:pt>
                <c:pt idx="36">
                  <c:v>1.8160000000000001</c:v>
                </c:pt>
                <c:pt idx="37">
                  <c:v>2.1749999999999998</c:v>
                </c:pt>
                <c:pt idx="38">
                  <c:v>2.5649999999999999</c:v>
                </c:pt>
                <c:pt idx="39">
                  <c:v>2.9849999999999999</c:v>
                </c:pt>
                <c:pt idx="40">
                  <c:v>3.4289999999999998</c:v>
                </c:pt>
                <c:pt idx="41">
                  <c:v>3.89</c:v>
                </c:pt>
                <c:pt idx="42">
                  <c:v>4.367</c:v>
                </c:pt>
                <c:pt idx="43">
                  <c:v>4.8620000000000001</c:v>
                </c:pt>
                <c:pt idx="44">
                  <c:v>5.37</c:v>
                </c:pt>
                <c:pt idx="45">
                  <c:v>5.89</c:v>
                </c:pt>
                <c:pt idx="46">
                  <c:v>6.4180000000000001</c:v>
                </c:pt>
                <c:pt idx="47">
                  <c:v>6.9539999999999997</c:v>
                </c:pt>
                <c:pt idx="48">
                  <c:v>7.5010000000000003</c:v>
                </c:pt>
                <c:pt idx="49">
                  <c:v>8.0570000000000004</c:v>
                </c:pt>
                <c:pt idx="50">
                  <c:v>8.625</c:v>
                </c:pt>
                <c:pt idx="51">
                  <c:v>9.2070000000000007</c:v>
                </c:pt>
                <c:pt idx="52">
                  <c:v>9.8019999999999996</c:v>
                </c:pt>
                <c:pt idx="53">
                  <c:v>10.41</c:v>
                </c:pt>
                <c:pt idx="54">
                  <c:v>11.02</c:v>
                </c:pt>
                <c:pt idx="55">
                  <c:v>11.65</c:v>
                </c:pt>
                <c:pt idx="56">
                  <c:v>12.28</c:v>
                </c:pt>
                <c:pt idx="57">
                  <c:v>12.93</c:v>
                </c:pt>
                <c:pt idx="58">
                  <c:v>13.59</c:v>
                </c:pt>
                <c:pt idx="59">
                  <c:v>14.25</c:v>
                </c:pt>
                <c:pt idx="60">
                  <c:v>14.93</c:v>
                </c:pt>
                <c:pt idx="61">
                  <c:v>15.62</c:v>
                </c:pt>
                <c:pt idx="62">
                  <c:v>16.350000000000001</c:v>
                </c:pt>
                <c:pt idx="63">
                  <c:v>17.09</c:v>
                </c:pt>
                <c:pt idx="64">
                  <c:v>17.829999999999998</c:v>
                </c:pt>
                <c:pt idx="65">
                  <c:v>18.57</c:v>
                </c:pt>
                <c:pt idx="66">
                  <c:v>19.329999999999998</c:v>
                </c:pt>
                <c:pt idx="67">
                  <c:v>20.100000000000001</c:v>
                </c:pt>
                <c:pt idx="68">
                  <c:v>20.89</c:v>
                </c:pt>
                <c:pt idx="69">
                  <c:v>21.68</c:v>
                </c:pt>
                <c:pt idx="70">
                  <c:v>22.49</c:v>
                </c:pt>
                <c:pt idx="71">
                  <c:v>23.3</c:v>
                </c:pt>
                <c:pt idx="72">
                  <c:v>24.12</c:v>
                </c:pt>
                <c:pt idx="73">
                  <c:v>24.95</c:v>
                </c:pt>
                <c:pt idx="74">
                  <c:v>25.79</c:v>
                </c:pt>
                <c:pt idx="75">
                  <c:v>26.64</c:v>
                </c:pt>
                <c:pt idx="76">
                  <c:v>27.5</c:v>
                </c:pt>
                <c:pt idx="77">
                  <c:v>28.36</c:v>
                </c:pt>
                <c:pt idx="78">
                  <c:v>29.24</c:v>
                </c:pt>
                <c:pt idx="79">
                  <c:v>30.12</c:v>
                </c:pt>
                <c:pt idx="80">
                  <c:v>31.01</c:v>
                </c:pt>
                <c:pt idx="81">
                  <c:v>31.91</c:v>
                </c:pt>
                <c:pt idx="82">
                  <c:v>32.82</c:v>
                </c:pt>
                <c:pt idx="83">
                  <c:v>33.729999999999997</c:v>
                </c:pt>
                <c:pt idx="84">
                  <c:v>34.65</c:v>
                </c:pt>
                <c:pt idx="85">
                  <c:v>35.58</c:v>
                </c:pt>
                <c:pt idx="86">
                  <c:v>36.51</c:v>
                </c:pt>
                <c:pt idx="87">
                  <c:v>37.450000000000003</c:v>
                </c:pt>
                <c:pt idx="88">
                  <c:v>38.39</c:v>
                </c:pt>
                <c:pt idx="89">
                  <c:v>39.33</c:v>
                </c:pt>
                <c:pt idx="90">
                  <c:v>40.28</c:v>
                </c:pt>
                <c:pt idx="91">
                  <c:v>41.23</c:v>
                </c:pt>
                <c:pt idx="92">
                  <c:v>42.18</c:v>
                </c:pt>
                <c:pt idx="93">
                  <c:v>43.14</c:v>
                </c:pt>
                <c:pt idx="94">
                  <c:v>44.1</c:v>
                </c:pt>
                <c:pt idx="95">
                  <c:v>45.06</c:v>
                </c:pt>
                <c:pt idx="96">
                  <c:v>46.02</c:v>
                </c:pt>
                <c:pt idx="97">
                  <c:v>46.98</c:v>
                </c:pt>
                <c:pt idx="98">
                  <c:v>47.95</c:v>
                </c:pt>
                <c:pt idx="99">
                  <c:v>48.93</c:v>
                </c:pt>
                <c:pt idx="100">
                  <c:v>49.9</c:v>
                </c:pt>
                <c:pt idx="101">
                  <c:v>50.88</c:v>
                </c:pt>
                <c:pt idx="102">
                  <c:v>51.85</c:v>
                </c:pt>
                <c:pt idx="103">
                  <c:v>52.83</c:v>
                </c:pt>
                <c:pt idx="104">
                  <c:v>53.81</c:v>
                </c:pt>
                <c:pt idx="105">
                  <c:v>54.79</c:v>
                </c:pt>
                <c:pt idx="106">
                  <c:v>55.77</c:v>
                </c:pt>
                <c:pt idx="107">
                  <c:v>56.76</c:v>
                </c:pt>
                <c:pt idx="108">
                  <c:v>57.75</c:v>
                </c:pt>
                <c:pt idx="109">
                  <c:v>58.73</c:v>
                </c:pt>
                <c:pt idx="110">
                  <c:v>59.72</c:v>
                </c:pt>
                <c:pt idx="111">
                  <c:v>60.71</c:v>
                </c:pt>
                <c:pt idx="112">
                  <c:v>61.7</c:v>
                </c:pt>
                <c:pt idx="113">
                  <c:v>62.68</c:v>
                </c:pt>
                <c:pt idx="114">
                  <c:v>63.67</c:v>
                </c:pt>
                <c:pt idx="115">
                  <c:v>64.66</c:v>
                </c:pt>
                <c:pt idx="116">
                  <c:v>65.650000000000006</c:v>
                </c:pt>
                <c:pt idx="117">
                  <c:v>66.64</c:v>
                </c:pt>
                <c:pt idx="118">
                  <c:v>67.62</c:v>
                </c:pt>
                <c:pt idx="119">
                  <c:v>68.61</c:v>
                </c:pt>
                <c:pt idx="120">
                  <c:v>69.59</c:v>
                </c:pt>
                <c:pt idx="121">
                  <c:v>70.569999999999993</c:v>
                </c:pt>
                <c:pt idx="122">
                  <c:v>71.55</c:v>
                </c:pt>
                <c:pt idx="123">
                  <c:v>72.53</c:v>
                </c:pt>
                <c:pt idx="124">
                  <c:v>73.5</c:v>
                </c:pt>
                <c:pt idx="125">
                  <c:v>74.47</c:v>
                </c:pt>
                <c:pt idx="126">
                  <c:v>75.44</c:v>
                </c:pt>
                <c:pt idx="127">
                  <c:v>76.400000000000006</c:v>
                </c:pt>
                <c:pt idx="128">
                  <c:v>77.37</c:v>
                </c:pt>
                <c:pt idx="129">
                  <c:v>78.319999999999993</c:v>
                </c:pt>
                <c:pt idx="130">
                  <c:v>79.27</c:v>
                </c:pt>
                <c:pt idx="131">
                  <c:v>80.209999999999994</c:v>
                </c:pt>
                <c:pt idx="132">
                  <c:v>81.14</c:v>
                </c:pt>
                <c:pt idx="133">
                  <c:v>82.07</c:v>
                </c:pt>
                <c:pt idx="134">
                  <c:v>82.98</c:v>
                </c:pt>
                <c:pt idx="135">
                  <c:v>83.9</c:v>
                </c:pt>
                <c:pt idx="136">
                  <c:v>84.8</c:v>
                </c:pt>
                <c:pt idx="137">
                  <c:v>85.69</c:v>
                </c:pt>
                <c:pt idx="138">
                  <c:v>86.56</c:v>
                </c:pt>
                <c:pt idx="139">
                  <c:v>87.42</c:v>
                </c:pt>
                <c:pt idx="140">
                  <c:v>88.26</c:v>
                </c:pt>
                <c:pt idx="141">
                  <c:v>89.09</c:v>
                </c:pt>
                <c:pt idx="142">
                  <c:v>89.89</c:v>
                </c:pt>
                <c:pt idx="143">
                  <c:v>90.68</c:v>
                </c:pt>
                <c:pt idx="144">
                  <c:v>91.44</c:v>
                </c:pt>
                <c:pt idx="145">
                  <c:v>92.19</c:v>
                </c:pt>
                <c:pt idx="146">
                  <c:v>92.91</c:v>
                </c:pt>
                <c:pt idx="147">
                  <c:v>93.61</c:v>
                </c:pt>
                <c:pt idx="148">
                  <c:v>94.29</c:v>
                </c:pt>
                <c:pt idx="149">
                  <c:v>94.95</c:v>
                </c:pt>
                <c:pt idx="150">
                  <c:v>95.57</c:v>
                </c:pt>
                <c:pt idx="151">
                  <c:v>96.17</c:v>
                </c:pt>
                <c:pt idx="152">
                  <c:v>96.75</c:v>
                </c:pt>
                <c:pt idx="153">
                  <c:v>97.32</c:v>
                </c:pt>
                <c:pt idx="154">
                  <c:v>97.88</c:v>
                </c:pt>
                <c:pt idx="155">
                  <c:v>98.44</c:v>
                </c:pt>
                <c:pt idx="156">
                  <c:v>98.97</c:v>
                </c:pt>
                <c:pt idx="157">
                  <c:v>99.5</c:v>
                </c:pt>
                <c:pt idx="158">
                  <c:v>99.99</c:v>
                </c:pt>
                <c:pt idx="159">
                  <c:v>100.47</c:v>
                </c:pt>
                <c:pt idx="160">
                  <c:v>100.93</c:v>
                </c:pt>
                <c:pt idx="161">
                  <c:v>101.35</c:v>
                </c:pt>
                <c:pt idx="162">
                  <c:v>101.73</c:v>
                </c:pt>
                <c:pt idx="163">
                  <c:v>102.06</c:v>
                </c:pt>
                <c:pt idx="164">
                  <c:v>102.35</c:v>
                </c:pt>
                <c:pt idx="165">
                  <c:v>102.62</c:v>
                </c:pt>
                <c:pt idx="166">
                  <c:v>102.88</c:v>
                </c:pt>
                <c:pt idx="167">
                  <c:v>103.12</c:v>
                </c:pt>
                <c:pt idx="168">
                  <c:v>103.35</c:v>
                </c:pt>
                <c:pt idx="169">
                  <c:v>103.58</c:v>
                </c:pt>
                <c:pt idx="170">
                  <c:v>103.8</c:v>
                </c:pt>
                <c:pt idx="171">
                  <c:v>103.99</c:v>
                </c:pt>
                <c:pt idx="172">
                  <c:v>104.14</c:v>
                </c:pt>
                <c:pt idx="173">
                  <c:v>104.23</c:v>
                </c:pt>
                <c:pt idx="174">
                  <c:v>104.3</c:v>
                </c:pt>
                <c:pt idx="175">
                  <c:v>104.38</c:v>
                </c:pt>
                <c:pt idx="176">
                  <c:v>104.49</c:v>
                </c:pt>
                <c:pt idx="177">
                  <c:v>104.6</c:v>
                </c:pt>
                <c:pt idx="178">
                  <c:v>104.71</c:v>
                </c:pt>
                <c:pt idx="179">
                  <c:v>104.8</c:v>
                </c:pt>
                <c:pt idx="180">
                  <c:v>104.89</c:v>
                </c:pt>
                <c:pt idx="181">
                  <c:v>104.96</c:v>
                </c:pt>
                <c:pt idx="182">
                  <c:v>105</c:v>
                </c:pt>
                <c:pt idx="183">
                  <c:v>105.01</c:v>
                </c:pt>
                <c:pt idx="184">
                  <c:v>104.98</c:v>
                </c:pt>
                <c:pt idx="185">
                  <c:v>104.96</c:v>
                </c:pt>
                <c:pt idx="186">
                  <c:v>104.98</c:v>
                </c:pt>
                <c:pt idx="187">
                  <c:v>105.04</c:v>
                </c:pt>
                <c:pt idx="188">
                  <c:v>105.12</c:v>
                </c:pt>
                <c:pt idx="189">
                  <c:v>105.19</c:v>
                </c:pt>
                <c:pt idx="190">
                  <c:v>105.25</c:v>
                </c:pt>
                <c:pt idx="191">
                  <c:v>105.32</c:v>
                </c:pt>
                <c:pt idx="192">
                  <c:v>105.38</c:v>
                </c:pt>
                <c:pt idx="193">
                  <c:v>105.45</c:v>
                </c:pt>
                <c:pt idx="194">
                  <c:v>105.54</c:v>
                </c:pt>
                <c:pt idx="195">
                  <c:v>105.66</c:v>
                </c:pt>
                <c:pt idx="196">
                  <c:v>105.82</c:v>
                </c:pt>
                <c:pt idx="197">
                  <c:v>106</c:v>
                </c:pt>
                <c:pt idx="198">
                  <c:v>106.19</c:v>
                </c:pt>
                <c:pt idx="199">
                  <c:v>106.38</c:v>
                </c:pt>
                <c:pt idx="200">
                  <c:v>106.56</c:v>
                </c:pt>
                <c:pt idx="201">
                  <c:v>106.74</c:v>
                </c:pt>
                <c:pt idx="202">
                  <c:v>106.9</c:v>
                </c:pt>
                <c:pt idx="203">
                  <c:v>107.07</c:v>
                </c:pt>
                <c:pt idx="204">
                  <c:v>107.23</c:v>
                </c:pt>
                <c:pt idx="205">
                  <c:v>107.4</c:v>
                </c:pt>
                <c:pt idx="206">
                  <c:v>107.57</c:v>
                </c:pt>
                <c:pt idx="207">
                  <c:v>107.73</c:v>
                </c:pt>
                <c:pt idx="208">
                  <c:v>107.89</c:v>
                </c:pt>
                <c:pt idx="209">
                  <c:v>108.06</c:v>
                </c:pt>
                <c:pt idx="210">
                  <c:v>108.22</c:v>
                </c:pt>
                <c:pt idx="211">
                  <c:v>108.37</c:v>
                </c:pt>
                <c:pt idx="212">
                  <c:v>108.52</c:v>
                </c:pt>
                <c:pt idx="213">
                  <c:v>108.68</c:v>
                </c:pt>
                <c:pt idx="214">
                  <c:v>108.85</c:v>
                </c:pt>
                <c:pt idx="215">
                  <c:v>109.02</c:v>
                </c:pt>
                <c:pt idx="216">
                  <c:v>109.19</c:v>
                </c:pt>
                <c:pt idx="217">
                  <c:v>109.35</c:v>
                </c:pt>
                <c:pt idx="218">
                  <c:v>109.52</c:v>
                </c:pt>
                <c:pt idx="219">
                  <c:v>109.68</c:v>
                </c:pt>
                <c:pt idx="220">
                  <c:v>109.84</c:v>
                </c:pt>
                <c:pt idx="221">
                  <c:v>110.01</c:v>
                </c:pt>
                <c:pt idx="222">
                  <c:v>110.18</c:v>
                </c:pt>
                <c:pt idx="223">
                  <c:v>110.35</c:v>
                </c:pt>
                <c:pt idx="224">
                  <c:v>110.53</c:v>
                </c:pt>
                <c:pt idx="225">
                  <c:v>110.7</c:v>
                </c:pt>
                <c:pt idx="226">
                  <c:v>110.87</c:v>
                </c:pt>
                <c:pt idx="227">
                  <c:v>111.04</c:v>
                </c:pt>
                <c:pt idx="228">
                  <c:v>111.21</c:v>
                </c:pt>
                <c:pt idx="229">
                  <c:v>111.38</c:v>
                </c:pt>
                <c:pt idx="230">
                  <c:v>111.55</c:v>
                </c:pt>
                <c:pt idx="231">
                  <c:v>111.72</c:v>
                </c:pt>
                <c:pt idx="232">
                  <c:v>111.89</c:v>
                </c:pt>
                <c:pt idx="233">
                  <c:v>112.06</c:v>
                </c:pt>
                <c:pt idx="234">
                  <c:v>112.23</c:v>
                </c:pt>
                <c:pt idx="235">
                  <c:v>112.4</c:v>
                </c:pt>
                <c:pt idx="236">
                  <c:v>112.57</c:v>
                </c:pt>
                <c:pt idx="237">
                  <c:v>112.73</c:v>
                </c:pt>
                <c:pt idx="238">
                  <c:v>112.89</c:v>
                </c:pt>
                <c:pt idx="239">
                  <c:v>113.05</c:v>
                </c:pt>
                <c:pt idx="240">
                  <c:v>113.22</c:v>
                </c:pt>
                <c:pt idx="241">
                  <c:v>113.38</c:v>
                </c:pt>
                <c:pt idx="242">
                  <c:v>113.54</c:v>
                </c:pt>
                <c:pt idx="243">
                  <c:v>113.7</c:v>
                </c:pt>
                <c:pt idx="244">
                  <c:v>113.86</c:v>
                </c:pt>
                <c:pt idx="245">
                  <c:v>114.01</c:v>
                </c:pt>
                <c:pt idx="246">
                  <c:v>114.16</c:v>
                </c:pt>
                <c:pt idx="247">
                  <c:v>114.31</c:v>
                </c:pt>
                <c:pt idx="248">
                  <c:v>114.46</c:v>
                </c:pt>
                <c:pt idx="249">
                  <c:v>114.61</c:v>
                </c:pt>
                <c:pt idx="250">
                  <c:v>114.76</c:v>
                </c:pt>
                <c:pt idx="251">
                  <c:v>114.91</c:v>
                </c:pt>
                <c:pt idx="252">
                  <c:v>115.06</c:v>
                </c:pt>
                <c:pt idx="253">
                  <c:v>115.21</c:v>
                </c:pt>
                <c:pt idx="254">
                  <c:v>115.35</c:v>
                </c:pt>
                <c:pt idx="255">
                  <c:v>115.49</c:v>
                </c:pt>
                <c:pt idx="256">
                  <c:v>115.64</c:v>
                </c:pt>
                <c:pt idx="257">
                  <c:v>115.78</c:v>
                </c:pt>
                <c:pt idx="258">
                  <c:v>115.93</c:v>
                </c:pt>
                <c:pt idx="259">
                  <c:v>116.08</c:v>
                </c:pt>
                <c:pt idx="260">
                  <c:v>116.22</c:v>
                </c:pt>
                <c:pt idx="261">
                  <c:v>116.36</c:v>
                </c:pt>
                <c:pt idx="262">
                  <c:v>116.5</c:v>
                </c:pt>
                <c:pt idx="263">
                  <c:v>116.65</c:v>
                </c:pt>
                <c:pt idx="264">
                  <c:v>116.79</c:v>
                </c:pt>
                <c:pt idx="265">
                  <c:v>116.93</c:v>
                </c:pt>
                <c:pt idx="266">
                  <c:v>117.08</c:v>
                </c:pt>
                <c:pt idx="267">
                  <c:v>117.22</c:v>
                </c:pt>
                <c:pt idx="268">
                  <c:v>117.36</c:v>
                </c:pt>
                <c:pt idx="269">
                  <c:v>117.5</c:v>
                </c:pt>
                <c:pt idx="270">
                  <c:v>117.64</c:v>
                </c:pt>
                <c:pt idx="271">
                  <c:v>117.78</c:v>
                </c:pt>
                <c:pt idx="272">
                  <c:v>117.91</c:v>
                </c:pt>
                <c:pt idx="273">
                  <c:v>118.06</c:v>
                </c:pt>
                <c:pt idx="274">
                  <c:v>118.19</c:v>
                </c:pt>
                <c:pt idx="275">
                  <c:v>118.33</c:v>
                </c:pt>
                <c:pt idx="276">
                  <c:v>118.47</c:v>
                </c:pt>
                <c:pt idx="277">
                  <c:v>118.61</c:v>
                </c:pt>
                <c:pt idx="278">
                  <c:v>118.74</c:v>
                </c:pt>
                <c:pt idx="279">
                  <c:v>118.88</c:v>
                </c:pt>
                <c:pt idx="280">
                  <c:v>119.01</c:v>
                </c:pt>
                <c:pt idx="281">
                  <c:v>119.15</c:v>
                </c:pt>
                <c:pt idx="282">
                  <c:v>119.29</c:v>
                </c:pt>
                <c:pt idx="283">
                  <c:v>119.42</c:v>
                </c:pt>
                <c:pt idx="284">
                  <c:v>119.56</c:v>
                </c:pt>
                <c:pt idx="285">
                  <c:v>119.69</c:v>
                </c:pt>
                <c:pt idx="286">
                  <c:v>119.82</c:v>
                </c:pt>
                <c:pt idx="287">
                  <c:v>119.95</c:v>
                </c:pt>
                <c:pt idx="288">
                  <c:v>120.08</c:v>
                </c:pt>
                <c:pt idx="289">
                  <c:v>120.21</c:v>
                </c:pt>
                <c:pt idx="290">
                  <c:v>120.34</c:v>
                </c:pt>
                <c:pt idx="291">
                  <c:v>120.46</c:v>
                </c:pt>
                <c:pt idx="292">
                  <c:v>120.59</c:v>
                </c:pt>
                <c:pt idx="293">
                  <c:v>120.71</c:v>
                </c:pt>
                <c:pt idx="294">
                  <c:v>120.84</c:v>
                </c:pt>
                <c:pt idx="295">
                  <c:v>120.96</c:v>
                </c:pt>
                <c:pt idx="296">
                  <c:v>121.09</c:v>
                </c:pt>
                <c:pt idx="297">
                  <c:v>121.21</c:v>
                </c:pt>
                <c:pt idx="298">
                  <c:v>121.33</c:v>
                </c:pt>
                <c:pt idx="299">
                  <c:v>121.45</c:v>
                </c:pt>
                <c:pt idx="300">
                  <c:v>121.57</c:v>
                </c:pt>
                <c:pt idx="301">
                  <c:v>121.7</c:v>
                </c:pt>
                <c:pt idx="302">
                  <c:v>121.82</c:v>
                </c:pt>
                <c:pt idx="303">
                  <c:v>121.94</c:v>
                </c:pt>
                <c:pt idx="304">
                  <c:v>122.07</c:v>
                </c:pt>
                <c:pt idx="305">
                  <c:v>122.19</c:v>
                </c:pt>
                <c:pt idx="306">
                  <c:v>122.3</c:v>
                </c:pt>
                <c:pt idx="307">
                  <c:v>122.42</c:v>
                </c:pt>
                <c:pt idx="308">
                  <c:v>122.54</c:v>
                </c:pt>
                <c:pt idx="309">
                  <c:v>122.66</c:v>
                </c:pt>
                <c:pt idx="310">
                  <c:v>122.77</c:v>
                </c:pt>
                <c:pt idx="311">
                  <c:v>122.89</c:v>
                </c:pt>
                <c:pt idx="312">
                  <c:v>123</c:v>
                </c:pt>
                <c:pt idx="313">
                  <c:v>123.12</c:v>
                </c:pt>
                <c:pt idx="314">
                  <c:v>123.23</c:v>
                </c:pt>
                <c:pt idx="315">
                  <c:v>123.35</c:v>
                </c:pt>
                <c:pt idx="316">
                  <c:v>123.46</c:v>
                </c:pt>
                <c:pt idx="317">
                  <c:v>123.58</c:v>
                </c:pt>
                <c:pt idx="318">
                  <c:v>123.69</c:v>
                </c:pt>
                <c:pt idx="319">
                  <c:v>123.8</c:v>
                </c:pt>
                <c:pt idx="320">
                  <c:v>123.91</c:v>
                </c:pt>
                <c:pt idx="321">
                  <c:v>124.02</c:v>
                </c:pt>
                <c:pt idx="322">
                  <c:v>124.12</c:v>
                </c:pt>
                <c:pt idx="323">
                  <c:v>124.23</c:v>
                </c:pt>
                <c:pt idx="324">
                  <c:v>124.34</c:v>
                </c:pt>
                <c:pt idx="325">
                  <c:v>124.45</c:v>
                </c:pt>
                <c:pt idx="326">
                  <c:v>124.55</c:v>
                </c:pt>
                <c:pt idx="327">
                  <c:v>124.65</c:v>
                </c:pt>
                <c:pt idx="328">
                  <c:v>124.75</c:v>
                </c:pt>
                <c:pt idx="329">
                  <c:v>124.85</c:v>
                </c:pt>
                <c:pt idx="330">
                  <c:v>124.95</c:v>
                </c:pt>
                <c:pt idx="331">
                  <c:v>125.06</c:v>
                </c:pt>
                <c:pt idx="332">
                  <c:v>125.16</c:v>
                </c:pt>
                <c:pt idx="333">
                  <c:v>125.26</c:v>
                </c:pt>
                <c:pt idx="334">
                  <c:v>125.36</c:v>
                </c:pt>
                <c:pt idx="335">
                  <c:v>125.46</c:v>
                </c:pt>
                <c:pt idx="336">
                  <c:v>125.56</c:v>
                </c:pt>
                <c:pt idx="337">
                  <c:v>125.64</c:v>
                </c:pt>
                <c:pt idx="338">
                  <c:v>125.72</c:v>
                </c:pt>
                <c:pt idx="339">
                  <c:v>125.8</c:v>
                </c:pt>
                <c:pt idx="340">
                  <c:v>125.89</c:v>
                </c:pt>
                <c:pt idx="341">
                  <c:v>125.99</c:v>
                </c:pt>
                <c:pt idx="342">
                  <c:v>126.09</c:v>
                </c:pt>
                <c:pt idx="343">
                  <c:v>126.18</c:v>
                </c:pt>
                <c:pt idx="344">
                  <c:v>126.28</c:v>
                </c:pt>
                <c:pt idx="345">
                  <c:v>126.38</c:v>
                </c:pt>
                <c:pt idx="346">
                  <c:v>126.48</c:v>
                </c:pt>
                <c:pt idx="347">
                  <c:v>126.57</c:v>
                </c:pt>
                <c:pt idx="348">
                  <c:v>126.67</c:v>
                </c:pt>
                <c:pt idx="349">
                  <c:v>126.75</c:v>
                </c:pt>
                <c:pt idx="350">
                  <c:v>126.84</c:v>
                </c:pt>
                <c:pt idx="351">
                  <c:v>126.93</c:v>
                </c:pt>
                <c:pt idx="352">
                  <c:v>127.02</c:v>
                </c:pt>
                <c:pt idx="353">
                  <c:v>127.12</c:v>
                </c:pt>
                <c:pt idx="354">
                  <c:v>127.21</c:v>
                </c:pt>
                <c:pt idx="355">
                  <c:v>127.3</c:v>
                </c:pt>
                <c:pt idx="356">
                  <c:v>127.4</c:v>
                </c:pt>
                <c:pt idx="357">
                  <c:v>127.49</c:v>
                </c:pt>
                <c:pt idx="358">
                  <c:v>127.58</c:v>
                </c:pt>
                <c:pt idx="359">
                  <c:v>127.67</c:v>
                </c:pt>
                <c:pt idx="360">
                  <c:v>127.76</c:v>
                </c:pt>
                <c:pt idx="361">
                  <c:v>127.84</c:v>
                </c:pt>
                <c:pt idx="362">
                  <c:v>127.93</c:v>
                </c:pt>
                <c:pt idx="363">
                  <c:v>128.02000000000001</c:v>
                </c:pt>
                <c:pt idx="364">
                  <c:v>128.1</c:v>
                </c:pt>
                <c:pt idx="365">
                  <c:v>128.18</c:v>
                </c:pt>
                <c:pt idx="366">
                  <c:v>128.27000000000001</c:v>
                </c:pt>
                <c:pt idx="367">
                  <c:v>128.35</c:v>
                </c:pt>
                <c:pt idx="368">
                  <c:v>128.43</c:v>
                </c:pt>
                <c:pt idx="369">
                  <c:v>128.51</c:v>
                </c:pt>
                <c:pt idx="370">
                  <c:v>128.59</c:v>
                </c:pt>
                <c:pt idx="371">
                  <c:v>128.66999999999999</c:v>
                </c:pt>
                <c:pt idx="372">
                  <c:v>128.75</c:v>
                </c:pt>
                <c:pt idx="373">
                  <c:v>128.83000000000001</c:v>
                </c:pt>
                <c:pt idx="374">
                  <c:v>128.9</c:v>
                </c:pt>
                <c:pt idx="375">
                  <c:v>128.97999999999999</c:v>
                </c:pt>
                <c:pt idx="376">
                  <c:v>129.05000000000001</c:v>
                </c:pt>
                <c:pt idx="377">
                  <c:v>129.12</c:v>
                </c:pt>
                <c:pt idx="378">
                  <c:v>129.19</c:v>
                </c:pt>
                <c:pt idx="379">
                  <c:v>129.24</c:v>
                </c:pt>
                <c:pt idx="380">
                  <c:v>129.27000000000001</c:v>
                </c:pt>
                <c:pt idx="381">
                  <c:v>129.29</c:v>
                </c:pt>
                <c:pt idx="382">
                  <c:v>129.32</c:v>
                </c:pt>
                <c:pt idx="383">
                  <c:v>129.35</c:v>
                </c:pt>
                <c:pt idx="384">
                  <c:v>129.4</c:v>
                </c:pt>
                <c:pt idx="385">
                  <c:v>129.44999999999999</c:v>
                </c:pt>
                <c:pt idx="386">
                  <c:v>129.51</c:v>
                </c:pt>
                <c:pt idx="387">
                  <c:v>129.57</c:v>
                </c:pt>
                <c:pt idx="388">
                  <c:v>129.63</c:v>
                </c:pt>
                <c:pt idx="389">
                  <c:v>129.69</c:v>
                </c:pt>
                <c:pt idx="390">
                  <c:v>129.75</c:v>
                </c:pt>
                <c:pt idx="391">
                  <c:v>129.81</c:v>
                </c:pt>
                <c:pt idx="392">
                  <c:v>129.87</c:v>
                </c:pt>
                <c:pt idx="393">
                  <c:v>129.93</c:v>
                </c:pt>
                <c:pt idx="394">
                  <c:v>129.99</c:v>
                </c:pt>
                <c:pt idx="395">
                  <c:v>130.05000000000001</c:v>
                </c:pt>
                <c:pt idx="396">
                  <c:v>130.11000000000001</c:v>
                </c:pt>
                <c:pt idx="397">
                  <c:v>130.16999999999999</c:v>
                </c:pt>
                <c:pt idx="398">
                  <c:v>130.22</c:v>
                </c:pt>
                <c:pt idx="399">
                  <c:v>130.28</c:v>
                </c:pt>
                <c:pt idx="400">
                  <c:v>130.34</c:v>
                </c:pt>
                <c:pt idx="401">
                  <c:v>130.4</c:v>
                </c:pt>
                <c:pt idx="402">
                  <c:v>130.44999999999999</c:v>
                </c:pt>
                <c:pt idx="403">
                  <c:v>130.49</c:v>
                </c:pt>
                <c:pt idx="404">
                  <c:v>130.54</c:v>
                </c:pt>
                <c:pt idx="405">
                  <c:v>130.58000000000001</c:v>
                </c:pt>
                <c:pt idx="406">
                  <c:v>130.62</c:v>
                </c:pt>
                <c:pt idx="407">
                  <c:v>130.66999999999999</c:v>
                </c:pt>
                <c:pt idx="408">
                  <c:v>130.69999999999999</c:v>
                </c:pt>
                <c:pt idx="409">
                  <c:v>130.72999999999999</c:v>
                </c:pt>
                <c:pt idx="410">
                  <c:v>130.76</c:v>
                </c:pt>
                <c:pt idx="411">
                  <c:v>130.79</c:v>
                </c:pt>
                <c:pt idx="412">
                  <c:v>130.82</c:v>
                </c:pt>
                <c:pt idx="413">
                  <c:v>130.86000000000001</c:v>
                </c:pt>
                <c:pt idx="414">
                  <c:v>130.88999999999999</c:v>
                </c:pt>
                <c:pt idx="415">
                  <c:v>130.93</c:v>
                </c:pt>
                <c:pt idx="416">
                  <c:v>130.96</c:v>
                </c:pt>
                <c:pt idx="417">
                  <c:v>130.99</c:v>
                </c:pt>
                <c:pt idx="418">
                  <c:v>131.02000000000001</c:v>
                </c:pt>
                <c:pt idx="419">
                  <c:v>131.05000000000001</c:v>
                </c:pt>
                <c:pt idx="420">
                  <c:v>131.08000000000001</c:v>
                </c:pt>
                <c:pt idx="421">
                  <c:v>131.11000000000001</c:v>
                </c:pt>
                <c:pt idx="422">
                  <c:v>131.13999999999999</c:v>
                </c:pt>
                <c:pt idx="423">
                  <c:v>131.16</c:v>
                </c:pt>
                <c:pt idx="424">
                  <c:v>131.19</c:v>
                </c:pt>
                <c:pt idx="425">
                  <c:v>131.21</c:v>
                </c:pt>
                <c:pt idx="426">
                  <c:v>131.24</c:v>
                </c:pt>
                <c:pt idx="427">
                  <c:v>131.28</c:v>
                </c:pt>
                <c:pt idx="428">
                  <c:v>131.33000000000001</c:v>
                </c:pt>
                <c:pt idx="429">
                  <c:v>131.38</c:v>
                </c:pt>
                <c:pt idx="430">
                  <c:v>131.43</c:v>
                </c:pt>
                <c:pt idx="431">
                  <c:v>131.49</c:v>
                </c:pt>
                <c:pt idx="432">
                  <c:v>131.54</c:v>
                </c:pt>
                <c:pt idx="433">
                  <c:v>131.6</c:v>
                </c:pt>
                <c:pt idx="434">
                  <c:v>131.66</c:v>
                </c:pt>
                <c:pt idx="435">
                  <c:v>131.72</c:v>
                </c:pt>
                <c:pt idx="436">
                  <c:v>131.77000000000001</c:v>
                </c:pt>
                <c:pt idx="437">
                  <c:v>131.83000000000001</c:v>
                </c:pt>
                <c:pt idx="438">
                  <c:v>131.88</c:v>
                </c:pt>
                <c:pt idx="439">
                  <c:v>131.93</c:v>
                </c:pt>
                <c:pt idx="440">
                  <c:v>131.97999999999999</c:v>
                </c:pt>
                <c:pt idx="441">
                  <c:v>132.03</c:v>
                </c:pt>
                <c:pt idx="442">
                  <c:v>132.08000000000001</c:v>
                </c:pt>
                <c:pt idx="443">
                  <c:v>132.13</c:v>
                </c:pt>
                <c:pt idx="444">
                  <c:v>132.18</c:v>
                </c:pt>
                <c:pt idx="445">
                  <c:v>132.22</c:v>
                </c:pt>
                <c:pt idx="446">
                  <c:v>132.27000000000001</c:v>
                </c:pt>
                <c:pt idx="447">
                  <c:v>132.32</c:v>
                </c:pt>
                <c:pt idx="448">
                  <c:v>132.36000000000001</c:v>
                </c:pt>
                <c:pt idx="449">
                  <c:v>132.41</c:v>
                </c:pt>
                <c:pt idx="450">
                  <c:v>132.46</c:v>
                </c:pt>
                <c:pt idx="451">
                  <c:v>132.5</c:v>
                </c:pt>
                <c:pt idx="452">
                  <c:v>132.55000000000001</c:v>
                </c:pt>
                <c:pt idx="453">
                  <c:v>132.59</c:v>
                </c:pt>
                <c:pt idx="454">
                  <c:v>132.63</c:v>
                </c:pt>
                <c:pt idx="455">
                  <c:v>132.66999999999999</c:v>
                </c:pt>
                <c:pt idx="456">
                  <c:v>132.69999999999999</c:v>
                </c:pt>
                <c:pt idx="457">
                  <c:v>132.74</c:v>
                </c:pt>
                <c:pt idx="458">
                  <c:v>132.79</c:v>
                </c:pt>
                <c:pt idx="459">
                  <c:v>132.84</c:v>
                </c:pt>
                <c:pt idx="460">
                  <c:v>132.88999999999999</c:v>
                </c:pt>
                <c:pt idx="461">
                  <c:v>132.94</c:v>
                </c:pt>
                <c:pt idx="462">
                  <c:v>132.99</c:v>
                </c:pt>
                <c:pt idx="463">
                  <c:v>133.03</c:v>
                </c:pt>
                <c:pt idx="464">
                  <c:v>133.08000000000001</c:v>
                </c:pt>
                <c:pt idx="465">
                  <c:v>133.13</c:v>
                </c:pt>
                <c:pt idx="466">
                  <c:v>133.16999999999999</c:v>
                </c:pt>
                <c:pt idx="467">
                  <c:v>133.22</c:v>
                </c:pt>
                <c:pt idx="468">
                  <c:v>133.27000000000001</c:v>
                </c:pt>
                <c:pt idx="469">
                  <c:v>133.31</c:v>
                </c:pt>
                <c:pt idx="470">
                  <c:v>133.36000000000001</c:v>
                </c:pt>
                <c:pt idx="471">
                  <c:v>133.41</c:v>
                </c:pt>
                <c:pt idx="472">
                  <c:v>133.46</c:v>
                </c:pt>
                <c:pt idx="473">
                  <c:v>133.51</c:v>
                </c:pt>
                <c:pt idx="474">
                  <c:v>133.55000000000001</c:v>
                </c:pt>
                <c:pt idx="475">
                  <c:v>133.6</c:v>
                </c:pt>
                <c:pt idx="476">
                  <c:v>133.63999999999999</c:v>
                </c:pt>
                <c:pt idx="477">
                  <c:v>133.69</c:v>
                </c:pt>
                <c:pt idx="478">
                  <c:v>133.72999999999999</c:v>
                </c:pt>
                <c:pt idx="479">
                  <c:v>133.77000000000001</c:v>
                </c:pt>
                <c:pt idx="480">
                  <c:v>133.80000000000001</c:v>
                </c:pt>
                <c:pt idx="481">
                  <c:v>133.84</c:v>
                </c:pt>
                <c:pt idx="482">
                  <c:v>133.88</c:v>
                </c:pt>
                <c:pt idx="483">
                  <c:v>133.91999999999999</c:v>
                </c:pt>
                <c:pt idx="484">
                  <c:v>133.96</c:v>
                </c:pt>
                <c:pt idx="485">
                  <c:v>134</c:v>
                </c:pt>
                <c:pt idx="486">
                  <c:v>134.04</c:v>
                </c:pt>
                <c:pt idx="487">
                  <c:v>134.08000000000001</c:v>
                </c:pt>
                <c:pt idx="488">
                  <c:v>134.12</c:v>
                </c:pt>
                <c:pt idx="489">
                  <c:v>134.16999999999999</c:v>
                </c:pt>
                <c:pt idx="490">
                  <c:v>134.21</c:v>
                </c:pt>
                <c:pt idx="491">
                  <c:v>134.26</c:v>
                </c:pt>
                <c:pt idx="492">
                  <c:v>134.30000000000001</c:v>
                </c:pt>
                <c:pt idx="493">
                  <c:v>134.35</c:v>
                </c:pt>
                <c:pt idx="494">
                  <c:v>134.4</c:v>
                </c:pt>
                <c:pt idx="495">
                  <c:v>134.44</c:v>
                </c:pt>
                <c:pt idx="496">
                  <c:v>134.49</c:v>
                </c:pt>
                <c:pt idx="497">
                  <c:v>134.54</c:v>
                </c:pt>
                <c:pt idx="498">
                  <c:v>134.59</c:v>
                </c:pt>
                <c:pt idx="499">
                  <c:v>134.63999999999999</c:v>
                </c:pt>
                <c:pt idx="500">
                  <c:v>134.69</c:v>
                </c:pt>
                <c:pt idx="501">
                  <c:v>134.74</c:v>
                </c:pt>
                <c:pt idx="502">
                  <c:v>134.79</c:v>
                </c:pt>
                <c:pt idx="503">
                  <c:v>134.84</c:v>
                </c:pt>
                <c:pt idx="504">
                  <c:v>134.88999999999999</c:v>
                </c:pt>
                <c:pt idx="505">
                  <c:v>134.93</c:v>
                </c:pt>
                <c:pt idx="506">
                  <c:v>134.97999999999999</c:v>
                </c:pt>
                <c:pt idx="507">
                  <c:v>135.03</c:v>
                </c:pt>
                <c:pt idx="508">
                  <c:v>135.08000000000001</c:v>
                </c:pt>
                <c:pt idx="509">
                  <c:v>135.13</c:v>
                </c:pt>
                <c:pt idx="510">
                  <c:v>135.16999999999999</c:v>
                </c:pt>
                <c:pt idx="511">
                  <c:v>135.22</c:v>
                </c:pt>
                <c:pt idx="512">
                  <c:v>135.27000000000001</c:v>
                </c:pt>
                <c:pt idx="513">
                  <c:v>135.32</c:v>
                </c:pt>
                <c:pt idx="514">
                  <c:v>135.37</c:v>
                </c:pt>
                <c:pt idx="515">
                  <c:v>135.41999999999999</c:v>
                </c:pt>
                <c:pt idx="516">
                  <c:v>135.46</c:v>
                </c:pt>
                <c:pt idx="517">
                  <c:v>135.51</c:v>
                </c:pt>
                <c:pt idx="518">
                  <c:v>135.56</c:v>
                </c:pt>
                <c:pt idx="519">
                  <c:v>135.6</c:v>
                </c:pt>
                <c:pt idx="520">
                  <c:v>135.65</c:v>
                </c:pt>
                <c:pt idx="521">
                  <c:v>135.69999999999999</c:v>
                </c:pt>
                <c:pt idx="522">
                  <c:v>135.75</c:v>
                </c:pt>
                <c:pt idx="523">
                  <c:v>135.80000000000001</c:v>
                </c:pt>
                <c:pt idx="524">
                  <c:v>135.85</c:v>
                </c:pt>
                <c:pt idx="525">
                  <c:v>135.88999999999999</c:v>
                </c:pt>
                <c:pt idx="526">
                  <c:v>135.94</c:v>
                </c:pt>
                <c:pt idx="527">
                  <c:v>135.97999999999999</c:v>
                </c:pt>
                <c:pt idx="528">
                  <c:v>136.02000000000001</c:v>
                </c:pt>
                <c:pt idx="529">
                  <c:v>136.07</c:v>
                </c:pt>
                <c:pt idx="530">
                  <c:v>136.12</c:v>
                </c:pt>
                <c:pt idx="531">
                  <c:v>136.16999999999999</c:v>
                </c:pt>
                <c:pt idx="532">
                  <c:v>136.21</c:v>
                </c:pt>
                <c:pt idx="533">
                  <c:v>136.25</c:v>
                </c:pt>
                <c:pt idx="534">
                  <c:v>136.29</c:v>
                </c:pt>
                <c:pt idx="535">
                  <c:v>136.34</c:v>
                </c:pt>
                <c:pt idx="536">
                  <c:v>136.38999999999999</c:v>
                </c:pt>
                <c:pt idx="537">
                  <c:v>136.43</c:v>
                </c:pt>
                <c:pt idx="538">
                  <c:v>136.47999999999999</c:v>
                </c:pt>
                <c:pt idx="539">
                  <c:v>136.52000000000001</c:v>
                </c:pt>
                <c:pt idx="540">
                  <c:v>136.57</c:v>
                </c:pt>
                <c:pt idx="541">
                  <c:v>136.61000000000001</c:v>
                </c:pt>
                <c:pt idx="542">
                  <c:v>136.65</c:v>
                </c:pt>
                <c:pt idx="543">
                  <c:v>136.69</c:v>
                </c:pt>
                <c:pt idx="544">
                  <c:v>136.72999999999999</c:v>
                </c:pt>
                <c:pt idx="545">
                  <c:v>136.78</c:v>
                </c:pt>
                <c:pt idx="546">
                  <c:v>136.82</c:v>
                </c:pt>
                <c:pt idx="547">
                  <c:v>136.86000000000001</c:v>
                </c:pt>
                <c:pt idx="548">
                  <c:v>136.91</c:v>
                </c:pt>
                <c:pt idx="549">
                  <c:v>136.94999999999999</c:v>
                </c:pt>
                <c:pt idx="550">
                  <c:v>136.99</c:v>
                </c:pt>
                <c:pt idx="551">
                  <c:v>137.04</c:v>
                </c:pt>
                <c:pt idx="552">
                  <c:v>137.08000000000001</c:v>
                </c:pt>
                <c:pt idx="553">
                  <c:v>137.12</c:v>
                </c:pt>
                <c:pt idx="554">
                  <c:v>137.16999999999999</c:v>
                </c:pt>
                <c:pt idx="555">
                  <c:v>137.21</c:v>
                </c:pt>
                <c:pt idx="556">
                  <c:v>137.25</c:v>
                </c:pt>
                <c:pt idx="557">
                  <c:v>137.29</c:v>
                </c:pt>
                <c:pt idx="558">
                  <c:v>137.33000000000001</c:v>
                </c:pt>
                <c:pt idx="559">
                  <c:v>137.37</c:v>
                </c:pt>
                <c:pt idx="560">
                  <c:v>137.41</c:v>
                </c:pt>
                <c:pt idx="561">
                  <c:v>137.46</c:v>
                </c:pt>
                <c:pt idx="562">
                  <c:v>137.5</c:v>
                </c:pt>
                <c:pt idx="563">
                  <c:v>137.54</c:v>
                </c:pt>
                <c:pt idx="564">
                  <c:v>137.58000000000001</c:v>
                </c:pt>
                <c:pt idx="565">
                  <c:v>137.62</c:v>
                </c:pt>
                <c:pt idx="566">
                  <c:v>137.66</c:v>
                </c:pt>
                <c:pt idx="567">
                  <c:v>137.69999999999999</c:v>
                </c:pt>
                <c:pt idx="568">
                  <c:v>137.74</c:v>
                </c:pt>
                <c:pt idx="569">
                  <c:v>137.77000000000001</c:v>
                </c:pt>
                <c:pt idx="570">
                  <c:v>137.81</c:v>
                </c:pt>
                <c:pt idx="571">
                  <c:v>137.85</c:v>
                </c:pt>
                <c:pt idx="572">
                  <c:v>137.88999999999999</c:v>
                </c:pt>
                <c:pt idx="573">
                  <c:v>137.91999999999999</c:v>
                </c:pt>
                <c:pt idx="574">
                  <c:v>137.96</c:v>
                </c:pt>
                <c:pt idx="575">
                  <c:v>137.99</c:v>
                </c:pt>
                <c:pt idx="576">
                  <c:v>138.03</c:v>
                </c:pt>
                <c:pt idx="577">
                  <c:v>138.07</c:v>
                </c:pt>
                <c:pt idx="578">
                  <c:v>138.11000000000001</c:v>
                </c:pt>
                <c:pt idx="579">
                  <c:v>138.15</c:v>
                </c:pt>
                <c:pt idx="580">
                  <c:v>138.19</c:v>
                </c:pt>
                <c:pt idx="581">
                  <c:v>138.22</c:v>
                </c:pt>
                <c:pt idx="582">
                  <c:v>138.26</c:v>
                </c:pt>
                <c:pt idx="583">
                  <c:v>138.30000000000001</c:v>
                </c:pt>
                <c:pt idx="584">
                  <c:v>138.34</c:v>
                </c:pt>
                <c:pt idx="585">
                  <c:v>138.37</c:v>
                </c:pt>
                <c:pt idx="586">
                  <c:v>138.41999999999999</c:v>
                </c:pt>
                <c:pt idx="587">
                  <c:v>138.46</c:v>
                </c:pt>
                <c:pt idx="588">
                  <c:v>138.5</c:v>
                </c:pt>
                <c:pt idx="589">
                  <c:v>138.53</c:v>
                </c:pt>
                <c:pt idx="590">
                  <c:v>138.57</c:v>
                </c:pt>
                <c:pt idx="591">
                  <c:v>138.61000000000001</c:v>
                </c:pt>
                <c:pt idx="592">
                  <c:v>138.65</c:v>
                </c:pt>
                <c:pt idx="593">
                  <c:v>138.69</c:v>
                </c:pt>
                <c:pt idx="594">
                  <c:v>138.72999999999999</c:v>
                </c:pt>
                <c:pt idx="595">
                  <c:v>138.77000000000001</c:v>
                </c:pt>
                <c:pt idx="596">
                  <c:v>138.81</c:v>
                </c:pt>
                <c:pt idx="597">
                  <c:v>138.85</c:v>
                </c:pt>
                <c:pt idx="598">
                  <c:v>138.88999999999999</c:v>
                </c:pt>
                <c:pt idx="599">
                  <c:v>138.93</c:v>
                </c:pt>
                <c:pt idx="600">
                  <c:v>138.97</c:v>
                </c:pt>
                <c:pt idx="601">
                  <c:v>139.02000000000001</c:v>
                </c:pt>
                <c:pt idx="602">
                  <c:v>139.06</c:v>
                </c:pt>
                <c:pt idx="603">
                  <c:v>139.09</c:v>
                </c:pt>
                <c:pt idx="604">
                  <c:v>139.13</c:v>
                </c:pt>
                <c:pt idx="605">
                  <c:v>139.16999999999999</c:v>
                </c:pt>
                <c:pt idx="606">
                  <c:v>139.21</c:v>
                </c:pt>
                <c:pt idx="607">
                  <c:v>139.25</c:v>
                </c:pt>
                <c:pt idx="608">
                  <c:v>139.29</c:v>
                </c:pt>
                <c:pt idx="609">
                  <c:v>139.33000000000001</c:v>
                </c:pt>
                <c:pt idx="610">
                  <c:v>139.37</c:v>
                </c:pt>
                <c:pt idx="611">
                  <c:v>139.41</c:v>
                </c:pt>
                <c:pt idx="612">
                  <c:v>139.44999999999999</c:v>
                </c:pt>
                <c:pt idx="613">
                  <c:v>139.49</c:v>
                </c:pt>
                <c:pt idx="614">
                  <c:v>139.53</c:v>
                </c:pt>
                <c:pt idx="615">
                  <c:v>139.57</c:v>
                </c:pt>
                <c:pt idx="616">
                  <c:v>139.61000000000001</c:v>
                </c:pt>
                <c:pt idx="617">
                  <c:v>139.65</c:v>
                </c:pt>
                <c:pt idx="618">
                  <c:v>139.69</c:v>
                </c:pt>
                <c:pt idx="619">
                  <c:v>139.72</c:v>
                </c:pt>
                <c:pt idx="620">
                  <c:v>139.76</c:v>
                </c:pt>
                <c:pt idx="621">
                  <c:v>139.80000000000001</c:v>
                </c:pt>
                <c:pt idx="622">
                  <c:v>139.84</c:v>
                </c:pt>
                <c:pt idx="623">
                  <c:v>139.87</c:v>
                </c:pt>
                <c:pt idx="624">
                  <c:v>139.91</c:v>
                </c:pt>
                <c:pt idx="625">
                  <c:v>139.94999999999999</c:v>
                </c:pt>
                <c:pt idx="626">
                  <c:v>139.99</c:v>
                </c:pt>
                <c:pt idx="627">
                  <c:v>140.03</c:v>
                </c:pt>
                <c:pt idx="628">
                  <c:v>140.07</c:v>
                </c:pt>
                <c:pt idx="629">
                  <c:v>140.11000000000001</c:v>
                </c:pt>
                <c:pt idx="630">
                  <c:v>140.15</c:v>
                </c:pt>
                <c:pt idx="631">
                  <c:v>140.19</c:v>
                </c:pt>
                <c:pt idx="632">
                  <c:v>140.22</c:v>
                </c:pt>
                <c:pt idx="633">
                  <c:v>140.26</c:v>
                </c:pt>
                <c:pt idx="634">
                  <c:v>140.30000000000001</c:v>
                </c:pt>
                <c:pt idx="635">
                  <c:v>140.34</c:v>
                </c:pt>
                <c:pt idx="636">
                  <c:v>140.38</c:v>
                </c:pt>
                <c:pt idx="637">
                  <c:v>140.41999999999999</c:v>
                </c:pt>
                <c:pt idx="638">
                  <c:v>140.46</c:v>
                </c:pt>
                <c:pt idx="639">
                  <c:v>140.5</c:v>
                </c:pt>
                <c:pt idx="640">
                  <c:v>140.54</c:v>
                </c:pt>
                <c:pt idx="641">
                  <c:v>140.58000000000001</c:v>
                </c:pt>
                <c:pt idx="642">
                  <c:v>140.61000000000001</c:v>
                </c:pt>
                <c:pt idx="643">
                  <c:v>140.65</c:v>
                </c:pt>
                <c:pt idx="644">
                  <c:v>140.68</c:v>
                </c:pt>
                <c:pt idx="645">
                  <c:v>140.72</c:v>
                </c:pt>
                <c:pt idx="646">
                  <c:v>140.75</c:v>
                </c:pt>
                <c:pt idx="647">
                  <c:v>140.79</c:v>
                </c:pt>
                <c:pt idx="648">
                  <c:v>140.83000000000001</c:v>
                </c:pt>
                <c:pt idx="649">
                  <c:v>140.87</c:v>
                </c:pt>
                <c:pt idx="650">
                  <c:v>140.91</c:v>
                </c:pt>
                <c:pt idx="651">
                  <c:v>140.94999999999999</c:v>
                </c:pt>
                <c:pt idx="652">
                  <c:v>140.97999999999999</c:v>
                </c:pt>
                <c:pt idx="653">
                  <c:v>141.02000000000001</c:v>
                </c:pt>
                <c:pt idx="654">
                  <c:v>141.05000000000001</c:v>
                </c:pt>
                <c:pt idx="655">
                  <c:v>141.09</c:v>
                </c:pt>
                <c:pt idx="656">
                  <c:v>141.12</c:v>
                </c:pt>
                <c:pt idx="657">
                  <c:v>141.16</c:v>
                </c:pt>
                <c:pt idx="658">
                  <c:v>141.19999999999999</c:v>
                </c:pt>
                <c:pt idx="659">
                  <c:v>141.24</c:v>
                </c:pt>
                <c:pt idx="660">
                  <c:v>141.27000000000001</c:v>
                </c:pt>
                <c:pt idx="661">
                  <c:v>141.31</c:v>
                </c:pt>
                <c:pt idx="662">
                  <c:v>141.34</c:v>
                </c:pt>
                <c:pt idx="663">
                  <c:v>141.37</c:v>
                </c:pt>
                <c:pt idx="664">
                  <c:v>141.4</c:v>
                </c:pt>
                <c:pt idx="665">
                  <c:v>141.44</c:v>
                </c:pt>
                <c:pt idx="666">
                  <c:v>141.47</c:v>
                </c:pt>
                <c:pt idx="667">
                  <c:v>141.5</c:v>
                </c:pt>
                <c:pt idx="668">
                  <c:v>141.54</c:v>
                </c:pt>
                <c:pt idx="669">
                  <c:v>141.58000000000001</c:v>
                </c:pt>
                <c:pt idx="670">
                  <c:v>141.61000000000001</c:v>
                </c:pt>
                <c:pt idx="671">
                  <c:v>141.65</c:v>
                </c:pt>
                <c:pt idx="672">
                  <c:v>141.68</c:v>
                </c:pt>
                <c:pt idx="673">
                  <c:v>141.72</c:v>
                </c:pt>
                <c:pt idx="674">
                  <c:v>141.75</c:v>
                </c:pt>
                <c:pt idx="675">
                  <c:v>141.79</c:v>
                </c:pt>
                <c:pt idx="676">
                  <c:v>141.82</c:v>
                </c:pt>
                <c:pt idx="677">
                  <c:v>141.85</c:v>
                </c:pt>
                <c:pt idx="678">
                  <c:v>141.88999999999999</c:v>
                </c:pt>
                <c:pt idx="679">
                  <c:v>141.91999999999999</c:v>
                </c:pt>
                <c:pt idx="680">
                  <c:v>141.94999999999999</c:v>
                </c:pt>
                <c:pt idx="681">
                  <c:v>141.97999999999999</c:v>
                </c:pt>
                <c:pt idx="682">
                  <c:v>142.02000000000001</c:v>
                </c:pt>
                <c:pt idx="683">
                  <c:v>142.05000000000001</c:v>
                </c:pt>
                <c:pt idx="684">
                  <c:v>142.08000000000001</c:v>
                </c:pt>
                <c:pt idx="685">
                  <c:v>142.11000000000001</c:v>
                </c:pt>
                <c:pt idx="686">
                  <c:v>142.13999999999999</c:v>
                </c:pt>
                <c:pt idx="687">
                  <c:v>142.16999999999999</c:v>
                </c:pt>
                <c:pt idx="688">
                  <c:v>142.21</c:v>
                </c:pt>
                <c:pt idx="689">
                  <c:v>142.24</c:v>
                </c:pt>
                <c:pt idx="690">
                  <c:v>142.27000000000001</c:v>
                </c:pt>
                <c:pt idx="691">
                  <c:v>142.31</c:v>
                </c:pt>
                <c:pt idx="692">
                  <c:v>142.34</c:v>
                </c:pt>
                <c:pt idx="693">
                  <c:v>142.37</c:v>
                </c:pt>
                <c:pt idx="694">
                  <c:v>142.4</c:v>
                </c:pt>
                <c:pt idx="695">
                  <c:v>142.44</c:v>
                </c:pt>
                <c:pt idx="696">
                  <c:v>142.47</c:v>
                </c:pt>
                <c:pt idx="697">
                  <c:v>142.5</c:v>
                </c:pt>
                <c:pt idx="698">
                  <c:v>142.53</c:v>
                </c:pt>
                <c:pt idx="699">
                  <c:v>142.56</c:v>
                </c:pt>
                <c:pt idx="700">
                  <c:v>142.59</c:v>
                </c:pt>
                <c:pt idx="701">
                  <c:v>142.62</c:v>
                </c:pt>
                <c:pt idx="702">
                  <c:v>142.65</c:v>
                </c:pt>
                <c:pt idx="703">
                  <c:v>142.68</c:v>
                </c:pt>
                <c:pt idx="704">
                  <c:v>142.71</c:v>
                </c:pt>
                <c:pt idx="705">
                  <c:v>142.75</c:v>
                </c:pt>
                <c:pt idx="706">
                  <c:v>142.78</c:v>
                </c:pt>
                <c:pt idx="707">
                  <c:v>142.81</c:v>
                </c:pt>
                <c:pt idx="708">
                  <c:v>142.84</c:v>
                </c:pt>
                <c:pt idx="709">
                  <c:v>142.87</c:v>
                </c:pt>
                <c:pt idx="710">
                  <c:v>142.9</c:v>
                </c:pt>
                <c:pt idx="711">
                  <c:v>142.93</c:v>
                </c:pt>
                <c:pt idx="712">
                  <c:v>142.96</c:v>
                </c:pt>
                <c:pt idx="713">
                  <c:v>142.97999999999999</c:v>
                </c:pt>
                <c:pt idx="714">
                  <c:v>143.01</c:v>
                </c:pt>
                <c:pt idx="715">
                  <c:v>143.04</c:v>
                </c:pt>
                <c:pt idx="716">
                  <c:v>143.07</c:v>
                </c:pt>
                <c:pt idx="717">
                  <c:v>143.1</c:v>
                </c:pt>
                <c:pt idx="718">
                  <c:v>143.13</c:v>
                </c:pt>
                <c:pt idx="719">
                  <c:v>143.15</c:v>
                </c:pt>
                <c:pt idx="720">
                  <c:v>143.18</c:v>
                </c:pt>
                <c:pt idx="721">
                  <c:v>143.21</c:v>
                </c:pt>
                <c:pt idx="722">
                  <c:v>143.24</c:v>
                </c:pt>
                <c:pt idx="723">
                  <c:v>143.27000000000001</c:v>
                </c:pt>
                <c:pt idx="724">
                  <c:v>143.30000000000001</c:v>
                </c:pt>
                <c:pt idx="725">
                  <c:v>143.33000000000001</c:v>
                </c:pt>
                <c:pt idx="726">
                  <c:v>143.35</c:v>
                </c:pt>
                <c:pt idx="727">
                  <c:v>143.38999999999999</c:v>
                </c:pt>
                <c:pt idx="728">
                  <c:v>143.41999999999999</c:v>
                </c:pt>
                <c:pt idx="729">
                  <c:v>143.44999999999999</c:v>
                </c:pt>
                <c:pt idx="730">
                  <c:v>143.47999999999999</c:v>
                </c:pt>
                <c:pt idx="731">
                  <c:v>143.5</c:v>
                </c:pt>
                <c:pt idx="732">
                  <c:v>143.53</c:v>
                </c:pt>
                <c:pt idx="733">
                  <c:v>143.56</c:v>
                </c:pt>
                <c:pt idx="734">
                  <c:v>143.59</c:v>
                </c:pt>
                <c:pt idx="735">
                  <c:v>143.62</c:v>
                </c:pt>
                <c:pt idx="736">
                  <c:v>143.65</c:v>
                </c:pt>
                <c:pt idx="737">
                  <c:v>143.68</c:v>
                </c:pt>
                <c:pt idx="738">
                  <c:v>143.71</c:v>
                </c:pt>
                <c:pt idx="739">
                  <c:v>143.74</c:v>
                </c:pt>
                <c:pt idx="740">
                  <c:v>143.76</c:v>
                </c:pt>
                <c:pt idx="741">
                  <c:v>143.79</c:v>
                </c:pt>
                <c:pt idx="742">
                  <c:v>143.82</c:v>
                </c:pt>
                <c:pt idx="743">
                  <c:v>143.85</c:v>
                </c:pt>
                <c:pt idx="744">
                  <c:v>143.87</c:v>
                </c:pt>
                <c:pt idx="745">
                  <c:v>143.9</c:v>
                </c:pt>
                <c:pt idx="746">
                  <c:v>143.93</c:v>
                </c:pt>
                <c:pt idx="747">
                  <c:v>143.96</c:v>
                </c:pt>
                <c:pt idx="748">
                  <c:v>143.99</c:v>
                </c:pt>
                <c:pt idx="749">
                  <c:v>144.01</c:v>
                </c:pt>
                <c:pt idx="750">
                  <c:v>144.04</c:v>
                </c:pt>
                <c:pt idx="751">
                  <c:v>144.06</c:v>
                </c:pt>
                <c:pt idx="752">
                  <c:v>144.09</c:v>
                </c:pt>
                <c:pt idx="753">
                  <c:v>144.12</c:v>
                </c:pt>
                <c:pt idx="754">
                  <c:v>144.13999999999999</c:v>
                </c:pt>
                <c:pt idx="755">
                  <c:v>144.16999999999999</c:v>
                </c:pt>
                <c:pt idx="756">
                  <c:v>144.19999999999999</c:v>
                </c:pt>
                <c:pt idx="757">
                  <c:v>144.22999999999999</c:v>
                </c:pt>
                <c:pt idx="758">
                  <c:v>144.25</c:v>
                </c:pt>
                <c:pt idx="759">
                  <c:v>144.28</c:v>
                </c:pt>
                <c:pt idx="760">
                  <c:v>144.31</c:v>
                </c:pt>
                <c:pt idx="761">
                  <c:v>144.33000000000001</c:v>
                </c:pt>
                <c:pt idx="762">
                  <c:v>144.36000000000001</c:v>
                </c:pt>
                <c:pt idx="763">
                  <c:v>144.38</c:v>
                </c:pt>
                <c:pt idx="764">
                  <c:v>144.41</c:v>
                </c:pt>
                <c:pt idx="765">
                  <c:v>144.44</c:v>
                </c:pt>
                <c:pt idx="766">
                  <c:v>144.46</c:v>
                </c:pt>
                <c:pt idx="767">
                  <c:v>144.49</c:v>
                </c:pt>
                <c:pt idx="768">
                  <c:v>144.51</c:v>
                </c:pt>
                <c:pt idx="769">
                  <c:v>144.54</c:v>
                </c:pt>
                <c:pt idx="770">
                  <c:v>144.56</c:v>
                </c:pt>
                <c:pt idx="771">
                  <c:v>144.59</c:v>
                </c:pt>
                <c:pt idx="772">
                  <c:v>144.61000000000001</c:v>
                </c:pt>
                <c:pt idx="773">
                  <c:v>144.63999999999999</c:v>
                </c:pt>
                <c:pt idx="774">
                  <c:v>144.66999999999999</c:v>
                </c:pt>
                <c:pt idx="775">
                  <c:v>144.69</c:v>
                </c:pt>
                <c:pt idx="776">
                  <c:v>144.72</c:v>
                </c:pt>
                <c:pt idx="777">
                  <c:v>144.74</c:v>
                </c:pt>
                <c:pt idx="778">
                  <c:v>144.77000000000001</c:v>
                </c:pt>
                <c:pt idx="779">
                  <c:v>144.79</c:v>
                </c:pt>
                <c:pt idx="780">
                  <c:v>144.82</c:v>
                </c:pt>
                <c:pt idx="781">
                  <c:v>144.84</c:v>
                </c:pt>
                <c:pt idx="782">
                  <c:v>144.87</c:v>
                </c:pt>
                <c:pt idx="783">
                  <c:v>144.88999999999999</c:v>
                </c:pt>
                <c:pt idx="784">
                  <c:v>144.91</c:v>
                </c:pt>
                <c:pt idx="785">
                  <c:v>144.94</c:v>
                </c:pt>
                <c:pt idx="786">
                  <c:v>144.96</c:v>
                </c:pt>
                <c:pt idx="787">
                  <c:v>144.99</c:v>
                </c:pt>
                <c:pt idx="788">
                  <c:v>145.01</c:v>
                </c:pt>
                <c:pt idx="789">
                  <c:v>145.04</c:v>
                </c:pt>
                <c:pt idx="790">
                  <c:v>145.06</c:v>
                </c:pt>
                <c:pt idx="791">
                  <c:v>145.09</c:v>
                </c:pt>
                <c:pt idx="792">
                  <c:v>145.12</c:v>
                </c:pt>
                <c:pt idx="793">
                  <c:v>145.13999999999999</c:v>
                </c:pt>
                <c:pt idx="794">
                  <c:v>145.16</c:v>
                </c:pt>
                <c:pt idx="795">
                  <c:v>145.19</c:v>
                </c:pt>
                <c:pt idx="796">
                  <c:v>145.21</c:v>
                </c:pt>
                <c:pt idx="797">
                  <c:v>145.24</c:v>
                </c:pt>
                <c:pt idx="798">
                  <c:v>145.26</c:v>
                </c:pt>
                <c:pt idx="799">
                  <c:v>145.28</c:v>
                </c:pt>
                <c:pt idx="800">
                  <c:v>145.31</c:v>
                </c:pt>
                <c:pt idx="801">
                  <c:v>145.33000000000001</c:v>
                </c:pt>
                <c:pt idx="802">
                  <c:v>145.36000000000001</c:v>
                </c:pt>
                <c:pt idx="803">
                  <c:v>145.38</c:v>
                </c:pt>
                <c:pt idx="804">
                  <c:v>145.41</c:v>
                </c:pt>
                <c:pt idx="805">
                  <c:v>145.43</c:v>
                </c:pt>
                <c:pt idx="806">
                  <c:v>145.46</c:v>
                </c:pt>
                <c:pt idx="807">
                  <c:v>145.49</c:v>
                </c:pt>
                <c:pt idx="808">
                  <c:v>145.51</c:v>
                </c:pt>
                <c:pt idx="809">
                  <c:v>145.53</c:v>
                </c:pt>
                <c:pt idx="810">
                  <c:v>145.56</c:v>
                </c:pt>
                <c:pt idx="811">
                  <c:v>145.58000000000001</c:v>
                </c:pt>
                <c:pt idx="812">
                  <c:v>145.6</c:v>
                </c:pt>
                <c:pt idx="813">
                  <c:v>145.62</c:v>
                </c:pt>
                <c:pt idx="814">
                  <c:v>145.65</c:v>
                </c:pt>
                <c:pt idx="815">
                  <c:v>145.66999999999999</c:v>
                </c:pt>
                <c:pt idx="816">
                  <c:v>145.69999999999999</c:v>
                </c:pt>
                <c:pt idx="817">
                  <c:v>145.72</c:v>
                </c:pt>
                <c:pt idx="818">
                  <c:v>145.74</c:v>
                </c:pt>
                <c:pt idx="819">
                  <c:v>145.76</c:v>
                </c:pt>
                <c:pt idx="820">
                  <c:v>145.79</c:v>
                </c:pt>
                <c:pt idx="821">
                  <c:v>145.81</c:v>
                </c:pt>
                <c:pt idx="822">
                  <c:v>145.83000000000001</c:v>
                </c:pt>
                <c:pt idx="823">
                  <c:v>145.85</c:v>
                </c:pt>
                <c:pt idx="824">
                  <c:v>145.88</c:v>
                </c:pt>
                <c:pt idx="825">
                  <c:v>145.9</c:v>
                </c:pt>
                <c:pt idx="826">
                  <c:v>145.91999999999999</c:v>
                </c:pt>
                <c:pt idx="827">
                  <c:v>145.94</c:v>
                </c:pt>
                <c:pt idx="828">
                  <c:v>145.97</c:v>
                </c:pt>
                <c:pt idx="829">
                  <c:v>145.99</c:v>
                </c:pt>
                <c:pt idx="830">
                  <c:v>146.01</c:v>
                </c:pt>
                <c:pt idx="831">
                  <c:v>146.03</c:v>
                </c:pt>
                <c:pt idx="832">
                  <c:v>146.05000000000001</c:v>
                </c:pt>
                <c:pt idx="833">
                  <c:v>146.08000000000001</c:v>
                </c:pt>
                <c:pt idx="834">
                  <c:v>146.1</c:v>
                </c:pt>
                <c:pt idx="835">
                  <c:v>146.12</c:v>
                </c:pt>
                <c:pt idx="836">
                  <c:v>146.13999999999999</c:v>
                </c:pt>
                <c:pt idx="837">
                  <c:v>146.16</c:v>
                </c:pt>
                <c:pt idx="838">
                  <c:v>146.18</c:v>
                </c:pt>
                <c:pt idx="839">
                  <c:v>146.19999999999999</c:v>
                </c:pt>
                <c:pt idx="840">
                  <c:v>146.22</c:v>
                </c:pt>
                <c:pt idx="841">
                  <c:v>146.24</c:v>
                </c:pt>
                <c:pt idx="842">
                  <c:v>146.26</c:v>
                </c:pt>
                <c:pt idx="843">
                  <c:v>146.29</c:v>
                </c:pt>
                <c:pt idx="844">
                  <c:v>146.31</c:v>
                </c:pt>
                <c:pt idx="845">
                  <c:v>146.33000000000001</c:v>
                </c:pt>
                <c:pt idx="846">
                  <c:v>146.35</c:v>
                </c:pt>
                <c:pt idx="847">
                  <c:v>146.37</c:v>
                </c:pt>
                <c:pt idx="848">
                  <c:v>146.38999999999999</c:v>
                </c:pt>
                <c:pt idx="849">
                  <c:v>146.41</c:v>
                </c:pt>
                <c:pt idx="850">
                  <c:v>146.43</c:v>
                </c:pt>
                <c:pt idx="851">
                  <c:v>146.44</c:v>
                </c:pt>
                <c:pt idx="852">
                  <c:v>146.46</c:v>
                </c:pt>
                <c:pt idx="853">
                  <c:v>146.47999999999999</c:v>
                </c:pt>
                <c:pt idx="854">
                  <c:v>146.5</c:v>
                </c:pt>
                <c:pt idx="855">
                  <c:v>146.52000000000001</c:v>
                </c:pt>
                <c:pt idx="856">
                  <c:v>146.55000000000001</c:v>
                </c:pt>
                <c:pt idx="857">
                  <c:v>146.56</c:v>
                </c:pt>
                <c:pt idx="858">
                  <c:v>146.58000000000001</c:v>
                </c:pt>
                <c:pt idx="859">
                  <c:v>146.6</c:v>
                </c:pt>
                <c:pt idx="860">
                  <c:v>146.62</c:v>
                </c:pt>
                <c:pt idx="861">
                  <c:v>146.63</c:v>
                </c:pt>
                <c:pt idx="862">
                  <c:v>146.65</c:v>
                </c:pt>
                <c:pt idx="863">
                  <c:v>146.66999999999999</c:v>
                </c:pt>
                <c:pt idx="864">
                  <c:v>146.69</c:v>
                </c:pt>
                <c:pt idx="865">
                  <c:v>146.71</c:v>
                </c:pt>
                <c:pt idx="866">
                  <c:v>146.72999999999999</c:v>
                </c:pt>
                <c:pt idx="867">
                  <c:v>146.75</c:v>
                </c:pt>
                <c:pt idx="868">
                  <c:v>146.76</c:v>
                </c:pt>
                <c:pt idx="869">
                  <c:v>146.78</c:v>
                </c:pt>
                <c:pt idx="870">
                  <c:v>146.80000000000001</c:v>
                </c:pt>
                <c:pt idx="871">
                  <c:v>146.82</c:v>
                </c:pt>
                <c:pt idx="872">
                  <c:v>146.83000000000001</c:v>
                </c:pt>
                <c:pt idx="873">
                  <c:v>146.85</c:v>
                </c:pt>
                <c:pt idx="874">
                  <c:v>146.87</c:v>
                </c:pt>
                <c:pt idx="875">
                  <c:v>146.88</c:v>
                </c:pt>
                <c:pt idx="876">
                  <c:v>146.9</c:v>
                </c:pt>
                <c:pt idx="877">
                  <c:v>146.91999999999999</c:v>
                </c:pt>
                <c:pt idx="878">
                  <c:v>146.93</c:v>
                </c:pt>
                <c:pt idx="879">
                  <c:v>146.94999999999999</c:v>
                </c:pt>
                <c:pt idx="880">
                  <c:v>146.97</c:v>
                </c:pt>
                <c:pt idx="881">
                  <c:v>146.97999999999999</c:v>
                </c:pt>
                <c:pt idx="882">
                  <c:v>147</c:v>
                </c:pt>
                <c:pt idx="883">
                  <c:v>147.01</c:v>
                </c:pt>
                <c:pt idx="884">
                  <c:v>147.03</c:v>
                </c:pt>
                <c:pt idx="885">
                  <c:v>147.04</c:v>
                </c:pt>
                <c:pt idx="886">
                  <c:v>147.06</c:v>
                </c:pt>
                <c:pt idx="887">
                  <c:v>147.08000000000001</c:v>
                </c:pt>
                <c:pt idx="888">
                  <c:v>147.09</c:v>
                </c:pt>
                <c:pt idx="889">
                  <c:v>147.11000000000001</c:v>
                </c:pt>
                <c:pt idx="890">
                  <c:v>147.13</c:v>
                </c:pt>
                <c:pt idx="891">
                  <c:v>147.13999999999999</c:v>
                </c:pt>
                <c:pt idx="892">
                  <c:v>147.16</c:v>
                </c:pt>
                <c:pt idx="893">
                  <c:v>147.16999999999999</c:v>
                </c:pt>
                <c:pt idx="894">
                  <c:v>147.19</c:v>
                </c:pt>
                <c:pt idx="895">
                  <c:v>147.19999999999999</c:v>
                </c:pt>
                <c:pt idx="896">
                  <c:v>147.22</c:v>
                </c:pt>
                <c:pt idx="897">
                  <c:v>147.24</c:v>
                </c:pt>
                <c:pt idx="898">
                  <c:v>147.25</c:v>
                </c:pt>
                <c:pt idx="899">
                  <c:v>147.26</c:v>
                </c:pt>
                <c:pt idx="900">
                  <c:v>147.28</c:v>
                </c:pt>
                <c:pt idx="901">
                  <c:v>147.29</c:v>
                </c:pt>
                <c:pt idx="902">
                  <c:v>147.30000000000001</c:v>
                </c:pt>
                <c:pt idx="903">
                  <c:v>147.32</c:v>
                </c:pt>
                <c:pt idx="904">
                  <c:v>147.33000000000001</c:v>
                </c:pt>
                <c:pt idx="905">
                  <c:v>147.34</c:v>
                </c:pt>
                <c:pt idx="906">
                  <c:v>147.36000000000001</c:v>
                </c:pt>
                <c:pt idx="907">
                  <c:v>147.37</c:v>
                </c:pt>
                <c:pt idx="908">
                  <c:v>147.38</c:v>
                </c:pt>
                <c:pt idx="909">
                  <c:v>147.4</c:v>
                </c:pt>
                <c:pt idx="910">
                  <c:v>147.41</c:v>
                </c:pt>
                <c:pt idx="911">
                  <c:v>147.43</c:v>
                </c:pt>
                <c:pt idx="912">
                  <c:v>147.44</c:v>
                </c:pt>
                <c:pt idx="913">
                  <c:v>147.44999999999999</c:v>
                </c:pt>
                <c:pt idx="914">
                  <c:v>147.46</c:v>
                </c:pt>
                <c:pt idx="915">
                  <c:v>147.47999999999999</c:v>
                </c:pt>
                <c:pt idx="916">
                  <c:v>147.49</c:v>
                </c:pt>
                <c:pt idx="917">
                  <c:v>147.5</c:v>
                </c:pt>
                <c:pt idx="918">
                  <c:v>147.51</c:v>
                </c:pt>
                <c:pt idx="919">
                  <c:v>147.52000000000001</c:v>
                </c:pt>
                <c:pt idx="920">
                  <c:v>147.53</c:v>
                </c:pt>
                <c:pt idx="921">
                  <c:v>147.54</c:v>
                </c:pt>
                <c:pt idx="922">
                  <c:v>147.55000000000001</c:v>
                </c:pt>
                <c:pt idx="923">
                  <c:v>147.57</c:v>
                </c:pt>
                <c:pt idx="924">
                  <c:v>147.58000000000001</c:v>
                </c:pt>
                <c:pt idx="925">
                  <c:v>147.59</c:v>
                </c:pt>
                <c:pt idx="926">
                  <c:v>147.6</c:v>
                </c:pt>
                <c:pt idx="927">
                  <c:v>147.61000000000001</c:v>
                </c:pt>
                <c:pt idx="928">
                  <c:v>147.62</c:v>
                </c:pt>
                <c:pt idx="929">
                  <c:v>147.63</c:v>
                </c:pt>
                <c:pt idx="930">
                  <c:v>147.63999999999999</c:v>
                </c:pt>
                <c:pt idx="931">
                  <c:v>147.65</c:v>
                </c:pt>
                <c:pt idx="932">
                  <c:v>147.66</c:v>
                </c:pt>
                <c:pt idx="933">
                  <c:v>147.68</c:v>
                </c:pt>
                <c:pt idx="934">
                  <c:v>147.68</c:v>
                </c:pt>
                <c:pt idx="935">
                  <c:v>147.69</c:v>
                </c:pt>
                <c:pt idx="936">
                  <c:v>147.69999999999999</c:v>
                </c:pt>
                <c:pt idx="937">
                  <c:v>147.71</c:v>
                </c:pt>
                <c:pt idx="938">
                  <c:v>147.72</c:v>
                </c:pt>
                <c:pt idx="939">
                  <c:v>147.72999999999999</c:v>
                </c:pt>
                <c:pt idx="940">
                  <c:v>147.74</c:v>
                </c:pt>
                <c:pt idx="941">
                  <c:v>147.75</c:v>
                </c:pt>
                <c:pt idx="942">
                  <c:v>147.76</c:v>
                </c:pt>
                <c:pt idx="943">
                  <c:v>147.76</c:v>
                </c:pt>
                <c:pt idx="944">
                  <c:v>147.77000000000001</c:v>
                </c:pt>
                <c:pt idx="945">
                  <c:v>147.78</c:v>
                </c:pt>
                <c:pt idx="946">
                  <c:v>147.79</c:v>
                </c:pt>
                <c:pt idx="947">
                  <c:v>147.80000000000001</c:v>
                </c:pt>
                <c:pt idx="948">
                  <c:v>147.81</c:v>
                </c:pt>
                <c:pt idx="949">
                  <c:v>147.81</c:v>
                </c:pt>
                <c:pt idx="950">
                  <c:v>147.82</c:v>
                </c:pt>
                <c:pt idx="951">
                  <c:v>147.82</c:v>
                </c:pt>
                <c:pt idx="952">
                  <c:v>147.83000000000001</c:v>
                </c:pt>
                <c:pt idx="953">
                  <c:v>147.84</c:v>
                </c:pt>
                <c:pt idx="954">
                  <c:v>147.85</c:v>
                </c:pt>
                <c:pt idx="955">
                  <c:v>147.86000000000001</c:v>
                </c:pt>
                <c:pt idx="956">
                  <c:v>147.86000000000001</c:v>
                </c:pt>
                <c:pt idx="957">
                  <c:v>147.87</c:v>
                </c:pt>
                <c:pt idx="958">
                  <c:v>147.87</c:v>
                </c:pt>
                <c:pt idx="959">
                  <c:v>147.88</c:v>
                </c:pt>
                <c:pt idx="960">
                  <c:v>147.88999999999999</c:v>
                </c:pt>
                <c:pt idx="961">
                  <c:v>147.9</c:v>
                </c:pt>
                <c:pt idx="962">
                  <c:v>147.9</c:v>
                </c:pt>
                <c:pt idx="963">
                  <c:v>147.91</c:v>
                </c:pt>
                <c:pt idx="964">
                  <c:v>147.91999999999999</c:v>
                </c:pt>
                <c:pt idx="965">
                  <c:v>147.93</c:v>
                </c:pt>
                <c:pt idx="966">
                  <c:v>147.93</c:v>
                </c:pt>
                <c:pt idx="967">
                  <c:v>147.94</c:v>
                </c:pt>
                <c:pt idx="968">
                  <c:v>147.94999999999999</c:v>
                </c:pt>
                <c:pt idx="969">
                  <c:v>147.94999999999999</c:v>
                </c:pt>
                <c:pt idx="970">
                  <c:v>147.96</c:v>
                </c:pt>
                <c:pt idx="971">
                  <c:v>147.96</c:v>
                </c:pt>
                <c:pt idx="972">
                  <c:v>147.97</c:v>
                </c:pt>
                <c:pt idx="973">
                  <c:v>147.97999999999999</c:v>
                </c:pt>
                <c:pt idx="974">
                  <c:v>147.99</c:v>
                </c:pt>
                <c:pt idx="975">
                  <c:v>147.99</c:v>
                </c:pt>
                <c:pt idx="976">
                  <c:v>148</c:v>
                </c:pt>
                <c:pt idx="977">
                  <c:v>148</c:v>
                </c:pt>
                <c:pt idx="978">
                  <c:v>148.01</c:v>
                </c:pt>
                <c:pt idx="979">
                  <c:v>148.01</c:v>
                </c:pt>
                <c:pt idx="980">
                  <c:v>148.02000000000001</c:v>
                </c:pt>
                <c:pt idx="981">
                  <c:v>148.02000000000001</c:v>
                </c:pt>
                <c:pt idx="982">
                  <c:v>148.03</c:v>
                </c:pt>
                <c:pt idx="983">
                  <c:v>148.04</c:v>
                </c:pt>
                <c:pt idx="984">
                  <c:v>148.04</c:v>
                </c:pt>
                <c:pt idx="985">
                  <c:v>148.05000000000001</c:v>
                </c:pt>
                <c:pt idx="986">
                  <c:v>148.05000000000001</c:v>
                </c:pt>
                <c:pt idx="987">
                  <c:v>148.06</c:v>
                </c:pt>
                <c:pt idx="988">
                  <c:v>148.06</c:v>
                </c:pt>
                <c:pt idx="989">
                  <c:v>148.07</c:v>
                </c:pt>
                <c:pt idx="990">
                  <c:v>148.07</c:v>
                </c:pt>
                <c:pt idx="991">
                  <c:v>148.08000000000001</c:v>
                </c:pt>
                <c:pt idx="992">
                  <c:v>148.08000000000001</c:v>
                </c:pt>
                <c:pt idx="993">
                  <c:v>148.08000000000001</c:v>
                </c:pt>
                <c:pt idx="994">
                  <c:v>148.09</c:v>
                </c:pt>
                <c:pt idx="995">
                  <c:v>148.09</c:v>
                </c:pt>
                <c:pt idx="996">
                  <c:v>148.09</c:v>
                </c:pt>
                <c:pt idx="997">
                  <c:v>148.1</c:v>
                </c:pt>
                <c:pt idx="998">
                  <c:v>148.1</c:v>
                </c:pt>
                <c:pt idx="999">
                  <c:v>148.1</c:v>
                </c:pt>
                <c:pt idx="1000">
                  <c:v>148.11000000000001</c:v>
                </c:pt>
                <c:pt idx="1001">
                  <c:v>148.11000000000001</c:v>
                </c:pt>
                <c:pt idx="1002">
                  <c:v>148.11000000000001</c:v>
                </c:pt>
                <c:pt idx="1003">
                  <c:v>148.12</c:v>
                </c:pt>
                <c:pt idx="1004">
                  <c:v>148.12</c:v>
                </c:pt>
                <c:pt idx="1005">
                  <c:v>148.12</c:v>
                </c:pt>
                <c:pt idx="1006">
                  <c:v>148.12</c:v>
                </c:pt>
                <c:pt idx="1007">
                  <c:v>148.12</c:v>
                </c:pt>
                <c:pt idx="1008">
                  <c:v>148.12</c:v>
                </c:pt>
                <c:pt idx="1009">
                  <c:v>148.12</c:v>
                </c:pt>
                <c:pt idx="1010">
                  <c:v>148.13</c:v>
                </c:pt>
                <c:pt idx="1011">
                  <c:v>148.13</c:v>
                </c:pt>
                <c:pt idx="1012">
                  <c:v>148.13</c:v>
                </c:pt>
                <c:pt idx="1013">
                  <c:v>148.13999999999999</c:v>
                </c:pt>
                <c:pt idx="1014">
                  <c:v>148.13999999999999</c:v>
                </c:pt>
                <c:pt idx="1015">
                  <c:v>148.13999999999999</c:v>
                </c:pt>
                <c:pt idx="1016">
                  <c:v>148.13999999999999</c:v>
                </c:pt>
                <c:pt idx="1017">
                  <c:v>148.13999999999999</c:v>
                </c:pt>
                <c:pt idx="1018">
                  <c:v>148.13999999999999</c:v>
                </c:pt>
                <c:pt idx="1019">
                  <c:v>148.13999999999999</c:v>
                </c:pt>
                <c:pt idx="1020">
                  <c:v>148.13999999999999</c:v>
                </c:pt>
                <c:pt idx="1021">
                  <c:v>148.13999999999999</c:v>
                </c:pt>
                <c:pt idx="1022">
                  <c:v>148.13999999999999</c:v>
                </c:pt>
                <c:pt idx="1023">
                  <c:v>148.13999999999999</c:v>
                </c:pt>
                <c:pt idx="1024">
                  <c:v>148.13999999999999</c:v>
                </c:pt>
                <c:pt idx="1025">
                  <c:v>148.13999999999999</c:v>
                </c:pt>
                <c:pt idx="1026">
                  <c:v>148.13999999999999</c:v>
                </c:pt>
                <c:pt idx="1027">
                  <c:v>148.13999999999999</c:v>
                </c:pt>
                <c:pt idx="1028">
                  <c:v>148.13999999999999</c:v>
                </c:pt>
                <c:pt idx="1029">
                  <c:v>148.13999999999999</c:v>
                </c:pt>
                <c:pt idx="1030">
                  <c:v>148.13999999999999</c:v>
                </c:pt>
                <c:pt idx="1031">
                  <c:v>148.13999999999999</c:v>
                </c:pt>
                <c:pt idx="1032">
                  <c:v>148.13999999999999</c:v>
                </c:pt>
                <c:pt idx="1033">
                  <c:v>148.13</c:v>
                </c:pt>
                <c:pt idx="1034">
                  <c:v>148.13</c:v>
                </c:pt>
                <c:pt idx="1035">
                  <c:v>148.13</c:v>
                </c:pt>
                <c:pt idx="1036">
                  <c:v>148.13</c:v>
                </c:pt>
                <c:pt idx="1037">
                  <c:v>148.12</c:v>
                </c:pt>
                <c:pt idx="1038">
                  <c:v>148.12</c:v>
                </c:pt>
                <c:pt idx="1039">
                  <c:v>148.12</c:v>
                </c:pt>
                <c:pt idx="1040">
                  <c:v>148.12</c:v>
                </c:pt>
                <c:pt idx="1041">
                  <c:v>148.12</c:v>
                </c:pt>
                <c:pt idx="1042">
                  <c:v>148.11000000000001</c:v>
                </c:pt>
                <c:pt idx="1043">
                  <c:v>148.11000000000001</c:v>
                </c:pt>
                <c:pt idx="1044">
                  <c:v>148.11000000000001</c:v>
                </c:pt>
                <c:pt idx="1045">
                  <c:v>148.1</c:v>
                </c:pt>
                <c:pt idx="1046">
                  <c:v>148.1</c:v>
                </c:pt>
                <c:pt idx="1047">
                  <c:v>148.1</c:v>
                </c:pt>
                <c:pt idx="1048">
                  <c:v>148.09</c:v>
                </c:pt>
                <c:pt idx="1049">
                  <c:v>148.09</c:v>
                </c:pt>
                <c:pt idx="1050">
                  <c:v>148.09</c:v>
                </c:pt>
                <c:pt idx="1051">
                  <c:v>148.08000000000001</c:v>
                </c:pt>
                <c:pt idx="1052">
                  <c:v>148.08000000000001</c:v>
                </c:pt>
                <c:pt idx="1053">
                  <c:v>148.07</c:v>
                </c:pt>
                <c:pt idx="1054">
                  <c:v>148.07</c:v>
                </c:pt>
                <c:pt idx="1055">
                  <c:v>148.06</c:v>
                </c:pt>
                <c:pt idx="1056">
                  <c:v>148.06</c:v>
                </c:pt>
                <c:pt idx="1057">
                  <c:v>148.06</c:v>
                </c:pt>
                <c:pt idx="1058">
                  <c:v>148.05000000000001</c:v>
                </c:pt>
                <c:pt idx="1059">
                  <c:v>148.05000000000001</c:v>
                </c:pt>
                <c:pt idx="1060">
                  <c:v>148.04</c:v>
                </c:pt>
                <c:pt idx="1061">
                  <c:v>148.04</c:v>
                </c:pt>
                <c:pt idx="1062">
                  <c:v>148.03</c:v>
                </c:pt>
                <c:pt idx="1063">
                  <c:v>148.02000000000001</c:v>
                </c:pt>
                <c:pt idx="1064">
                  <c:v>148.02000000000001</c:v>
                </c:pt>
                <c:pt idx="1065">
                  <c:v>148.01</c:v>
                </c:pt>
                <c:pt idx="1066">
                  <c:v>148.01</c:v>
                </c:pt>
                <c:pt idx="1067">
                  <c:v>148</c:v>
                </c:pt>
                <c:pt idx="1068">
                  <c:v>147.99</c:v>
                </c:pt>
                <c:pt idx="1069">
                  <c:v>147.99</c:v>
                </c:pt>
                <c:pt idx="1070">
                  <c:v>147.97999999999999</c:v>
                </c:pt>
                <c:pt idx="1071">
                  <c:v>147.97999999999999</c:v>
                </c:pt>
                <c:pt idx="1072">
                  <c:v>147.97</c:v>
                </c:pt>
                <c:pt idx="1073">
                  <c:v>147.96</c:v>
                </c:pt>
                <c:pt idx="1074">
                  <c:v>147.94999999999999</c:v>
                </c:pt>
                <c:pt idx="1075">
                  <c:v>147.94999999999999</c:v>
                </c:pt>
                <c:pt idx="1076">
                  <c:v>147.94</c:v>
                </c:pt>
                <c:pt idx="1077">
                  <c:v>147.93</c:v>
                </c:pt>
                <c:pt idx="1078">
                  <c:v>147.91999999999999</c:v>
                </c:pt>
                <c:pt idx="1079">
                  <c:v>147.91</c:v>
                </c:pt>
                <c:pt idx="1080">
                  <c:v>147.9</c:v>
                </c:pt>
                <c:pt idx="1081">
                  <c:v>147.9</c:v>
                </c:pt>
                <c:pt idx="1082">
                  <c:v>147.88999999999999</c:v>
                </c:pt>
                <c:pt idx="1083">
                  <c:v>147.88</c:v>
                </c:pt>
                <c:pt idx="1084">
                  <c:v>147.87</c:v>
                </c:pt>
                <c:pt idx="1085">
                  <c:v>147.86000000000001</c:v>
                </c:pt>
                <c:pt idx="1086">
                  <c:v>147.85</c:v>
                </c:pt>
                <c:pt idx="1087">
                  <c:v>147.84</c:v>
                </c:pt>
                <c:pt idx="1088">
                  <c:v>147.83000000000001</c:v>
                </c:pt>
                <c:pt idx="1089">
                  <c:v>147.82</c:v>
                </c:pt>
                <c:pt idx="1090">
                  <c:v>147.81</c:v>
                </c:pt>
                <c:pt idx="1091">
                  <c:v>147.80000000000001</c:v>
                </c:pt>
                <c:pt idx="1092">
                  <c:v>147.79</c:v>
                </c:pt>
                <c:pt idx="1093">
                  <c:v>147.78</c:v>
                </c:pt>
                <c:pt idx="1094">
                  <c:v>147.77000000000001</c:v>
                </c:pt>
                <c:pt idx="1095">
                  <c:v>147.76</c:v>
                </c:pt>
                <c:pt idx="1096">
                  <c:v>147.75</c:v>
                </c:pt>
                <c:pt idx="1097">
                  <c:v>147.74</c:v>
                </c:pt>
                <c:pt idx="1098">
                  <c:v>147.72999999999999</c:v>
                </c:pt>
                <c:pt idx="1099">
                  <c:v>147.71</c:v>
                </c:pt>
                <c:pt idx="1100">
                  <c:v>147.69999999999999</c:v>
                </c:pt>
                <c:pt idx="1101">
                  <c:v>147.69</c:v>
                </c:pt>
                <c:pt idx="1102">
                  <c:v>147.68</c:v>
                </c:pt>
                <c:pt idx="1103">
                  <c:v>147.66</c:v>
                </c:pt>
                <c:pt idx="1104">
                  <c:v>147.65</c:v>
                </c:pt>
                <c:pt idx="1105">
                  <c:v>147.63</c:v>
                </c:pt>
                <c:pt idx="1106">
                  <c:v>147.62</c:v>
                </c:pt>
                <c:pt idx="1107">
                  <c:v>147.61000000000001</c:v>
                </c:pt>
                <c:pt idx="1108">
                  <c:v>147.6</c:v>
                </c:pt>
                <c:pt idx="1109">
                  <c:v>147.59</c:v>
                </c:pt>
                <c:pt idx="1110">
                  <c:v>147.57</c:v>
                </c:pt>
                <c:pt idx="1111">
                  <c:v>147.56</c:v>
                </c:pt>
                <c:pt idx="1112">
                  <c:v>147.54</c:v>
                </c:pt>
                <c:pt idx="1113">
                  <c:v>147.53</c:v>
                </c:pt>
                <c:pt idx="1114">
                  <c:v>147.52000000000001</c:v>
                </c:pt>
                <c:pt idx="1115">
                  <c:v>147.5</c:v>
                </c:pt>
                <c:pt idx="1116">
                  <c:v>147.49</c:v>
                </c:pt>
                <c:pt idx="1117">
                  <c:v>147.47</c:v>
                </c:pt>
                <c:pt idx="1118">
                  <c:v>147.46</c:v>
                </c:pt>
                <c:pt idx="1119">
                  <c:v>147.44</c:v>
                </c:pt>
                <c:pt idx="1120">
                  <c:v>147.43</c:v>
                </c:pt>
                <c:pt idx="1121">
                  <c:v>147.41</c:v>
                </c:pt>
                <c:pt idx="1122">
                  <c:v>147.38999999999999</c:v>
                </c:pt>
                <c:pt idx="1123">
                  <c:v>147.37</c:v>
                </c:pt>
                <c:pt idx="1124">
                  <c:v>147.36000000000001</c:v>
                </c:pt>
                <c:pt idx="1125">
                  <c:v>147.34</c:v>
                </c:pt>
                <c:pt idx="1126">
                  <c:v>147.33000000000001</c:v>
                </c:pt>
                <c:pt idx="1127">
                  <c:v>147.31</c:v>
                </c:pt>
                <c:pt idx="1128">
                  <c:v>147.29</c:v>
                </c:pt>
                <c:pt idx="1129">
                  <c:v>147.28</c:v>
                </c:pt>
                <c:pt idx="1130">
                  <c:v>147.26</c:v>
                </c:pt>
                <c:pt idx="1131">
                  <c:v>147.24</c:v>
                </c:pt>
                <c:pt idx="1132">
                  <c:v>147.22</c:v>
                </c:pt>
                <c:pt idx="1133">
                  <c:v>147.19999999999999</c:v>
                </c:pt>
                <c:pt idx="1134">
                  <c:v>147.19</c:v>
                </c:pt>
                <c:pt idx="1135">
                  <c:v>147.16999999999999</c:v>
                </c:pt>
                <c:pt idx="1136">
                  <c:v>147.15</c:v>
                </c:pt>
                <c:pt idx="1137">
                  <c:v>147.13</c:v>
                </c:pt>
                <c:pt idx="1138">
                  <c:v>147.11000000000001</c:v>
                </c:pt>
                <c:pt idx="1139">
                  <c:v>147.09</c:v>
                </c:pt>
                <c:pt idx="1140">
                  <c:v>147.07</c:v>
                </c:pt>
                <c:pt idx="1141">
                  <c:v>147.05000000000001</c:v>
                </c:pt>
                <c:pt idx="1142">
                  <c:v>147.03</c:v>
                </c:pt>
                <c:pt idx="1143">
                  <c:v>147</c:v>
                </c:pt>
                <c:pt idx="1144">
                  <c:v>146.97999999999999</c:v>
                </c:pt>
                <c:pt idx="1145">
                  <c:v>146.96</c:v>
                </c:pt>
                <c:pt idx="1146">
                  <c:v>146.94</c:v>
                </c:pt>
                <c:pt idx="1147">
                  <c:v>146.91999999999999</c:v>
                </c:pt>
                <c:pt idx="1148">
                  <c:v>146.9</c:v>
                </c:pt>
                <c:pt idx="1149">
                  <c:v>146.88</c:v>
                </c:pt>
                <c:pt idx="1150">
                  <c:v>146.86000000000001</c:v>
                </c:pt>
                <c:pt idx="1151">
                  <c:v>146.84</c:v>
                </c:pt>
                <c:pt idx="1152">
                  <c:v>146.81</c:v>
                </c:pt>
                <c:pt idx="1153">
                  <c:v>146.79</c:v>
                </c:pt>
                <c:pt idx="1154">
                  <c:v>146.77000000000001</c:v>
                </c:pt>
                <c:pt idx="1155">
                  <c:v>146.75</c:v>
                </c:pt>
                <c:pt idx="1156">
                  <c:v>146.72999999999999</c:v>
                </c:pt>
                <c:pt idx="1157">
                  <c:v>146.69999999999999</c:v>
                </c:pt>
                <c:pt idx="1158">
                  <c:v>146.68</c:v>
                </c:pt>
                <c:pt idx="1159">
                  <c:v>146.65</c:v>
                </c:pt>
                <c:pt idx="1160">
                  <c:v>146.63</c:v>
                </c:pt>
                <c:pt idx="1161">
                  <c:v>146.6</c:v>
                </c:pt>
                <c:pt idx="1162">
                  <c:v>146.58000000000001</c:v>
                </c:pt>
                <c:pt idx="1163">
                  <c:v>146.55000000000001</c:v>
                </c:pt>
                <c:pt idx="1164">
                  <c:v>146.53</c:v>
                </c:pt>
                <c:pt idx="1165">
                  <c:v>146.5</c:v>
                </c:pt>
                <c:pt idx="1166">
                  <c:v>146.47</c:v>
                </c:pt>
                <c:pt idx="1167">
                  <c:v>146.44</c:v>
                </c:pt>
                <c:pt idx="1168">
                  <c:v>146.41999999999999</c:v>
                </c:pt>
                <c:pt idx="1169">
                  <c:v>146.38999999999999</c:v>
                </c:pt>
                <c:pt idx="1170">
                  <c:v>146.36000000000001</c:v>
                </c:pt>
                <c:pt idx="1171">
                  <c:v>146.33000000000001</c:v>
                </c:pt>
                <c:pt idx="1172">
                  <c:v>146.30000000000001</c:v>
                </c:pt>
                <c:pt idx="1173">
                  <c:v>146.27000000000001</c:v>
                </c:pt>
                <c:pt idx="1174">
                  <c:v>146.24</c:v>
                </c:pt>
                <c:pt idx="1175">
                  <c:v>146.21</c:v>
                </c:pt>
                <c:pt idx="1176">
                  <c:v>146.18</c:v>
                </c:pt>
                <c:pt idx="1177">
                  <c:v>146.15</c:v>
                </c:pt>
                <c:pt idx="1178">
                  <c:v>146.12</c:v>
                </c:pt>
                <c:pt idx="1179">
                  <c:v>146.09</c:v>
                </c:pt>
                <c:pt idx="1180">
                  <c:v>146.06</c:v>
                </c:pt>
                <c:pt idx="1181">
                  <c:v>146.03</c:v>
                </c:pt>
                <c:pt idx="1182">
                  <c:v>146</c:v>
                </c:pt>
                <c:pt idx="1183">
                  <c:v>145.97</c:v>
                </c:pt>
                <c:pt idx="1184">
                  <c:v>145.93</c:v>
                </c:pt>
                <c:pt idx="1185">
                  <c:v>145.9</c:v>
                </c:pt>
                <c:pt idx="1186">
                  <c:v>145.86000000000001</c:v>
                </c:pt>
                <c:pt idx="1187">
                  <c:v>145.82</c:v>
                </c:pt>
                <c:pt idx="1188">
                  <c:v>145.79</c:v>
                </c:pt>
                <c:pt idx="1189">
                  <c:v>145.75</c:v>
                </c:pt>
                <c:pt idx="1190">
                  <c:v>145.72</c:v>
                </c:pt>
                <c:pt idx="1191">
                  <c:v>145.68</c:v>
                </c:pt>
                <c:pt idx="1192">
                  <c:v>145.63999999999999</c:v>
                </c:pt>
                <c:pt idx="1193">
                  <c:v>145.61000000000001</c:v>
                </c:pt>
                <c:pt idx="1194">
                  <c:v>145.57</c:v>
                </c:pt>
                <c:pt idx="1195">
                  <c:v>145.54</c:v>
                </c:pt>
                <c:pt idx="1196">
                  <c:v>145.5</c:v>
                </c:pt>
                <c:pt idx="1197">
                  <c:v>145.46</c:v>
                </c:pt>
                <c:pt idx="1198">
                  <c:v>145.41999999999999</c:v>
                </c:pt>
                <c:pt idx="1199">
                  <c:v>145.38</c:v>
                </c:pt>
                <c:pt idx="1200">
                  <c:v>145.33000000000001</c:v>
                </c:pt>
                <c:pt idx="1201">
                  <c:v>145.29</c:v>
                </c:pt>
                <c:pt idx="1202">
                  <c:v>145.25</c:v>
                </c:pt>
                <c:pt idx="1203">
                  <c:v>145.19999999999999</c:v>
                </c:pt>
                <c:pt idx="1204">
                  <c:v>145.16</c:v>
                </c:pt>
                <c:pt idx="1205">
                  <c:v>145.11000000000001</c:v>
                </c:pt>
                <c:pt idx="1206">
                  <c:v>145.07</c:v>
                </c:pt>
                <c:pt idx="1207">
                  <c:v>145.02000000000001</c:v>
                </c:pt>
                <c:pt idx="1208">
                  <c:v>144.97</c:v>
                </c:pt>
                <c:pt idx="1209">
                  <c:v>144.91999999999999</c:v>
                </c:pt>
                <c:pt idx="1210">
                  <c:v>144.87</c:v>
                </c:pt>
                <c:pt idx="1211">
                  <c:v>144.81</c:v>
                </c:pt>
                <c:pt idx="1212">
                  <c:v>144.75</c:v>
                </c:pt>
                <c:pt idx="1213">
                  <c:v>144.69999999999999</c:v>
                </c:pt>
                <c:pt idx="1214">
                  <c:v>144.63999999999999</c:v>
                </c:pt>
                <c:pt idx="1215">
                  <c:v>144.58000000000001</c:v>
                </c:pt>
                <c:pt idx="1216">
                  <c:v>144.51</c:v>
                </c:pt>
                <c:pt idx="1217">
                  <c:v>144.44</c:v>
                </c:pt>
                <c:pt idx="1218">
                  <c:v>144.36000000000001</c:v>
                </c:pt>
                <c:pt idx="1219">
                  <c:v>144.28</c:v>
                </c:pt>
                <c:pt idx="1220">
                  <c:v>144.19</c:v>
                </c:pt>
                <c:pt idx="1221">
                  <c:v>144.09</c:v>
                </c:pt>
                <c:pt idx="1222">
                  <c:v>143.96</c:v>
                </c:pt>
                <c:pt idx="1223">
                  <c:v>143.80000000000001</c:v>
                </c:pt>
                <c:pt idx="1224">
                  <c:v>143.61000000000001</c:v>
                </c:pt>
                <c:pt idx="1225">
                  <c:v>143.4</c:v>
                </c:pt>
                <c:pt idx="1226">
                  <c:v>143.13999999999999</c:v>
                </c:pt>
                <c:pt idx="1227">
                  <c:v>142.81</c:v>
                </c:pt>
                <c:pt idx="1228">
                  <c:v>142.34</c:v>
                </c:pt>
                <c:pt idx="1229">
                  <c:v>141.68</c:v>
                </c:pt>
                <c:pt idx="1230">
                  <c:v>140.86000000000001</c:v>
                </c:pt>
                <c:pt idx="1231">
                  <c:v>140.1</c:v>
                </c:pt>
                <c:pt idx="1232">
                  <c:v>139.47999999999999</c:v>
                </c:pt>
                <c:pt idx="1233">
                  <c:v>138.91</c:v>
                </c:pt>
                <c:pt idx="1234">
                  <c:v>138.28</c:v>
                </c:pt>
                <c:pt idx="1235">
                  <c:v>137.52000000000001</c:v>
                </c:pt>
                <c:pt idx="1236">
                  <c:v>136.72999999999999</c:v>
                </c:pt>
                <c:pt idx="1237">
                  <c:v>136.02000000000001</c:v>
                </c:pt>
                <c:pt idx="1238">
                  <c:v>135.41</c:v>
                </c:pt>
                <c:pt idx="1239">
                  <c:v>134.91</c:v>
                </c:pt>
                <c:pt idx="1240">
                  <c:v>134.52000000000001</c:v>
                </c:pt>
                <c:pt idx="1241">
                  <c:v>134.21</c:v>
                </c:pt>
                <c:pt idx="1242">
                  <c:v>133.91</c:v>
                </c:pt>
                <c:pt idx="1243">
                  <c:v>133.6</c:v>
                </c:pt>
                <c:pt idx="1244">
                  <c:v>133.30000000000001</c:v>
                </c:pt>
                <c:pt idx="1245">
                  <c:v>133</c:v>
                </c:pt>
                <c:pt idx="1246">
                  <c:v>132.72</c:v>
                </c:pt>
                <c:pt idx="1247">
                  <c:v>132.47</c:v>
                </c:pt>
                <c:pt idx="1248">
                  <c:v>132.26</c:v>
                </c:pt>
                <c:pt idx="1249">
                  <c:v>132.06</c:v>
                </c:pt>
                <c:pt idx="1250">
                  <c:v>131.86000000000001</c:v>
                </c:pt>
                <c:pt idx="1251">
                  <c:v>131.66</c:v>
                </c:pt>
                <c:pt idx="1252">
                  <c:v>131.44999999999999</c:v>
                </c:pt>
                <c:pt idx="1253">
                  <c:v>131.26</c:v>
                </c:pt>
                <c:pt idx="1254">
                  <c:v>131.05000000000001</c:v>
                </c:pt>
                <c:pt idx="1255">
                  <c:v>130.85</c:v>
                </c:pt>
                <c:pt idx="1256">
                  <c:v>130.66</c:v>
                </c:pt>
                <c:pt idx="1257">
                  <c:v>130.47999999999999</c:v>
                </c:pt>
                <c:pt idx="1258">
                  <c:v>130.29</c:v>
                </c:pt>
                <c:pt idx="1259">
                  <c:v>130.11000000000001</c:v>
                </c:pt>
                <c:pt idx="1260">
                  <c:v>129.94</c:v>
                </c:pt>
                <c:pt idx="1261">
                  <c:v>129.78</c:v>
                </c:pt>
                <c:pt idx="1262">
                  <c:v>129.63</c:v>
                </c:pt>
                <c:pt idx="1263">
                  <c:v>129.47999999999999</c:v>
                </c:pt>
                <c:pt idx="1264">
                  <c:v>129.31</c:v>
                </c:pt>
                <c:pt idx="1265">
                  <c:v>129.13999999999999</c:v>
                </c:pt>
                <c:pt idx="1266">
                  <c:v>128.97</c:v>
                </c:pt>
                <c:pt idx="1267">
                  <c:v>128.80000000000001</c:v>
                </c:pt>
                <c:pt idx="1268">
                  <c:v>128.63999999999999</c:v>
                </c:pt>
                <c:pt idx="1269">
                  <c:v>128.47</c:v>
                </c:pt>
                <c:pt idx="1270">
                  <c:v>128.30000000000001</c:v>
                </c:pt>
                <c:pt idx="1271">
                  <c:v>128.15</c:v>
                </c:pt>
                <c:pt idx="1272">
                  <c:v>128</c:v>
                </c:pt>
                <c:pt idx="1273">
                  <c:v>127.84</c:v>
                </c:pt>
                <c:pt idx="1274">
                  <c:v>127.68</c:v>
                </c:pt>
                <c:pt idx="1275">
                  <c:v>127.52</c:v>
                </c:pt>
                <c:pt idx="1276">
                  <c:v>127.34</c:v>
                </c:pt>
                <c:pt idx="1277">
                  <c:v>127.17</c:v>
                </c:pt>
                <c:pt idx="1278">
                  <c:v>127</c:v>
                </c:pt>
                <c:pt idx="1279">
                  <c:v>126.85</c:v>
                </c:pt>
                <c:pt idx="1280">
                  <c:v>126.7</c:v>
                </c:pt>
                <c:pt idx="1281">
                  <c:v>126.55</c:v>
                </c:pt>
                <c:pt idx="1282">
                  <c:v>126.39</c:v>
                </c:pt>
                <c:pt idx="1283">
                  <c:v>126.23</c:v>
                </c:pt>
                <c:pt idx="1284">
                  <c:v>126.07</c:v>
                </c:pt>
                <c:pt idx="1285">
                  <c:v>125.92</c:v>
                </c:pt>
                <c:pt idx="1286">
                  <c:v>125.75</c:v>
                </c:pt>
                <c:pt idx="1287">
                  <c:v>125.6</c:v>
                </c:pt>
                <c:pt idx="1288">
                  <c:v>125.46</c:v>
                </c:pt>
                <c:pt idx="1289">
                  <c:v>125.32</c:v>
                </c:pt>
                <c:pt idx="1290">
                  <c:v>125.19</c:v>
                </c:pt>
                <c:pt idx="1291">
                  <c:v>125.03</c:v>
                </c:pt>
                <c:pt idx="1292">
                  <c:v>124.87</c:v>
                </c:pt>
                <c:pt idx="1293">
                  <c:v>124.71</c:v>
                </c:pt>
                <c:pt idx="1294">
                  <c:v>124.55</c:v>
                </c:pt>
                <c:pt idx="1295">
                  <c:v>124.4</c:v>
                </c:pt>
                <c:pt idx="1296">
                  <c:v>124.24</c:v>
                </c:pt>
                <c:pt idx="1297">
                  <c:v>124.09</c:v>
                </c:pt>
                <c:pt idx="1298">
                  <c:v>123.95</c:v>
                </c:pt>
                <c:pt idx="1299">
                  <c:v>123.82</c:v>
                </c:pt>
                <c:pt idx="1300">
                  <c:v>123.7</c:v>
                </c:pt>
                <c:pt idx="1301">
                  <c:v>123.57</c:v>
                </c:pt>
                <c:pt idx="1302">
                  <c:v>123.44</c:v>
                </c:pt>
                <c:pt idx="1303">
                  <c:v>123.3</c:v>
                </c:pt>
                <c:pt idx="1304">
                  <c:v>123.16</c:v>
                </c:pt>
                <c:pt idx="1305">
                  <c:v>123.02</c:v>
                </c:pt>
                <c:pt idx="1306">
                  <c:v>122.87</c:v>
                </c:pt>
                <c:pt idx="1307">
                  <c:v>122.71</c:v>
                </c:pt>
                <c:pt idx="1308">
                  <c:v>122.55</c:v>
                </c:pt>
                <c:pt idx="1309">
                  <c:v>122.42</c:v>
                </c:pt>
                <c:pt idx="1310">
                  <c:v>122.29</c:v>
                </c:pt>
                <c:pt idx="1311">
                  <c:v>122.17</c:v>
                </c:pt>
                <c:pt idx="1312">
                  <c:v>122.04</c:v>
                </c:pt>
                <c:pt idx="1313">
                  <c:v>121.9</c:v>
                </c:pt>
                <c:pt idx="1314">
                  <c:v>121.75</c:v>
                </c:pt>
                <c:pt idx="1315">
                  <c:v>121.61</c:v>
                </c:pt>
                <c:pt idx="1316">
                  <c:v>121.47</c:v>
                </c:pt>
                <c:pt idx="1317">
                  <c:v>121.33</c:v>
                </c:pt>
                <c:pt idx="1318">
                  <c:v>121.21</c:v>
                </c:pt>
                <c:pt idx="1319">
                  <c:v>121.08</c:v>
                </c:pt>
                <c:pt idx="1320">
                  <c:v>120.96</c:v>
                </c:pt>
                <c:pt idx="1321">
                  <c:v>120.83</c:v>
                </c:pt>
                <c:pt idx="1322">
                  <c:v>120.69</c:v>
                </c:pt>
                <c:pt idx="1323">
                  <c:v>120.55</c:v>
                </c:pt>
                <c:pt idx="1324">
                  <c:v>120.41</c:v>
                </c:pt>
                <c:pt idx="1325">
                  <c:v>120.27</c:v>
                </c:pt>
                <c:pt idx="1326">
                  <c:v>120.14</c:v>
                </c:pt>
                <c:pt idx="1327">
                  <c:v>120.01</c:v>
                </c:pt>
                <c:pt idx="1328">
                  <c:v>119.88</c:v>
                </c:pt>
                <c:pt idx="1329">
                  <c:v>119.74</c:v>
                </c:pt>
                <c:pt idx="1330">
                  <c:v>119.6</c:v>
                </c:pt>
                <c:pt idx="1331">
                  <c:v>119.46</c:v>
                </c:pt>
                <c:pt idx="1332">
                  <c:v>119.31</c:v>
                </c:pt>
                <c:pt idx="1333">
                  <c:v>119.14</c:v>
                </c:pt>
                <c:pt idx="1334">
                  <c:v>118.95</c:v>
                </c:pt>
                <c:pt idx="1335">
                  <c:v>118.76</c:v>
                </c:pt>
                <c:pt idx="1336">
                  <c:v>118.58</c:v>
                </c:pt>
                <c:pt idx="1337">
                  <c:v>118.41</c:v>
                </c:pt>
                <c:pt idx="1338">
                  <c:v>118.25</c:v>
                </c:pt>
                <c:pt idx="1339">
                  <c:v>118.1</c:v>
                </c:pt>
                <c:pt idx="1340">
                  <c:v>117.93</c:v>
                </c:pt>
                <c:pt idx="1341">
                  <c:v>117.75</c:v>
                </c:pt>
                <c:pt idx="1342">
                  <c:v>117.56</c:v>
                </c:pt>
                <c:pt idx="1343">
                  <c:v>117.36</c:v>
                </c:pt>
                <c:pt idx="1344">
                  <c:v>117.16</c:v>
                </c:pt>
                <c:pt idx="1345">
                  <c:v>116.96</c:v>
                </c:pt>
                <c:pt idx="1346">
                  <c:v>116.77</c:v>
                </c:pt>
                <c:pt idx="1347">
                  <c:v>116.58</c:v>
                </c:pt>
                <c:pt idx="1348">
                  <c:v>116.4</c:v>
                </c:pt>
                <c:pt idx="1349">
                  <c:v>116.21</c:v>
                </c:pt>
                <c:pt idx="1350">
                  <c:v>116.01</c:v>
                </c:pt>
                <c:pt idx="1351">
                  <c:v>115.79</c:v>
                </c:pt>
                <c:pt idx="1352">
                  <c:v>115.57</c:v>
                </c:pt>
                <c:pt idx="1353">
                  <c:v>115.36</c:v>
                </c:pt>
                <c:pt idx="1354">
                  <c:v>115.16</c:v>
                </c:pt>
                <c:pt idx="1355">
                  <c:v>114.97</c:v>
                </c:pt>
                <c:pt idx="1356">
                  <c:v>114.78</c:v>
                </c:pt>
                <c:pt idx="1357">
                  <c:v>114.58</c:v>
                </c:pt>
                <c:pt idx="1358">
                  <c:v>114.39</c:v>
                </c:pt>
                <c:pt idx="1359">
                  <c:v>114.19</c:v>
                </c:pt>
                <c:pt idx="1360">
                  <c:v>113.99</c:v>
                </c:pt>
                <c:pt idx="1361">
                  <c:v>113.76</c:v>
                </c:pt>
                <c:pt idx="1362">
                  <c:v>113.47</c:v>
                </c:pt>
                <c:pt idx="1363">
                  <c:v>113.11</c:v>
                </c:pt>
                <c:pt idx="1364">
                  <c:v>112.62</c:v>
                </c:pt>
                <c:pt idx="1365">
                  <c:v>111.92</c:v>
                </c:pt>
                <c:pt idx="1366">
                  <c:v>110.99</c:v>
                </c:pt>
                <c:pt idx="1367">
                  <c:v>109.74</c:v>
                </c:pt>
                <c:pt idx="1368">
                  <c:v>108.19</c:v>
                </c:pt>
                <c:pt idx="1369">
                  <c:v>106.6</c:v>
                </c:pt>
                <c:pt idx="1370">
                  <c:v>105.29</c:v>
                </c:pt>
                <c:pt idx="1371">
                  <c:v>104.33</c:v>
                </c:pt>
                <c:pt idx="1372">
                  <c:v>103.62</c:v>
                </c:pt>
                <c:pt idx="1373">
                  <c:v>103.02</c:v>
                </c:pt>
                <c:pt idx="1374">
                  <c:v>102.44</c:v>
                </c:pt>
                <c:pt idx="1375">
                  <c:v>101.92</c:v>
                </c:pt>
                <c:pt idx="1376">
                  <c:v>101.46</c:v>
                </c:pt>
                <c:pt idx="1377">
                  <c:v>101.06</c:v>
                </c:pt>
                <c:pt idx="1378">
                  <c:v>100.67</c:v>
                </c:pt>
                <c:pt idx="1379">
                  <c:v>100.31</c:v>
                </c:pt>
                <c:pt idx="1380">
                  <c:v>99.96</c:v>
                </c:pt>
                <c:pt idx="1381">
                  <c:v>99.61</c:v>
                </c:pt>
                <c:pt idx="1382">
                  <c:v>99.23</c:v>
                </c:pt>
                <c:pt idx="1383">
                  <c:v>98.84</c:v>
                </c:pt>
                <c:pt idx="1384">
                  <c:v>98.46</c:v>
                </c:pt>
                <c:pt idx="1385">
                  <c:v>98.09</c:v>
                </c:pt>
                <c:pt idx="1386">
                  <c:v>97.75</c:v>
                </c:pt>
                <c:pt idx="1387">
                  <c:v>97.45</c:v>
                </c:pt>
                <c:pt idx="1388">
                  <c:v>97.18</c:v>
                </c:pt>
                <c:pt idx="1389">
                  <c:v>96.93</c:v>
                </c:pt>
                <c:pt idx="1390">
                  <c:v>96.67</c:v>
                </c:pt>
                <c:pt idx="1391">
                  <c:v>96.41</c:v>
                </c:pt>
                <c:pt idx="1392">
                  <c:v>96.13</c:v>
                </c:pt>
                <c:pt idx="1393">
                  <c:v>95.83</c:v>
                </c:pt>
                <c:pt idx="1394">
                  <c:v>95.52</c:v>
                </c:pt>
                <c:pt idx="1395">
                  <c:v>95.21</c:v>
                </c:pt>
                <c:pt idx="1396">
                  <c:v>94.92</c:v>
                </c:pt>
                <c:pt idx="1397">
                  <c:v>94.63</c:v>
                </c:pt>
                <c:pt idx="1398">
                  <c:v>94.34</c:v>
                </c:pt>
                <c:pt idx="1399">
                  <c:v>94.06</c:v>
                </c:pt>
                <c:pt idx="1400">
                  <c:v>93.77</c:v>
                </c:pt>
                <c:pt idx="1401">
                  <c:v>93.47</c:v>
                </c:pt>
                <c:pt idx="1402">
                  <c:v>93.16</c:v>
                </c:pt>
                <c:pt idx="1403">
                  <c:v>92.85</c:v>
                </c:pt>
                <c:pt idx="1404">
                  <c:v>92.52</c:v>
                </c:pt>
                <c:pt idx="1405">
                  <c:v>92.18</c:v>
                </c:pt>
                <c:pt idx="1406">
                  <c:v>91.81</c:v>
                </c:pt>
                <c:pt idx="1407">
                  <c:v>91.42</c:v>
                </c:pt>
                <c:pt idx="1408">
                  <c:v>90.99</c:v>
                </c:pt>
                <c:pt idx="1409">
                  <c:v>90.56</c:v>
                </c:pt>
                <c:pt idx="1410">
                  <c:v>90.18</c:v>
                </c:pt>
                <c:pt idx="1411">
                  <c:v>89.87</c:v>
                </c:pt>
                <c:pt idx="1412">
                  <c:v>89.62</c:v>
                </c:pt>
                <c:pt idx="1413">
                  <c:v>89.42</c:v>
                </c:pt>
                <c:pt idx="1414">
                  <c:v>89.24</c:v>
                </c:pt>
                <c:pt idx="1415">
                  <c:v>89.04</c:v>
                </c:pt>
                <c:pt idx="1416">
                  <c:v>88.83</c:v>
                </c:pt>
                <c:pt idx="1417">
                  <c:v>88.62</c:v>
                </c:pt>
                <c:pt idx="1418">
                  <c:v>88.41</c:v>
                </c:pt>
                <c:pt idx="1419">
                  <c:v>88.21</c:v>
                </c:pt>
                <c:pt idx="1420">
                  <c:v>87.99</c:v>
                </c:pt>
                <c:pt idx="1421">
                  <c:v>87.77</c:v>
                </c:pt>
                <c:pt idx="1422">
                  <c:v>87.58</c:v>
                </c:pt>
                <c:pt idx="1423">
                  <c:v>87.44</c:v>
                </c:pt>
                <c:pt idx="1424">
                  <c:v>87.32</c:v>
                </c:pt>
                <c:pt idx="1425">
                  <c:v>87.21</c:v>
                </c:pt>
                <c:pt idx="1426">
                  <c:v>87.09</c:v>
                </c:pt>
                <c:pt idx="1427">
                  <c:v>86.98</c:v>
                </c:pt>
                <c:pt idx="1428">
                  <c:v>86.87</c:v>
                </c:pt>
                <c:pt idx="1429">
                  <c:v>86.75</c:v>
                </c:pt>
                <c:pt idx="1430">
                  <c:v>86.64</c:v>
                </c:pt>
                <c:pt idx="1431">
                  <c:v>86.53</c:v>
                </c:pt>
                <c:pt idx="1432">
                  <c:v>86.41</c:v>
                </c:pt>
                <c:pt idx="1433">
                  <c:v>86.29</c:v>
                </c:pt>
                <c:pt idx="1434">
                  <c:v>86.16</c:v>
                </c:pt>
                <c:pt idx="1435">
                  <c:v>86.03</c:v>
                </c:pt>
                <c:pt idx="1436">
                  <c:v>85.91</c:v>
                </c:pt>
                <c:pt idx="1437">
                  <c:v>85.81</c:v>
                </c:pt>
                <c:pt idx="1438">
                  <c:v>85.71</c:v>
                </c:pt>
                <c:pt idx="1439">
                  <c:v>85.62</c:v>
                </c:pt>
                <c:pt idx="1440">
                  <c:v>85.53</c:v>
                </c:pt>
                <c:pt idx="1441">
                  <c:v>85.43</c:v>
                </c:pt>
                <c:pt idx="1442">
                  <c:v>85.32</c:v>
                </c:pt>
                <c:pt idx="1443">
                  <c:v>85.2</c:v>
                </c:pt>
                <c:pt idx="1444">
                  <c:v>85.08</c:v>
                </c:pt>
                <c:pt idx="1445">
                  <c:v>84.96</c:v>
                </c:pt>
                <c:pt idx="1446">
                  <c:v>84.84</c:v>
                </c:pt>
                <c:pt idx="1447">
                  <c:v>84.71</c:v>
                </c:pt>
                <c:pt idx="1448">
                  <c:v>84.58</c:v>
                </c:pt>
                <c:pt idx="1449">
                  <c:v>84.47</c:v>
                </c:pt>
                <c:pt idx="1450">
                  <c:v>84.35</c:v>
                </c:pt>
                <c:pt idx="1451">
                  <c:v>84.24</c:v>
                </c:pt>
                <c:pt idx="1452">
                  <c:v>84.12</c:v>
                </c:pt>
                <c:pt idx="1453">
                  <c:v>84.01</c:v>
                </c:pt>
                <c:pt idx="1454">
                  <c:v>83.91</c:v>
                </c:pt>
                <c:pt idx="1455">
                  <c:v>83.8</c:v>
                </c:pt>
                <c:pt idx="1456">
                  <c:v>83.69</c:v>
                </c:pt>
                <c:pt idx="1457">
                  <c:v>83.57</c:v>
                </c:pt>
                <c:pt idx="1458">
                  <c:v>83.46</c:v>
                </c:pt>
                <c:pt idx="1459">
                  <c:v>83.35</c:v>
                </c:pt>
                <c:pt idx="1460">
                  <c:v>83.25</c:v>
                </c:pt>
                <c:pt idx="1461">
                  <c:v>83.15</c:v>
                </c:pt>
                <c:pt idx="1462">
                  <c:v>83.04</c:v>
                </c:pt>
                <c:pt idx="1463">
                  <c:v>82.93</c:v>
                </c:pt>
                <c:pt idx="1464">
                  <c:v>82.83</c:v>
                </c:pt>
                <c:pt idx="1465">
                  <c:v>82.73</c:v>
                </c:pt>
                <c:pt idx="1466">
                  <c:v>82.61</c:v>
                </c:pt>
                <c:pt idx="1467">
                  <c:v>82.51</c:v>
                </c:pt>
                <c:pt idx="1468">
                  <c:v>82.4</c:v>
                </c:pt>
                <c:pt idx="1469">
                  <c:v>82.29</c:v>
                </c:pt>
                <c:pt idx="1470">
                  <c:v>82.17</c:v>
                </c:pt>
                <c:pt idx="1471">
                  <c:v>82.07</c:v>
                </c:pt>
                <c:pt idx="1472">
                  <c:v>81.97</c:v>
                </c:pt>
                <c:pt idx="1473">
                  <c:v>81.87</c:v>
                </c:pt>
                <c:pt idx="1474">
                  <c:v>81.77</c:v>
                </c:pt>
                <c:pt idx="1475">
                  <c:v>81.66</c:v>
                </c:pt>
                <c:pt idx="1476">
                  <c:v>81.55</c:v>
                </c:pt>
                <c:pt idx="1477">
                  <c:v>81.45</c:v>
                </c:pt>
                <c:pt idx="1478">
                  <c:v>81.349999999999994</c:v>
                </c:pt>
                <c:pt idx="1479">
                  <c:v>81.260000000000005</c:v>
                </c:pt>
                <c:pt idx="1480">
                  <c:v>81.16</c:v>
                </c:pt>
                <c:pt idx="1481">
                  <c:v>81.06</c:v>
                </c:pt>
                <c:pt idx="1482">
                  <c:v>80.959999999999994</c:v>
                </c:pt>
                <c:pt idx="1483">
                  <c:v>80.87</c:v>
                </c:pt>
                <c:pt idx="1484">
                  <c:v>80.77</c:v>
                </c:pt>
                <c:pt idx="1485">
                  <c:v>80.67</c:v>
                </c:pt>
                <c:pt idx="1486">
                  <c:v>80.569999999999993</c:v>
                </c:pt>
                <c:pt idx="1487">
                  <c:v>80.48</c:v>
                </c:pt>
                <c:pt idx="1488">
                  <c:v>80.38</c:v>
                </c:pt>
                <c:pt idx="1489">
                  <c:v>80.260000000000005</c:v>
                </c:pt>
                <c:pt idx="1490">
                  <c:v>80.13</c:v>
                </c:pt>
                <c:pt idx="1491">
                  <c:v>80.010000000000005</c:v>
                </c:pt>
                <c:pt idx="1492">
                  <c:v>79.91</c:v>
                </c:pt>
                <c:pt idx="1493">
                  <c:v>79.83</c:v>
                </c:pt>
                <c:pt idx="1494">
                  <c:v>79.739999999999995</c:v>
                </c:pt>
                <c:pt idx="1495">
                  <c:v>79.64</c:v>
                </c:pt>
                <c:pt idx="1496">
                  <c:v>79.55</c:v>
                </c:pt>
                <c:pt idx="1497">
                  <c:v>79.459999999999994</c:v>
                </c:pt>
                <c:pt idx="1498">
                  <c:v>79.37</c:v>
                </c:pt>
                <c:pt idx="1499">
                  <c:v>79.28</c:v>
                </c:pt>
                <c:pt idx="1500">
                  <c:v>79.19</c:v>
                </c:pt>
                <c:pt idx="1501">
                  <c:v>79.099999999999994</c:v>
                </c:pt>
                <c:pt idx="1502">
                  <c:v>79.02</c:v>
                </c:pt>
                <c:pt idx="1503">
                  <c:v>78.94</c:v>
                </c:pt>
                <c:pt idx="1504">
                  <c:v>78.849999999999994</c:v>
                </c:pt>
                <c:pt idx="1505">
                  <c:v>78.77</c:v>
                </c:pt>
                <c:pt idx="1506">
                  <c:v>78.680000000000007</c:v>
                </c:pt>
                <c:pt idx="1507">
                  <c:v>78.59</c:v>
                </c:pt>
                <c:pt idx="1508">
                  <c:v>78.489999999999995</c:v>
                </c:pt>
                <c:pt idx="1509">
                  <c:v>78.39</c:v>
                </c:pt>
                <c:pt idx="1510">
                  <c:v>78.290000000000006</c:v>
                </c:pt>
                <c:pt idx="1511">
                  <c:v>78.2</c:v>
                </c:pt>
                <c:pt idx="1512">
                  <c:v>78.099999999999994</c:v>
                </c:pt>
                <c:pt idx="1513">
                  <c:v>78.010000000000005</c:v>
                </c:pt>
                <c:pt idx="1514">
                  <c:v>77.92</c:v>
                </c:pt>
                <c:pt idx="1515">
                  <c:v>77.819999999999993</c:v>
                </c:pt>
                <c:pt idx="1516">
                  <c:v>77.72</c:v>
                </c:pt>
                <c:pt idx="1517">
                  <c:v>77.63</c:v>
                </c:pt>
                <c:pt idx="1518">
                  <c:v>77.56</c:v>
                </c:pt>
                <c:pt idx="1519">
                  <c:v>77.489999999999995</c:v>
                </c:pt>
                <c:pt idx="1520">
                  <c:v>77.430000000000007</c:v>
                </c:pt>
                <c:pt idx="1521">
                  <c:v>77.349999999999994</c:v>
                </c:pt>
                <c:pt idx="1522">
                  <c:v>77.27</c:v>
                </c:pt>
                <c:pt idx="1523">
                  <c:v>77.2</c:v>
                </c:pt>
                <c:pt idx="1524">
                  <c:v>77.12</c:v>
                </c:pt>
                <c:pt idx="1525">
                  <c:v>77.05</c:v>
                </c:pt>
                <c:pt idx="1526">
                  <c:v>76.989999999999995</c:v>
                </c:pt>
                <c:pt idx="1527">
                  <c:v>76.92</c:v>
                </c:pt>
                <c:pt idx="1528">
                  <c:v>76.86</c:v>
                </c:pt>
                <c:pt idx="1529">
                  <c:v>76.790000000000006</c:v>
                </c:pt>
                <c:pt idx="1530">
                  <c:v>76.709999999999994</c:v>
                </c:pt>
                <c:pt idx="1531">
                  <c:v>76.64</c:v>
                </c:pt>
                <c:pt idx="1532">
                  <c:v>76.569999999999993</c:v>
                </c:pt>
                <c:pt idx="1533">
                  <c:v>76.5</c:v>
                </c:pt>
                <c:pt idx="1534">
                  <c:v>76.44</c:v>
                </c:pt>
                <c:pt idx="1535">
                  <c:v>76.37</c:v>
                </c:pt>
                <c:pt idx="1536">
                  <c:v>76.31</c:v>
                </c:pt>
                <c:pt idx="1537">
                  <c:v>76.239999999999995</c:v>
                </c:pt>
                <c:pt idx="1538">
                  <c:v>76.17</c:v>
                </c:pt>
                <c:pt idx="1539">
                  <c:v>76.099999999999994</c:v>
                </c:pt>
                <c:pt idx="1540">
                  <c:v>76.03</c:v>
                </c:pt>
                <c:pt idx="1541">
                  <c:v>75.959999999999994</c:v>
                </c:pt>
                <c:pt idx="1542">
                  <c:v>75.89</c:v>
                </c:pt>
                <c:pt idx="1543">
                  <c:v>75.83</c:v>
                </c:pt>
                <c:pt idx="1544">
                  <c:v>75.77</c:v>
                </c:pt>
                <c:pt idx="1545">
                  <c:v>75.72</c:v>
                </c:pt>
                <c:pt idx="1546">
                  <c:v>75.66</c:v>
                </c:pt>
                <c:pt idx="1547">
                  <c:v>75.61</c:v>
                </c:pt>
                <c:pt idx="1548">
                  <c:v>75.55</c:v>
                </c:pt>
                <c:pt idx="1549">
                  <c:v>75.489999999999995</c:v>
                </c:pt>
                <c:pt idx="1550">
                  <c:v>75.430000000000007</c:v>
                </c:pt>
                <c:pt idx="1551">
                  <c:v>75.36</c:v>
                </c:pt>
                <c:pt idx="1552">
                  <c:v>75.290000000000006</c:v>
                </c:pt>
                <c:pt idx="1553">
                  <c:v>75.209999999999994</c:v>
                </c:pt>
                <c:pt idx="1554">
                  <c:v>75.11</c:v>
                </c:pt>
                <c:pt idx="1555">
                  <c:v>75.010000000000005</c:v>
                </c:pt>
                <c:pt idx="1556">
                  <c:v>74.91</c:v>
                </c:pt>
                <c:pt idx="1557">
                  <c:v>74.83</c:v>
                </c:pt>
                <c:pt idx="1558">
                  <c:v>74.75</c:v>
                </c:pt>
                <c:pt idx="1559">
                  <c:v>74.650000000000006</c:v>
                </c:pt>
                <c:pt idx="1560">
                  <c:v>74.53</c:v>
                </c:pt>
                <c:pt idx="1561">
                  <c:v>74.42</c:v>
                </c:pt>
                <c:pt idx="1562">
                  <c:v>74.31</c:v>
                </c:pt>
                <c:pt idx="1563">
                  <c:v>74.209999999999994</c:v>
                </c:pt>
                <c:pt idx="1564">
                  <c:v>74.09</c:v>
                </c:pt>
                <c:pt idx="1565">
                  <c:v>73.92</c:v>
                </c:pt>
                <c:pt idx="1566">
                  <c:v>73.59</c:v>
                </c:pt>
                <c:pt idx="1567">
                  <c:v>73.22</c:v>
                </c:pt>
                <c:pt idx="1568">
                  <c:v>72.959999999999994</c:v>
                </c:pt>
                <c:pt idx="1569">
                  <c:v>72.8</c:v>
                </c:pt>
                <c:pt idx="1570">
                  <c:v>72.7</c:v>
                </c:pt>
                <c:pt idx="1571">
                  <c:v>72.599999999999994</c:v>
                </c:pt>
                <c:pt idx="1572">
                  <c:v>72.489999999999995</c:v>
                </c:pt>
                <c:pt idx="1573">
                  <c:v>72.3</c:v>
                </c:pt>
                <c:pt idx="1574">
                  <c:v>72.03</c:v>
                </c:pt>
                <c:pt idx="1575">
                  <c:v>71.78</c:v>
                </c:pt>
                <c:pt idx="1576">
                  <c:v>71.55</c:v>
                </c:pt>
                <c:pt idx="1577">
                  <c:v>71.39</c:v>
                </c:pt>
                <c:pt idx="1578">
                  <c:v>71.31</c:v>
                </c:pt>
                <c:pt idx="1579">
                  <c:v>71.260000000000005</c:v>
                </c:pt>
                <c:pt idx="1580">
                  <c:v>71.23</c:v>
                </c:pt>
                <c:pt idx="1581">
                  <c:v>71.2</c:v>
                </c:pt>
                <c:pt idx="1582">
                  <c:v>71.180000000000007</c:v>
                </c:pt>
                <c:pt idx="1583">
                  <c:v>71.150000000000006</c:v>
                </c:pt>
                <c:pt idx="1584">
                  <c:v>71.12</c:v>
                </c:pt>
                <c:pt idx="1585">
                  <c:v>71.09</c:v>
                </c:pt>
                <c:pt idx="1586">
                  <c:v>71.06</c:v>
                </c:pt>
                <c:pt idx="1587">
                  <c:v>71.02</c:v>
                </c:pt>
                <c:pt idx="1588">
                  <c:v>71</c:v>
                </c:pt>
                <c:pt idx="1589">
                  <c:v>71</c:v>
                </c:pt>
                <c:pt idx="1590">
                  <c:v>71.02</c:v>
                </c:pt>
                <c:pt idx="1591">
                  <c:v>71.03</c:v>
                </c:pt>
                <c:pt idx="1592">
                  <c:v>71.06</c:v>
                </c:pt>
                <c:pt idx="1593">
                  <c:v>71.08</c:v>
                </c:pt>
                <c:pt idx="1594">
                  <c:v>71.099999999999994</c:v>
                </c:pt>
                <c:pt idx="1595">
                  <c:v>71.12</c:v>
                </c:pt>
                <c:pt idx="1596">
                  <c:v>71.13</c:v>
                </c:pt>
                <c:pt idx="1597">
                  <c:v>71.150000000000006</c:v>
                </c:pt>
                <c:pt idx="1598">
                  <c:v>71.17</c:v>
                </c:pt>
                <c:pt idx="1599">
                  <c:v>71.2</c:v>
                </c:pt>
                <c:pt idx="1600">
                  <c:v>71.22</c:v>
                </c:pt>
                <c:pt idx="1601">
                  <c:v>71.23</c:v>
                </c:pt>
                <c:pt idx="1602">
                  <c:v>71.25</c:v>
                </c:pt>
                <c:pt idx="1603">
                  <c:v>71.27</c:v>
                </c:pt>
                <c:pt idx="1604">
                  <c:v>71.290000000000006</c:v>
                </c:pt>
                <c:pt idx="1605">
                  <c:v>71.319999999999993</c:v>
                </c:pt>
                <c:pt idx="1606">
                  <c:v>71.34</c:v>
                </c:pt>
                <c:pt idx="1607">
                  <c:v>71.36</c:v>
                </c:pt>
                <c:pt idx="1608">
                  <c:v>71.38</c:v>
                </c:pt>
                <c:pt idx="1609">
                  <c:v>71.400000000000006</c:v>
                </c:pt>
                <c:pt idx="1610">
                  <c:v>71.42</c:v>
                </c:pt>
                <c:pt idx="1611">
                  <c:v>71.44</c:v>
                </c:pt>
                <c:pt idx="1612">
                  <c:v>71.459999999999994</c:v>
                </c:pt>
                <c:pt idx="1613">
                  <c:v>71.48</c:v>
                </c:pt>
                <c:pt idx="1614">
                  <c:v>71.5</c:v>
                </c:pt>
                <c:pt idx="1615">
                  <c:v>71.52</c:v>
                </c:pt>
                <c:pt idx="1616">
                  <c:v>71.540000000000006</c:v>
                </c:pt>
                <c:pt idx="1617">
                  <c:v>71.56</c:v>
                </c:pt>
                <c:pt idx="1618">
                  <c:v>71.58</c:v>
                </c:pt>
                <c:pt idx="1619">
                  <c:v>71.599999999999994</c:v>
                </c:pt>
                <c:pt idx="1620">
                  <c:v>71.62</c:v>
                </c:pt>
                <c:pt idx="1621">
                  <c:v>71.64</c:v>
                </c:pt>
                <c:pt idx="1622">
                  <c:v>71.66</c:v>
                </c:pt>
                <c:pt idx="1623">
                  <c:v>71.680000000000007</c:v>
                </c:pt>
                <c:pt idx="1624">
                  <c:v>71.7</c:v>
                </c:pt>
                <c:pt idx="1625">
                  <c:v>71.72</c:v>
                </c:pt>
                <c:pt idx="1626">
                  <c:v>71.739999999999995</c:v>
                </c:pt>
                <c:pt idx="1627">
                  <c:v>71.760000000000005</c:v>
                </c:pt>
                <c:pt idx="1628">
                  <c:v>71.78</c:v>
                </c:pt>
                <c:pt idx="1629">
                  <c:v>71.8</c:v>
                </c:pt>
                <c:pt idx="1630">
                  <c:v>71.81</c:v>
                </c:pt>
                <c:pt idx="1631">
                  <c:v>71.83</c:v>
                </c:pt>
                <c:pt idx="1632">
                  <c:v>71.849999999999994</c:v>
                </c:pt>
                <c:pt idx="1633">
                  <c:v>71.87</c:v>
                </c:pt>
                <c:pt idx="1634">
                  <c:v>71.89</c:v>
                </c:pt>
                <c:pt idx="1635">
                  <c:v>71.91</c:v>
                </c:pt>
                <c:pt idx="1636">
                  <c:v>71.930000000000007</c:v>
                </c:pt>
                <c:pt idx="1637">
                  <c:v>71.95</c:v>
                </c:pt>
                <c:pt idx="1638">
                  <c:v>71.97</c:v>
                </c:pt>
                <c:pt idx="1639">
                  <c:v>71.989999999999995</c:v>
                </c:pt>
                <c:pt idx="1640">
                  <c:v>72.010000000000005</c:v>
                </c:pt>
                <c:pt idx="1641">
                  <c:v>72.03</c:v>
                </c:pt>
                <c:pt idx="1642">
                  <c:v>72.05</c:v>
                </c:pt>
                <c:pt idx="1643">
                  <c:v>72.069999999999993</c:v>
                </c:pt>
                <c:pt idx="1644">
                  <c:v>72.08</c:v>
                </c:pt>
                <c:pt idx="1645">
                  <c:v>72.099999999999994</c:v>
                </c:pt>
                <c:pt idx="1646">
                  <c:v>72.12</c:v>
                </c:pt>
                <c:pt idx="1647">
                  <c:v>72.14</c:v>
                </c:pt>
                <c:pt idx="1648">
                  <c:v>72.16</c:v>
                </c:pt>
                <c:pt idx="1649">
                  <c:v>72.180000000000007</c:v>
                </c:pt>
                <c:pt idx="1650">
                  <c:v>72.2</c:v>
                </c:pt>
                <c:pt idx="1651">
                  <c:v>72.22</c:v>
                </c:pt>
                <c:pt idx="1652">
                  <c:v>72.239999999999995</c:v>
                </c:pt>
                <c:pt idx="1653">
                  <c:v>72.260000000000005</c:v>
                </c:pt>
                <c:pt idx="1654">
                  <c:v>72.27</c:v>
                </c:pt>
                <c:pt idx="1655">
                  <c:v>72.290000000000006</c:v>
                </c:pt>
                <c:pt idx="1656">
                  <c:v>72.31</c:v>
                </c:pt>
                <c:pt idx="1657">
                  <c:v>72.33</c:v>
                </c:pt>
                <c:pt idx="1658">
                  <c:v>72.349999999999994</c:v>
                </c:pt>
                <c:pt idx="1659">
                  <c:v>72.36</c:v>
                </c:pt>
                <c:pt idx="1660">
                  <c:v>72.38</c:v>
                </c:pt>
                <c:pt idx="1661">
                  <c:v>72.400000000000006</c:v>
                </c:pt>
                <c:pt idx="1662">
                  <c:v>72.42</c:v>
                </c:pt>
                <c:pt idx="1663">
                  <c:v>72.44</c:v>
                </c:pt>
                <c:pt idx="1664">
                  <c:v>72.459999999999994</c:v>
                </c:pt>
                <c:pt idx="1665">
                  <c:v>72.48</c:v>
                </c:pt>
                <c:pt idx="1666">
                  <c:v>72.489999999999995</c:v>
                </c:pt>
                <c:pt idx="1667">
                  <c:v>72.510000000000005</c:v>
                </c:pt>
                <c:pt idx="1668">
                  <c:v>72.53</c:v>
                </c:pt>
                <c:pt idx="1669">
                  <c:v>72.55</c:v>
                </c:pt>
                <c:pt idx="1670">
                  <c:v>72.569999999999993</c:v>
                </c:pt>
                <c:pt idx="1671">
                  <c:v>72.58</c:v>
                </c:pt>
                <c:pt idx="1672">
                  <c:v>72.599999999999994</c:v>
                </c:pt>
                <c:pt idx="1673">
                  <c:v>72.62</c:v>
                </c:pt>
                <c:pt idx="1674">
                  <c:v>72.64</c:v>
                </c:pt>
                <c:pt idx="1675">
                  <c:v>72.66</c:v>
                </c:pt>
                <c:pt idx="1676">
                  <c:v>72.67</c:v>
                </c:pt>
                <c:pt idx="1677">
                  <c:v>72.69</c:v>
                </c:pt>
                <c:pt idx="1678">
                  <c:v>72.709999999999994</c:v>
                </c:pt>
                <c:pt idx="1679">
                  <c:v>72.73</c:v>
                </c:pt>
                <c:pt idx="1680">
                  <c:v>72.75</c:v>
                </c:pt>
                <c:pt idx="1681">
                  <c:v>72.760000000000005</c:v>
                </c:pt>
                <c:pt idx="1682">
                  <c:v>72.78</c:v>
                </c:pt>
                <c:pt idx="1683">
                  <c:v>72.8</c:v>
                </c:pt>
                <c:pt idx="1684">
                  <c:v>72.81</c:v>
                </c:pt>
                <c:pt idx="1685">
                  <c:v>72.83</c:v>
                </c:pt>
                <c:pt idx="1686">
                  <c:v>72.849999999999994</c:v>
                </c:pt>
                <c:pt idx="1687">
                  <c:v>72.87</c:v>
                </c:pt>
                <c:pt idx="1688">
                  <c:v>72.89</c:v>
                </c:pt>
                <c:pt idx="1689">
                  <c:v>72.900000000000006</c:v>
                </c:pt>
                <c:pt idx="1690">
                  <c:v>72.92</c:v>
                </c:pt>
                <c:pt idx="1691">
                  <c:v>72.930000000000007</c:v>
                </c:pt>
                <c:pt idx="1692">
                  <c:v>72.95</c:v>
                </c:pt>
                <c:pt idx="1693">
                  <c:v>72.97</c:v>
                </c:pt>
                <c:pt idx="1694">
                  <c:v>72.989999999999995</c:v>
                </c:pt>
                <c:pt idx="1695">
                  <c:v>73</c:v>
                </c:pt>
                <c:pt idx="1696">
                  <c:v>73.02</c:v>
                </c:pt>
                <c:pt idx="1697">
                  <c:v>73.040000000000006</c:v>
                </c:pt>
                <c:pt idx="1698">
                  <c:v>73.05</c:v>
                </c:pt>
                <c:pt idx="1699">
                  <c:v>73.069999999999993</c:v>
                </c:pt>
                <c:pt idx="1700">
                  <c:v>73.09</c:v>
                </c:pt>
                <c:pt idx="1701">
                  <c:v>73.11</c:v>
                </c:pt>
                <c:pt idx="1702">
                  <c:v>73.12</c:v>
                </c:pt>
                <c:pt idx="1703">
                  <c:v>73.14</c:v>
                </c:pt>
                <c:pt idx="1704">
                  <c:v>73.16</c:v>
                </c:pt>
                <c:pt idx="1705">
                  <c:v>73.180000000000007</c:v>
                </c:pt>
                <c:pt idx="1706">
                  <c:v>73.19</c:v>
                </c:pt>
                <c:pt idx="1707">
                  <c:v>73.209999999999994</c:v>
                </c:pt>
                <c:pt idx="1708">
                  <c:v>73.22</c:v>
                </c:pt>
                <c:pt idx="1709">
                  <c:v>73.239999999999995</c:v>
                </c:pt>
                <c:pt idx="1710">
                  <c:v>73.260000000000005</c:v>
                </c:pt>
                <c:pt idx="1711">
                  <c:v>73.27</c:v>
                </c:pt>
                <c:pt idx="1712">
                  <c:v>73.290000000000006</c:v>
                </c:pt>
                <c:pt idx="1713">
                  <c:v>73.31</c:v>
                </c:pt>
                <c:pt idx="1714">
                  <c:v>73.319999999999993</c:v>
                </c:pt>
                <c:pt idx="1715">
                  <c:v>73.34</c:v>
                </c:pt>
                <c:pt idx="1716">
                  <c:v>73.36</c:v>
                </c:pt>
                <c:pt idx="1717">
                  <c:v>73.37</c:v>
                </c:pt>
                <c:pt idx="1718">
                  <c:v>73.39</c:v>
                </c:pt>
                <c:pt idx="1719">
                  <c:v>73.41</c:v>
                </c:pt>
                <c:pt idx="1720">
                  <c:v>73.42</c:v>
                </c:pt>
                <c:pt idx="1721">
                  <c:v>73.44</c:v>
                </c:pt>
                <c:pt idx="1722">
                  <c:v>73.45</c:v>
                </c:pt>
                <c:pt idx="1723">
                  <c:v>73.47</c:v>
                </c:pt>
                <c:pt idx="1724">
                  <c:v>73.489999999999995</c:v>
                </c:pt>
                <c:pt idx="1725">
                  <c:v>73.510000000000005</c:v>
                </c:pt>
                <c:pt idx="1726">
                  <c:v>73.52</c:v>
                </c:pt>
                <c:pt idx="1727">
                  <c:v>73.540000000000006</c:v>
                </c:pt>
                <c:pt idx="1728">
                  <c:v>73.56</c:v>
                </c:pt>
                <c:pt idx="1729">
                  <c:v>73.569999999999993</c:v>
                </c:pt>
                <c:pt idx="1730">
                  <c:v>73.59</c:v>
                </c:pt>
                <c:pt idx="1731">
                  <c:v>73.599999999999994</c:v>
                </c:pt>
                <c:pt idx="1732">
                  <c:v>73.62</c:v>
                </c:pt>
                <c:pt idx="1733">
                  <c:v>73.63</c:v>
                </c:pt>
                <c:pt idx="1734">
                  <c:v>73.650000000000006</c:v>
                </c:pt>
                <c:pt idx="1735">
                  <c:v>73.67</c:v>
                </c:pt>
                <c:pt idx="1736">
                  <c:v>73.680000000000007</c:v>
                </c:pt>
                <c:pt idx="1737">
                  <c:v>73.7</c:v>
                </c:pt>
                <c:pt idx="1738">
                  <c:v>73.709999999999994</c:v>
                </c:pt>
                <c:pt idx="1739">
                  <c:v>73.73</c:v>
                </c:pt>
                <c:pt idx="1740">
                  <c:v>73.739999999999995</c:v>
                </c:pt>
                <c:pt idx="1741">
                  <c:v>73.760000000000005</c:v>
                </c:pt>
                <c:pt idx="1742">
                  <c:v>73.78</c:v>
                </c:pt>
                <c:pt idx="1743">
                  <c:v>73.790000000000006</c:v>
                </c:pt>
                <c:pt idx="1744">
                  <c:v>73.81</c:v>
                </c:pt>
                <c:pt idx="1745">
                  <c:v>73.83</c:v>
                </c:pt>
                <c:pt idx="1746">
                  <c:v>73.84</c:v>
                </c:pt>
                <c:pt idx="1747">
                  <c:v>73.849999999999994</c:v>
                </c:pt>
                <c:pt idx="1748">
                  <c:v>73.87</c:v>
                </c:pt>
                <c:pt idx="1749">
                  <c:v>73.88</c:v>
                </c:pt>
                <c:pt idx="1750">
                  <c:v>73.900000000000006</c:v>
                </c:pt>
                <c:pt idx="1751">
                  <c:v>73.91</c:v>
                </c:pt>
                <c:pt idx="1752">
                  <c:v>73.930000000000007</c:v>
                </c:pt>
                <c:pt idx="1753">
                  <c:v>73.94</c:v>
                </c:pt>
                <c:pt idx="1754">
                  <c:v>73.959999999999994</c:v>
                </c:pt>
                <c:pt idx="1755">
                  <c:v>73.97</c:v>
                </c:pt>
                <c:pt idx="1756">
                  <c:v>73.989999999999995</c:v>
                </c:pt>
                <c:pt idx="1757">
                  <c:v>74</c:v>
                </c:pt>
                <c:pt idx="1758">
                  <c:v>74.02</c:v>
                </c:pt>
                <c:pt idx="1759">
                  <c:v>74.03</c:v>
                </c:pt>
                <c:pt idx="1760">
                  <c:v>74.05</c:v>
                </c:pt>
                <c:pt idx="1761">
                  <c:v>74.06</c:v>
                </c:pt>
                <c:pt idx="1762">
                  <c:v>74.08</c:v>
                </c:pt>
                <c:pt idx="1763">
                  <c:v>74.09</c:v>
                </c:pt>
                <c:pt idx="1764">
                  <c:v>74.11</c:v>
                </c:pt>
                <c:pt idx="1765">
                  <c:v>74.12</c:v>
                </c:pt>
                <c:pt idx="1766">
                  <c:v>74.13</c:v>
                </c:pt>
                <c:pt idx="1767">
                  <c:v>74.150000000000006</c:v>
                </c:pt>
                <c:pt idx="1768">
                  <c:v>74.16</c:v>
                </c:pt>
                <c:pt idx="1769">
                  <c:v>74.180000000000007</c:v>
                </c:pt>
                <c:pt idx="1770">
                  <c:v>74.19</c:v>
                </c:pt>
                <c:pt idx="1771">
                  <c:v>74.209999999999994</c:v>
                </c:pt>
                <c:pt idx="1772">
                  <c:v>74.22</c:v>
                </c:pt>
                <c:pt idx="1773">
                  <c:v>74.239999999999995</c:v>
                </c:pt>
                <c:pt idx="1774">
                  <c:v>74.25</c:v>
                </c:pt>
                <c:pt idx="1775">
                  <c:v>74.27</c:v>
                </c:pt>
                <c:pt idx="1776">
                  <c:v>74.28</c:v>
                </c:pt>
                <c:pt idx="1777">
                  <c:v>74.3</c:v>
                </c:pt>
                <c:pt idx="1778">
                  <c:v>74.31</c:v>
                </c:pt>
                <c:pt idx="1779">
                  <c:v>74.319999999999993</c:v>
                </c:pt>
                <c:pt idx="1780">
                  <c:v>74.34</c:v>
                </c:pt>
                <c:pt idx="1781">
                  <c:v>74.349999999999994</c:v>
                </c:pt>
                <c:pt idx="1782">
                  <c:v>74.37</c:v>
                </c:pt>
                <c:pt idx="1783">
                  <c:v>74.38</c:v>
                </c:pt>
                <c:pt idx="1784">
                  <c:v>74.400000000000006</c:v>
                </c:pt>
                <c:pt idx="1785">
                  <c:v>74.41</c:v>
                </c:pt>
                <c:pt idx="1786">
                  <c:v>74.42</c:v>
                </c:pt>
                <c:pt idx="1787">
                  <c:v>74.44</c:v>
                </c:pt>
                <c:pt idx="1788">
                  <c:v>74.45</c:v>
                </c:pt>
                <c:pt idx="1789">
                  <c:v>74.47</c:v>
                </c:pt>
                <c:pt idx="1790">
                  <c:v>74.48</c:v>
                </c:pt>
                <c:pt idx="1791">
                  <c:v>74.489999999999995</c:v>
                </c:pt>
                <c:pt idx="1792">
                  <c:v>74.5</c:v>
                </c:pt>
                <c:pt idx="1793">
                  <c:v>74.52</c:v>
                </c:pt>
                <c:pt idx="1794">
                  <c:v>74.53</c:v>
                </c:pt>
                <c:pt idx="1795">
                  <c:v>74.55</c:v>
                </c:pt>
                <c:pt idx="1796">
                  <c:v>74.56</c:v>
                </c:pt>
                <c:pt idx="1797">
                  <c:v>74.58</c:v>
                </c:pt>
                <c:pt idx="1798">
                  <c:v>74.59</c:v>
                </c:pt>
                <c:pt idx="1799">
                  <c:v>74.599999999999994</c:v>
                </c:pt>
                <c:pt idx="1800">
                  <c:v>74.62</c:v>
                </c:pt>
                <c:pt idx="1801">
                  <c:v>74.63</c:v>
                </c:pt>
                <c:pt idx="1802">
                  <c:v>74.64</c:v>
                </c:pt>
                <c:pt idx="1803">
                  <c:v>74.66</c:v>
                </c:pt>
                <c:pt idx="1804">
                  <c:v>74.67</c:v>
                </c:pt>
                <c:pt idx="1805">
                  <c:v>74.680000000000007</c:v>
                </c:pt>
                <c:pt idx="1806">
                  <c:v>74.7</c:v>
                </c:pt>
                <c:pt idx="1807">
                  <c:v>74.709999999999994</c:v>
                </c:pt>
                <c:pt idx="1808">
                  <c:v>74.72</c:v>
                </c:pt>
                <c:pt idx="1809">
                  <c:v>74.73</c:v>
                </c:pt>
                <c:pt idx="1810">
                  <c:v>74.75</c:v>
                </c:pt>
                <c:pt idx="1811">
                  <c:v>74.760000000000005</c:v>
                </c:pt>
                <c:pt idx="1812">
                  <c:v>74.78</c:v>
                </c:pt>
                <c:pt idx="1813">
                  <c:v>74.790000000000006</c:v>
                </c:pt>
                <c:pt idx="1814">
                  <c:v>74.8</c:v>
                </c:pt>
                <c:pt idx="1815">
                  <c:v>74.819999999999993</c:v>
                </c:pt>
                <c:pt idx="1816">
                  <c:v>74.83</c:v>
                </c:pt>
                <c:pt idx="1817">
                  <c:v>74.84</c:v>
                </c:pt>
                <c:pt idx="1818">
                  <c:v>74.849999999999994</c:v>
                </c:pt>
                <c:pt idx="1819">
                  <c:v>74.87</c:v>
                </c:pt>
                <c:pt idx="1820">
                  <c:v>74.88</c:v>
                </c:pt>
                <c:pt idx="1821">
                  <c:v>74.89</c:v>
                </c:pt>
                <c:pt idx="1822">
                  <c:v>74.91</c:v>
                </c:pt>
                <c:pt idx="1823">
                  <c:v>74.92</c:v>
                </c:pt>
                <c:pt idx="1824">
                  <c:v>74.930000000000007</c:v>
                </c:pt>
                <c:pt idx="1825">
                  <c:v>74.94</c:v>
                </c:pt>
                <c:pt idx="1826">
                  <c:v>74.959999999999994</c:v>
                </c:pt>
                <c:pt idx="1827">
                  <c:v>74.97</c:v>
                </c:pt>
                <c:pt idx="1828">
                  <c:v>74.98</c:v>
                </c:pt>
                <c:pt idx="1829">
                  <c:v>74.989999999999995</c:v>
                </c:pt>
                <c:pt idx="1830">
                  <c:v>75.010000000000005</c:v>
                </c:pt>
                <c:pt idx="1831">
                  <c:v>75.02</c:v>
                </c:pt>
                <c:pt idx="1832">
                  <c:v>75.03</c:v>
                </c:pt>
                <c:pt idx="1833">
                  <c:v>75.05</c:v>
                </c:pt>
                <c:pt idx="1834">
                  <c:v>75.06</c:v>
                </c:pt>
                <c:pt idx="1835">
                  <c:v>75.069999999999993</c:v>
                </c:pt>
                <c:pt idx="1836">
                  <c:v>75.08</c:v>
                </c:pt>
                <c:pt idx="1837">
                  <c:v>75.09</c:v>
                </c:pt>
                <c:pt idx="1838">
                  <c:v>75.11</c:v>
                </c:pt>
                <c:pt idx="1839">
                  <c:v>75.12</c:v>
                </c:pt>
                <c:pt idx="1840">
                  <c:v>75.13</c:v>
                </c:pt>
                <c:pt idx="1841">
                  <c:v>75.150000000000006</c:v>
                </c:pt>
                <c:pt idx="1842">
                  <c:v>75.16</c:v>
                </c:pt>
                <c:pt idx="1843">
                  <c:v>75.17</c:v>
                </c:pt>
                <c:pt idx="1844">
                  <c:v>75.180000000000007</c:v>
                </c:pt>
                <c:pt idx="1845">
                  <c:v>75.19</c:v>
                </c:pt>
                <c:pt idx="1846">
                  <c:v>75.2</c:v>
                </c:pt>
                <c:pt idx="1847">
                  <c:v>75.22</c:v>
                </c:pt>
                <c:pt idx="1848">
                  <c:v>75.23</c:v>
                </c:pt>
                <c:pt idx="1849">
                  <c:v>75.239999999999995</c:v>
                </c:pt>
                <c:pt idx="1850">
                  <c:v>75.25</c:v>
                </c:pt>
                <c:pt idx="1851">
                  <c:v>75.260000000000005</c:v>
                </c:pt>
                <c:pt idx="1852">
                  <c:v>75.28</c:v>
                </c:pt>
                <c:pt idx="1853">
                  <c:v>75.290000000000006</c:v>
                </c:pt>
                <c:pt idx="1854">
                  <c:v>75.3</c:v>
                </c:pt>
                <c:pt idx="1855">
                  <c:v>75.31</c:v>
                </c:pt>
                <c:pt idx="1856">
                  <c:v>75.33</c:v>
                </c:pt>
                <c:pt idx="1857">
                  <c:v>75.34</c:v>
                </c:pt>
                <c:pt idx="1858">
                  <c:v>75.349999999999994</c:v>
                </c:pt>
                <c:pt idx="1859">
                  <c:v>75.36</c:v>
                </c:pt>
                <c:pt idx="1860">
                  <c:v>75.38</c:v>
                </c:pt>
                <c:pt idx="1861">
                  <c:v>75.39</c:v>
                </c:pt>
                <c:pt idx="1862">
                  <c:v>75.400000000000006</c:v>
                </c:pt>
                <c:pt idx="1863">
                  <c:v>75.41</c:v>
                </c:pt>
                <c:pt idx="1864">
                  <c:v>75.42</c:v>
                </c:pt>
                <c:pt idx="1865">
                  <c:v>75.430000000000007</c:v>
                </c:pt>
                <c:pt idx="1866">
                  <c:v>75.44</c:v>
                </c:pt>
                <c:pt idx="1867">
                  <c:v>75.45</c:v>
                </c:pt>
                <c:pt idx="1868">
                  <c:v>75.459999999999994</c:v>
                </c:pt>
                <c:pt idx="1869">
                  <c:v>75.48</c:v>
                </c:pt>
                <c:pt idx="1870">
                  <c:v>75.489999999999995</c:v>
                </c:pt>
                <c:pt idx="1871">
                  <c:v>75.5</c:v>
                </c:pt>
                <c:pt idx="1872">
                  <c:v>75.510000000000005</c:v>
                </c:pt>
                <c:pt idx="1873">
                  <c:v>75.52</c:v>
                </c:pt>
                <c:pt idx="1874">
                  <c:v>75.53</c:v>
                </c:pt>
                <c:pt idx="1875">
                  <c:v>75.540000000000006</c:v>
                </c:pt>
                <c:pt idx="1876">
                  <c:v>75.55</c:v>
                </c:pt>
                <c:pt idx="1877">
                  <c:v>75.56</c:v>
                </c:pt>
                <c:pt idx="1878">
                  <c:v>75.569999999999993</c:v>
                </c:pt>
                <c:pt idx="1879">
                  <c:v>75.59</c:v>
                </c:pt>
                <c:pt idx="1880">
                  <c:v>75.599999999999994</c:v>
                </c:pt>
                <c:pt idx="1881">
                  <c:v>75.61</c:v>
                </c:pt>
                <c:pt idx="1882">
                  <c:v>75.62</c:v>
                </c:pt>
                <c:pt idx="1883">
                  <c:v>75.63</c:v>
                </c:pt>
                <c:pt idx="1884">
                  <c:v>75.64</c:v>
                </c:pt>
                <c:pt idx="1885">
                  <c:v>75.650000000000006</c:v>
                </c:pt>
                <c:pt idx="1886">
                  <c:v>75.67</c:v>
                </c:pt>
                <c:pt idx="1887">
                  <c:v>75.680000000000007</c:v>
                </c:pt>
                <c:pt idx="1888">
                  <c:v>75.69</c:v>
                </c:pt>
                <c:pt idx="1889">
                  <c:v>75.7</c:v>
                </c:pt>
                <c:pt idx="1890">
                  <c:v>75.709999999999994</c:v>
                </c:pt>
                <c:pt idx="1891">
                  <c:v>75.72</c:v>
                </c:pt>
                <c:pt idx="1892">
                  <c:v>75.73</c:v>
                </c:pt>
                <c:pt idx="1893">
                  <c:v>75.739999999999995</c:v>
                </c:pt>
                <c:pt idx="1894">
                  <c:v>75.75</c:v>
                </c:pt>
                <c:pt idx="1895">
                  <c:v>75.760000000000005</c:v>
                </c:pt>
                <c:pt idx="1896">
                  <c:v>75.78</c:v>
                </c:pt>
                <c:pt idx="1897">
                  <c:v>75.78</c:v>
                </c:pt>
                <c:pt idx="1898">
                  <c:v>75.790000000000006</c:v>
                </c:pt>
                <c:pt idx="1899">
                  <c:v>75.8</c:v>
                </c:pt>
                <c:pt idx="1900">
                  <c:v>75.819999999999993</c:v>
                </c:pt>
                <c:pt idx="1901">
                  <c:v>75.83</c:v>
                </c:pt>
                <c:pt idx="1902">
                  <c:v>75.84</c:v>
                </c:pt>
                <c:pt idx="1903">
                  <c:v>75.849999999999994</c:v>
                </c:pt>
                <c:pt idx="1904">
                  <c:v>75.86</c:v>
                </c:pt>
                <c:pt idx="1905">
                  <c:v>75.87</c:v>
                </c:pt>
                <c:pt idx="1906">
                  <c:v>75.88</c:v>
                </c:pt>
                <c:pt idx="1907">
                  <c:v>75.89</c:v>
                </c:pt>
                <c:pt idx="1908">
                  <c:v>75.900000000000006</c:v>
                </c:pt>
                <c:pt idx="1909">
                  <c:v>75.91</c:v>
                </c:pt>
                <c:pt idx="1910">
                  <c:v>75.92</c:v>
                </c:pt>
                <c:pt idx="1911">
                  <c:v>75.930000000000007</c:v>
                </c:pt>
                <c:pt idx="1912">
                  <c:v>75.94</c:v>
                </c:pt>
                <c:pt idx="1913">
                  <c:v>75.95</c:v>
                </c:pt>
                <c:pt idx="1914">
                  <c:v>75.959999999999994</c:v>
                </c:pt>
                <c:pt idx="1915">
                  <c:v>75.97</c:v>
                </c:pt>
                <c:pt idx="1916">
                  <c:v>75.98</c:v>
                </c:pt>
                <c:pt idx="1917">
                  <c:v>75.989999999999995</c:v>
                </c:pt>
                <c:pt idx="1918">
                  <c:v>76</c:v>
                </c:pt>
                <c:pt idx="1919">
                  <c:v>76.010000000000005</c:v>
                </c:pt>
                <c:pt idx="1920">
                  <c:v>76.02</c:v>
                </c:pt>
                <c:pt idx="1921">
                  <c:v>76.03</c:v>
                </c:pt>
                <c:pt idx="1922">
                  <c:v>76.040000000000006</c:v>
                </c:pt>
                <c:pt idx="1923">
                  <c:v>76.05</c:v>
                </c:pt>
                <c:pt idx="1924">
                  <c:v>76.06</c:v>
                </c:pt>
                <c:pt idx="1925">
                  <c:v>76.069999999999993</c:v>
                </c:pt>
                <c:pt idx="1926">
                  <c:v>76.08</c:v>
                </c:pt>
                <c:pt idx="1927">
                  <c:v>76.09</c:v>
                </c:pt>
                <c:pt idx="1928">
                  <c:v>76.099999999999994</c:v>
                </c:pt>
                <c:pt idx="1929">
                  <c:v>76.11</c:v>
                </c:pt>
                <c:pt idx="1930">
                  <c:v>76.12</c:v>
                </c:pt>
                <c:pt idx="1931">
                  <c:v>76.13</c:v>
                </c:pt>
                <c:pt idx="1932">
                  <c:v>76.14</c:v>
                </c:pt>
                <c:pt idx="1933">
                  <c:v>76.150000000000006</c:v>
                </c:pt>
                <c:pt idx="1934">
                  <c:v>76.16</c:v>
                </c:pt>
                <c:pt idx="1935">
                  <c:v>76.17</c:v>
                </c:pt>
                <c:pt idx="1936">
                  <c:v>76.180000000000007</c:v>
                </c:pt>
                <c:pt idx="1937">
                  <c:v>76.19</c:v>
                </c:pt>
                <c:pt idx="1938">
                  <c:v>76.2</c:v>
                </c:pt>
                <c:pt idx="1939">
                  <c:v>76.209999999999994</c:v>
                </c:pt>
                <c:pt idx="1940">
                  <c:v>76.22</c:v>
                </c:pt>
                <c:pt idx="1941">
                  <c:v>76.23</c:v>
                </c:pt>
                <c:pt idx="1942">
                  <c:v>76.239999999999995</c:v>
                </c:pt>
                <c:pt idx="1943">
                  <c:v>76.239999999999995</c:v>
                </c:pt>
                <c:pt idx="1944">
                  <c:v>76.25</c:v>
                </c:pt>
                <c:pt idx="1945">
                  <c:v>76.260000000000005</c:v>
                </c:pt>
                <c:pt idx="1946">
                  <c:v>76.27</c:v>
                </c:pt>
                <c:pt idx="1947">
                  <c:v>76.28</c:v>
                </c:pt>
                <c:pt idx="1948">
                  <c:v>76.290000000000006</c:v>
                </c:pt>
                <c:pt idx="1949">
                  <c:v>76.3</c:v>
                </c:pt>
                <c:pt idx="1950">
                  <c:v>76.31</c:v>
                </c:pt>
                <c:pt idx="1951">
                  <c:v>76.319999999999993</c:v>
                </c:pt>
                <c:pt idx="1952">
                  <c:v>76.319999999999993</c:v>
                </c:pt>
                <c:pt idx="1953">
                  <c:v>76.33</c:v>
                </c:pt>
                <c:pt idx="1954">
                  <c:v>76.34</c:v>
                </c:pt>
                <c:pt idx="1955">
                  <c:v>76.349999999999994</c:v>
                </c:pt>
                <c:pt idx="1956">
                  <c:v>76.36</c:v>
                </c:pt>
                <c:pt idx="1957">
                  <c:v>76.37</c:v>
                </c:pt>
                <c:pt idx="1958">
                  <c:v>76.38</c:v>
                </c:pt>
                <c:pt idx="1959">
                  <c:v>76.39</c:v>
                </c:pt>
                <c:pt idx="1960">
                  <c:v>76.400000000000006</c:v>
                </c:pt>
                <c:pt idx="1961">
                  <c:v>76.41</c:v>
                </c:pt>
                <c:pt idx="1962">
                  <c:v>76.41</c:v>
                </c:pt>
                <c:pt idx="1963">
                  <c:v>76.42</c:v>
                </c:pt>
                <c:pt idx="1964">
                  <c:v>76.430000000000007</c:v>
                </c:pt>
                <c:pt idx="1965">
                  <c:v>76.44</c:v>
                </c:pt>
                <c:pt idx="1966">
                  <c:v>76.45</c:v>
                </c:pt>
                <c:pt idx="1967">
                  <c:v>76.45</c:v>
                </c:pt>
                <c:pt idx="1968">
                  <c:v>76.459999999999994</c:v>
                </c:pt>
                <c:pt idx="1969">
                  <c:v>76.47</c:v>
                </c:pt>
                <c:pt idx="1970">
                  <c:v>76.48</c:v>
                </c:pt>
                <c:pt idx="1971">
                  <c:v>76.489999999999995</c:v>
                </c:pt>
                <c:pt idx="1972">
                  <c:v>76.5</c:v>
                </c:pt>
                <c:pt idx="1973">
                  <c:v>76.510000000000005</c:v>
                </c:pt>
                <c:pt idx="1974">
                  <c:v>76.510000000000005</c:v>
                </c:pt>
                <c:pt idx="1975">
                  <c:v>76.52</c:v>
                </c:pt>
                <c:pt idx="1976">
                  <c:v>76.53</c:v>
                </c:pt>
                <c:pt idx="1977">
                  <c:v>76.540000000000006</c:v>
                </c:pt>
                <c:pt idx="1978">
                  <c:v>76.55</c:v>
                </c:pt>
                <c:pt idx="1979">
                  <c:v>76.56</c:v>
                </c:pt>
                <c:pt idx="1980">
                  <c:v>76.569999999999993</c:v>
                </c:pt>
                <c:pt idx="1981">
                  <c:v>76.58</c:v>
                </c:pt>
                <c:pt idx="1982">
                  <c:v>76.58</c:v>
                </c:pt>
                <c:pt idx="1983">
                  <c:v>76.59</c:v>
                </c:pt>
                <c:pt idx="1984">
                  <c:v>76.599999999999994</c:v>
                </c:pt>
                <c:pt idx="1985">
                  <c:v>76.61</c:v>
                </c:pt>
                <c:pt idx="1986">
                  <c:v>76.62</c:v>
                </c:pt>
                <c:pt idx="1987">
                  <c:v>76.62</c:v>
                </c:pt>
                <c:pt idx="1988">
                  <c:v>76.63</c:v>
                </c:pt>
                <c:pt idx="1989">
                  <c:v>76.64</c:v>
                </c:pt>
                <c:pt idx="1990">
                  <c:v>76.650000000000006</c:v>
                </c:pt>
                <c:pt idx="1991">
                  <c:v>76.66</c:v>
                </c:pt>
                <c:pt idx="1992">
                  <c:v>76.67</c:v>
                </c:pt>
                <c:pt idx="1993">
                  <c:v>76.67</c:v>
                </c:pt>
                <c:pt idx="1994">
                  <c:v>76.680000000000007</c:v>
                </c:pt>
                <c:pt idx="1995">
                  <c:v>76.69</c:v>
                </c:pt>
                <c:pt idx="1996">
                  <c:v>76.7</c:v>
                </c:pt>
                <c:pt idx="1997">
                  <c:v>76.709999999999994</c:v>
                </c:pt>
                <c:pt idx="1998">
                  <c:v>76.72</c:v>
                </c:pt>
                <c:pt idx="1999">
                  <c:v>76.72</c:v>
                </c:pt>
                <c:pt idx="2000">
                  <c:v>76.73</c:v>
                </c:pt>
                <c:pt idx="2001">
                  <c:v>76.739999999999995</c:v>
                </c:pt>
                <c:pt idx="2002">
                  <c:v>76.739999999999995</c:v>
                </c:pt>
                <c:pt idx="2003">
                  <c:v>76.75</c:v>
                </c:pt>
                <c:pt idx="2004">
                  <c:v>76.760000000000005</c:v>
                </c:pt>
                <c:pt idx="2005">
                  <c:v>76.77</c:v>
                </c:pt>
                <c:pt idx="2006">
                  <c:v>76.78</c:v>
                </c:pt>
                <c:pt idx="2007">
                  <c:v>76.790000000000006</c:v>
                </c:pt>
                <c:pt idx="2008">
                  <c:v>76.790000000000006</c:v>
                </c:pt>
                <c:pt idx="2009">
                  <c:v>76.8</c:v>
                </c:pt>
                <c:pt idx="2010">
                  <c:v>76.81</c:v>
                </c:pt>
                <c:pt idx="2011">
                  <c:v>76.819999999999993</c:v>
                </c:pt>
                <c:pt idx="2012">
                  <c:v>76.83</c:v>
                </c:pt>
                <c:pt idx="2013">
                  <c:v>76.83</c:v>
                </c:pt>
                <c:pt idx="2014">
                  <c:v>76.84</c:v>
                </c:pt>
                <c:pt idx="2015">
                  <c:v>76.849999999999994</c:v>
                </c:pt>
                <c:pt idx="2016">
                  <c:v>76.86</c:v>
                </c:pt>
                <c:pt idx="2017">
                  <c:v>76.86</c:v>
                </c:pt>
                <c:pt idx="2018">
                  <c:v>76.87</c:v>
                </c:pt>
                <c:pt idx="2019">
                  <c:v>76.88</c:v>
                </c:pt>
                <c:pt idx="2020">
                  <c:v>76.89</c:v>
                </c:pt>
                <c:pt idx="2021">
                  <c:v>76.89</c:v>
                </c:pt>
                <c:pt idx="2022">
                  <c:v>76.900000000000006</c:v>
                </c:pt>
                <c:pt idx="2023">
                  <c:v>76.900000000000006</c:v>
                </c:pt>
                <c:pt idx="2024">
                  <c:v>76.91</c:v>
                </c:pt>
                <c:pt idx="2025">
                  <c:v>76.92</c:v>
                </c:pt>
                <c:pt idx="2026">
                  <c:v>76.930000000000007</c:v>
                </c:pt>
                <c:pt idx="2027">
                  <c:v>76.94</c:v>
                </c:pt>
                <c:pt idx="2028">
                  <c:v>76.94</c:v>
                </c:pt>
                <c:pt idx="2029">
                  <c:v>76.95</c:v>
                </c:pt>
                <c:pt idx="2030">
                  <c:v>76.959999999999994</c:v>
                </c:pt>
                <c:pt idx="2031">
                  <c:v>76.97</c:v>
                </c:pt>
                <c:pt idx="2032">
                  <c:v>76.97</c:v>
                </c:pt>
                <c:pt idx="2033">
                  <c:v>76.98</c:v>
                </c:pt>
                <c:pt idx="2034">
                  <c:v>76.989999999999995</c:v>
                </c:pt>
                <c:pt idx="2035">
                  <c:v>76.989999999999995</c:v>
                </c:pt>
                <c:pt idx="2036">
                  <c:v>77</c:v>
                </c:pt>
                <c:pt idx="2037">
                  <c:v>77.010000000000005</c:v>
                </c:pt>
                <c:pt idx="2038">
                  <c:v>77.010000000000005</c:v>
                </c:pt>
                <c:pt idx="2039">
                  <c:v>77.02</c:v>
                </c:pt>
                <c:pt idx="2040">
                  <c:v>77.03</c:v>
                </c:pt>
                <c:pt idx="2041">
                  <c:v>77.040000000000006</c:v>
                </c:pt>
                <c:pt idx="2042">
                  <c:v>77.05</c:v>
                </c:pt>
                <c:pt idx="2043">
                  <c:v>77.05</c:v>
                </c:pt>
                <c:pt idx="2044">
                  <c:v>77.06</c:v>
                </c:pt>
                <c:pt idx="2045">
                  <c:v>77.069999999999993</c:v>
                </c:pt>
                <c:pt idx="2046">
                  <c:v>77.069999999999993</c:v>
                </c:pt>
                <c:pt idx="2047">
                  <c:v>77.08</c:v>
                </c:pt>
                <c:pt idx="2048">
                  <c:v>77.09</c:v>
                </c:pt>
                <c:pt idx="2049">
                  <c:v>77.09</c:v>
                </c:pt>
                <c:pt idx="2050">
                  <c:v>77.099999999999994</c:v>
                </c:pt>
                <c:pt idx="2051">
                  <c:v>77.11</c:v>
                </c:pt>
                <c:pt idx="2052">
                  <c:v>77.12</c:v>
                </c:pt>
                <c:pt idx="2053">
                  <c:v>77.12</c:v>
                </c:pt>
                <c:pt idx="2054">
                  <c:v>77.13</c:v>
                </c:pt>
                <c:pt idx="2055">
                  <c:v>77.14</c:v>
                </c:pt>
                <c:pt idx="2056">
                  <c:v>77.14</c:v>
                </c:pt>
                <c:pt idx="2057">
                  <c:v>77.150000000000006</c:v>
                </c:pt>
                <c:pt idx="2058">
                  <c:v>77.16</c:v>
                </c:pt>
                <c:pt idx="2059">
                  <c:v>77.17</c:v>
                </c:pt>
                <c:pt idx="2060">
                  <c:v>77.17</c:v>
                </c:pt>
                <c:pt idx="2061">
                  <c:v>77.180000000000007</c:v>
                </c:pt>
                <c:pt idx="2062">
                  <c:v>77.180000000000007</c:v>
                </c:pt>
                <c:pt idx="2063">
                  <c:v>77.19</c:v>
                </c:pt>
                <c:pt idx="2064">
                  <c:v>77.2</c:v>
                </c:pt>
                <c:pt idx="2065">
                  <c:v>77.209999999999994</c:v>
                </c:pt>
                <c:pt idx="2066">
                  <c:v>77.209999999999994</c:v>
                </c:pt>
                <c:pt idx="2067">
                  <c:v>77.22</c:v>
                </c:pt>
                <c:pt idx="2068">
                  <c:v>77.23</c:v>
                </c:pt>
                <c:pt idx="2069">
                  <c:v>77.239999999999995</c:v>
                </c:pt>
                <c:pt idx="2070">
                  <c:v>77.239999999999995</c:v>
                </c:pt>
                <c:pt idx="2071">
                  <c:v>77.25</c:v>
                </c:pt>
                <c:pt idx="2072">
                  <c:v>77.25</c:v>
                </c:pt>
                <c:pt idx="2073">
                  <c:v>77.260000000000005</c:v>
                </c:pt>
                <c:pt idx="2074">
                  <c:v>77.27</c:v>
                </c:pt>
                <c:pt idx="2075">
                  <c:v>77.28</c:v>
                </c:pt>
                <c:pt idx="2076">
                  <c:v>77.290000000000006</c:v>
                </c:pt>
                <c:pt idx="2077">
                  <c:v>77.290000000000006</c:v>
                </c:pt>
                <c:pt idx="2078">
                  <c:v>77.3</c:v>
                </c:pt>
                <c:pt idx="2079">
                  <c:v>77.3</c:v>
                </c:pt>
                <c:pt idx="2080">
                  <c:v>77.31</c:v>
                </c:pt>
                <c:pt idx="2081">
                  <c:v>77.31</c:v>
                </c:pt>
                <c:pt idx="2082">
                  <c:v>77.319999999999993</c:v>
                </c:pt>
                <c:pt idx="2083">
                  <c:v>77.33</c:v>
                </c:pt>
                <c:pt idx="2084">
                  <c:v>77.33</c:v>
                </c:pt>
                <c:pt idx="2085">
                  <c:v>77.34</c:v>
                </c:pt>
                <c:pt idx="2086">
                  <c:v>77.349999999999994</c:v>
                </c:pt>
                <c:pt idx="2087">
                  <c:v>77.36</c:v>
                </c:pt>
                <c:pt idx="2088">
                  <c:v>77.36</c:v>
                </c:pt>
                <c:pt idx="2089">
                  <c:v>77.37</c:v>
                </c:pt>
                <c:pt idx="2090">
                  <c:v>77.38</c:v>
                </c:pt>
                <c:pt idx="2091">
                  <c:v>77.38</c:v>
                </c:pt>
                <c:pt idx="2092">
                  <c:v>77.39</c:v>
                </c:pt>
                <c:pt idx="2093">
                  <c:v>77.400000000000006</c:v>
                </c:pt>
                <c:pt idx="2094">
                  <c:v>77.400000000000006</c:v>
                </c:pt>
                <c:pt idx="2095">
                  <c:v>77.41</c:v>
                </c:pt>
                <c:pt idx="2096">
                  <c:v>77.41</c:v>
                </c:pt>
                <c:pt idx="2097">
                  <c:v>77.42</c:v>
                </c:pt>
                <c:pt idx="2098">
                  <c:v>77.430000000000007</c:v>
                </c:pt>
                <c:pt idx="2099">
                  <c:v>77.44</c:v>
                </c:pt>
                <c:pt idx="2100">
                  <c:v>77.44</c:v>
                </c:pt>
                <c:pt idx="2101">
                  <c:v>77.45</c:v>
                </c:pt>
                <c:pt idx="2102">
                  <c:v>77.459999999999994</c:v>
                </c:pt>
                <c:pt idx="2103">
                  <c:v>77.459999999999994</c:v>
                </c:pt>
                <c:pt idx="2104">
                  <c:v>77.47</c:v>
                </c:pt>
                <c:pt idx="2105">
                  <c:v>77.47</c:v>
                </c:pt>
                <c:pt idx="2106">
                  <c:v>77.48</c:v>
                </c:pt>
                <c:pt idx="2107">
                  <c:v>77.489999999999995</c:v>
                </c:pt>
                <c:pt idx="2108">
                  <c:v>77.489999999999995</c:v>
                </c:pt>
                <c:pt idx="2109">
                  <c:v>77.5</c:v>
                </c:pt>
                <c:pt idx="2110">
                  <c:v>77.510000000000005</c:v>
                </c:pt>
                <c:pt idx="2111">
                  <c:v>77.510000000000005</c:v>
                </c:pt>
                <c:pt idx="2112">
                  <c:v>77.52</c:v>
                </c:pt>
                <c:pt idx="2113">
                  <c:v>77.52</c:v>
                </c:pt>
                <c:pt idx="2114">
                  <c:v>77.53</c:v>
                </c:pt>
                <c:pt idx="2115">
                  <c:v>77.540000000000006</c:v>
                </c:pt>
                <c:pt idx="2116">
                  <c:v>77.55</c:v>
                </c:pt>
                <c:pt idx="2117">
                  <c:v>77.55</c:v>
                </c:pt>
                <c:pt idx="2118">
                  <c:v>77.56</c:v>
                </c:pt>
                <c:pt idx="2119">
                  <c:v>77.569999999999993</c:v>
                </c:pt>
                <c:pt idx="2120">
                  <c:v>77.569999999999993</c:v>
                </c:pt>
                <c:pt idx="2121">
                  <c:v>77.58</c:v>
                </c:pt>
                <c:pt idx="2122">
                  <c:v>77.58</c:v>
                </c:pt>
                <c:pt idx="2123">
                  <c:v>77.59</c:v>
                </c:pt>
                <c:pt idx="2124">
                  <c:v>77.59</c:v>
                </c:pt>
                <c:pt idx="2125">
                  <c:v>77.599999999999994</c:v>
                </c:pt>
                <c:pt idx="2126">
                  <c:v>77.61</c:v>
                </c:pt>
                <c:pt idx="2127">
                  <c:v>77.61</c:v>
                </c:pt>
                <c:pt idx="2128">
                  <c:v>77.62</c:v>
                </c:pt>
                <c:pt idx="2129">
                  <c:v>77.62</c:v>
                </c:pt>
                <c:pt idx="2130">
                  <c:v>77.63</c:v>
                </c:pt>
                <c:pt idx="2131">
                  <c:v>77.63</c:v>
                </c:pt>
                <c:pt idx="2132">
                  <c:v>77.64</c:v>
                </c:pt>
                <c:pt idx="2133">
                  <c:v>77.64</c:v>
                </c:pt>
                <c:pt idx="2134">
                  <c:v>77.650000000000006</c:v>
                </c:pt>
                <c:pt idx="2135">
                  <c:v>77.66</c:v>
                </c:pt>
                <c:pt idx="2136">
                  <c:v>77.66</c:v>
                </c:pt>
                <c:pt idx="2137">
                  <c:v>77.67</c:v>
                </c:pt>
                <c:pt idx="2138">
                  <c:v>77.680000000000007</c:v>
                </c:pt>
                <c:pt idx="2139">
                  <c:v>77.69</c:v>
                </c:pt>
                <c:pt idx="2140">
                  <c:v>77.69</c:v>
                </c:pt>
                <c:pt idx="2141">
                  <c:v>77.7</c:v>
                </c:pt>
                <c:pt idx="2142">
                  <c:v>77.7</c:v>
                </c:pt>
                <c:pt idx="2143">
                  <c:v>77.709999999999994</c:v>
                </c:pt>
                <c:pt idx="2144">
                  <c:v>77.709999999999994</c:v>
                </c:pt>
                <c:pt idx="2145">
                  <c:v>77.72</c:v>
                </c:pt>
                <c:pt idx="2146">
                  <c:v>77.72</c:v>
                </c:pt>
                <c:pt idx="2147">
                  <c:v>77.73</c:v>
                </c:pt>
                <c:pt idx="2148">
                  <c:v>77.739999999999995</c:v>
                </c:pt>
                <c:pt idx="2149">
                  <c:v>77.739999999999995</c:v>
                </c:pt>
                <c:pt idx="2150">
                  <c:v>77.75</c:v>
                </c:pt>
                <c:pt idx="2151">
                  <c:v>77.75</c:v>
                </c:pt>
                <c:pt idx="2152">
                  <c:v>77.760000000000005</c:v>
                </c:pt>
                <c:pt idx="2153">
                  <c:v>77.760000000000005</c:v>
                </c:pt>
                <c:pt idx="2154">
                  <c:v>77.77</c:v>
                </c:pt>
                <c:pt idx="2155">
                  <c:v>77.78</c:v>
                </c:pt>
                <c:pt idx="2156">
                  <c:v>77.78</c:v>
                </c:pt>
                <c:pt idx="2157">
                  <c:v>77.790000000000006</c:v>
                </c:pt>
                <c:pt idx="2158">
                  <c:v>77.790000000000006</c:v>
                </c:pt>
                <c:pt idx="2159">
                  <c:v>77.8</c:v>
                </c:pt>
                <c:pt idx="2160">
                  <c:v>77.81</c:v>
                </c:pt>
                <c:pt idx="2161">
                  <c:v>77.81</c:v>
                </c:pt>
                <c:pt idx="2162">
                  <c:v>77.819999999999993</c:v>
                </c:pt>
                <c:pt idx="2163">
                  <c:v>77.819999999999993</c:v>
                </c:pt>
                <c:pt idx="2164">
                  <c:v>77.83</c:v>
                </c:pt>
                <c:pt idx="2165">
                  <c:v>77.83</c:v>
                </c:pt>
                <c:pt idx="2166">
                  <c:v>77.84</c:v>
                </c:pt>
                <c:pt idx="2167">
                  <c:v>77.849999999999994</c:v>
                </c:pt>
                <c:pt idx="2168">
                  <c:v>77.849999999999994</c:v>
                </c:pt>
                <c:pt idx="2169">
                  <c:v>77.86</c:v>
                </c:pt>
                <c:pt idx="2170">
                  <c:v>77.86</c:v>
                </c:pt>
                <c:pt idx="2171">
                  <c:v>77.86</c:v>
                </c:pt>
                <c:pt idx="2172">
                  <c:v>77.87</c:v>
                </c:pt>
                <c:pt idx="2173">
                  <c:v>77.88</c:v>
                </c:pt>
                <c:pt idx="2174">
                  <c:v>77.88</c:v>
                </c:pt>
                <c:pt idx="2175">
                  <c:v>77.89</c:v>
                </c:pt>
                <c:pt idx="2176">
                  <c:v>77.89</c:v>
                </c:pt>
                <c:pt idx="2177">
                  <c:v>77.900000000000006</c:v>
                </c:pt>
                <c:pt idx="2178">
                  <c:v>77.91</c:v>
                </c:pt>
                <c:pt idx="2179">
                  <c:v>77.91</c:v>
                </c:pt>
                <c:pt idx="2180">
                  <c:v>77.92</c:v>
                </c:pt>
                <c:pt idx="2181">
                  <c:v>77.92</c:v>
                </c:pt>
                <c:pt idx="2182">
                  <c:v>77.930000000000007</c:v>
                </c:pt>
                <c:pt idx="2183">
                  <c:v>77.930000000000007</c:v>
                </c:pt>
                <c:pt idx="2184">
                  <c:v>77.94</c:v>
                </c:pt>
                <c:pt idx="2185">
                  <c:v>77.94</c:v>
                </c:pt>
                <c:pt idx="2186">
                  <c:v>77.95</c:v>
                </c:pt>
                <c:pt idx="2187">
                  <c:v>77.95</c:v>
                </c:pt>
                <c:pt idx="2188">
                  <c:v>77.959999999999994</c:v>
                </c:pt>
                <c:pt idx="2189">
                  <c:v>77.97</c:v>
                </c:pt>
                <c:pt idx="2190">
                  <c:v>77.97</c:v>
                </c:pt>
                <c:pt idx="2191">
                  <c:v>77.98</c:v>
                </c:pt>
                <c:pt idx="2192">
                  <c:v>77.98</c:v>
                </c:pt>
                <c:pt idx="2193">
                  <c:v>77.989999999999995</c:v>
                </c:pt>
                <c:pt idx="2194">
                  <c:v>77.989999999999995</c:v>
                </c:pt>
                <c:pt idx="2195">
                  <c:v>78</c:v>
                </c:pt>
                <c:pt idx="2196">
                  <c:v>78.010000000000005</c:v>
                </c:pt>
                <c:pt idx="2197">
                  <c:v>78.010000000000005</c:v>
                </c:pt>
                <c:pt idx="2198">
                  <c:v>78.010000000000005</c:v>
                </c:pt>
                <c:pt idx="2199">
                  <c:v>78.02</c:v>
                </c:pt>
                <c:pt idx="2200">
                  <c:v>78.02</c:v>
                </c:pt>
                <c:pt idx="2201">
                  <c:v>78.03</c:v>
                </c:pt>
                <c:pt idx="2202">
                  <c:v>78.03</c:v>
                </c:pt>
                <c:pt idx="2203">
                  <c:v>78.040000000000006</c:v>
                </c:pt>
                <c:pt idx="2204">
                  <c:v>78.040000000000006</c:v>
                </c:pt>
                <c:pt idx="2205">
                  <c:v>78.05</c:v>
                </c:pt>
                <c:pt idx="2206">
                  <c:v>78.05</c:v>
                </c:pt>
                <c:pt idx="2207">
                  <c:v>78.06</c:v>
                </c:pt>
                <c:pt idx="2208">
                  <c:v>78.069999999999993</c:v>
                </c:pt>
                <c:pt idx="2209">
                  <c:v>78.069999999999993</c:v>
                </c:pt>
                <c:pt idx="2210">
                  <c:v>78.08</c:v>
                </c:pt>
                <c:pt idx="2211">
                  <c:v>78.08</c:v>
                </c:pt>
                <c:pt idx="2212">
                  <c:v>78.09</c:v>
                </c:pt>
                <c:pt idx="2213">
                  <c:v>78.09</c:v>
                </c:pt>
                <c:pt idx="2214">
                  <c:v>78.099999999999994</c:v>
                </c:pt>
                <c:pt idx="2215">
                  <c:v>78.099999999999994</c:v>
                </c:pt>
                <c:pt idx="2216">
                  <c:v>78.11</c:v>
                </c:pt>
                <c:pt idx="2217">
                  <c:v>78.11</c:v>
                </c:pt>
                <c:pt idx="2218">
                  <c:v>78.12</c:v>
                </c:pt>
                <c:pt idx="2219">
                  <c:v>78.12</c:v>
                </c:pt>
                <c:pt idx="2220">
                  <c:v>78.13</c:v>
                </c:pt>
                <c:pt idx="2221">
                  <c:v>78.13</c:v>
                </c:pt>
                <c:pt idx="2222">
                  <c:v>78.14</c:v>
                </c:pt>
                <c:pt idx="2223">
                  <c:v>78.14</c:v>
                </c:pt>
                <c:pt idx="2224">
                  <c:v>78.150000000000006</c:v>
                </c:pt>
                <c:pt idx="2225">
                  <c:v>78.150000000000006</c:v>
                </c:pt>
                <c:pt idx="2226">
                  <c:v>78.16</c:v>
                </c:pt>
                <c:pt idx="2227">
                  <c:v>78.16</c:v>
                </c:pt>
                <c:pt idx="2228">
                  <c:v>78.17</c:v>
                </c:pt>
                <c:pt idx="2229">
                  <c:v>78.180000000000007</c:v>
                </c:pt>
                <c:pt idx="2230">
                  <c:v>78.180000000000007</c:v>
                </c:pt>
                <c:pt idx="2231">
                  <c:v>78.19</c:v>
                </c:pt>
                <c:pt idx="2232">
                  <c:v>78.19</c:v>
                </c:pt>
                <c:pt idx="2233">
                  <c:v>78.2</c:v>
                </c:pt>
                <c:pt idx="2234">
                  <c:v>78.2</c:v>
                </c:pt>
                <c:pt idx="2235">
                  <c:v>78.209999999999994</c:v>
                </c:pt>
                <c:pt idx="2236">
                  <c:v>78.209999999999994</c:v>
                </c:pt>
                <c:pt idx="2237">
                  <c:v>78.209999999999994</c:v>
                </c:pt>
                <c:pt idx="2238">
                  <c:v>78.22</c:v>
                </c:pt>
                <c:pt idx="2239">
                  <c:v>78.23</c:v>
                </c:pt>
                <c:pt idx="2240">
                  <c:v>78.23</c:v>
                </c:pt>
                <c:pt idx="2241">
                  <c:v>78.23</c:v>
                </c:pt>
                <c:pt idx="2242">
                  <c:v>78.239999999999995</c:v>
                </c:pt>
                <c:pt idx="2243">
                  <c:v>78.239999999999995</c:v>
                </c:pt>
                <c:pt idx="2244">
                  <c:v>78.25</c:v>
                </c:pt>
                <c:pt idx="2245">
                  <c:v>78.25</c:v>
                </c:pt>
                <c:pt idx="2246">
                  <c:v>78.260000000000005</c:v>
                </c:pt>
                <c:pt idx="2247">
                  <c:v>78.27</c:v>
                </c:pt>
                <c:pt idx="2248">
                  <c:v>78.27</c:v>
                </c:pt>
                <c:pt idx="2249">
                  <c:v>78.28</c:v>
                </c:pt>
                <c:pt idx="2250">
                  <c:v>78.28</c:v>
                </c:pt>
                <c:pt idx="2251">
                  <c:v>78.290000000000006</c:v>
                </c:pt>
                <c:pt idx="2252">
                  <c:v>78.290000000000006</c:v>
                </c:pt>
                <c:pt idx="2253">
                  <c:v>78.290000000000006</c:v>
                </c:pt>
                <c:pt idx="2254">
                  <c:v>78.3</c:v>
                </c:pt>
                <c:pt idx="2255">
                  <c:v>78.3</c:v>
                </c:pt>
                <c:pt idx="2256">
                  <c:v>78.31</c:v>
                </c:pt>
                <c:pt idx="2257">
                  <c:v>78.319999999999993</c:v>
                </c:pt>
                <c:pt idx="2258">
                  <c:v>78.319999999999993</c:v>
                </c:pt>
                <c:pt idx="2259">
                  <c:v>78.33</c:v>
                </c:pt>
                <c:pt idx="2260">
                  <c:v>78.33</c:v>
                </c:pt>
                <c:pt idx="2261">
                  <c:v>78.33</c:v>
                </c:pt>
                <c:pt idx="2262">
                  <c:v>78.34</c:v>
                </c:pt>
                <c:pt idx="2263">
                  <c:v>78.34</c:v>
                </c:pt>
                <c:pt idx="2264">
                  <c:v>78.349999999999994</c:v>
                </c:pt>
                <c:pt idx="2265">
                  <c:v>78.349999999999994</c:v>
                </c:pt>
                <c:pt idx="2266">
                  <c:v>78.36</c:v>
                </c:pt>
                <c:pt idx="2267">
                  <c:v>78.36</c:v>
                </c:pt>
                <c:pt idx="2268">
                  <c:v>78.36</c:v>
                </c:pt>
                <c:pt idx="2269">
                  <c:v>78.37</c:v>
                </c:pt>
                <c:pt idx="2270">
                  <c:v>78.37</c:v>
                </c:pt>
                <c:pt idx="2271">
                  <c:v>78.38</c:v>
                </c:pt>
                <c:pt idx="2272">
                  <c:v>78.38</c:v>
                </c:pt>
                <c:pt idx="2273">
                  <c:v>78.39</c:v>
                </c:pt>
                <c:pt idx="2274">
                  <c:v>78.39</c:v>
                </c:pt>
                <c:pt idx="2275">
                  <c:v>78.400000000000006</c:v>
                </c:pt>
                <c:pt idx="2276">
                  <c:v>78.400000000000006</c:v>
                </c:pt>
                <c:pt idx="2277">
                  <c:v>78.41</c:v>
                </c:pt>
                <c:pt idx="2278">
                  <c:v>78.41</c:v>
                </c:pt>
                <c:pt idx="2279">
                  <c:v>78.42</c:v>
                </c:pt>
                <c:pt idx="2280">
                  <c:v>78.42</c:v>
                </c:pt>
                <c:pt idx="2281">
                  <c:v>78.430000000000007</c:v>
                </c:pt>
                <c:pt idx="2282">
                  <c:v>78.430000000000007</c:v>
                </c:pt>
                <c:pt idx="2283">
                  <c:v>78.430000000000007</c:v>
                </c:pt>
                <c:pt idx="2284">
                  <c:v>78.44</c:v>
                </c:pt>
                <c:pt idx="2285">
                  <c:v>78.44</c:v>
                </c:pt>
                <c:pt idx="2286">
                  <c:v>78.45</c:v>
                </c:pt>
                <c:pt idx="2287">
                  <c:v>78.45</c:v>
                </c:pt>
                <c:pt idx="2288">
                  <c:v>78.45</c:v>
                </c:pt>
                <c:pt idx="2289">
                  <c:v>78.459999999999994</c:v>
                </c:pt>
                <c:pt idx="2290">
                  <c:v>78.459999999999994</c:v>
                </c:pt>
                <c:pt idx="2291">
                  <c:v>78.47</c:v>
                </c:pt>
                <c:pt idx="2292">
                  <c:v>78.47</c:v>
                </c:pt>
                <c:pt idx="2293">
                  <c:v>78.48</c:v>
                </c:pt>
                <c:pt idx="2294">
                  <c:v>78.48</c:v>
                </c:pt>
                <c:pt idx="2295">
                  <c:v>78.48</c:v>
                </c:pt>
                <c:pt idx="2296">
                  <c:v>78.489999999999995</c:v>
                </c:pt>
                <c:pt idx="2297">
                  <c:v>78.5</c:v>
                </c:pt>
                <c:pt idx="2298">
                  <c:v>78.5</c:v>
                </c:pt>
                <c:pt idx="2299">
                  <c:v>78.5</c:v>
                </c:pt>
                <c:pt idx="2300">
                  <c:v>78.510000000000005</c:v>
                </c:pt>
                <c:pt idx="2301">
                  <c:v>78.510000000000005</c:v>
                </c:pt>
                <c:pt idx="2302">
                  <c:v>78.510000000000005</c:v>
                </c:pt>
                <c:pt idx="2303">
                  <c:v>78.52</c:v>
                </c:pt>
                <c:pt idx="2304">
                  <c:v>78.52</c:v>
                </c:pt>
                <c:pt idx="2305">
                  <c:v>78.53</c:v>
                </c:pt>
                <c:pt idx="2306">
                  <c:v>78.53</c:v>
                </c:pt>
                <c:pt idx="2307">
                  <c:v>78.540000000000006</c:v>
                </c:pt>
                <c:pt idx="2308">
                  <c:v>78.540000000000006</c:v>
                </c:pt>
                <c:pt idx="2309">
                  <c:v>78.55</c:v>
                </c:pt>
                <c:pt idx="2310">
                  <c:v>78.55</c:v>
                </c:pt>
                <c:pt idx="2311">
                  <c:v>78.56</c:v>
                </c:pt>
                <c:pt idx="2312">
                  <c:v>78.56</c:v>
                </c:pt>
                <c:pt idx="2313">
                  <c:v>78.569999999999993</c:v>
                </c:pt>
                <c:pt idx="2314">
                  <c:v>78.569999999999993</c:v>
                </c:pt>
                <c:pt idx="2315">
                  <c:v>78.58</c:v>
                </c:pt>
                <c:pt idx="2316">
                  <c:v>78.58</c:v>
                </c:pt>
                <c:pt idx="2317">
                  <c:v>78.58</c:v>
                </c:pt>
                <c:pt idx="2318">
                  <c:v>78.58</c:v>
                </c:pt>
                <c:pt idx="2319">
                  <c:v>78.59</c:v>
                </c:pt>
                <c:pt idx="2320">
                  <c:v>78.59</c:v>
                </c:pt>
                <c:pt idx="2321">
                  <c:v>78.599999999999994</c:v>
                </c:pt>
                <c:pt idx="2322">
                  <c:v>78.599999999999994</c:v>
                </c:pt>
                <c:pt idx="2323">
                  <c:v>78.61</c:v>
                </c:pt>
                <c:pt idx="2324">
                  <c:v>78.62</c:v>
                </c:pt>
                <c:pt idx="2325">
                  <c:v>78.62</c:v>
                </c:pt>
                <c:pt idx="2326">
                  <c:v>78.62</c:v>
                </c:pt>
                <c:pt idx="2327">
                  <c:v>78.63</c:v>
                </c:pt>
                <c:pt idx="2328">
                  <c:v>78.63</c:v>
                </c:pt>
                <c:pt idx="2329">
                  <c:v>78.64</c:v>
                </c:pt>
                <c:pt idx="2330">
                  <c:v>78.64</c:v>
                </c:pt>
                <c:pt idx="2331">
                  <c:v>78.64</c:v>
                </c:pt>
                <c:pt idx="2332">
                  <c:v>78.650000000000006</c:v>
                </c:pt>
                <c:pt idx="2333">
                  <c:v>78.650000000000006</c:v>
                </c:pt>
                <c:pt idx="2334">
                  <c:v>78.66</c:v>
                </c:pt>
                <c:pt idx="2335">
                  <c:v>78.66</c:v>
                </c:pt>
                <c:pt idx="2336">
                  <c:v>78.66</c:v>
                </c:pt>
                <c:pt idx="2337">
                  <c:v>78.67</c:v>
                </c:pt>
                <c:pt idx="2338">
                  <c:v>78.67</c:v>
                </c:pt>
                <c:pt idx="2339">
                  <c:v>78.680000000000007</c:v>
                </c:pt>
                <c:pt idx="2340">
                  <c:v>78.680000000000007</c:v>
                </c:pt>
                <c:pt idx="2341">
                  <c:v>78.680000000000007</c:v>
                </c:pt>
                <c:pt idx="2342">
                  <c:v>78.69</c:v>
                </c:pt>
                <c:pt idx="2343">
                  <c:v>78.69</c:v>
                </c:pt>
                <c:pt idx="2344">
                  <c:v>78.7</c:v>
                </c:pt>
                <c:pt idx="2345">
                  <c:v>78.7</c:v>
                </c:pt>
                <c:pt idx="2346">
                  <c:v>78.7</c:v>
                </c:pt>
                <c:pt idx="2347">
                  <c:v>78.709999999999994</c:v>
                </c:pt>
                <c:pt idx="2348">
                  <c:v>78.709999999999994</c:v>
                </c:pt>
                <c:pt idx="2349">
                  <c:v>78.72</c:v>
                </c:pt>
                <c:pt idx="2350">
                  <c:v>78.72</c:v>
                </c:pt>
                <c:pt idx="2351">
                  <c:v>78.72</c:v>
                </c:pt>
                <c:pt idx="2352">
                  <c:v>78.73</c:v>
                </c:pt>
                <c:pt idx="2353">
                  <c:v>78.73</c:v>
                </c:pt>
                <c:pt idx="2354">
                  <c:v>78.739999999999995</c:v>
                </c:pt>
                <c:pt idx="2355">
                  <c:v>78.739999999999995</c:v>
                </c:pt>
                <c:pt idx="2356">
                  <c:v>78.75</c:v>
                </c:pt>
                <c:pt idx="2357">
                  <c:v>78.75</c:v>
                </c:pt>
                <c:pt idx="2358">
                  <c:v>78.75</c:v>
                </c:pt>
                <c:pt idx="2359">
                  <c:v>78.760000000000005</c:v>
                </c:pt>
                <c:pt idx="2360">
                  <c:v>78.760000000000005</c:v>
                </c:pt>
                <c:pt idx="2361">
                  <c:v>78.760000000000005</c:v>
                </c:pt>
                <c:pt idx="2362">
                  <c:v>78.77</c:v>
                </c:pt>
                <c:pt idx="2363">
                  <c:v>78.77</c:v>
                </c:pt>
                <c:pt idx="2364">
                  <c:v>78.77</c:v>
                </c:pt>
                <c:pt idx="2365">
                  <c:v>78.78</c:v>
                </c:pt>
                <c:pt idx="2366">
                  <c:v>78.78</c:v>
                </c:pt>
                <c:pt idx="2367">
                  <c:v>78.78</c:v>
                </c:pt>
                <c:pt idx="2368">
                  <c:v>78.790000000000006</c:v>
                </c:pt>
                <c:pt idx="2369">
                  <c:v>78.790000000000006</c:v>
                </c:pt>
                <c:pt idx="2370">
                  <c:v>78.8</c:v>
                </c:pt>
                <c:pt idx="2371">
                  <c:v>78.8</c:v>
                </c:pt>
                <c:pt idx="2372">
                  <c:v>78.8</c:v>
                </c:pt>
                <c:pt idx="2373">
                  <c:v>78.81</c:v>
                </c:pt>
                <c:pt idx="2374">
                  <c:v>78.81</c:v>
                </c:pt>
                <c:pt idx="2375">
                  <c:v>78.81</c:v>
                </c:pt>
                <c:pt idx="2376">
                  <c:v>78.819999999999993</c:v>
                </c:pt>
                <c:pt idx="2377">
                  <c:v>78.819999999999993</c:v>
                </c:pt>
                <c:pt idx="2378">
                  <c:v>78.819999999999993</c:v>
                </c:pt>
                <c:pt idx="2379">
                  <c:v>78.83</c:v>
                </c:pt>
                <c:pt idx="2380">
                  <c:v>78.83</c:v>
                </c:pt>
                <c:pt idx="2381">
                  <c:v>78.84</c:v>
                </c:pt>
                <c:pt idx="2382">
                  <c:v>78.84</c:v>
                </c:pt>
                <c:pt idx="2383">
                  <c:v>78.84</c:v>
                </c:pt>
                <c:pt idx="2384">
                  <c:v>78.849999999999994</c:v>
                </c:pt>
                <c:pt idx="2385">
                  <c:v>78.849999999999994</c:v>
                </c:pt>
                <c:pt idx="2386">
                  <c:v>78.849999999999994</c:v>
                </c:pt>
                <c:pt idx="2387">
                  <c:v>78.86</c:v>
                </c:pt>
                <c:pt idx="2388">
                  <c:v>78.86</c:v>
                </c:pt>
                <c:pt idx="2389">
                  <c:v>78.86</c:v>
                </c:pt>
                <c:pt idx="2390">
                  <c:v>78.87</c:v>
                </c:pt>
                <c:pt idx="2391">
                  <c:v>78.88</c:v>
                </c:pt>
                <c:pt idx="2392">
                  <c:v>78.88</c:v>
                </c:pt>
                <c:pt idx="2393">
                  <c:v>78.88</c:v>
                </c:pt>
                <c:pt idx="2394">
                  <c:v>78.88</c:v>
                </c:pt>
                <c:pt idx="2395">
                  <c:v>78.89</c:v>
                </c:pt>
                <c:pt idx="2396">
                  <c:v>78.89</c:v>
                </c:pt>
                <c:pt idx="2397">
                  <c:v>78.89</c:v>
                </c:pt>
                <c:pt idx="2398">
                  <c:v>78.900000000000006</c:v>
                </c:pt>
                <c:pt idx="2399">
                  <c:v>78.900000000000006</c:v>
                </c:pt>
                <c:pt idx="2400">
                  <c:v>78.900000000000006</c:v>
                </c:pt>
                <c:pt idx="2401">
                  <c:v>78.91</c:v>
                </c:pt>
                <c:pt idx="2402">
                  <c:v>78.91</c:v>
                </c:pt>
                <c:pt idx="2403">
                  <c:v>78.91</c:v>
                </c:pt>
                <c:pt idx="2404">
                  <c:v>78.92</c:v>
                </c:pt>
                <c:pt idx="2405">
                  <c:v>78.92</c:v>
                </c:pt>
                <c:pt idx="2406">
                  <c:v>78.92</c:v>
                </c:pt>
                <c:pt idx="2407">
                  <c:v>78.930000000000007</c:v>
                </c:pt>
                <c:pt idx="2408">
                  <c:v>78.930000000000007</c:v>
                </c:pt>
                <c:pt idx="2409">
                  <c:v>78.930000000000007</c:v>
                </c:pt>
                <c:pt idx="2410">
                  <c:v>78.94</c:v>
                </c:pt>
                <c:pt idx="2411">
                  <c:v>78.94</c:v>
                </c:pt>
                <c:pt idx="2412">
                  <c:v>78.95</c:v>
                </c:pt>
                <c:pt idx="2413">
                  <c:v>78.95</c:v>
                </c:pt>
                <c:pt idx="2414">
                  <c:v>78.95</c:v>
                </c:pt>
                <c:pt idx="2415">
                  <c:v>78.959999999999994</c:v>
                </c:pt>
                <c:pt idx="2416">
                  <c:v>78.959999999999994</c:v>
                </c:pt>
                <c:pt idx="2417">
                  <c:v>78.959999999999994</c:v>
                </c:pt>
                <c:pt idx="2418">
                  <c:v>78.97</c:v>
                </c:pt>
                <c:pt idx="2419">
                  <c:v>78.97</c:v>
                </c:pt>
                <c:pt idx="2420">
                  <c:v>78.97</c:v>
                </c:pt>
                <c:pt idx="2421">
                  <c:v>78.98</c:v>
                </c:pt>
                <c:pt idx="2422">
                  <c:v>78.98</c:v>
                </c:pt>
                <c:pt idx="2423">
                  <c:v>78.98</c:v>
                </c:pt>
                <c:pt idx="2424">
                  <c:v>78.989999999999995</c:v>
                </c:pt>
                <c:pt idx="2425">
                  <c:v>78.989999999999995</c:v>
                </c:pt>
                <c:pt idx="2426">
                  <c:v>78.989999999999995</c:v>
                </c:pt>
                <c:pt idx="2427">
                  <c:v>79</c:v>
                </c:pt>
                <c:pt idx="2428">
                  <c:v>79</c:v>
                </c:pt>
                <c:pt idx="2429">
                  <c:v>79.010000000000005</c:v>
                </c:pt>
                <c:pt idx="2430">
                  <c:v>79.010000000000005</c:v>
                </c:pt>
                <c:pt idx="2431">
                  <c:v>79.010000000000005</c:v>
                </c:pt>
                <c:pt idx="2432">
                  <c:v>79.02</c:v>
                </c:pt>
                <c:pt idx="2433">
                  <c:v>79.02</c:v>
                </c:pt>
                <c:pt idx="2434">
                  <c:v>79.02</c:v>
                </c:pt>
                <c:pt idx="2435">
                  <c:v>79.02</c:v>
                </c:pt>
                <c:pt idx="2436">
                  <c:v>79.03</c:v>
                </c:pt>
                <c:pt idx="2437">
                  <c:v>79.03</c:v>
                </c:pt>
                <c:pt idx="2438">
                  <c:v>79.03</c:v>
                </c:pt>
                <c:pt idx="2439">
                  <c:v>79.03</c:v>
                </c:pt>
                <c:pt idx="2440">
                  <c:v>79.040000000000006</c:v>
                </c:pt>
                <c:pt idx="2441">
                  <c:v>79.040000000000006</c:v>
                </c:pt>
                <c:pt idx="2442">
                  <c:v>79.05</c:v>
                </c:pt>
                <c:pt idx="2443">
                  <c:v>79.05</c:v>
                </c:pt>
                <c:pt idx="2444">
                  <c:v>79.05</c:v>
                </c:pt>
                <c:pt idx="2445">
                  <c:v>79.06</c:v>
                </c:pt>
                <c:pt idx="2446">
                  <c:v>79.06</c:v>
                </c:pt>
                <c:pt idx="2447">
                  <c:v>79.06</c:v>
                </c:pt>
                <c:pt idx="2448">
                  <c:v>79.069999999999993</c:v>
                </c:pt>
                <c:pt idx="2449">
                  <c:v>79.069999999999993</c:v>
                </c:pt>
                <c:pt idx="2450">
                  <c:v>79.069999999999993</c:v>
                </c:pt>
                <c:pt idx="2451">
                  <c:v>79.069999999999993</c:v>
                </c:pt>
                <c:pt idx="2452">
                  <c:v>79.08</c:v>
                </c:pt>
                <c:pt idx="2453">
                  <c:v>79.08</c:v>
                </c:pt>
                <c:pt idx="2454">
                  <c:v>79.08</c:v>
                </c:pt>
                <c:pt idx="2455">
                  <c:v>79.09</c:v>
                </c:pt>
                <c:pt idx="2456">
                  <c:v>79.09</c:v>
                </c:pt>
                <c:pt idx="2457">
                  <c:v>79.09</c:v>
                </c:pt>
                <c:pt idx="2458">
                  <c:v>79.099999999999994</c:v>
                </c:pt>
                <c:pt idx="2459">
                  <c:v>79.099999999999994</c:v>
                </c:pt>
                <c:pt idx="2460">
                  <c:v>79.099999999999994</c:v>
                </c:pt>
                <c:pt idx="2461">
                  <c:v>79.11</c:v>
                </c:pt>
                <c:pt idx="2462">
                  <c:v>79.11</c:v>
                </c:pt>
                <c:pt idx="2463">
                  <c:v>79.11</c:v>
                </c:pt>
                <c:pt idx="2464">
                  <c:v>79.11</c:v>
                </c:pt>
                <c:pt idx="2465">
                  <c:v>79.12</c:v>
                </c:pt>
                <c:pt idx="2466">
                  <c:v>79.12</c:v>
                </c:pt>
                <c:pt idx="2467">
                  <c:v>79.12</c:v>
                </c:pt>
                <c:pt idx="2468">
                  <c:v>79.13</c:v>
                </c:pt>
                <c:pt idx="2469">
                  <c:v>79.13</c:v>
                </c:pt>
                <c:pt idx="2470">
                  <c:v>79.13</c:v>
                </c:pt>
                <c:pt idx="2471">
                  <c:v>79.14</c:v>
                </c:pt>
                <c:pt idx="2472">
                  <c:v>79.14</c:v>
                </c:pt>
                <c:pt idx="2473">
                  <c:v>79.14</c:v>
                </c:pt>
                <c:pt idx="2474">
                  <c:v>79.14</c:v>
                </c:pt>
                <c:pt idx="2475">
                  <c:v>79.150000000000006</c:v>
                </c:pt>
                <c:pt idx="2476">
                  <c:v>79.150000000000006</c:v>
                </c:pt>
                <c:pt idx="2477">
                  <c:v>79.16</c:v>
                </c:pt>
                <c:pt idx="2478">
                  <c:v>79.16</c:v>
                </c:pt>
                <c:pt idx="2479">
                  <c:v>79.16</c:v>
                </c:pt>
                <c:pt idx="2480">
                  <c:v>79.16</c:v>
                </c:pt>
                <c:pt idx="2481">
                  <c:v>79.16</c:v>
                </c:pt>
                <c:pt idx="2482">
                  <c:v>79.17</c:v>
                </c:pt>
                <c:pt idx="2483">
                  <c:v>79.17</c:v>
                </c:pt>
                <c:pt idx="2484">
                  <c:v>79.17</c:v>
                </c:pt>
                <c:pt idx="2485">
                  <c:v>79.180000000000007</c:v>
                </c:pt>
                <c:pt idx="2486">
                  <c:v>79.180000000000007</c:v>
                </c:pt>
                <c:pt idx="2487">
                  <c:v>79.180000000000007</c:v>
                </c:pt>
                <c:pt idx="2488">
                  <c:v>79.19</c:v>
                </c:pt>
                <c:pt idx="2489">
                  <c:v>79.19</c:v>
                </c:pt>
                <c:pt idx="2490">
                  <c:v>79.19</c:v>
                </c:pt>
                <c:pt idx="2491">
                  <c:v>79.19</c:v>
                </c:pt>
                <c:pt idx="2492">
                  <c:v>79.2</c:v>
                </c:pt>
                <c:pt idx="2493">
                  <c:v>79.2</c:v>
                </c:pt>
                <c:pt idx="2494">
                  <c:v>79.2</c:v>
                </c:pt>
                <c:pt idx="2495">
                  <c:v>79.209999999999994</c:v>
                </c:pt>
                <c:pt idx="2496">
                  <c:v>79.209999999999994</c:v>
                </c:pt>
                <c:pt idx="2497">
                  <c:v>79.209999999999994</c:v>
                </c:pt>
                <c:pt idx="2498">
                  <c:v>79.209999999999994</c:v>
                </c:pt>
                <c:pt idx="2499">
                  <c:v>79.209999999999994</c:v>
                </c:pt>
                <c:pt idx="2500">
                  <c:v>79.22</c:v>
                </c:pt>
                <c:pt idx="2501">
                  <c:v>79.22</c:v>
                </c:pt>
                <c:pt idx="2502">
                  <c:v>79.22</c:v>
                </c:pt>
                <c:pt idx="2503">
                  <c:v>79.22</c:v>
                </c:pt>
                <c:pt idx="2504">
                  <c:v>79.23</c:v>
                </c:pt>
                <c:pt idx="2505">
                  <c:v>79.23</c:v>
                </c:pt>
                <c:pt idx="2506">
                  <c:v>79.23</c:v>
                </c:pt>
                <c:pt idx="2507">
                  <c:v>79.239999999999995</c:v>
                </c:pt>
                <c:pt idx="2508">
                  <c:v>79.239999999999995</c:v>
                </c:pt>
                <c:pt idx="2509">
                  <c:v>79.239999999999995</c:v>
                </c:pt>
                <c:pt idx="2510">
                  <c:v>79.239999999999995</c:v>
                </c:pt>
                <c:pt idx="2511">
                  <c:v>79.25</c:v>
                </c:pt>
                <c:pt idx="2512">
                  <c:v>79.25</c:v>
                </c:pt>
                <c:pt idx="2513">
                  <c:v>79.25</c:v>
                </c:pt>
                <c:pt idx="2514">
                  <c:v>79.25</c:v>
                </c:pt>
                <c:pt idx="2515">
                  <c:v>79.260000000000005</c:v>
                </c:pt>
                <c:pt idx="2516">
                  <c:v>79.260000000000005</c:v>
                </c:pt>
                <c:pt idx="2517">
                  <c:v>79.260000000000005</c:v>
                </c:pt>
                <c:pt idx="2518">
                  <c:v>79.260000000000005</c:v>
                </c:pt>
                <c:pt idx="2519">
                  <c:v>79.260000000000005</c:v>
                </c:pt>
                <c:pt idx="2520">
                  <c:v>79.260000000000005</c:v>
                </c:pt>
                <c:pt idx="2521">
                  <c:v>79.27</c:v>
                </c:pt>
                <c:pt idx="2522">
                  <c:v>79.27</c:v>
                </c:pt>
                <c:pt idx="2523">
                  <c:v>79.27</c:v>
                </c:pt>
                <c:pt idx="2524">
                  <c:v>79.28</c:v>
                </c:pt>
                <c:pt idx="2525">
                  <c:v>79.28</c:v>
                </c:pt>
                <c:pt idx="2526">
                  <c:v>79.28</c:v>
                </c:pt>
                <c:pt idx="2527">
                  <c:v>79.290000000000006</c:v>
                </c:pt>
                <c:pt idx="2528">
                  <c:v>79.290000000000006</c:v>
                </c:pt>
                <c:pt idx="2529">
                  <c:v>79.290000000000006</c:v>
                </c:pt>
                <c:pt idx="2530">
                  <c:v>79.290000000000006</c:v>
                </c:pt>
                <c:pt idx="2531">
                  <c:v>79.290000000000006</c:v>
                </c:pt>
                <c:pt idx="2532">
                  <c:v>79.3</c:v>
                </c:pt>
                <c:pt idx="2533">
                  <c:v>79.3</c:v>
                </c:pt>
                <c:pt idx="2534">
                  <c:v>79.3</c:v>
                </c:pt>
                <c:pt idx="2535">
                  <c:v>79.3</c:v>
                </c:pt>
                <c:pt idx="2536">
                  <c:v>79.3</c:v>
                </c:pt>
                <c:pt idx="2537">
                  <c:v>79.3</c:v>
                </c:pt>
                <c:pt idx="2538">
                  <c:v>79.31</c:v>
                </c:pt>
                <c:pt idx="2539">
                  <c:v>79.31</c:v>
                </c:pt>
                <c:pt idx="2540">
                  <c:v>79.31</c:v>
                </c:pt>
                <c:pt idx="2541">
                  <c:v>79.319999999999993</c:v>
                </c:pt>
                <c:pt idx="2542">
                  <c:v>79.319999999999993</c:v>
                </c:pt>
                <c:pt idx="2543">
                  <c:v>79.319999999999993</c:v>
                </c:pt>
                <c:pt idx="2544">
                  <c:v>79.319999999999993</c:v>
                </c:pt>
                <c:pt idx="2545">
                  <c:v>79.319999999999993</c:v>
                </c:pt>
                <c:pt idx="2546">
                  <c:v>79.33</c:v>
                </c:pt>
                <c:pt idx="2547">
                  <c:v>79.33</c:v>
                </c:pt>
                <c:pt idx="2548">
                  <c:v>79.33</c:v>
                </c:pt>
                <c:pt idx="2549">
                  <c:v>79.34</c:v>
                </c:pt>
                <c:pt idx="2550">
                  <c:v>79.34</c:v>
                </c:pt>
                <c:pt idx="2551">
                  <c:v>79.34</c:v>
                </c:pt>
                <c:pt idx="2552">
                  <c:v>79.34</c:v>
                </c:pt>
                <c:pt idx="2553">
                  <c:v>79.34</c:v>
                </c:pt>
                <c:pt idx="2554">
                  <c:v>79.349999999999994</c:v>
                </c:pt>
                <c:pt idx="2555">
                  <c:v>79.349999999999994</c:v>
                </c:pt>
                <c:pt idx="2556">
                  <c:v>79.349999999999994</c:v>
                </c:pt>
                <c:pt idx="2557">
                  <c:v>79.349999999999994</c:v>
                </c:pt>
                <c:pt idx="2558">
                  <c:v>79.349999999999994</c:v>
                </c:pt>
                <c:pt idx="2559">
                  <c:v>79.349999999999994</c:v>
                </c:pt>
                <c:pt idx="2560">
                  <c:v>79.349999999999994</c:v>
                </c:pt>
                <c:pt idx="2561">
                  <c:v>79.36</c:v>
                </c:pt>
                <c:pt idx="2562">
                  <c:v>79.36</c:v>
                </c:pt>
                <c:pt idx="2563">
                  <c:v>79.36</c:v>
                </c:pt>
                <c:pt idx="2564">
                  <c:v>79.36</c:v>
                </c:pt>
                <c:pt idx="2565">
                  <c:v>79.37</c:v>
                </c:pt>
                <c:pt idx="2566">
                  <c:v>79.37</c:v>
                </c:pt>
                <c:pt idx="2567">
                  <c:v>79.37</c:v>
                </c:pt>
                <c:pt idx="2568">
                  <c:v>79.37</c:v>
                </c:pt>
                <c:pt idx="2569">
                  <c:v>79.37</c:v>
                </c:pt>
                <c:pt idx="2570">
                  <c:v>79.38</c:v>
                </c:pt>
                <c:pt idx="2571">
                  <c:v>79.38</c:v>
                </c:pt>
                <c:pt idx="2572">
                  <c:v>79.38</c:v>
                </c:pt>
                <c:pt idx="2573">
                  <c:v>79.38</c:v>
                </c:pt>
                <c:pt idx="2574">
                  <c:v>79.38</c:v>
                </c:pt>
                <c:pt idx="2575">
                  <c:v>79.38</c:v>
                </c:pt>
                <c:pt idx="2576">
                  <c:v>79.39</c:v>
                </c:pt>
                <c:pt idx="2577">
                  <c:v>79.39</c:v>
                </c:pt>
                <c:pt idx="2578">
                  <c:v>79.39</c:v>
                </c:pt>
                <c:pt idx="2579">
                  <c:v>79.39</c:v>
                </c:pt>
                <c:pt idx="2580">
                  <c:v>79.400000000000006</c:v>
                </c:pt>
                <c:pt idx="2581">
                  <c:v>79.400000000000006</c:v>
                </c:pt>
                <c:pt idx="2582">
                  <c:v>79.400000000000006</c:v>
                </c:pt>
                <c:pt idx="2583">
                  <c:v>79.400000000000006</c:v>
                </c:pt>
                <c:pt idx="2584">
                  <c:v>79.400000000000006</c:v>
                </c:pt>
                <c:pt idx="2585">
                  <c:v>79.400000000000006</c:v>
                </c:pt>
                <c:pt idx="2586">
                  <c:v>79.400000000000006</c:v>
                </c:pt>
                <c:pt idx="2587">
                  <c:v>79.41</c:v>
                </c:pt>
                <c:pt idx="2588">
                  <c:v>79.41</c:v>
                </c:pt>
                <c:pt idx="2589">
                  <c:v>79.41</c:v>
                </c:pt>
                <c:pt idx="2590">
                  <c:v>79.41</c:v>
                </c:pt>
                <c:pt idx="2591">
                  <c:v>79.42</c:v>
                </c:pt>
                <c:pt idx="2592">
                  <c:v>79.42</c:v>
                </c:pt>
                <c:pt idx="2593">
                  <c:v>79.42</c:v>
                </c:pt>
                <c:pt idx="2594">
                  <c:v>79.42</c:v>
                </c:pt>
                <c:pt idx="2595">
                  <c:v>79.42</c:v>
                </c:pt>
                <c:pt idx="2596">
                  <c:v>79.42</c:v>
                </c:pt>
                <c:pt idx="2597">
                  <c:v>79.42</c:v>
                </c:pt>
                <c:pt idx="2598">
                  <c:v>79.430000000000007</c:v>
                </c:pt>
                <c:pt idx="2599">
                  <c:v>79.430000000000007</c:v>
                </c:pt>
                <c:pt idx="2600">
                  <c:v>79.430000000000007</c:v>
                </c:pt>
                <c:pt idx="2601">
                  <c:v>79.430000000000007</c:v>
                </c:pt>
                <c:pt idx="2602">
                  <c:v>79.430000000000007</c:v>
                </c:pt>
                <c:pt idx="2603">
                  <c:v>79.430000000000007</c:v>
                </c:pt>
                <c:pt idx="2604">
                  <c:v>79.44</c:v>
                </c:pt>
                <c:pt idx="2605">
                  <c:v>79.44</c:v>
                </c:pt>
                <c:pt idx="2606">
                  <c:v>79.44</c:v>
                </c:pt>
                <c:pt idx="2607">
                  <c:v>79.44</c:v>
                </c:pt>
                <c:pt idx="2608">
                  <c:v>79.45</c:v>
                </c:pt>
                <c:pt idx="2609">
                  <c:v>79.45</c:v>
                </c:pt>
                <c:pt idx="2610">
                  <c:v>79.45</c:v>
                </c:pt>
                <c:pt idx="2611">
                  <c:v>79.45</c:v>
                </c:pt>
                <c:pt idx="2612">
                  <c:v>79.45</c:v>
                </c:pt>
                <c:pt idx="2613">
                  <c:v>79.45</c:v>
                </c:pt>
                <c:pt idx="2614">
                  <c:v>79.45</c:v>
                </c:pt>
                <c:pt idx="2615">
                  <c:v>79.45</c:v>
                </c:pt>
                <c:pt idx="2616">
                  <c:v>79.459999999999994</c:v>
                </c:pt>
                <c:pt idx="2617">
                  <c:v>79.459999999999994</c:v>
                </c:pt>
                <c:pt idx="2618">
                  <c:v>79.459999999999994</c:v>
                </c:pt>
                <c:pt idx="2619">
                  <c:v>79.459999999999994</c:v>
                </c:pt>
                <c:pt idx="2620">
                  <c:v>79.459999999999994</c:v>
                </c:pt>
                <c:pt idx="2621">
                  <c:v>79.459999999999994</c:v>
                </c:pt>
                <c:pt idx="2622">
                  <c:v>79.459999999999994</c:v>
                </c:pt>
                <c:pt idx="2623">
                  <c:v>79.47</c:v>
                </c:pt>
                <c:pt idx="2624">
                  <c:v>79.47</c:v>
                </c:pt>
                <c:pt idx="2625">
                  <c:v>79.47</c:v>
                </c:pt>
                <c:pt idx="2626">
                  <c:v>79.47</c:v>
                </c:pt>
                <c:pt idx="2627">
                  <c:v>79.47</c:v>
                </c:pt>
                <c:pt idx="2628">
                  <c:v>79.48</c:v>
                </c:pt>
                <c:pt idx="2629">
                  <c:v>79.48</c:v>
                </c:pt>
                <c:pt idx="2630">
                  <c:v>79.48</c:v>
                </c:pt>
                <c:pt idx="2631">
                  <c:v>79.48</c:v>
                </c:pt>
                <c:pt idx="2632">
                  <c:v>79.48</c:v>
                </c:pt>
                <c:pt idx="2633">
                  <c:v>79.48</c:v>
                </c:pt>
                <c:pt idx="2634">
                  <c:v>79.48</c:v>
                </c:pt>
                <c:pt idx="2635">
                  <c:v>79.48</c:v>
                </c:pt>
                <c:pt idx="2636">
                  <c:v>79.48</c:v>
                </c:pt>
                <c:pt idx="2637">
                  <c:v>79.489999999999995</c:v>
                </c:pt>
                <c:pt idx="2638">
                  <c:v>79.489999999999995</c:v>
                </c:pt>
                <c:pt idx="2639">
                  <c:v>79.489999999999995</c:v>
                </c:pt>
                <c:pt idx="2640">
                  <c:v>79.489999999999995</c:v>
                </c:pt>
                <c:pt idx="2641">
                  <c:v>79.489999999999995</c:v>
                </c:pt>
                <c:pt idx="2642">
                  <c:v>79.489999999999995</c:v>
                </c:pt>
                <c:pt idx="2643">
                  <c:v>79.489999999999995</c:v>
                </c:pt>
                <c:pt idx="2644">
                  <c:v>79.489999999999995</c:v>
                </c:pt>
                <c:pt idx="2645">
                  <c:v>79.489999999999995</c:v>
                </c:pt>
                <c:pt idx="2646">
                  <c:v>79.5</c:v>
                </c:pt>
                <c:pt idx="2647">
                  <c:v>79.5</c:v>
                </c:pt>
                <c:pt idx="2648">
                  <c:v>79.5</c:v>
                </c:pt>
                <c:pt idx="2649">
                  <c:v>79.5</c:v>
                </c:pt>
                <c:pt idx="2650">
                  <c:v>79.5</c:v>
                </c:pt>
                <c:pt idx="2651">
                  <c:v>79.5</c:v>
                </c:pt>
                <c:pt idx="2652">
                  <c:v>79.5</c:v>
                </c:pt>
                <c:pt idx="2653">
                  <c:v>79.5</c:v>
                </c:pt>
                <c:pt idx="2654">
                  <c:v>79.5</c:v>
                </c:pt>
                <c:pt idx="2655">
                  <c:v>79.510000000000005</c:v>
                </c:pt>
                <c:pt idx="2656">
                  <c:v>79.510000000000005</c:v>
                </c:pt>
                <c:pt idx="2657">
                  <c:v>79.510000000000005</c:v>
                </c:pt>
                <c:pt idx="2658">
                  <c:v>79.510000000000005</c:v>
                </c:pt>
                <c:pt idx="2659">
                  <c:v>79.510000000000005</c:v>
                </c:pt>
                <c:pt idx="2660">
                  <c:v>79.510000000000005</c:v>
                </c:pt>
                <c:pt idx="2661">
                  <c:v>79.510000000000005</c:v>
                </c:pt>
                <c:pt idx="2662">
                  <c:v>79.510000000000005</c:v>
                </c:pt>
                <c:pt idx="2663">
                  <c:v>79.510000000000005</c:v>
                </c:pt>
                <c:pt idx="2664">
                  <c:v>79.52</c:v>
                </c:pt>
                <c:pt idx="2665">
                  <c:v>79.52</c:v>
                </c:pt>
                <c:pt idx="2666">
                  <c:v>79.52</c:v>
                </c:pt>
                <c:pt idx="2667">
                  <c:v>79.52</c:v>
                </c:pt>
                <c:pt idx="2668">
                  <c:v>79.52</c:v>
                </c:pt>
                <c:pt idx="2669">
                  <c:v>79.52</c:v>
                </c:pt>
                <c:pt idx="2670">
                  <c:v>79.52</c:v>
                </c:pt>
                <c:pt idx="2671">
                  <c:v>79.52</c:v>
                </c:pt>
                <c:pt idx="2672">
                  <c:v>79.52</c:v>
                </c:pt>
                <c:pt idx="2673">
                  <c:v>79.52</c:v>
                </c:pt>
                <c:pt idx="2674">
                  <c:v>79.52</c:v>
                </c:pt>
                <c:pt idx="2675">
                  <c:v>79.52</c:v>
                </c:pt>
                <c:pt idx="2676">
                  <c:v>79.52</c:v>
                </c:pt>
                <c:pt idx="2677">
                  <c:v>79.52</c:v>
                </c:pt>
                <c:pt idx="2678">
                  <c:v>79.52</c:v>
                </c:pt>
                <c:pt idx="2679">
                  <c:v>79.53</c:v>
                </c:pt>
                <c:pt idx="2680">
                  <c:v>79.53</c:v>
                </c:pt>
                <c:pt idx="2681">
                  <c:v>79.53</c:v>
                </c:pt>
                <c:pt idx="2682">
                  <c:v>79.53</c:v>
                </c:pt>
                <c:pt idx="2683">
                  <c:v>79.53</c:v>
                </c:pt>
                <c:pt idx="2684">
                  <c:v>79.53</c:v>
                </c:pt>
                <c:pt idx="2685">
                  <c:v>79.53</c:v>
                </c:pt>
                <c:pt idx="2686">
                  <c:v>79.53</c:v>
                </c:pt>
                <c:pt idx="2687">
                  <c:v>79.53</c:v>
                </c:pt>
                <c:pt idx="2688">
                  <c:v>79.53</c:v>
                </c:pt>
                <c:pt idx="2689">
                  <c:v>79.53</c:v>
                </c:pt>
                <c:pt idx="2690">
                  <c:v>79.53</c:v>
                </c:pt>
                <c:pt idx="2691">
                  <c:v>79.53</c:v>
                </c:pt>
                <c:pt idx="2692">
                  <c:v>79.53</c:v>
                </c:pt>
                <c:pt idx="2693">
                  <c:v>79.53</c:v>
                </c:pt>
                <c:pt idx="2694">
                  <c:v>79.53</c:v>
                </c:pt>
                <c:pt idx="2695">
                  <c:v>79.53</c:v>
                </c:pt>
                <c:pt idx="2696">
                  <c:v>79.53</c:v>
                </c:pt>
                <c:pt idx="2697">
                  <c:v>79.53</c:v>
                </c:pt>
                <c:pt idx="2698">
                  <c:v>79.53</c:v>
                </c:pt>
                <c:pt idx="2699">
                  <c:v>79.53</c:v>
                </c:pt>
                <c:pt idx="2700">
                  <c:v>79.53</c:v>
                </c:pt>
                <c:pt idx="2701">
                  <c:v>79.53</c:v>
                </c:pt>
                <c:pt idx="2702">
                  <c:v>79.53</c:v>
                </c:pt>
                <c:pt idx="2703">
                  <c:v>79.53</c:v>
                </c:pt>
                <c:pt idx="2704">
                  <c:v>79.53</c:v>
                </c:pt>
                <c:pt idx="2705">
                  <c:v>79.53</c:v>
                </c:pt>
                <c:pt idx="2706">
                  <c:v>79.53</c:v>
                </c:pt>
                <c:pt idx="2707">
                  <c:v>79.53</c:v>
                </c:pt>
                <c:pt idx="2708">
                  <c:v>79.53</c:v>
                </c:pt>
                <c:pt idx="2709">
                  <c:v>79.53</c:v>
                </c:pt>
                <c:pt idx="2710">
                  <c:v>79.53</c:v>
                </c:pt>
                <c:pt idx="2711">
                  <c:v>79.53</c:v>
                </c:pt>
                <c:pt idx="2712">
                  <c:v>79.53</c:v>
                </c:pt>
                <c:pt idx="2713">
                  <c:v>79.53</c:v>
                </c:pt>
                <c:pt idx="2714">
                  <c:v>79.53</c:v>
                </c:pt>
                <c:pt idx="2715">
                  <c:v>79.53</c:v>
                </c:pt>
                <c:pt idx="2716">
                  <c:v>79.53</c:v>
                </c:pt>
                <c:pt idx="2717">
                  <c:v>79.53</c:v>
                </c:pt>
                <c:pt idx="2718">
                  <c:v>79.53</c:v>
                </c:pt>
                <c:pt idx="2719">
                  <c:v>79.53</c:v>
                </c:pt>
                <c:pt idx="2720">
                  <c:v>79.53</c:v>
                </c:pt>
                <c:pt idx="2721">
                  <c:v>79.53</c:v>
                </c:pt>
                <c:pt idx="2722">
                  <c:v>79.53</c:v>
                </c:pt>
                <c:pt idx="2723">
                  <c:v>79.53</c:v>
                </c:pt>
                <c:pt idx="2724">
                  <c:v>79.52</c:v>
                </c:pt>
                <c:pt idx="2725">
                  <c:v>79.52</c:v>
                </c:pt>
                <c:pt idx="2726">
                  <c:v>79.52</c:v>
                </c:pt>
                <c:pt idx="2727">
                  <c:v>79.52</c:v>
                </c:pt>
                <c:pt idx="2728">
                  <c:v>79.52</c:v>
                </c:pt>
                <c:pt idx="2729">
                  <c:v>79.52</c:v>
                </c:pt>
                <c:pt idx="2730">
                  <c:v>79.52</c:v>
                </c:pt>
                <c:pt idx="2731">
                  <c:v>79.52</c:v>
                </c:pt>
                <c:pt idx="2732">
                  <c:v>79.52</c:v>
                </c:pt>
                <c:pt idx="2733">
                  <c:v>79.52</c:v>
                </c:pt>
                <c:pt idx="2734">
                  <c:v>79.52</c:v>
                </c:pt>
                <c:pt idx="2735">
                  <c:v>79.52</c:v>
                </c:pt>
                <c:pt idx="2736">
                  <c:v>79.52</c:v>
                </c:pt>
                <c:pt idx="2737">
                  <c:v>79.52</c:v>
                </c:pt>
                <c:pt idx="2738">
                  <c:v>79.52</c:v>
                </c:pt>
                <c:pt idx="2739">
                  <c:v>79.52</c:v>
                </c:pt>
                <c:pt idx="2740">
                  <c:v>79.52</c:v>
                </c:pt>
                <c:pt idx="2741">
                  <c:v>79.52</c:v>
                </c:pt>
                <c:pt idx="2742">
                  <c:v>79.52</c:v>
                </c:pt>
                <c:pt idx="2743">
                  <c:v>79.510000000000005</c:v>
                </c:pt>
                <c:pt idx="2744">
                  <c:v>79.510000000000005</c:v>
                </c:pt>
                <c:pt idx="2745">
                  <c:v>79.510000000000005</c:v>
                </c:pt>
                <c:pt idx="2746">
                  <c:v>79.510000000000005</c:v>
                </c:pt>
                <c:pt idx="2747">
                  <c:v>79.510000000000005</c:v>
                </c:pt>
                <c:pt idx="2748">
                  <c:v>79.510000000000005</c:v>
                </c:pt>
                <c:pt idx="2749">
                  <c:v>79.510000000000005</c:v>
                </c:pt>
                <c:pt idx="2750">
                  <c:v>79.510000000000005</c:v>
                </c:pt>
                <c:pt idx="2751">
                  <c:v>79.510000000000005</c:v>
                </c:pt>
                <c:pt idx="2752">
                  <c:v>79.510000000000005</c:v>
                </c:pt>
                <c:pt idx="2753">
                  <c:v>79.5</c:v>
                </c:pt>
                <c:pt idx="2754">
                  <c:v>79.5</c:v>
                </c:pt>
                <c:pt idx="2755">
                  <c:v>79.5</c:v>
                </c:pt>
                <c:pt idx="2756">
                  <c:v>79.5</c:v>
                </c:pt>
                <c:pt idx="2757">
                  <c:v>79.5</c:v>
                </c:pt>
                <c:pt idx="2758">
                  <c:v>79.5</c:v>
                </c:pt>
                <c:pt idx="2759">
                  <c:v>79.5</c:v>
                </c:pt>
                <c:pt idx="2760">
                  <c:v>79.5</c:v>
                </c:pt>
                <c:pt idx="2761">
                  <c:v>79.5</c:v>
                </c:pt>
                <c:pt idx="2762">
                  <c:v>79.5</c:v>
                </c:pt>
                <c:pt idx="2763">
                  <c:v>79.5</c:v>
                </c:pt>
                <c:pt idx="2764">
                  <c:v>79.5</c:v>
                </c:pt>
                <c:pt idx="2765">
                  <c:v>79.489999999999995</c:v>
                </c:pt>
                <c:pt idx="2766">
                  <c:v>79.489999999999995</c:v>
                </c:pt>
                <c:pt idx="2767">
                  <c:v>79.489999999999995</c:v>
                </c:pt>
                <c:pt idx="2768">
                  <c:v>79.489999999999995</c:v>
                </c:pt>
                <c:pt idx="2769">
                  <c:v>79.48</c:v>
                </c:pt>
                <c:pt idx="2770">
                  <c:v>79.48</c:v>
                </c:pt>
                <c:pt idx="2771">
                  <c:v>79.48</c:v>
                </c:pt>
                <c:pt idx="2772">
                  <c:v>79.48</c:v>
                </c:pt>
                <c:pt idx="2773">
                  <c:v>79.48</c:v>
                </c:pt>
                <c:pt idx="2774">
                  <c:v>79.48</c:v>
                </c:pt>
                <c:pt idx="2775">
                  <c:v>79.47</c:v>
                </c:pt>
                <c:pt idx="2776">
                  <c:v>79.47</c:v>
                </c:pt>
                <c:pt idx="2777">
                  <c:v>79.47</c:v>
                </c:pt>
                <c:pt idx="2778">
                  <c:v>79.47</c:v>
                </c:pt>
                <c:pt idx="2779">
                  <c:v>79.47</c:v>
                </c:pt>
                <c:pt idx="2780">
                  <c:v>79.47</c:v>
                </c:pt>
                <c:pt idx="2781">
                  <c:v>79.47</c:v>
                </c:pt>
                <c:pt idx="2782">
                  <c:v>79.47</c:v>
                </c:pt>
                <c:pt idx="2783">
                  <c:v>79.47</c:v>
                </c:pt>
                <c:pt idx="2784">
                  <c:v>79.459999999999994</c:v>
                </c:pt>
                <c:pt idx="2785">
                  <c:v>79.459999999999994</c:v>
                </c:pt>
                <c:pt idx="2786">
                  <c:v>79.459999999999994</c:v>
                </c:pt>
                <c:pt idx="2787">
                  <c:v>79.459999999999994</c:v>
                </c:pt>
                <c:pt idx="2788">
                  <c:v>79.45</c:v>
                </c:pt>
                <c:pt idx="2789">
                  <c:v>79.45</c:v>
                </c:pt>
                <c:pt idx="2790">
                  <c:v>79.45</c:v>
                </c:pt>
                <c:pt idx="2791">
                  <c:v>79.45</c:v>
                </c:pt>
                <c:pt idx="2792">
                  <c:v>79.44</c:v>
                </c:pt>
                <c:pt idx="2793">
                  <c:v>79.44</c:v>
                </c:pt>
                <c:pt idx="2794">
                  <c:v>79.44</c:v>
                </c:pt>
                <c:pt idx="2795">
                  <c:v>79.430000000000007</c:v>
                </c:pt>
                <c:pt idx="2796">
                  <c:v>79.430000000000007</c:v>
                </c:pt>
                <c:pt idx="2797">
                  <c:v>79.430000000000007</c:v>
                </c:pt>
                <c:pt idx="2798">
                  <c:v>79.42</c:v>
                </c:pt>
                <c:pt idx="2799">
                  <c:v>79.42</c:v>
                </c:pt>
                <c:pt idx="2800">
                  <c:v>79.42</c:v>
                </c:pt>
                <c:pt idx="2801">
                  <c:v>79.42</c:v>
                </c:pt>
                <c:pt idx="2802">
                  <c:v>79.42</c:v>
                </c:pt>
                <c:pt idx="2803">
                  <c:v>79.41</c:v>
                </c:pt>
                <c:pt idx="2804">
                  <c:v>79.41</c:v>
                </c:pt>
                <c:pt idx="2805">
                  <c:v>79.41</c:v>
                </c:pt>
                <c:pt idx="2806">
                  <c:v>79.41</c:v>
                </c:pt>
                <c:pt idx="2807">
                  <c:v>79.400000000000006</c:v>
                </c:pt>
                <c:pt idx="2808">
                  <c:v>79.400000000000006</c:v>
                </c:pt>
                <c:pt idx="2809">
                  <c:v>79.39</c:v>
                </c:pt>
                <c:pt idx="2810">
                  <c:v>79.39</c:v>
                </c:pt>
                <c:pt idx="2811">
                  <c:v>79.39</c:v>
                </c:pt>
                <c:pt idx="2812">
                  <c:v>79.38</c:v>
                </c:pt>
                <c:pt idx="2813">
                  <c:v>79.38</c:v>
                </c:pt>
                <c:pt idx="2814">
                  <c:v>79.38</c:v>
                </c:pt>
                <c:pt idx="2815">
                  <c:v>79.37</c:v>
                </c:pt>
                <c:pt idx="2816">
                  <c:v>79.37</c:v>
                </c:pt>
                <c:pt idx="2817">
                  <c:v>79.37</c:v>
                </c:pt>
                <c:pt idx="2818">
                  <c:v>79.36</c:v>
                </c:pt>
                <c:pt idx="2819">
                  <c:v>79.36</c:v>
                </c:pt>
                <c:pt idx="2820">
                  <c:v>79.36</c:v>
                </c:pt>
                <c:pt idx="2821">
                  <c:v>79.349999999999994</c:v>
                </c:pt>
                <c:pt idx="2822">
                  <c:v>79.349999999999994</c:v>
                </c:pt>
                <c:pt idx="2823">
                  <c:v>79.34</c:v>
                </c:pt>
                <c:pt idx="2824">
                  <c:v>79.34</c:v>
                </c:pt>
                <c:pt idx="2825">
                  <c:v>79.33</c:v>
                </c:pt>
                <c:pt idx="2826">
                  <c:v>79.33</c:v>
                </c:pt>
                <c:pt idx="2827">
                  <c:v>79.33</c:v>
                </c:pt>
                <c:pt idx="2828">
                  <c:v>79.319999999999993</c:v>
                </c:pt>
                <c:pt idx="2829">
                  <c:v>79.319999999999993</c:v>
                </c:pt>
                <c:pt idx="2830">
                  <c:v>79.31</c:v>
                </c:pt>
                <c:pt idx="2831">
                  <c:v>79.3</c:v>
                </c:pt>
                <c:pt idx="2832">
                  <c:v>79.3</c:v>
                </c:pt>
                <c:pt idx="2833">
                  <c:v>79.290000000000006</c:v>
                </c:pt>
                <c:pt idx="2834">
                  <c:v>79.290000000000006</c:v>
                </c:pt>
                <c:pt idx="2835">
                  <c:v>79.28</c:v>
                </c:pt>
                <c:pt idx="2836">
                  <c:v>79.28</c:v>
                </c:pt>
                <c:pt idx="2837">
                  <c:v>79.27</c:v>
                </c:pt>
                <c:pt idx="2838">
                  <c:v>79.27</c:v>
                </c:pt>
                <c:pt idx="2839">
                  <c:v>79.260000000000005</c:v>
                </c:pt>
                <c:pt idx="2840">
                  <c:v>79.25</c:v>
                </c:pt>
                <c:pt idx="2841">
                  <c:v>79.25</c:v>
                </c:pt>
                <c:pt idx="2842">
                  <c:v>79.25</c:v>
                </c:pt>
                <c:pt idx="2843">
                  <c:v>79.239999999999995</c:v>
                </c:pt>
                <c:pt idx="2844">
                  <c:v>79.239999999999995</c:v>
                </c:pt>
                <c:pt idx="2845">
                  <c:v>79.23</c:v>
                </c:pt>
                <c:pt idx="2846">
                  <c:v>79.22</c:v>
                </c:pt>
                <c:pt idx="2847">
                  <c:v>79.209999999999994</c:v>
                </c:pt>
                <c:pt idx="2848">
                  <c:v>79.209999999999994</c:v>
                </c:pt>
                <c:pt idx="2849">
                  <c:v>79.2</c:v>
                </c:pt>
                <c:pt idx="2850">
                  <c:v>79.19</c:v>
                </c:pt>
                <c:pt idx="2851">
                  <c:v>79.180000000000007</c:v>
                </c:pt>
                <c:pt idx="2852">
                  <c:v>79.17</c:v>
                </c:pt>
                <c:pt idx="2853">
                  <c:v>79.17</c:v>
                </c:pt>
                <c:pt idx="2854">
                  <c:v>79.16</c:v>
                </c:pt>
                <c:pt idx="2855">
                  <c:v>79.150000000000006</c:v>
                </c:pt>
                <c:pt idx="2856">
                  <c:v>79.14</c:v>
                </c:pt>
                <c:pt idx="2857">
                  <c:v>79.13</c:v>
                </c:pt>
                <c:pt idx="2858">
                  <c:v>79.13</c:v>
                </c:pt>
                <c:pt idx="2859">
                  <c:v>79.12</c:v>
                </c:pt>
                <c:pt idx="2860">
                  <c:v>79.11</c:v>
                </c:pt>
                <c:pt idx="2861">
                  <c:v>79.099999999999994</c:v>
                </c:pt>
                <c:pt idx="2862">
                  <c:v>79.09</c:v>
                </c:pt>
                <c:pt idx="2863">
                  <c:v>79.08</c:v>
                </c:pt>
                <c:pt idx="2864">
                  <c:v>79.069999999999993</c:v>
                </c:pt>
                <c:pt idx="2865">
                  <c:v>79.06</c:v>
                </c:pt>
                <c:pt idx="2866">
                  <c:v>79.05</c:v>
                </c:pt>
                <c:pt idx="2867">
                  <c:v>79.040000000000006</c:v>
                </c:pt>
                <c:pt idx="2868">
                  <c:v>79.03</c:v>
                </c:pt>
                <c:pt idx="2869">
                  <c:v>79.02</c:v>
                </c:pt>
                <c:pt idx="2870">
                  <c:v>79.010000000000005</c:v>
                </c:pt>
                <c:pt idx="2871">
                  <c:v>79</c:v>
                </c:pt>
                <c:pt idx="2872">
                  <c:v>78.989999999999995</c:v>
                </c:pt>
                <c:pt idx="2873">
                  <c:v>78.98</c:v>
                </c:pt>
                <c:pt idx="2874">
                  <c:v>78.959999999999994</c:v>
                </c:pt>
                <c:pt idx="2875">
                  <c:v>78.95</c:v>
                </c:pt>
                <c:pt idx="2876">
                  <c:v>78.94</c:v>
                </c:pt>
                <c:pt idx="2877">
                  <c:v>78.930000000000007</c:v>
                </c:pt>
                <c:pt idx="2878">
                  <c:v>78.92</c:v>
                </c:pt>
                <c:pt idx="2879">
                  <c:v>78.900000000000006</c:v>
                </c:pt>
                <c:pt idx="2880">
                  <c:v>78.89</c:v>
                </c:pt>
                <c:pt idx="2881">
                  <c:v>78.88</c:v>
                </c:pt>
                <c:pt idx="2882">
                  <c:v>78.86</c:v>
                </c:pt>
                <c:pt idx="2883">
                  <c:v>78.849999999999994</c:v>
                </c:pt>
                <c:pt idx="2884">
                  <c:v>78.83</c:v>
                </c:pt>
                <c:pt idx="2885">
                  <c:v>78.819999999999993</c:v>
                </c:pt>
                <c:pt idx="2886">
                  <c:v>78.81</c:v>
                </c:pt>
                <c:pt idx="2887">
                  <c:v>78.790000000000006</c:v>
                </c:pt>
                <c:pt idx="2888">
                  <c:v>78.78</c:v>
                </c:pt>
                <c:pt idx="2889">
                  <c:v>78.760000000000005</c:v>
                </c:pt>
                <c:pt idx="2890">
                  <c:v>78.75</c:v>
                </c:pt>
                <c:pt idx="2891">
                  <c:v>78.73</c:v>
                </c:pt>
                <c:pt idx="2892">
                  <c:v>78.709999999999994</c:v>
                </c:pt>
                <c:pt idx="2893">
                  <c:v>78.7</c:v>
                </c:pt>
                <c:pt idx="2894">
                  <c:v>78.680000000000007</c:v>
                </c:pt>
                <c:pt idx="2895">
                  <c:v>78.66</c:v>
                </c:pt>
                <c:pt idx="2896">
                  <c:v>78.64</c:v>
                </c:pt>
                <c:pt idx="2897">
                  <c:v>78.62</c:v>
                </c:pt>
                <c:pt idx="2898">
                  <c:v>78.59</c:v>
                </c:pt>
                <c:pt idx="2899">
                  <c:v>78.55</c:v>
                </c:pt>
                <c:pt idx="2900">
                  <c:v>78.510000000000005</c:v>
                </c:pt>
                <c:pt idx="2901">
                  <c:v>78.459999999999994</c:v>
                </c:pt>
                <c:pt idx="2902">
                  <c:v>78.400000000000006</c:v>
                </c:pt>
                <c:pt idx="2903">
                  <c:v>78.33</c:v>
                </c:pt>
                <c:pt idx="2904">
                  <c:v>78.23</c:v>
                </c:pt>
                <c:pt idx="2905">
                  <c:v>78.11</c:v>
                </c:pt>
                <c:pt idx="2906">
                  <c:v>77.98</c:v>
                </c:pt>
                <c:pt idx="2907">
                  <c:v>77.84</c:v>
                </c:pt>
                <c:pt idx="2908">
                  <c:v>77.7</c:v>
                </c:pt>
                <c:pt idx="2909">
                  <c:v>77.56</c:v>
                </c:pt>
                <c:pt idx="2910">
                  <c:v>77.39</c:v>
                </c:pt>
                <c:pt idx="2911">
                  <c:v>77.19</c:v>
                </c:pt>
                <c:pt idx="2912">
                  <c:v>76.98</c:v>
                </c:pt>
                <c:pt idx="2913">
                  <c:v>76.790000000000006</c:v>
                </c:pt>
                <c:pt idx="2914">
                  <c:v>76.58</c:v>
                </c:pt>
                <c:pt idx="2915">
                  <c:v>76.34</c:v>
                </c:pt>
                <c:pt idx="2916">
                  <c:v>76.08</c:v>
                </c:pt>
                <c:pt idx="2917">
                  <c:v>75.78</c:v>
                </c:pt>
                <c:pt idx="2918">
                  <c:v>75.459999999999994</c:v>
                </c:pt>
                <c:pt idx="2919">
                  <c:v>75.11</c:v>
                </c:pt>
                <c:pt idx="2920">
                  <c:v>74.78</c:v>
                </c:pt>
                <c:pt idx="2921">
                  <c:v>74.47</c:v>
                </c:pt>
                <c:pt idx="2922">
                  <c:v>74.209999999999994</c:v>
                </c:pt>
                <c:pt idx="2923">
                  <c:v>73.98</c:v>
                </c:pt>
                <c:pt idx="2924">
                  <c:v>73.77</c:v>
                </c:pt>
                <c:pt idx="2925">
                  <c:v>73.55</c:v>
                </c:pt>
                <c:pt idx="2926">
                  <c:v>73.33</c:v>
                </c:pt>
                <c:pt idx="2927">
                  <c:v>73.12</c:v>
                </c:pt>
                <c:pt idx="2928">
                  <c:v>72.91</c:v>
                </c:pt>
                <c:pt idx="2929">
                  <c:v>72.709999999999994</c:v>
                </c:pt>
                <c:pt idx="2930">
                  <c:v>72.52</c:v>
                </c:pt>
                <c:pt idx="2931">
                  <c:v>72.33</c:v>
                </c:pt>
                <c:pt idx="2932">
                  <c:v>72.17</c:v>
                </c:pt>
                <c:pt idx="2933">
                  <c:v>72.010000000000005</c:v>
                </c:pt>
                <c:pt idx="2934">
                  <c:v>71.86</c:v>
                </c:pt>
                <c:pt idx="2935">
                  <c:v>71.709999999999994</c:v>
                </c:pt>
                <c:pt idx="2936">
                  <c:v>71.55</c:v>
                </c:pt>
                <c:pt idx="2937">
                  <c:v>71.39</c:v>
                </c:pt>
                <c:pt idx="2938">
                  <c:v>71.25</c:v>
                </c:pt>
                <c:pt idx="2939">
                  <c:v>71.13</c:v>
                </c:pt>
                <c:pt idx="2940">
                  <c:v>70.989999999999995</c:v>
                </c:pt>
                <c:pt idx="2941">
                  <c:v>70.83</c:v>
                </c:pt>
                <c:pt idx="2942">
                  <c:v>70.67</c:v>
                </c:pt>
                <c:pt idx="2943">
                  <c:v>70.5</c:v>
                </c:pt>
                <c:pt idx="2944">
                  <c:v>70.34</c:v>
                </c:pt>
                <c:pt idx="2945">
                  <c:v>70.2</c:v>
                </c:pt>
                <c:pt idx="2946">
                  <c:v>70.06</c:v>
                </c:pt>
                <c:pt idx="2947">
                  <c:v>69.94</c:v>
                </c:pt>
                <c:pt idx="2948">
                  <c:v>69.83</c:v>
                </c:pt>
                <c:pt idx="2949">
                  <c:v>69.73</c:v>
                </c:pt>
                <c:pt idx="2950">
                  <c:v>69.63</c:v>
                </c:pt>
                <c:pt idx="2951">
                  <c:v>69.540000000000006</c:v>
                </c:pt>
                <c:pt idx="2952">
                  <c:v>69.44</c:v>
                </c:pt>
                <c:pt idx="2953">
                  <c:v>69.34</c:v>
                </c:pt>
                <c:pt idx="2954">
                  <c:v>69.23</c:v>
                </c:pt>
                <c:pt idx="2955">
                  <c:v>69.13</c:v>
                </c:pt>
                <c:pt idx="2956">
                  <c:v>69.03</c:v>
                </c:pt>
                <c:pt idx="2957">
                  <c:v>68.95</c:v>
                </c:pt>
                <c:pt idx="2958">
                  <c:v>68.87</c:v>
                </c:pt>
                <c:pt idx="2959">
                  <c:v>68.790000000000006</c:v>
                </c:pt>
                <c:pt idx="2960">
                  <c:v>68.709999999999994</c:v>
                </c:pt>
                <c:pt idx="2961">
                  <c:v>68.62</c:v>
                </c:pt>
                <c:pt idx="2962">
                  <c:v>68.53</c:v>
                </c:pt>
                <c:pt idx="2963">
                  <c:v>68.45</c:v>
                </c:pt>
                <c:pt idx="2964">
                  <c:v>68.37</c:v>
                </c:pt>
                <c:pt idx="2965">
                  <c:v>68.290000000000006</c:v>
                </c:pt>
                <c:pt idx="2966">
                  <c:v>68.2</c:v>
                </c:pt>
                <c:pt idx="2967">
                  <c:v>68.099999999999994</c:v>
                </c:pt>
                <c:pt idx="2968">
                  <c:v>68.010000000000005</c:v>
                </c:pt>
                <c:pt idx="2969">
                  <c:v>67.930000000000007</c:v>
                </c:pt>
                <c:pt idx="2970">
                  <c:v>67.849999999999994</c:v>
                </c:pt>
                <c:pt idx="2971">
                  <c:v>67.77</c:v>
                </c:pt>
                <c:pt idx="2972">
                  <c:v>67.680000000000007</c:v>
                </c:pt>
                <c:pt idx="2973">
                  <c:v>67.59</c:v>
                </c:pt>
                <c:pt idx="2974">
                  <c:v>67.5</c:v>
                </c:pt>
                <c:pt idx="2975">
                  <c:v>67.42</c:v>
                </c:pt>
                <c:pt idx="2976">
                  <c:v>67.34</c:v>
                </c:pt>
                <c:pt idx="2977">
                  <c:v>67.260000000000005</c:v>
                </c:pt>
                <c:pt idx="2978">
                  <c:v>67.180000000000007</c:v>
                </c:pt>
                <c:pt idx="2979">
                  <c:v>67.11</c:v>
                </c:pt>
                <c:pt idx="2980">
                  <c:v>67.040000000000006</c:v>
                </c:pt>
                <c:pt idx="2981">
                  <c:v>66.97</c:v>
                </c:pt>
                <c:pt idx="2982">
                  <c:v>66.900000000000006</c:v>
                </c:pt>
                <c:pt idx="2983">
                  <c:v>66.819999999999993</c:v>
                </c:pt>
                <c:pt idx="2984">
                  <c:v>66.75</c:v>
                </c:pt>
                <c:pt idx="2985">
                  <c:v>66.67</c:v>
                </c:pt>
                <c:pt idx="2986">
                  <c:v>66.599999999999994</c:v>
                </c:pt>
                <c:pt idx="2987">
                  <c:v>66.53</c:v>
                </c:pt>
                <c:pt idx="2988">
                  <c:v>66.459999999999994</c:v>
                </c:pt>
                <c:pt idx="2989">
                  <c:v>66.38</c:v>
                </c:pt>
                <c:pt idx="2990">
                  <c:v>66.31</c:v>
                </c:pt>
                <c:pt idx="2991">
                  <c:v>66.23</c:v>
                </c:pt>
                <c:pt idx="2992">
                  <c:v>66.16</c:v>
                </c:pt>
                <c:pt idx="2993">
                  <c:v>66.08</c:v>
                </c:pt>
                <c:pt idx="2994">
                  <c:v>66.02</c:v>
                </c:pt>
                <c:pt idx="2995">
                  <c:v>65.95</c:v>
                </c:pt>
                <c:pt idx="2996">
                  <c:v>65.89</c:v>
                </c:pt>
                <c:pt idx="2997">
                  <c:v>65.819999999999993</c:v>
                </c:pt>
                <c:pt idx="2998">
                  <c:v>65.760000000000005</c:v>
                </c:pt>
                <c:pt idx="2999">
                  <c:v>65.69</c:v>
                </c:pt>
                <c:pt idx="3000">
                  <c:v>65.63</c:v>
                </c:pt>
                <c:pt idx="3001">
                  <c:v>65.56</c:v>
                </c:pt>
                <c:pt idx="3002">
                  <c:v>65.5</c:v>
                </c:pt>
                <c:pt idx="3003">
                  <c:v>65.430000000000007</c:v>
                </c:pt>
                <c:pt idx="3004">
                  <c:v>65.37</c:v>
                </c:pt>
                <c:pt idx="3005">
                  <c:v>65.3</c:v>
                </c:pt>
                <c:pt idx="3006">
                  <c:v>65.239999999999995</c:v>
                </c:pt>
                <c:pt idx="3007">
                  <c:v>65.17</c:v>
                </c:pt>
                <c:pt idx="3008">
                  <c:v>65.11</c:v>
                </c:pt>
                <c:pt idx="3009">
                  <c:v>65.05</c:v>
                </c:pt>
                <c:pt idx="3010">
                  <c:v>64.989999999999995</c:v>
                </c:pt>
                <c:pt idx="3011">
                  <c:v>64.930000000000007</c:v>
                </c:pt>
                <c:pt idx="3012">
                  <c:v>64.87</c:v>
                </c:pt>
                <c:pt idx="3013">
                  <c:v>64.81</c:v>
                </c:pt>
                <c:pt idx="3014">
                  <c:v>64.75</c:v>
                </c:pt>
                <c:pt idx="3015">
                  <c:v>64.680000000000007</c:v>
                </c:pt>
                <c:pt idx="3016">
                  <c:v>64.61</c:v>
                </c:pt>
                <c:pt idx="3017">
                  <c:v>64.540000000000006</c:v>
                </c:pt>
                <c:pt idx="3018">
                  <c:v>64.48</c:v>
                </c:pt>
                <c:pt idx="3019">
                  <c:v>64.41</c:v>
                </c:pt>
                <c:pt idx="3020">
                  <c:v>64.349999999999994</c:v>
                </c:pt>
                <c:pt idx="3021">
                  <c:v>64.290000000000006</c:v>
                </c:pt>
                <c:pt idx="3022">
                  <c:v>64.23</c:v>
                </c:pt>
                <c:pt idx="3023">
                  <c:v>64.16</c:v>
                </c:pt>
                <c:pt idx="3024">
                  <c:v>64.099999999999994</c:v>
                </c:pt>
                <c:pt idx="3025">
                  <c:v>64.03</c:v>
                </c:pt>
                <c:pt idx="3026">
                  <c:v>63.97</c:v>
                </c:pt>
                <c:pt idx="3027">
                  <c:v>63.91</c:v>
                </c:pt>
                <c:pt idx="3028">
                  <c:v>63.85</c:v>
                </c:pt>
                <c:pt idx="3029">
                  <c:v>63.79</c:v>
                </c:pt>
                <c:pt idx="3030">
                  <c:v>63.73</c:v>
                </c:pt>
                <c:pt idx="3031">
                  <c:v>63.66</c:v>
                </c:pt>
                <c:pt idx="3032">
                  <c:v>63.6</c:v>
                </c:pt>
                <c:pt idx="3033">
                  <c:v>63.53</c:v>
                </c:pt>
                <c:pt idx="3034">
                  <c:v>63.46</c:v>
                </c:pt>
                <c:pt idx="3035">
                  <c:v>63.4</c:v>
                </c:pt>
                <c:pt idx="3036">
                  <c:v>63.33</c:v>
                </c:pt>
                <c:pt idx="3037">
                  <c:v>63.27</c:v>
                </c:pt>
                <c:pt idx="3038">
                  <c:v>63.2</c:v>
                </c:pt>
                <c:pt idx="3039">
                  <c:v>63.13</c:v>
                </c:pt>
                <c:pt idx="3040">
                  <c:v>63.05</c:v>
                </c:pt>
                <c:pt idx="3041">
                  <c:v>62.98</c:v>
                </c:pt>
                <c:pt idx="3042">
                  <c:v>62.9</c:v>
                </c:pt>
                <c:pt idx="3043">
                  <c:v>62.82</c:v>
                </c:pt>
                <c:pt idx="3044">
                  <c:v>62.75</c:v>
                </c:pt>
                <c:pt idx="3045">
                  <c:v>62.69</c:v>
                </c:pt>
                <c:pt idx="3046">
                  <c:v>62.63</c:v>
                </c:pt>
                <c:pt idx="3047">
                  <c:v>62.57</c:v>
                </c:pt>
                <c:pt idx="3048">
                  <c:v>62.5</c:v>
                </c:pt>
                <c:pt idx="3049">
                  <c:v>62.44</c:v>
                </c:pt>
                <c:pt idx="3050">
                  <c:v>62.38</c:v>
                </c:pt>
                <c:pt idx="3051">
                  <c:v>62.32</c:v>
                </c:pt>
                <c:pt idx="3052">
                  <c:v>62.26</c:v>
                </c:pt>
                <c:pt idx="3053">
                  <c:v>62.2</c:v>
                </c:pt>
                <c:pt idx="3054">
                  <c:v>62.13</c:v>
                </c:pt>
                <c:pt idx="3055">
                  <c:v>62.06</c:v>
                </c:pt>
                <c:pt idx="3056">
                  <c:v>61.99</c:v>
                </c:pt>
                <c:pt idx="3057">
                  <c:v>61.92</c:v>
                </c:pt>
                <c:pt idx="3058">
                  <c:v>61.85</c:v>
                </c:pt>
                <c:pt idx="3059">
                  <c:v>61.79</c:v>
                </c:pt>
                <c:pt idx="3060">
                  <c:v>61.73</c:v>
                </c:pt>
                <c:pt idx="3061">
                  <c:v>61.67</c:v>
                </c:pt>
                <c:pt idx="3062">
                  <c:v>61.61</c:v>
                </c:pt>
                <c:pt idx="3063">
                  <c:v>61.55</c:v>
                </c:pt>
                <c:pt idx="3064">
                  <c:v>61.48</c:v>
                </c:pt>
                <c:pt idx="3065">
                  <c:v>61.41</c:v>
                </c:pt>
                <c:pt idx="3066">
                  <c:v>61.33</c:v>
                </c:pt>
                <c:pt idx="3067">
                  <c:v>61.26</c:v>
                </c:pt>
                <c:pt idx="3068">
                  <c:v>61.18</c:v>
                </c:pt>
                <c:pt idx="3069">
                  <c:v>61.11</c:v>
                </c:pt>
                <c:pt idx="3070">
                  <c:v>61.03</c:v>
                </c:pt>
                <c:pt idx="3071">
                  <c:v>60.95</c:v>
                </c:pt>
                <c:pt idx="3072">
                  <c:v>60.87</c:v>
                </c:pt>
                <c:pt idx="3073">
                  <c:v>60.79</c:v>
                </c:pt>
                <c:pt idx="3074">
                  <c:v>60.71</c:v>
                </c:pt>
                <c:pt idx="3075">
                  <c:v>60.64</c:v>
                </c:pt>
                <c:pt idx="3076">
                  <c:v>60.56</c:v>
                </c:pt>
                <c:pt idx="3077">
                  <c:v>60.48</c:v>
                </c:pt>
                <c:pt idx="3078">
                  <c:v>60.4</c:v>
                </c:pt>
                <c:pt idx="3079">
                  <c:v>60.32</c:v>
                </c:pt>
                <c:pt idx="3080">
                  <c:v>60.25</c:v>
                </c:pt>
                <c:pt idx="3081">
                  <c:v>60.17</c:v>
                </c:pt>
                <c:pt idx="3082">
                  <c:v>60.09</c:v>
                </c:pt>
                <c:pt idx="3083">
                  <c:v>60</c:v>
                </c:pt>
                <c:pt idx="3084">
                  <c:v>59.92</c:v>
                </c:pt>
                <c:pt idx="3085">
                  <c:v>59.84</c:v>
                </c:pt>
                <c:pt idx="3086">
                  <c:v>59.76</c:v>
                </c:pt>
                <c:pt idx="3087">
                  <c:v>59.68</c:v>
                </c:pt>
                <c:pt idx="3088">
                  <c:v>59.6</c:v>
                </c:pt>
                <c:pt idx="3089">
                  <c:v>59.52</c:v>
                </c:pt>
                <c:pt idx="3090">
                  <c:v>59.44</c:v>
                </c:pt>
                <c:pt idx="3091">
                  <c:v>59.36</c:v>
                </c:pt>
                <c:pt idx="3092">
                  <c:v>59.27</c:v>
                </c:pt>
                <c:pt idx="3093">
                  <c:v>59.19</c:v>
                </c:pt>
                <c:pt idx="3094">
                  <c:v>59.11</c:v>
                </c:pt>
                <c:pt idx="3095">
                  <c:v>59.02</c:v>
                </c:pt>
                <c:pt idx="3096">
                  <c:v>58.94</c:v>
                </c:pt>
                <c:pt idx="3097">
                  <c:v>58.86</c:v>
                </c:pt>
                <c:pt idx="3098">
                  <c:v>58.79</c:v>
                </c:pt>
                <c:pt idx="3099">
                  <c:v>58.72</c:v>
                </c:pt>
                <c:pt idx="3100">
                  <c:v>58.65</c:v>
                </c:pt>
                <c:pt idx="3101">
                  <c:v>58.57</c:v>
                </c:pt>
                <c:pt idx="3102">
                  <c:v>58.48</c:v>
                </c:pt>
                <c:pt idx="3103">
                  <c:v>58.39</c:v>
                </c:pt>
                <c:pt idx="3104">
                  <c:v>58.31</c:v>
                </c:pt>
                <c:pt idx="3105">
                  <c:v>58.22</c:v>
                </c:pt>
                <c:pt idx="3106">
                  <c:v>58.14</c:v>
                </c:pt>
                <c:pt idx="3107">
                  <c:v>58.06</c:v>
                </c:pt>
                <c:pt idx="3108">
                  <c:v>57.97</c:v>
                </c:pt>
                <c:pt idx="3109">
                  <c:v>57.88</c:v>
                </c:pt>
                <c:pt idx="3110">
                  <c:v>57.79</c:v>
                </c:pt>
                <c:pt idx="3111">
                  <c:v>57.7</c:v>
                </c:pt>
                <c:pt idx="3112">
                  <c:v>57.61</c:v>
                </c:pt>
                <c:pt idx="3113">
                  <c:v>57.51</c:v>
                </c:pt>
                <c:pt idx="3114">
                  <c:v>57.41</c:v>
                </c:pt>
                <c:pt idx="3115">
                  <c:v>57.31</c:v>
                </c:pt>
                <c:pt idx="3116">
                  <c:v>57.22</c:v>
                </c:pt>
                <c:pt idx="3117">
                  <c:v>57.13</c:v>
                </c:pt>
                <c:pt idx="3118">
                  <c:v>57.05</c:v>
                </c:pt>
                <c:pt idx="3119">
                  <c:v>56.96</c:v>
                </c:pt>
                <c:pt idx="3120">
                  <c:v>56.86</c:v>
                </c:pt>
                <c:pt idx="3121">
                  <c:v>56.77</c:v>
                </c:pt>
                <c:pt idx="3122">
                  <c:v>56.67</c:v>
                </c:pt>
                <c:pt idx="3123">
                  <c:v>56.57</c:v>
                </c:pt>
                <c:pt idx="3124">
                  <c:v>56.47</c:v>
                </c:pt>
                <c:pt idx="3125">
                  <c:v>56.37</c:v>
                </c:pt>
                <c:pt idx="3126">
                  <c:v>56.27</c:v>
                </c:pt>
                <c:pt idx="3127">
                  <c:v>56.17</c:v>
                </c:pt>
                <c:pt idx="3128">
                  <c:v>56.07</c:v>
                </c:pt>
                <c:pt idx="3129">
                  <c:v>55.97</c:v>
                </c:pt>
                <c:pt idx="3130">
                  <c:v>55.88</c:v>
                </c:pt>
                <c:pt idx="3131">
                  <c:v>55.79</c:v>
                </c:pt>
                <c:pt idx="3132">
                  <c:v>55.69</c:v>
                </c:pt>
                <c:pt idx="3133">
                  <c:v>55.6</c:v>
                </c:pt>
                <c:pt idx="3134">
                  <c:v>55.51</c:v>
                </c:pt>
                <c:pt idx="3135">
                  <c:v>55.42</c:v>
                </c:pt>
                <c:pt idx="3136">
                  <c:v>55.32</c:v>
                </c:pt>
                <c:pt idx="3137">
                  <c:v>55.21</c:v>
                </c:pt>
                <c:pt idx="3138">
                  <c:v>55.1</c:v>
                </c:pt>
                <c:pt idx="3139">
                  <c:v>54.99</c:v>
                </c:pt>
                <c:pt idx="3140">
                  <c:v>54.9</c:v>
                </c:pt>
                <c:pt idx="3141">
                  <c:v>54.79</c:v>
                </c:pt>
                <c:pt idx="3142">
                  <c:v>54.69</c:v>
                </c:pt>
                <c:pt idx="3143">
                  <c:v>54.59</c:v>
                </c:pt>
                <c:pt idx="3144">
                  <c:v>54.5</c:v>
                </c:pt>
                <c:pt idx="3145">
                  <c:v>54.4</c:v>
                </c:pt>
                <c:pt idx="3146">
                  <c:v>54.29</c:v>
                </c:pt>
                <c:pt idx="3147">
                  <c:v>54.18</c:v>
                </c:pt>
                <c:pt idx="3148">
                  <c:v>54.06</c:v>
                </c:pt>
                <c:pt idx="3149">
                  <c:v>53.95</c:v>
                </c:pt>
                <c:pt idx="3150">
                  <c:v>53.84</c:v>
                </c:pt>
                <c:pt idx="3151">
                  <c:v>53.73</c:v>
                </c:pt>
                <c:pt idx="3152">
                  <c:v>53.62</c:v>
                </c:pt>
                <c:pt idx="3153">
                  <c:v>53.51</c:v>
                </c:pt>
                <c:pt idx="3154">
                  <c:v>53.4</c:v>
                </c:pt>
                <c:pt idx="3155">
                  <c:v>53.29</c:v>
                </c:pt>
                <c:pt idx="3156">
                  <c:v>53.18</c:v>
                </c:pt>
                <c:pt idx="3157">
                  <c:v>53.07</c:v>
                </c:pt>
                <c:pt idx="3158">
                  <c:v>52.96</c:v>
                </c:pt>
                <c:pt idx="3159">
                  <c:v>52.84</c:v>
                </c:pt>
                <c:pt idx="3160">
                  <c:v>52.72</c:v>
                </c:pt>
                <c:pt idx="3161">
                  <c:v>52.6</c:v>
                </c:pt>
                <c:pt idx="3162">
                  <c:v>52.47</c:v>
                </c:pt>
                <c:pt idx="3163">
                  <c:v>52.34</c:v>
                </c:pt>
                <c:pt idx="3164">
                  <c:v>52.2</c:v>
                </c:pt>
                <c:pt idx="3165">
                  <c:v>52.07</c:v>
                </c:pt>
                <c:pt idx="3166">
                  <c:v>51.94</c:v>
                </c:pt>
                <c:pt idx="3167">
                  <c:v>51.82</c:v>
                </c:pt>
                <c:pt idx="3168">
                  <c:v>51.69</c:v>
                </c:pt>
                <c:pt idx="3169">
                  <c:v>51.56</c:v>
                </c:pt>
                <c:pt idx="3170">
                  <c:v>51.43</c:v>
                </c:pt>
                <c:pt idx="3171">
                  <c:v>51.31</c:v>
                </c:pt>
                <c:pt idx="3172">
                  <c:v>51.18</c:v>
                </c:pt>
                <c:pt idx="3173">
                  <c:v>51.05</c:v>
                </c:pt>
                <c:pt idx="3174">
                  <c:v>50.91</c:v>
                </c:pt>
                <c:pt idx="3175">
                  <c:v>50.78</c:v>
                </c:pt>
                <c:pt idx="3176">
                  <c:v>50.65</c:v>
                </c:pt>
                <c:pt idx="3177">
                  <c:v>50.51</c:v>
                </c:pt>
                <c:pt idx="3178">
                  <c:v>50.37</c:v>
                </c:pt>
                <c:pt idx="3179">
                  <c:v>50.23</c:v>
                </c:pt>
                <c:pt idx="3180">
                  <c:v>50.1</c:v>
                </c:pt>
                <c:pt idx="3181">
                  <c:v>49.97</c:v>
                </c:pt>
                <c:pt idx="3182">
                  <c:v>49.83</c:v>
                </c:pt>
                <c:pt idx="3183">
                  <c:v>49.69</c:v>
                </c:pt>
                <c:pt idx="3184">
                  <c:v>49.55</c:v>
                </c:pt>
                <c:pt idx="3185">
                  <c:v>49.41</c:v>
                </c:pt>
                <c:pt idx="3186">
                  <c:v>49.27</c:v>
                </c:pt>
                <c:pt idx="3187">
                  <c:v>49.12</c:v>
                </c:pt>
                <c:pt idx="3188">
                  <c:v>48.97</c:v>
                </c:pt>
                <c:pt idx="3189">
                  <c:v>48.83</c:v>
                </c:pt>
                <c:pt idx="3190">
                  <c:v>48.68</c:v>
                </c:pt>
                <c:pt idx="3191">
                  <c:v>48.52</c:v>
                </c:pt>
                <c:pt idx="3192">
                  <c:v>48.37</c:v>
                </c:pt>
                <c:pt idx="3193">
                  <c:v>48.23</c:v>
                </c:pt>
                <c:pt idx="3194">
                  <c:v>48.1</c:v>
                </c:pt>
                <c:pt idx="3195">
                  <c:v>47.95</c:v>
                </c:pt>
                <c:pt idx="3196">
                  <c:v>47.79</c:v>
                </c:pt>
                <c:pt idx="3197">
                  <c:v>47.62</c:v>
                </c:pt>
                <c:pt idx="3198">
                  <c:v>47.46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DCFC-4335-A86C-4638E15F8F72}"/>
            </c:ext>
          </c:extLst>
        </c:ser>
        <c:ser>
          <c:idx val="15"/>
          <c:order val="14"/>
          <c:tx>
            <c:strRef>
              <c:f>'S15'!$G$1</c:f>
              <c:strCache>
                <c:ptCount val="1"/>
                <c:pt idx="0">
                  <c:v>S15</c:v>
                </c:pt>
              </c:strCache>
            </c:strRef>
          </c:tx>
          <c:spPr>
            <a:ln w="25400" cap="rnd">
              <a:solidFill>
                <a:srgbClr val="000000"/>
              </a:solidFill>
              <a:prstDash val="dot"/>
              <a:round/>
            </a:ln>
            <a:effectLst/>
          </c:spPr>
          <c:marker>
            <c:symbol val="none"/>
          </c:marker>
          <c:xVal>
            <c:numRef>
              <c:f>'S15'!$E$2:$E$3200</c:f>
              <c:numCache>
                <c:formatCode>General</c:formatCode>
                <c:ptCount val="319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1.2E-4</c:v>
                </c:pt>
                <c:pt idx="13">
                  <c:v>1.4999999999999999E-4</c:v>
                </c:pt>
                <c:pt idx="14">
                  <c:v>1.7000000000000001E-4</c:v>
                </c:pt>
                <c:pt idx="15">
                  <c:v>1.6000000000000001E-4</c:v>
                </c:pt>
                <c:pt idx="16">
                  <c:v>1.2999999999999999E-4</c:v>
                </c:pt>
                <c:pt idx="17">
                  <c:v>0</c:v>
                </c:pt>
                <c:pt idx="18">
                  <c:v>-3.4000000000000002E-4</c:v>
                </c:pt>
                <c:pt idx="19">
                  <c:v>-6.9999999999999999E-4</c:v>
                </c:pt>
                <c:pt idx="20">
                  <c:v>-9.7999999999999997E-4</c:v>
                </c:pt>
                <c:pt idx="21">
                  <c:v>-1.15E-3</c:v>
                </c:pt>
                <c:pt idx="22">
                  <c:v>-1.25E-3</c:v>
                </c:pt>
                <c:pt idx="23">
                  <c:v>-1.16E-3</c:v>
                </c:pt>
                <c:pt idx="24">
                  <c:v>-7.2000000000000005E-4</c:v>
                </c:pt>
                <c:pt idx="25">
                  <c:v>0</c:v>
                </c:pt>
                <c:pt idx="26">
                  <c:v>1.07E-3</c:v>
                </c:pt>
                <c:pt idx="27">
                  <c:v>2.16E-3</c:v>
                </c:pt>
                <c:pt idx="28">
                  <c:v>3.3E-3</c:v>
                </c:pt>
                <c:pt idx="29">
                  <c:v>4.4900000000000001E-3</c:v>
                </c:pt>
                <c:pt idx="30">
                  <c:v>5.7299999999999999E-3</c:v>
                </c:pt>
                <c:pt idx="31">
                  <c:v>7.0099999999999997E-3</c:v>
                </c:pt>
                <c:pt idx="32">
                  <c:v>8.3000000000000001E-3</c:v>
                </c:pt>
                <c:pt idx="33">
                  <c:v>9.5999999999999992E-3</c:v>
                </c:pt>
                <c:pt idx="34">
                  <c:v>1.093E-2</c:v>
                </c:pt>
                <c:pt idx="35">
                  <c:v>1.2279999999999999E-2</c:v>
                </c:pt>
                <c:pt idx="36">
                  <c:v>1.359E-2</c:v>
                </c:pt>
                <c:pt idx="37">
                  <c:v>1.4840000000000001E-2</c:v>
                </c:pt>
                <c:pt idx="38">
                  <c:v>1.6E-2</c:v>
                </c:pt>
                <c:pt idx="39">
                  <c:v>1.7080000000000001E-2</c:v>
                </c:pt>
                <c:pt idx="40">
                  <c:v>1.805E-2</c:v>
                </c:pt>
                <c:pt idx="41">
                  <c:v>1.8939999999999999E-2</c:v>
                </c:pt>
                <c:pt idx="42">
                  <c:v>1.9769999999999999E-2</c:v>
                </c:pt>
                <c:pt idx="43">
                  <c:v>2.0549999999999999E-2</c:v>
                </c:pt>
                <c:pt idx="44">
                  <c:v>2.1299999999999999E-2</c:v>
                </c:pt>
                <c:pt idx="45">
                  <c:v>2.2030000000000001E-2</c:v>
                </c:pt>
                <c:pt idx="46">
                  <c:v>2.274E-2</c:v>
                </c:pt>
                <c:pt idx="47">
                  <c:v>2.3429999999999999E-2</c:v>
                </c:pt>
                <c:pt idx="48">
                  <c:v>2.4129999999999999E-2</c:v>
                </c:pt>
                <c:pt idx="49">
                  <c:v>2.4840000000000001E-2</c:v>
                </c:pt>
                <c:pt idx="50">
                  <c:v>2.5520000000000001E-2</c:v>
                </c:pt>
                <c:pt idx="51">
                  <c:v>2.6200000000000001E-2</c:v>
                </c:pt>
                <c:pt idx="52">
                  <c:v>2.6880000000000001E-2</c:v>
                </c:pt>
                <c:pt idx="53">
                  <c:v>2.7570000000000001E-2</c:v>
                </c:pt>
                <c:pt idx="54">
                  <c:v>2.827E-2</c:v>
                </c:pt>
                <c:pt idx="55">
                  <c:v>2.896E-2</c:v>
                </c:pt>
                <c:pt idx="56">
                  <c:v>2.964E-2</c:v>
                </c:pt>
                <c:pt idx="57">
                  <c:v>3.0329999999999999E-2</c:v>
                </c:pt>
                <c:pt idx="58">
                  <c:v>3.1050000000000001E-2</c:v>
                </c:pt>
                <c:pt idx="59">
                  <c:v>3.1780000000000003E-2</c:v>
                </c:pt>
                <c:pt idx="60">
                  <c:v>3.252E-2</c:v>
                </c:pt>
                <c:pt idx="61">
                  <c:v>3.3250000000000002E-2</c:v>
                </c:pt>
                <c:pt idx="62">
                  <c:v>3.4000000000000002E-2</c:v>
                </c:pt>
                <c:pt idx="63">
                  <c:v>3.4779999999999998E-2</c:v>
                </c:pt>
                <c:pt idx="64">
                  <c:v>3.5569999999999997E-2</c:v>
                </c:pt>
                <c:pt idx="65">
                  <c:v>3.6380000000000003E-2</c:v>
                </c:pt>
                <c:pt idx="66">
                  <c:v>3.7199999999999997E-2</c:v>
                </c:pt>
                <c:pt idx="67">
                  <c:v>3.8010000000000002E-2</c:v>
                </c:pt>
                <c:pt idx="68">
                  <c:v>3.8870000000000002E-2</c:v>
                </c:pt>
                <c:pt idx="69">
                  <c:v>3.9739999999999998E-2</c:v>
                </c:pt>
                <c:pt idx="70">
                  <c:v>4.0640000000000003E-2</c:v>
                </c:pt>
                <c:pt idx="71">
                  <c:v>4.1599999999999998E-2</c:v>
                </c:pt>
                <c:pt idx="72">
                  <c:v>4.2569999999999997E-2</c:v>
                </c:pt>
                <c:pt idx="73">
                  <c:v>4.36E-2</c:v>
                </c:pt>
                <c:pt idx="74">
                  <c:v>4.4670000000000001E-2</c:v>
                </c:pt>
                <c:pt idx="75">
                  <c:v>4.5760000000000002E-2</c:v>
                </c:pt>
                <c:pt idx="76">
                  <c:v>4.6879999999999998E-2</c:v>
                </c:pt>
                <c:pt idx="77">
                  <c:v>4.8039999999999999E-2</c:v>
                </c:pt>
                <c:pt idx="78">
                  <c:v>4.9259999999999998E-2</c:v>
                </c:pt>
                <c:pt idx="79">
                  <c:v>5.0520000000000002E-2</c:v>
                </c:pt>
                <c:pt idx="80">
                  <c:v>5.1819999999999998E-2</c:v>
                </c:pt>
                <c:pt idx="81">
                  <c:v>5.3170000000000002E-2</c:v>
                </c:pt>
                <c:pt idx="82">
                  <c:v>5.457E-2</c:v>
                </c:pt>
                <c:pt idx="83">
                  <c:v>5.6030000000000003E-2</c:v>
                </c:pt>
                <c:pt idx="84">
                  <c:v>5.7540000000000001E-2</c:v>
                </c:pt>
                <c:pt idx="85">
                  <c:v>5.9089999999999997E-2</c:v>
                </c:pt>
                <c:pt idx="86">
                  <c:v>6.0679999999999998E-2</c:v>
                </c:pt>
                <c:pt idx="87">
                  <c:v>6.2309999999999997E-2</c:v>
                </c:pt>
                <c:pt idx="88">
                  <c:v>6.3990000000000005E-2</c:v>
                </c:pt>
                <c:pt idx="89">
                  <c:v>6.5699999999999995E-2</c:v>
                </c:pt>
                <c:pt idx="90">
                  <c:v>6.7449999999999996E-2</c:v>
                </c:pt>
                <c:pt idx="91">
                  <c:v>6.923E-2</c:v>
                </c:pt>
                <c:pt idx="92">
                  <c:v>7.1050000000000002E-2</c:v>
                </c:pt>
                <c:pt idx="93">
                  <c:v>7.2910000000000003E-2</c:v>
                </c:pt>
                <c:pt idx="94">
                  <c:v>7.4910000000000004E-2</c:v>
                </c:pt>
                <c:pt idx="95">
                  <c:v>7.6929999999999998E-2</c:v>
                </c:pt>
                <c:pt idx="96">
                  <c:v>7.8880000000000006E-2</c:v>
                </c:pt>
                <c:pt idx="97">
                  <c:v>8.0879999999999994E-2</c:v>
                </c:pt>
                <c:pt idx="98">
                  <c:v>8.2949999999999996E-2</c:v>
                </c:pt>
                <c:pt idx="99">
                  <c:v>8.5050000000000001E-2</c:v>
                </c:pt>
                <c:pt idx="100">
                  <c:v>8.7160000000000001E-2</c:v>
                </c:pt>
                <c:pt idx="101">
                  <c:v>8.9270000000000002E-2</c:v>
                </c:pt>
                <c:pt idx="102">
                  <c:v>9.1439999999999994E-2</c:v>
                </c:pt>
                <c:pt idx="103">
                  <c:v>9.3649999999999997E-2</c:v>
                </c:pt>
                <c:pt idx="104">
                  <c:v>9.5880000000000007E-2</c:v>
                </c:pt>
                <c:pt idx="105">
                  <c:v>9.8140000000000005E-2</c:v>
                </c:pt>
                <c:pt idx="106">
                  <c:v>0.1004</c:v>
                </c:pt>
                <c:pt idx="107">
                  <c:v>0.1028</c:v>
                </c:pt>
                <c:pt idx="108">
                  <c:v>0.1052</c:v>
                </c:pt>
                <c:pt idx="109">
                  <c:v>0.1076</c:v>
                </c:pt>
                <c:pt idx="110">
                  <c:v>0.1101</c:v>
                </c:pt>
                <c:pt idx="111">
                  <c:v>0.11260000000000001</c:v>
                </c:pt>
                <c:pt idx="112">
                  <c:v>0.1152</c:v>
                </c:pt>
                <c:pt idx="113">
                  <c:v>0.1178</c:v>
                </c:pt>
                <c:pt idx="114">
                  <c:v>0.12039999999999999</c:v>
                </c:pt>
                <c:pt idx="115">
                  <c:v>0.123</c:v>
                </c:pt>
                <c:pt idx="116">
                  <c:v>0.12570000000000001</c:v>
                </c:pt>
                <c:pt idx="117">
                  <c:v>0.1285</c:v>
                </c:pt>
                <c:pt idx="118">
                  <c:v>0.13120000000000001</c:v>
                </c:pt>
                <c:pt idx="119">
                  <c:v>0.13400000000000001</c:v>
                </c:pt>
                <c:pt idx="120">
                  <c:v>0.13689999999999999</c:v>
                </c:pt>
                <c:pt idx="121">
                  <c:v>0.13980000000000001</c:v>
                </c:pt>
                <c:pt idx="122">
                  <c:v>0.1429</c:v>
                </c:pt>
                <c:pt idx="123">
                  <c:v>0.14599999999999999</c:v>
                </c:pt>
                <c:pt idx="124">
                  <c:v>0.14929999999999999</c:v>
                </c:pt>
                <c:pt idx="125">
                  <c:v>0.15260000000000001</c:v>
                </c:pt>
                <c:pt idx="126">
                  <c:v>0.156</c:v>
                </c:pt>
                <c:pt idx="127">
                  <c:v>0.1595</c:v>
                </c:pt>
                <c:pt idx="128">
                  <c:v>0.16320000000000001</c:v>
                </c:pt>
                <c:pt idx="129">
                  <c:v>0.16700000000000001</c:v>
                </c:pt>
                <c:pt idx="130">
                  <c:v>0.1709</c:v>
                </c:pt>
                <c:pt idx="131">
                  <c:v>0.17480000000000001</c:v>
                </c:pt>
                <c:pt idx="132">
                  <c:v>0.1789</c:v>
                </c:pt>
                <c:pt idx="133">
                  <c:v>0.18290000000000001</c:v>
                </c:pt>
                <c:pt idx="134">
                  <c:v>0.18709999999999999</c:v>
                </c:pt>
                <c:pt idx="135">
                  <c:v>0.19139999999999999</c:v>
                </c:pt>
                <c:pt idx="136">
                  <c:v>0.19570000000000001</c:v>
                </c:pt>
                <c:pt idx="137">
                  <c:v>0.2001</c:v>
                </c:pt>
                <c:pt idx="138">
                  <c:v>0.2046</c:v>
                </c:pt>
                <c:pt idx="139">
                  <c:v>0.20930000000000001</c:v>
                </c:pt>
                <c:pt idx="140">
                  <c:v>0.214</c:v>
                </c:pt>
                <c:pt idx="141">
                  <c:v>0.219</c:v>
                </c:pt>
                <c:pt idx="142">
                  <c:v>0.224</c:v>
                </c:pt>
                <c:pt idx="143">
                  <c:v>0.2293</c:v>
                </c:pt>
                <c:pt idx="144">
                  <c:v>0.23469999999999999</c:v>
                </c:pt>
                <c:pt idx="145">
                  <c:v>0.2404</c:v>
                </c:pt>
                <c:pt idx="146">
                  <c:v>0.24629999999999999</c:v>
                </c:pt>
                <c:pt idx="147">
                  <c:v>0.25240000000000001</c:v>
                </c:pt>
                <c:pt idx="148">
                  <c:v>0.2586</c:v>
                </c:pt>
                <c:pt idx="149">
                  <c:v>0.2651</c:v>
                </c:pt>
                <c:pt idx="150">
                  <c:v>0.27179999999999999</c:v>
                </c:pt>
                <c:pt idx="151">
                  <c:v>0.27900000000000003</c:v>
                </c:pt>
                <c:pt idx="152">
                  <c:v>0.28649999999999998</c:v>
                </c:pt>
                <c:pt idx="153">
                  <c:v>0.2944</c:v>
                </c:pt>
                <c:pt idx="154">
                  <c:v>0.30259999999999998</c:v>
                </c:pt>
                <c:pt idx="155">
                  <c:v>0.311</c:v>
                </c:pt>
                <c:pt idx="156">
                  <c:v>0.3196</c:v>
                </c:pt>
                <c:pt idx="157">
                  <c:v>0.32829999999999998</c:v>
                </c:pt>
                <c:pt idx="158">
                  <c:v>0.33710000000000001</c:v>
                </c:pt>
                <c:pt idx="159">
                  <c:v>0.34610000000000002</c:v>
                </c:pt>
                <c:pt idx="160">
                  <c:v>0.35520000000000002</c:v>
                </c:pt>
                <c:pt idx="161">
                  <c:v>0.36459999999999998</c:v>
                </c:pt>
                <c:pt idx="162">
                  <c:v>0.37440000000000001</c:v>
                </c:pt>
                <c:pt idx="163">
                  <c:v>0.38440000000000002</c:v>
                </c:pt>
                <c:pt idx="164">
                  <c:v>0.3947</c:v>
                </c:pt>
                <c:pt idx="165">
                  <c:v>0.40510000000000002</c:v>
                </c:pt>
                <c:pt idx="166">
                  <c:v>0.41560000000000002</c:v>
                </c:pt>
                <c:pt idx="167">
                  <c:v>0.42599999999999999</c:v>
                </c:pt>
                <c:pt idx="168">
                  <c:v>0.43609999999999999</c:v>
                </c:pt>
                <c:pt idx="169">
                  <c:v>0.44600000000000001</c:v>
                </c:pt>
                <c:pt idx="170">
                  <c:v>0.45590000000000003</c:v>
                </c:pt>
                <c:pt idx="171">
                  <c:v>0.46560000000000001</c:v>
                </c:pt>
                <c:pt idx="172">
                  <c:v>0.47539999999999999</c:v>
                </c:pt>
                <c:pt idx="173">
                  <c:v>0.48509999999999998</c:v>
                </c:pt>
                <c:pt idx="174">
                  <c:v>0.49480000000000002</c:v>
                </c:pt>
                <c:pt idx="175">
                  <c:v>0.50449999999999995</c:v>
                </c:pt>
                <c:pt idx="176">
                  <c:v>0.5141</c:v>
                </c:pt>
                <c:pt idx="177">
                  <c:v>0.52359999999999995</c:v>
                </c:pt>
                <c:pt idx="178">
                  <c:v>0.53310000000000002</c:v>
                </c:pt>
                <c:pt idx="179">
                  <c:v>0.54269999999999996</c:v>
                </c:pt>
                <c:pt idx="180">
                  <c:v>0.55230000000000001</c:v>
                </c:pt>
                <c:pt idx="181">
                  <c:v>0.56179999999999997</c:v>
                </c:pt>
                <c:pt idx="182">
                  <c:v>0.57140000000000002</c:v>
                </c:pt>
                <c:pt idx="183">
                  <c:v>0.58099999999999996</c:v>
                </c:pt>
                <c:pt idx="184">
                  <c:v>0.59050000000000002</c:v>
                </c:pt>
                <c:pt idx="185">
                  <c:v>0.59989999999999999</c:v>
                </c:pt>
                <c:pt idx="186">
                  <c:v>0.60929999999999995</c:v>
                </c:pt>
                <c:pt idx="187">
                  <c:v>0.61870000000000003</c:v>
                </c:pt>
                <c:pt idx="188">
                  <c:v>0.62809999999999999</c:v>
                </c:pt>
                <c:pt idx="189">
                  <c:v>0.63749999999999996</c:v>
                </c:pt>
                <c:pt idx="190">
                  <c:v>0.64680000000000004</c:v>
                </c:pt>
                <c:pt idx="191">
                  <c:v>0.65600000000000003</c:v>
                </c:pt>
                <c:pt idx="192">
                  <c:v>0.66520000000000001</c:v>
                </c:pt>
                <c:pt idx="193">
                  <c:v>0.67430000000000001</c:v>
                </c:pt>
                <c:pt idx="194">
                  <c:v>0.68330000000000002</c:v>
                </c:pt>
                <c:pt idx="195">
                  <c:v>0.69240000000000002</c:v>
                </c:pt>
                <c:pt idx="196">
                  <c:v>0.70140000000000002</c:v>
                </c:pt>
                <c:pt idx="197">
                  <c:v>0.71020000000000005</c:v>
                </c:pt>
                <c:pt idx="198">
                  <c:v>0.71899999999999997</c:v>
                </c:pt>
                <c:pt idx="199">
                  <c:v>0.7278</c:v>
                </c:pt>
                <c:pt idx="200">
                  <c:v>0.73650000000000004</c:v>
                </c:pt>
                <c:pt idx="201">
                  <c:v>0.74509999999999998</c:v>
                </c:pt>
                <c:pt idx="202">
                  <c:v>0.75370000000000004</c:v>
                </c:pt>
                <c:pt idx="203">
                  <c:v>0.76229999999999998</c:v>
                </c:pt>
                <c:pt idx="204">
                  <c:v>0.77090000000000003</c:v>
                </c:pt>
                <c:pt idx="205">
                  <c:v>0.77929999999999999</c:v>
                </c:pt>
                <c:pt idx="206">
                  <c:v>0.78779999999999994</c:v>
                </c:pt>
                <c:pt idx="207">
                  <c:v>0.79630000000000001</c:v>
                </c:pt>
                <c:pt idx="208">
                  <c:v>0.80479999999999996</c:v>
                </c:pt>
                <c:pt idx="209">
                  <c:v>0.81320000000000003</c:v>
                </c:pt>
                <c:pt idx="210">
                  <c:v>0.82169999999999999</c:v>
                </c:pt>
                <c:pt idx="211">
                  <c:v>0.83020000000000005</c:v>
                </c:pt>
                <c:pt idx="212">
                  <c:v>0.8387</c:v>
                </c:pt>
                <c:pt idx="213">
                  <c:v>0.84719999999999995</c:v>
                </c:pt>
                <c:pt idx="214">
                  <c:v>0.85570000000000002</c:v>
                </c:pt>
                <c:pt idx="215">
                  <c:v>0.86419999999999997</c:v>
                </c:pt>
                <c:pt idx="216">
                  <c:v>0.87270000000000003</c:v>
                </c:pt>
                <c:pt idx="217">
                  <c:v>0.88129999999999997</c:v>
                </c:pt>
                <c:pt idx="218">
                  <c:v>0.88990000000000002</c:v>
                </c:pt>
                <c:pt idx="219">
                  <c:v>0.89859999999999995</c:v>
                </c:pt>
                <c:pt idx="220">
                  <c:v>0.90720000000000001</c:v>
                </c:pt>
                <c:pt idx="221">
                  <c:v>0.91579999999999995</c:v>
                </c:pt>
                <c:pt idx="222">
                  <c:v>0.92449999999999999</c:v>
                </c:pt>
                <c:pt idx="223">
                  <c:v>0.93320000000000003</c:v>
                </c:pt>
                <c:pt idx="224">
                  <c:v>0.94189999999999996</c:v>
                </c:pt>
                <c:pt idx="225">
                  <c:v>0.9506</c:v>
                </c:pt>
                <c:pt idx="226">
                  <c:v>0.95940000000000003</c:v>
                </c:pt>
                <c:pt idx="227">
                  <c:v>0.96809999999999996</c:v>
                </c:pt>
                <c:pt idx="228">
                  <c:v>0.9768</c:v>
                </c:pt>
                <c:pt idx="229">
                  <c:v>0.98550000000000004</c:v>
                </c:pt>
                <c:pt idx="230">
                  <c:v>0.99419999999999997</c:v>
                </c:pt>
                <c:pt idx="231">
                  <c:v>1.0029999999999999</c:v>
                </c:pt>
                <c:pt idx="232">
                  <c:v>1.0109999999999999</c:v>
                </c:pt>
                <c:pt idx="233">
                  <c:v>1.02</c:v>
                </c:pt>
                <c:pt idx="234">
                  <c:v>1.0289999999999999</c:v>
                </c:pt>
                <c:pt idx="235">
                  <c:v>1.038</c:v>
                </c:pt>
                <c:pt idx="236">
                  <c:v>1.0469999999999999</c:v>
                </c:pt>
                <c:pt idx="237">
                  <c:v>1.0549999999999999</c:v>
                </c:pt>
                <c:pt idx="238">
                  <c:v>1.0640000000000001</c:v>
                </c:pt>
                <c:pt idx="239">
                  <c:v>1.073</c:v>
                </c:pt>
                <c:pt idx="240">
                  <c:v>1.0820000000000001</c:v>
                </c:pt>
                <c:pt idx="241">
                  <c:v>1.0900000000000001</c:v>
                </c:pt>
                <c:pt idx="242">
                  <c:v>1.099</c:v>
                </c:pt>
                <c:pt idx="243">
                  <c:v>1.1080000000000001</c:v>
                </c:pt>
                <c:pt idx="244">
                  <c:v>1.117</c:v>
                </c:pt>
                <c:pt idx="245">
                  <c:v>1.1259999999999999</c:v>
                </c:pt>
                <c:pt idx="246">
                  <c:v>1.1339999999999999</c:v>
                </c:pt>
                <c:pt idx="247">
                  <c:v>1.143</c:v>
                </c:pt>
                <c:pt idx="248">
                  <c:v>1.1519999999999999</c:v>
                </c:pt>
                <c:pt idx="249">
                  <c:v>1.161</c:v>
                </c:pt>
                <c:pt idx="250">
                  <c:v>1.17</c:v>
                </c:pt>
                <c:pt idx="251">
                  <c:v>1.179</c:v>
                </c:pt>
                <c:pt idx="252">
                  <c:v>1.1870000000000001</c:v>
                </c:pt>
                <c:pt idx="253">
                  <c:v>1.196</c:v>
                </c:pt>
                <c:pt idx="254">
                  <c:v>1.2050000000000001</c:v>
                </c:pt>
                <c:pt idx="255">
                  <c:v>1.214</c:v>
                </c:pt>
                <c:pt idx="256">
                  <c:v>1.2230000000000001</c:v>
                </c:pt>
                <c:pt idx="257">
                  <c:v>1.232</c:v>
                </c:pt>
                <c:pt idx="258">
                  <c:v>1.24</c:v>
                </c:pt>
                <c:pt idx="259">
                  <c:v>1.2490000000000001</c:v>
                </c:pt>
                <c:pt idx="260">
                  <c:v>1.258</c:v>
                </c:pt>
                <c:pt idx="261">
                  <c:v>1.2669999999999999</c:v>
                </c:pt>
                <c:pt idx="262">
                  <c:v>1.276</c:v>
                </c:pt>
                <c:pt idx="263">
                  <c:v>1.2849999999999999</c:v>
                </c:pt>
                <c:pt idx="264">
                  <c:v>1.294</c:v>
                </c:pt>
                <c:pt idx="265">
                  <c:v>1.3029999999999999</c:v>
                </c:pt>
                <c:pt idx="266">
                  <c:v>1.3120000000000001</c:v>
                </c:pt>
                <c:pt idx="267">
                  <c:v>1.321</c:v>
                </c:pt>
                <c:pt idx="268">
                  <c:v>1.33</c:v>
                </c:pt>
                <c:pt idx="269">
                  <c:v>1.339</c:v>
                </c:pt>
                <c:pt idx="270">
                  <c:v>1.3480000000000001</c:v>
                </c:pt>
                <c:pt idx="271">
                  <c:v>1.3560000000000001</c:v>
                </c:pt>
                <c:pt idx="272">
                  <c:v>1.365</c:v>
                </c:pt>
                <c:pt idx="273">
                  <c:v>1.3740000000000001</c:v>
                </c:pt>
                <c:pt idx="274">
                  <c:v>1.383</c:v>
                </c:pt>
                <c:pt idx="275">
                  <c:v>1.3919999999999999</c:v>
                </c:pt>
                <c:pt idx="276">
                  <c:v>1.401</c:v>
                </c:pt>
                <c:pt idx="277">
                  <c:v>1.41</c:v>
                </c:pt>
                <c:pt idx="278">
                  <c:v>1.4179999999999999</c:v>
                </c:pt>
                <c:pt idx="279">
                  <c:v>1.427</c:v>
                </c:pt>
                <c:pt idx="280">
                  <c:v>1.4359999999999999</c:v>
                </c:pt>
                <c:pt idx="281">
                  <c:v>1.4450000000000001</c:v>
                </c:pt>
                <c:pt idx="282">
                  <c:v>1.454</c:v>
                </c:pt>
                <c:pt idx="283">
                  <c:v>1.4630000000000001</c:v>
                </c:pt>
                <c:pt idx="284">
                  <c:v>1.472</c:v>
                </c:pt>
                <c:pt idx="285">
                  <c:v>1.4810000000000001</c:v>
                </c:pt>
                <c:pt idx="286">
                  <c:v>1.49</c:v>
                </c:pt>
                <c:pt idx="287">
                  <c:v>1.4990000000000001</c:v>
                </c:pt>
                <c:pt idx="288">
                  <c:v>1.5069999999999999</c:v>
                </c:pt>
                <c:pt idx="289">
                  <c:v>1.516</c:v>
                </c:pt>
                <c:pt idx="290">
                  <c:v>1.5249999999999999</c:v>
                </c:pt>
                <c:pt idx="291">
                  <c:v>1.534</c:v>
                </c:pt>
                <c:pt idx="292">
                  <c:v>1.5429999999999999</c:v>
                </c:pt>
                <c:pt idx="293">
                  <c:v>1.552</c:v>
                </c:pt>
                <c:pt idx="294">
                  <c:v>1.5609999999999999</c:v>
                </c:pt>
                <c:pt idx="295">
                  <c:v>1.57</c:v>
                </c:pt>
                <c:pt idx="296">
                  <c:v>1.579</c:v>
                </c:pt>
                <c:pt idx="297">
                  <c:v>1.5880000000000001</c:v>
                </c:pt>
                <c:pt idx="298">
                  <c:v>1.597</c:v>
                </c:pt>
                <c:pt idx="299">
                  <c:v>1.6060000000000001</c:v>
                </c:pt>
                <c:pt idx="300">
                  <c:v>1.615</c:v>
                </c:pt>
                <c:pt idx="301">
                  <c:v>1.6240000000000001</c:v>
                </c:pt>
                <c:pt idx="302">
                  <c:v>1.633</c:v>
                </c:pt>
                <c:pt idx="303">
                  <c:v>1.6419999999999999</c:v>
                </c:pt>
                <c:pt idx="304">
                  <c:v>1.651</c:v>
                </c:pt>
                <c:pt idx="305">
                  <c:v>1.66</c:v>
                </c:pt>
                <c:pt idx="306">
                  <c:v>1.669</c:v>
                </c:pt>
                <c:pt idx="307">
                  <c:v>1.6779999999999999</c:v>
                </c:pt>
                <c:pt idx="308">
                  <c:v>1.6870000000000001</c:v>
                </c:pt>
                <c:pt idx="309">
                  <c:v>1.696</c:v>
                </c:pt>
                <c:pt idx="310">
                  <c:v>1.7050000000000001</c:v>
                </c:pt>
                <c:pt idx="311">
                  <c:v>1.714</c:v>
                </c:pt>
                <c:pt idx="312">
                  <c:v>1.7230000000000001</c:v>
                </c:pt>
                <c:pt idx="313">
                  <c:v>1.732</c:v>
                </c:pt>
                <c:pt idx="314">
                  <c:v>1.7410000000000001</c:v>
                </c:pt>
                <c:pt idx="315">
                  <c:v>1.75</c:v>
                </c:pt>
                <c:pt idx="316">
                  <c:v>1.7589999999999999</c:v>
                </c:pt>
                <c:pt idx="317">
                  <c:v>1.768</c:v>
                </c:pt>
                <c:pt idx="318">
                  <c:v>1.7769999999999999</c:v>
                </c:pt>
                <c:pt idx="319">
                  <c:v>1.786</c:v>
                </c:pt>
                <c:pt idx="320">
                  <c:v>1.7949999999999999</c:v>
                </c:pt>
                <c:pt idx="321">
                  <c:v>1.804</c:v>
                </c:pt>
                <c:pt idx="322">
                  <c:v>1.8129999999999999</c:v>
                </c:pt>
                <c:pt idx="323">
                  <c:v>1.8220000000000001</c:v>
                </c:pt>
                <c:pt idx="324">
                  <c:v>1.831</c:v>
                </c:pt>
                <c:pt idx="325">
                  <c:v>1.84</c:v>
                </c:pt>
                <c:pt idx="326">
                  <c:v>1.849</c:v>
                </c:pt>
                <c:pt idx="327">
                  <c:v>1.859</c:v>
                </c:pt>
                <c:pt idx="328">
                  <c:v>1.8680000000000001</c:v>
                </c:pt>
                <c:pt idx="329">
                  <c:v>1.877</c:v>
                </c:pt>
                <c:pt idx="330">
                  <c:v>1.8859999999999999</c:v>
                </c:pt>
                <c:pt idx="331">
                  <c:v>1.895</c:v>
                </c:pt>
                <c:pt idx="332">
                  <c:v>1.9039999999999999</c:v>
                </c:pt>
                <c:pt idx="333">
                  <c:v>1.913</c:v>
                </c:pt>
                <c:pt idx="334">
                  <c:v>1.921</c:v>
                </c:pt>
                <c:pt idx="335">
                  <c:v>1.93</c:v>
                </c:pt>
                <c:pt idx="336">
                  <c:v>1.9390000000000001</c:v>
                </c:pt>
                <c:pt idx="337">
                  <c:v>1.9490000000000001</c:v>
                </c:pt>
                <c:pt idx="338">
                  <c:v>1.958</c:v>
                </c:pt>
                <c:pt idx="339">
                  <c:v>1.9670000000000001</c:v>
                </c:pt>
                <c:pt idx="340">
                  <c:v>1.976</c:v>
                </c:pt>
                <c:pt idx="341">
                  <c:v>1.9850000000000001</c:v>
                </c:pt>
                <c:pt idx="342">
                  <c:v>1.994</c:v>
                </c:pt>
                <c:pt idx="343">
                  <c:v>2.0030000000000001</c:v>
                </c:pt>
                <c:pt idx="344">
                  <c:v>2.012</c:v>
                </c:pt>
                <c:pt idx="345">
                  <c:v>2.0209999999999999</c:v>
                </c:pt>
                <c:pt idx="346">
                  <c:v>2.0299999999999998</c:v>
                </c:pt>
                <c:pt idx="347">
                  <c:v>2.0390000000000001</c:v>
                </c:pt>
                <c:pt idx="348">
                  <c:v>2.048</c:v>
                </c:pt>
                <c:pt idx="349">
                  <c:v>2.0579999999999998</c:v>
                </c:pt>
                <c:pt idx="350">
                  <c:v>2.0670000000000002</c:v>
                </c:pt>
                <c:pt idx="351">
                  <c:v>2.0760000000000001</c:v>
                </c:pt>
                <c:pt idx="352">
                  <c:v>2.0859999999999999</c:v>
                </c:pt>
                <c:pt idx="353">
                  <c:v>2.0950000000000002</c:v>
                </c:pt>
                <c:pt idx="354">
                  <c:v>2.1040000000000001</c:v>
                </c:pt>
                <c:pt idx="355">
                  <c:v>2.113</c:v>
                </c:pt>
                <c:pt idx="356">
                  <c:v>2.1219999999999999</c:v>
                </c:pt>
                <c:pt idx="357">
                  <c:v>2.1320000000000001</c:v>
                </c:pt>
                <c:pt idx="358">
                  <c:v>2.141</c:v>
                </c:pt>
                <c:pt idx="359">
                  <c:v>2.15</c:v>
                </c:pt>
                <c:pt idx="360">
                  <c:v>2.16</c:v>
                </c:pt>
                <c:pt idx="361">
                  <c:v>2.169</c:v>
                </c:pt>
                <c:pt idx="362">
                  <c:v>2.1789999999999998</c:v>
                </c:pt>
                <c:pt idx="363">
                  <c:v>2.1880000000000002</c:v>
                </c:pt>
                <c:pt idx="364">
                  <c:v>2.1970000000000001</c:v>
                </c:pt>
                <c:pt idx="365">
                  <c:v>2.2069999999999999</c:v>
                </c:pt>
                <c:pt idx="366">
                  <c:v>2.2160000000000002</c:v>
                </c:pt>
                <c:pt idx="367">
                  <c:v>2.2250000000000001</c:v>
                </c:pt>
                <c:pt idx="368">
                  <c:v>2.2349999999999999</c:v>
                </c:pt>
                <c:pt idx="369">
                  <c:v>2.2440000000000002</c:v>
                </c:pt>
                <c:pt idx="370">
                  <c:v>2.2530000000000001</c:v>
                </c:pt>
                <c:pt idx="371">
                  <c:v>2.2629999999999999</c:v>
                </c:pt>
                <c:pt idx="372">
                  <c:v>2.2719999999999998</c:v>
                </c:pt>
                <c:pt idx="373">
                  <c:v>2.282</c:v>
                </c:pt>
                <c:pt idx="374">
                  <c:v>2.2909999999999999</c:v>
                </c:pt>
                <c:pt idx="375">
                  <c:v>2.3010000000000002</c:v>
                </c:pt>
                <c:pt idx="376">
                  <c:v>2.3109999999999999</c:v>
                </c:pt>
                <c:pt idx="377">
                  <c:v>2.3199999999999998</c:v>
                </c:pt>
                <c:pt idx="378">
                  <c:v>2.33</c:v>
                </c:pt>
                <c:pt idx="379">
                  <c:v>2.339</c:v>
                </c:pt>
                <c:pt idx="380">
                  <c:v>2.3490000000000002</c:v>
                </c:pt>
                <c:pt idx="381">
                  <c:v>2.359</c:v>
                </c:pt>
                <c:pt idx="382">
                  <c:v>2.3679999999999999</c:v>
                </c:pt>
                <c:pt idx="383">
                  <c:v>2.3780000000000001</c:v>
                </c:pt>
                <c:pt idx="384">
                  <c:v>2.387</c:v>
                </c:pt>
                <c:pt idx="385">
                  <c:v>2.3969999999999998</c:v>
                </c:pt>
                <c:pt idx="386">
                  <c:v>2.407</c:v>
                </c:pt>
                <c:pt idx="387">
                  <c:v>2.4159999999999999</c:v>
                </c:pt>
                <c:pt idx="388">
                  <c:v>2.4260000000000002</c:v>
                </c:pt>
                <c:pt idx="389">
                  <c:v>2.4350000000000001</c:v>
                </c:pt>
                <c:pt idx="390">
                  <c:v>2.4449999999999998</c:v>
                </c:pt>
                <c:pt idx="391">
                  <c:v>2.4540000000000002</c:v>
                </c:pt>
                <c:pt idx="392">
                  <c:v>2.464</c:v>
                </c:pt>
                <c:pt idx="393">
                  <c:v>2.4729999999999999</c:v>
                </c:pt>
                <c:pt idx="394">
                  <c:v>2.4830000000000001</c:v>
                </c:pt>
                <c:pt idx="395">
                  <c:v>2.492</c:v>
                </c:pt>
                <c:pt idx="396">
                  <c:v>2.5019999999999998</c:v>
                </c:pt>
                <c:pt idx="397">
                  <c:v>2.5110000000000001</c:v>
                </c:pt>
                <c:pt idx="398">
                  <c:v>2.52</c:v>
                </c:pt>
                <c:pt idx="399">
                  <c:v>2.5299999999999998</c:v>
                </c:pt>
                <c:pt idx="400">
                  <c:v>2.5390000000000001</c:v>
                </c:pt>
                <c:pt idx="401">
                  <c:v>2.5489999999999999</c:v>
                </c:pt>
                <c:pt idx="402">
                  <c:v>2.5579999999999998</c:v>
                </c:pt>
                <c:pt idx="403">
                  <c:v>2.5680000000000001</c:v>
                </c:pt>
                <c:pt idx="404">
                  <c:v>2.577</c:v>
                </c:pt>
                <c:pt idx="405">
                  <c:v>2.5870000000000002</c:v>
                </c:pt>
                <c:pt idx="406">
                  <c:v>2.5960000000000001</c:v>
                </c:pt>
                <c:pt idx="407">
                  <c:v>2.6059999999999999</c:v>
                </c:pt>
                <c:pt idx="408">
                  <c:v>2.6150000000000002</c:v>
                </c:pt>
                <c:pt idx="409">
                  <c:v>2.625</c:v>
                </c:pt>
                <c:pt idx="410">
                  <c:v>2.6339999999999999</c:v>
                </c:pt>
                <c:pt idx="411">
                  <c:v>2.6440000000000001</c:v>
                </c:pt>
                <c:pt idx="412">
                  <c:v>2.653</c:v>
                </c:pt>
                <c:pt idx="413">
                  <c:v>2.6629999999999998</c:v>
                </c:pt>
                <c:pt idx="414">
                  <c:v>2.6720000000000002</c:v>
                </c:pt>
                <c:pt idx="415">
                  <c:v>2.6819999999999999</c:v>
                </c:pt>
                <c:pt idx="416">
                  <c:v>2.6909999999999998</c:v>
                </c:pt>
                <c:pt idx="417">
                  <c:v>2.7</c:v>
                </c:pt>
                <c:pt idx="418">
                  <c:v>2.71</c:v>
                </c:pt>
                <c:pt idx="419">
                  <c:v>2.7189999999999999</c:v>
                </c:pt>
                <c:pt idx="420">
                  <c:v>2.7290000000000001</c:v>
                </c:pt>
                <c:pt idx="421">
                  <c:v>2.738</c:v>
                </c:pt>
                <c:pt idx="422">
                  <c:v>2.7480000000000002</c:v>
                </c:pt>
                <c:pt idx="423">
                  <c:v>2.7570000000000001</c:v>
                </c:pt>
                <c:pt idx="424">
                  <c:v>2.7669999999999999</c:v>
                </c:pt>
                <c:pt idx="425">
                  <c:v>2.7770000000000001</c:v>
                </c:pt>
                <c:pt idx="426">
                  <c:v>2.786</c:v>
                </c:pt>
                <c:pt idx="427">
                  <c:v>2.7959999999999998</c:v>
                </c:pt>
                <c:pt idx="428">
                  <c:v>2.8050000000000002</c:v>
                </c:pt>
                <c:pt idx="429">
                  <c:v>2.8149999999999999</c:v>
                </c:pt>
                <c:pt idx="430">
                  <c:v>2.8239999999999998</c:v>
                </c:pt>
                <c:pt idx="431">
                  <c:v>2.8340000000000001</c:v>
                </c:pt>
                <c:pt idx="432">
                  <c:v>2.843</c:v>
                </c:pt>
                <c:pt idx="433">
                  <c:v>2.8530000000000002</c:v>
                </c:pt>
                <c:pt idx="434">
                  <c:v>2.863</c:v>
                </c:pt>
                <c:pt idx="435">
                  <c:v>2.8719999999999999</c:v>
                </c:pt>
                <c:pt idx="436">
                  <c:v>2.8820000000000001</c:v>
                </c:pt>
                <c:pt idx="437">
                  <c:v>2.891</c:v>
                </c:pt>
                <c:pt idx="438">
                  <c:v>2.9009999999999998</c:v>
                </c:pt>
                <c:pt idx="439">
                  <c:v>2.911</c:v>
                </c:pt>
                <c:pt idx="440">
                  <c:v>2.92</c:v>
                </c:pt>
                <c:pt idx="441">
                  <c:v>2.93</c:v>
                </c:pt>
                <c:pt idx="442">
                  <c:v>2.9390000000000001</c:v>
                </c:pt>
                <c:pt idx="443">
                  <c:v>2.9489999999999998</c:v>
                </c:pt>
                <c:pt idx="444">
                  <c:v>2.9580000000000002</c:v>
                </c:pt>
                <c:pt idx="445">
                  <c:v>2.968</c:v>
                </c:pt>
                <c:pt idx="446">
                  <c:v>2.9769999999999999</c:v>
                </c:pt>
                <c:pt idx="447">
                  <c:v>2.9870000000000001</c:v>
                </c:pt>
                <c:pt idx="448">
                  <c:v>2.996</c:v>
                </c:pt>
                <c:pt idx="449">
                  <c:v>3.0059999999999998</c:v>
                </c:pt>
                <c:pt idx="450">
                  <c:v>3.0150000000000001</c:v>
                </c:pt>
                <c:pt idx="451">
                  <c:v>3.024</c:v>
                </c:pt>
                <c:pt idx="452">
                  <c:v>3.0339999999999998</c:v>
                </c:pt>
                <c:pt idx="453">
                  <c:v>3.0430000000000001</c:v>
                </c:pt>
                <c:pt idx="454">
                  <c:v>3.0529999999999999</c:v>
                </c:pt>
                <c:pt idx="455">
                  <c:v>3.0619999999999998</c:v>
                </c:pt>
                <c:pt idx="456">
                  <c:v>3.0710000000000002</c:v>
                </c:pt>
                <c:pt idx="457">
                  <c:v>3.081</c:v>
                </c:pt>
                <c:pt idx="458">
                  <c:v>3.09</c:v>
                </c:pt>
                <c:pt idx="459">
                  <c:v>3.1</c:v>
                </c:pt>
                <c:pt idx="460">
                  <c:v>3.109</c:v>
                </c:pt>
                <c:pt idx="461">
                  <c:v>3.1179999999999999</c:v>
                </c:pt>
                <c:pt idx="462">
                  <c:v>3.1280000000000001</c:v>
                </c:pt>
                <c:pt idx="463">
                  <c:v>3.137</c:v>
                </c:pt>
                <c:pt idx="464">
                  <c:v>3.1469999999999998</c:v>
                </c:pt>
                <c:pt idx="465">
                  <c:v>3.1560000000000001</c:v>
                </c:pt>
                <c:pt idx="466">
                  <c:v>3.165</c:v>
                </c:pt>
                <c:pt idx="467">
                  <c:v>3.1749999999999998</c:v>
                </c:pt>
                <c:pt idx="468">
                  <c:v>3.1840000000000002</c:v>
                </c:pt>
                <c:pt idx="469">
                  <c:v>3.194</c:v>
                </c:pt>
                <c:pt idx="470">
                  <c:v>3.2029999999999998</c:v>
                </c:pt>
                <c:pt idx="471">
                  <c:v>3.2130000000000001</c:v>
                </c:pt>
                <c:pt idx="472">
                  <c:v>3.222</c:v>
                </c:pt>
                <c:pt idx="473">
                  <c:v>3.2309999999999999</c:v>
                </c:pt>
                <c:pt idx="474">
                  <c:v>3.2410000000000001</c:v>
                </c:pt>
                <c:pt idx="475">
                  <c:v>3.25</c:v>
                </c:pt>
                <c:pt idx="476">
                  <c:v>3.26</c:v>
                </c:pt>
                <c:pt idx="477">
                  <c:v>3.2690000000000001</c:v>
                </c:pt>
                <c:pt idx="478">
                  <c:v>3.2789999999999999</c:v>
                </c:pt>
                <c:pt idx="479">
                  <c:v>3.2879999999999998</c:v>
                </c:pt>
                <c:pt idx="480">
                  <c:v>3.2970000000000002</c:v>
                </c:pt>
                <c:pt idx="481">
                  <c:v>3.3069999999999999</c:v>
                </c:pt>
                <c:pt idx="482">
                  <c:v>3.3159999999999998</c:v>
                </c:pt>
                <c:pt idx="483">
                  <c:v>3.3260000000000001</c:v>
                </c:pt>
                <c:pt idx="484">
                  <c:v>3.335</c:v>
                </c:pt>
                <c:pt idx="485">
                  <c:v>3.3439999999999999</c:v>
                </c:pt>
                <c:pt idx="486">
                  <c:v>3.3540000000000001</c:v>
                </c:pt>
                <c:pt idx="487">
                  <c:v>3.363</c:v>
                </c:pt>
                <c:pt idx="488">
                  <c:v>3.3730000000000002</c:v>
                </c:pt>
                <c:pt idx="489">
                  <c:v>3.3820000000000001</c:v>
                </c:pt>
                <c:pt idx="490">
                  <c:v>3.391</c:v>
                </c:pt>
                <c:pt idx="491">
                  <c:v>3.4009999999999998</c:v>
                </c:pt>
                <c:pt idx="492">
                  <c:v>3.41</c:v>
                </c:pt>
                <c:pt idx="493">
                  <c:v>3.42</c:v>
                </c:pt>
                <c:pt idx="494">
                  <c:v>3.4289999999999998</c:v>
                </c:pt>
                <c:pt idx="495">
                  <c:v>3.4380000000000002</c:v>
                </c:pt>
                <c:pt idx="496">
                  <c:v>3.448</c:v>
                </c:pt>
                <c:pt idx="497">
                  <c:v>3.4569999999999999</c:v>
                </c:pt>
                <c:pt idx="498">
                  <c:v>3.4660000000000002</c:v>
                </c:pt>
                <c:pt idx="499">
                  <c:v>3.476</c:v>
                </c:pt>
                <c:pt idx="500">
                  <c:v>3.4849999999999999</c:v>
                </c:pt>
                <c:pt idx="501">
                  <c:v>3.4950000000000001</c:v>
                </c:pt>
                <c:pt idx="502">
                  <c:v>3.504</c:v>
                </c:pt>
                <c:pt idx="503">
                  <c:v>3.5129999999999999</c:v>
                </c:pt>
                <c:pt idx="504">
                  <c:v>3.5230000000000001</c:v>
                </c:pt>
                <c:pt idx="505">
                  <c:v>3.532</c:v>
                </c:pt>
                <c:pt idx="506">
                  <c:v>3.5419999999999998</c:v>
                </c:pt>
                <c:pt idx="507">
                  <c:v>3.5510000000000002</c:v>
                </c:pt>
                <c:pt idx="508">
                  <c:v>3.5609999999999999</c:v>
                </c:pt>
                <c:pt idx="509">
                  <c:v>3.57</c:v>
                </c:pt>
                <c:pt idx="510">
                  <c:v>3.5790000000000002</c:v>
                </c:pt>
                <c:pt idx="511">
                  <c:v>3.589</c:v>
                </c:pt>
                <c:pt idx="512">
                  <c:v>3.5979999999999999</c:v>
                </c:pt>
                <c:pt idx="513">
                  <c:v>3.6080000000000001</c:v>
                </c:pt>
                <c:pt idx="514">
                  <c:v>3.617</c:v>
                </c:pt>
                <c:pt idx="515">
                  <c:v>3.6259999999999999</c:v>
                </c:pt>
                <c:pt idx="516">
                  <c:v>3.6360000000000001</c:v>
                </c:pt>
                <c:pt idx="517">
                  <c:v>3.645</c:v>
                </c:pt>
                <c:pt idx="518">
                  <c:v>3.6549999999999998</c:v>
                </c:pt>
                <c:pt idx="519">
                  <c:v>3.6640000000000001</c:v>
                </c:pt>
                <c:pt idx="520">
                  <c:v>3.6739999999999999</c:v>
                </c:pt>
                <c:pt idx="521">
                  <c:v>3.6829999999999998</c:v>
                </c:pt>
                <c:pt idx="522">
                  <c:v>3.6920000000000002</c:v>
                </c:pt>
                <c:pt idx="523">
                  <c:v>3.702</c:v>
                </c:pt>
                <c:pt idx="524">
                  <c:v>3.7109999999999999</c:v>
                </c:pt>
                <c:pt idx="525">
                  <c:v>3.7210000000000001</c:v>
                </c:pt>
                <c:pt idx="526">
                  <c:v>3.73</c:v>
                </c:pt>
                <c:pt idx="527">
                  <c:v>3.74</c:v>
                </c:pt>
                <c:pt idx="528">
                  <c:v>3.7490000000000001</c:v>
                </c:pt>
                <c:pt idx="529">
                  <c:v>3.7589999999999999</c:v>
                </c:pt>
                <c:pt idx="530">
                  <c:v>3.7679999999999998</c:v>
                </c:pt>
                <c:pt idx="531">
                  <c:v>3.778</c:v>
                </c:pt>
                <c:pt idx="532">
                  <c:v>3.7869999999999999</c:v>
                </c:pt>
                <c:pt idx="533">
                  <c:v>3.7959999999999998</c:v>
                </c:pt>
                <c:pt idx="534">
                  <c:v>3.806</c:v>
                </c:pt>
                <c:pt idx="535">
                  <c:v>3.8149999999999999</c:v>
                </c:pt>
                <c:pt idx="536">
                  <c:v>3.8250000000000002</c:v>
                </c:pt>
                <c:pt idx="537">
                  <c:v>3.8340000000000001</c:v>
                </c:pt>
                <c:pt idx="538">
                  <c:v>3.8439999999999999</c:v>
                </c:pt>
                <c:pt idx="539">
                  <c:v>3.8530000000000002</c:v>
                </c:pt>
                <c:pt idx="540">
                  <c:v>3.863</c:v>
                </c:pt>
                <c:pt idx="541">
                  <c:v>3.8719999999999999</c:v>
                </c:pt>
                <c:pt idx="542">
                  <c:v>3.8820000000000001</c:v>
                </c:pt>
                <c:pt idx="543">
                  <c:v>3.891</c:v>
                </c:pt>
                <c:pt idx="544">
                  <c:v>3.9009999999999998</c:v>
                </c:pt>
                <c:pt idx="545">
                  <c:v>3.91</c:v>
                </c:pt>
                <c:pt idx="546">
                  <c:v>3.92</c:v>
                </c:pt>
                <c:pt idx="547">
                  <c:v>3.9289999999999998</c:v>
                </c:pt>
                <c:pt idx="548">
                  <c:v>3.9390000000000001</c:v>
                </c:pt>
                <c:pt idx="549">
                  <c:v>3.948</c:v>
                </c:pt>
                <c:pt idx="550">
                  <c:v>3.9569999999999999</c:v>
                </c:pt>
                <c:pt idx="551">
                  <c:v>3.9670000000000001</c:v>
                </c:pt>
                <c:pt idx="552">
                  <c:v>3.976</c:v>
                </c:pt>
                <c:pt idx="553">
                  <c:v>3.9860000000000002</c:v>
                </c:pt>
                <c:pt idx="554">
                  <c:v>3.9950000000000001</c:v>
                </c:pt>
                <c:pt idx="555">
                  <c:v>4.0049999999999999</c:v>
                </c:pt>
                <c:pt idx="556">
                  <c:v>4.0140000000000002</c:v>
                </c:pt>
                <c:pt idx="557">
                  <c:v>4.024</c:v>
                </c:pt>
                <c:pt idx="558">
                  <c:v>4.0330000000000004</c:v>
                </c:pt>
                <c:pt idx="559">
                  <c:v>4.0430000000000001</c:v>
                </c:pt>
                <c:pt idx="560">
                  <c:v>4.0519999999999996</c:v>
                </c:pt>
                <c:pt idx="561">
                  <c:v>4.0620000000000003</c:v>
                </c:pt>
                <c:pt idx="562">
                  <c:v>4.0709999999999997</c:v>
                </c:pt>
                <c:pt idx="563">
                  <c:v>4.0810000000000004</c:v>
                </c:pt>
                <c:pt idx="564">
                  <c:v>4.09</c:v>
                </c:pt>
                <c:pt idx="565">
                  <c:v>4.0999999999999996</c:v>
                </c:pt>
                <c:pt idx="566">
                  <c:v>4.109</c:v>
                </c:pt>
                <c:pt idx="567">
                  <c:v>4.1189999999999998</c:v>
                </c:pt>
                <c:pt idx="568">
                  <c:v>4.1280000000000001</c:v>
                </c:pt>
                <c:pt idx="569">
                  <c:v>4.1369999999999996</c:v>
                </c:pt>
                <c:pt idx="570">
                  <c:v>4.1470000000000002</c:v>
                </c:pt>
                <c:pt idx="571">
                  <c:v>4.1559999999999997</c:v>
                </c:pt>
                <c:pt idx="572">
                  <c:v>4.1660000000000004</c:v>
                </c:pt>
                <c:pt idx="573">
                  <c:v>4.1749999999999998</c:v>
                </c:pt>
                <c:pt idx="574">
                  <c:v>4.1849999999999996</c:v>
                </c:pt>
                <c:pt idx="575">
                  <c:v>4.194</c:v>
                </c:pt>
                <c:pt idx="576">
                  <c:v>4.2039999999999997</c:v>
                </c:pt>
                <c:pt idx="577">
                  <c:v>4.2130000000000001</c:v>
                </c:pt>
                <c:pt idx="578">
                  <c:v>4.2229999999999999</c:v>
                </c:pt>
                <c:pt idx="579">
                  <c:v>4.2320000000000002</c:v>
                </c:pt>
                <c:pt idx="580">
                  <c:v>4.242</c:v>
                </c:pt>
                <c:pt idx="581">
                  <c:v>4.2510000000000003</c:v>
                </c:pt>
                <c:pt idx="582">
                  <c:v>4.2610000000000001</c:v>
                </c:pt>
                <c:pt idx="583">
                  <c:v>4.2699999999999996</c:v>
                </c:pt>
                <c:pt idx="584">
                  <c:v>4.28</c:v>
                </c:pt>
                <c:pt idx="585">
                  <c:v>4.2889999999999997</c:v>
                </c:pt>
                <c:pt idx="586">
                  <c:v>4.2990000000000004</c:v>
                </c:pt>
                <c:pt idx="587">
                  <c:v>4.3079999999999998</c:v>
                </c:pt>
                <c:pt idx="588">
                  <c:v>4.3179999999999996</c:v>
                </c:pt>
                <c:pt idx="589">
                  <c:v>4.327</c:v>
                </c:pt>
                <c:pt idx="590">
                  <c:v>4.3369999999999997</c:v>
                </c:pt>
                <c:pt idx="591">
                  <c:v>4.3460000000000001</c:v>
                </c:pt>
                <c:pt idx="592">
                  <c:v>4.3559999999999999</c:v>
                </c:pt>
                <c:pt idx="593">
                  <c:v>4.3650000000000002</c:v>
                </c:pt>
                <c:pt idx="594">
                  <c:v>4.375</c:v>
                </c:pt>
                <c:pt idx="595">
                  <c:v>4.3840000000000003</c:v>
                </c:pt>
                <c:pt idx="596">
                  <c:v>4.3940000000000001</c:v>
                </c:pt>
                <c:pt idx="597">
                  <c:v>4.4029999999999996</c:v>
                </c:pt>
                <c:pt idx="598">
                  <c:v>4.4119999999999999</c:v>
                </c:pt>
                <c:pt idx="599">
                  <c:v>4.4219999999999997</c:v>
                </c:pt>
                <c:pt idx="600">
                  <c:v>4.431</c:v>
                </c:pt>
                <c:pt idx="601">
                  <c:v>4.4409999999999998</c:v>
                </c:pt>
                <c:pt idx="602">
                  <c:v>4.45</c:v>
                </c:pt>
                <c:pt idx="603">
                  <c:v>4.46</c:v>
                </c:pt>
                <c:pt idx="604">
                  <c:v>4.4690000000000003</c:v>
                </c:pt>
                <c:pt idx="605">
                  <c:v>4.4790000000000001</c:v>
                </c:pt>
                <c:pt idx="606">
                  <c:v>4.4880000000000004</c:v>
                </c:pt>
                <c:pt idx="607">
                  <c:v>4.4980000000000002</c:v>
                </c:pt>
                <c:pt idx="608">
                  <c:v>4.5069999999999997</c:v>
                </c:pt>
                <c:pt idx="609">
                  <c:v>4.5170000000000003</c:v>
                </c:pt>
                <c:pt idx="610">
                  <c:v>4.5259999999999998</c:v>
                </c:pt>
                <c:pt idx="611">
                  <c:v>4.5359999999999996</c:v>
                </c:pt>
                <c:pt idx="612">
                  <c:v>4.5449999999999999</c:v>
                </c:pt>
                <c:pt idx="613">
                  <c:v>4.5549999999999997</c:v>
                </c:pt>
                <c:pt idx="614">
                  <c:v>4.5640000000000001</c:v>
                </c:pt>
                <c:pt idx="615">
                  <c:v>4.5739999999999998</c:v>
                </c:pt>
                <c:pt idx="616">
                  <c:v>4.5830000000000002</c:v>
                </c:pt>
                <c:pt idx="617">
                  <c:v>4.593</c:v>
                </c:pt>
                <c:pt idx="618">
                  <c:v>4.6020000000000003</c:v>
                </c:pt>
                <c:pt idx="619">
                  <c:v>4.6120000000000001</c:v>
                </c:pt>
                <c:pt idx="620">
                  <c:v>4.6210000000000004</c:v>
                </c:pt>
                <c:pt idx="621">
                  <c:v>4.6310000000000002</c:v>
                </c:pt>
                <c:pt idx="622">
                  <c:v>4.6399999999999997</c:v>
                </c:pt>
                <c:pt idx="623">
                  <c:v>4.6500000000000004</c:v>
                </c:pt>
                <c:pt idx="624">
                  <c:v>4.6589999999999998</c:v>
                </c:pt>
                <c:pt idx="625">
                  <c:v>4.6689999999999996</c:v>
                </c:pt>
                <c:pt idx="626">
                  <c:v>4.6779999999999999</c:v>
                </c:pt>
                <c:pt idx="627">
                  <c:v>4.6879999999999997</c:v>
                </c:pt>
                <c:pt idx="628">
                  <c:v>4.6970000000000001</c:v>
                </c:pt>
                <c:pt idx="629">
                  <c:v>4.7069999999999999</c:v>
                </c:pt>
                <c:pt idx="630">
                  <c:v>4.7160000000000002</c:v>
                </c:pt>
                <c:pt idx="631">
                  <c:v>4.726</c:v>
                </c:pt>
                <c:pt idx="632">
                  <c:v>4.7350000000000003</c:v>
                </c:pt>
                <c:pt idx="633">
                  <c:v>4.7450000000000001</c:v>
                </c:pt>
                <c:pt idx="634">
                  <c:v>4.7539999999999996</c:v>
                </c:pt>
                <c:pt idx="635">
                  <c:v>4.7640000000000002</c:v>
                </c:pt>
                <c:pt idx="636">
                  <c:v>4.7729999999999997</c:v>
                </c:pt>
                <c:pt idx="637">
                  <c:v>4.7830000000000004</c:v>
                </c:pt>
                <c:pt idx="638">
                  <c:v>4.7919999999999998</c:v>
                </c:pt>
                <c:pt idx="639">
                  <c:v>4.8019999999999996</c:v>
                </c:pt>
                <c:pt idx="640">
                  <c:v>4.8109999999999999</c:v>
                </c:pt>
                <c:pt idx="641">
                  <c:v>4.8209999999999997</c:v>
                </c:pt>
                <c:pt idx="642">
                  <c:v>4.83</c:v>
                </c:pt>
                <c:pt idx="643">
                  <c:v>4.84</c:v>
                </c:pt>
                <c:pt idx="644">
                  <c:v>4.8499999999999996</c:v>
                </c:pt>
                <c:pt idx="645">
                  <c:v>4.859</c:v>
                </c:pt>
                <c:pt idx="646">
                  <c:v>4.8689999999999998</c:v>
                </c:pt>
                <c:pt idx="647">
                  <c:v>4.8780000000000001</c:v>
                </c:pt>
                <c:pt idx="648">
                  <c:v>4.8879999999999999</c:v>
                </c:pt>
                <c:pt idx="649">
                  <c:v>4.8970000000000002</c:v>
                </c:pt>
                <c:pt idx="650">
                  <c:v>4.907</c:v>
                </c:pt>
                <c:pt idx="651">
                  <c:v>4.9160000000000004</c:v>
                </c:pt>
                <c:pt idx="652">
                  <c:v>4.9260000000000002</c:v>
                </c:pt>
                <c:pt idx="653">
                  <c:v>4.9349999999999996</c:v>
                </c:pt>
                <c:pt idx="654">
                  <c:v>4.9450000000000003</c:v>
                </c:pt>
                <c:pt idx="655">
                  <c:v>4.9550000000000001</c:v>
                </c:pt>
                <c:pt idx="656">
                  <c:v>4.9640000000000004</c:v>
                </c:pt>
                <c:pt idx="657">
                  <c:v>4.9740000000000002</c:v>
                </c:pt>
                <c:pt idx="658">
                  <c:v>4.9829999999999997</c:v>
                </c:pt>
                <c:pt idx="659">
                  <c:v>4.9930000000000003</c:v>
                </c:pt>
                <c:pt idx="660">
                  <c:v>5.0019999999999998</c:v>
                </c:pt>
                <c:pt idx="661">
                  <c:v>5.0119999999999996</c:v>
                </c:pt>
                <c:pt idx="662">
                  <c:v>5.0220000000000002</c:v>
                </c:pt>
                <c:pt idx="663">
                  <c:v>5.0309999999999997</c:v>
                </c:pt>
                <c:pt idx="664">
                  <c:v>5.0410000000000004</c:v>
                </c:pt>
                <c:pt idx="665">
                  <c:v>5.05</c:v>
                </c:pt>
                <c:pt idx="666">
                  <c:v>5.0599999999999996</c:v>
                </c:pt>
                <c:pt idx="667">
                  <c:v>5.07</c:v>
                </c:pt>
                <c:pt idx="668">
                  <c:v>5.0789999999999997</c:v>
                </c:pt>
                <c:pt idx="669">
                  <c:v>5.0890000000000004</c:v>
                </c:pt>
                <c:pt idx="670">
                  <c:v>5.0979999999999999</c:v>
                </c:pt>
                <c:pt idx="671">
                  <c:v>5.1079999999999997</c:v>
                </c:pt>
                <c:pt idx="672">
                  <c:v>5.117</c:v>
                </c:pt>
                <c:pt idx="673">
                  <c:v>5.1269999999999998</c:v>
                </c:pt>
                <c:pt idx="674">
                  <c:v>5.1369999999999996</c:v>
                </c:pt>
                <c:pt idx="675">
                  <c:v>5.1459999999999999</c:v>
                </c:pt>
                <c:pt idx="676">
                  <c:v>5.1559999999999997</c:v>
                </c:pt>
                <c:pt idx="677">
                  <c:v>5.165</c:v>
                </c:pt>
                <c:pt idx="678">
                  <c:v>5.1749999999999998</c:v>
                </c:pt>
                <c:pt idx="679">
                  <c:v>5.1840000000000002</c:v>
                </c:pt>
                <c:pt idx="680">
                  <c:v>5.194</c:v>
                </c:pt>
                <c:pt idx="681">
                  <c:v>5.2039999999999997</c:v>
                </c:pt>
                <c:pt idx="682">
                  <c:v>5.2130000000000001</c:v>
                </c:pt>
                <c:pt idx="683">
                  <c:v>5.2229999999999999</c:v>
                </c:pt>
                <c:pt idx="684">
                  <c:v>5.2320000000000002</c:v>
                </c:pt>
                <c:pt idx="685">
                  <c:v>5.242</c:v>
                </c:pt>
                <c:pt idx="686">
                  <c:v>5.2510000000000003</c:v>
                </c:pt>
                <c:pt idx="687">
                  <c:v>5.2610000000000001</c:v>
                </c:pt>
                <c:pt idx="688">
                  <c:v>5.2709999999999999</c:v>
                </c:pt>
                <c:pt idx="689">
                  <c:v>5.28</c:v>
                </c:pt>
                <c:pt idx="690">
                  <c:v>5.29</c:v>
                </c:pt>
                <c:pt idx="691">
                  <c:v>5.2990000000000004</c:v>
                </c:pt>
                <c:pt idx="692">
                  <c:v>5.3090000000000002</c:v>
                </c:pt>
                <c:pt idx="693">
                  <c:v>5.3179999999999996</c:v>
                </c:pt>
                <c:pt idx="694">
                  <c:v>5.3280000000000003</c:v>
                </c:pt>
                <c:pt idx="695">
                  <c:v>5.3369999999999997</c:v>
                </c:pt>
                <c:pt idx="696">
                  <c:v>5.3470000000000004</c:v>
                </c:pt>
                <c:pt idx="697">
                  <c:v>5.3559999999999999</c:v>
                </c:pt>
                <c:pt idx="698">
                  <c:v>5.3659999999999997</c:v>
                </c:pt>
                <c:pt idx="699">
                  <c:v>5.375</c:v>
                </c:pt>
                <c:pt idx="700">
                  <c:v>5.3849999999999998</c:v>
                </c:pt>
                <c:pt idx="701">
                  <c:v>5.3940000000000001</c:v>
                </c:pt>
                <c:pt idx="702">
                  <c:v>5.4039999999999999</c:v>
                </c:pt>
                <c:pt idx="703">
                  <c:v>5.4139999999999997</c:v>
                </c:pt>
                <c:pt idx="704">
                  <c:v>5.423</c:v>
                </c:pt>
                <c:pt idx="705">
                  <c:v>5.4329999999999998</c:v>
                </c:pt>
                <c:pt idx="706">
                  <c:v>5.4420000000000002</c:v>
                </c:pt>
                <c:pt idx="707">
                  <c:v>5.452</c:v>
                </c:pt>
                <c:pt idx="708">
                  <c:v>5.4610000000000003</c:v>
                </c:pt>
                <c:pt idx="709">
                  <c:v>5.4710000000000001</c:v>
                </c:pt>
                <c:pt idx="710">
                  <c:v>5.48</c:v>
                </c:pt>
                <c:pt idx="711">
                  <c:v>5.49</c:v>
                </c:pt>
                <c:pt idx="712">
                  <c:v>5.4989999999999997</c:v>
                </c:pt>
                <c:pt idx="713">
                  <c:v>5.5090000000000003</c:v>
                </c:pt>
                <c:pt idx="714">
                  <c:v>5.5190000000000001</c:v>
                </c:pt>
                <c:pt idx="715">
                  <c:v>5.5279999999999996</c:v>
                </c:pt>
                <c:pt idx="716">
                  <c:v>5.5380000000000003</c:v>
                </c:pt>
                <c:pt idx="717">
                  <c:v>5.5469999999999997</c:v>
                </c:pt>
                <c:pt idx="718">
                  <c:v>5.5570000000000004</c:v>
                </c:pt>
                <c:pt idx="719">
                  <c:v>5.5659999999999998</c:v>
                </c:pt>
                <c:pt idx="720">
                  <c:v>5.5759999999999996</c:v>
                </c:pt>
                <c:pt idx="721">
                  <c:v>5.5860000000000003</c:v>
                </c:pt>
                <c:pt idx="722">
                  <c:v>5.5949999999999998</c:v>
                </c:pt>
                <c:pt idx="723">
                  <c:v>5.6050000000000004</c:v>
                </c:pt>
                <c:pt idx="724">
                  <c:v>5.6139999999999999</c:v>
                </c:pt>
                <c:pt idx="725">
                  <c:v>5.6239999999999997</c:v>
                </c:pt>
                <c:pt idx="726">
                  <c:v>5.633</c:v>
                </c:pt>
                <c:pt idx="727">
                  <c:v>5.6429999999999998</c:v>
                </c:pt>
                <c:pt idx="728">
                  <c:v>5.6520000000000001</c:v>
                </c:pt>
                <c:pt idx="729">
                  <c:v>5.6619999999999999</c:v>
                </c:pt>
                <c:pt idx="730">
                  <c:v>5.6719999999999997</c:v>
                </c:pt>
                <c:pt idx="731">
                  <c:v>5.681</c:v>
                </c:pt>
                <c:pt idx="732">
                  <c:v>5.6909999999999998</c:v>
                </c:pt>
                <c:pt idx="733">
                  <c:v>5.7</c:v>
                </c:pt>
                <c:pt idx="734">
                  <c:v>5.71</c:v>
                </c:pt>
                <c:pt idx="735">
                  <c:v>5.7190000000000003</c:v>
                </c:pt>
                <c:pt idx="736">
                  <c:v>5.7290000000000001</c:v>
                </c:pt>
                <c:pt idx="737">
                  <c:v>5.7389999999999999</c:v>
                </c:pt>
                <c:pt idx="738">
                  <c:v>5.7480000000000002</c:v>
                </c:pt>
                <c:pt idx="739">
                  <c:v>5.758</c:v>
                </c:pt>
                <c:pt idx="740">
                  <c:v>5.7670000000000003</c:v>
                </c:pt>
                <c:pt idx="741">
                  <c:v>5.7770000000000001</c:v>
                </c:pt>
                <c:pt idx="742">
                  <c:v>5.7869999999999999</c:v>
                </c:pt>
                <c:pt idx="743">
                  <c:v>5.7960000000000003</c:v>
                </c:pt>
                <c:pt idx="744">
                  <c:v>5.806</c:v>
                </c:pt>
                <c:pt idx="745">
                  <c:v>5.8150000000000004</c:v>
                </c:pt>
                <c:pt idx="746">
                  <c:v>5.8250000000000002</c:v>
                </c:pt>
                <c:pt idx="747">
                  <c:v>5.835</c:v>
                </c:pt>
                <c:pt idx="748">
                  <c:v>5.8440000000000003</c:v>
                </c:pt>
                <c:pt idx="749">
                  <c:v>5.8540000000000001</c:v>
                </c:pt>
                <c:pt idx="750">
                  <c:v>5.8630000000000004</c:v>
                </c:pt>
                <c:pt idx="751">
                  <c:v>5.8730000000000002</c:v>
                </c:pt>
                <c:pt idx="752">
                  <c:v>5.8819999999999997</c:v>
                </c:pt>
                <c:pt idx="753">
                  <c:v>5.8920000000000003</c:v>
                </c:pt>
                <c:pt idx="754">
                  <c:v>5.9020000000000001</c:v>
                </c:pt>
                <c:pt idx="755">
                  <c:v>5.9109999999999996</c:v>
                </c:pt>
                <c:pt idx="756">
                  <c:v>5.9210000000000003</c:v>
                </c:pt>
                <c:pt idx="757">
                  <c:v>5.931</c:v>
                </c:pt>
                <c:pt idx="758">
                  <c:v>5.94</c:v>
                </c:pt>
                <c:pt idx="759">
                  <c:v>5.95</c:v>
                </c:pt>
                <c:pt idx="760">
                  <c:v>5.9589999999999996</c:v>
                </c:pt>
                <c:pt idx="761">
                  <c:v>5.9690000000000003</c:v>
                </c:pt>
                <c:pt idx="762">
                  <c:v>5.9790000000000001</c:v>
                </c:pt>
                <c:pt idx="763">
                  <c:v>5.9880000000000004</c:v>
                </c:pt>
                <c:pt idx="764">
                  <c:v>5.9980000000000002</c:v>
                </c:pt>
                <c:pt idx="765">
                  <c:v>6.0069999999999997</c:v>
                </c:pt>
                <c:pt idx="766">
                  <c:v>6.0170000000000003</c:v>
                </c:pt>
                <c:pt idx="767">
                  <c:v>6.0270000000000001</c:v>
                </c:pt>
                <c:pt idx="768">
                  <c:v>6.0359999999999996</c:v>
                </c:pt>
                <c:pt idx="769">
                  <c:v>6.0460000000000003</c:v>
                </c:pt>
                <c:pt idx="770">
                  <c:v>6.0549999999999997</c:v>
                </c:pt>
                <c:pt idx="771">
                  <c:v>6.0650000000000004</c:v>
                </c:pt>
                <c:pt idx="772">
                  <c:v>6.0750000000000002</c:v>
                </c:pt>
                <c:pt idx="773">
                  <c:v>6.0839999999999996</c:v>
                </c:pt>
                <c:pt idx="774">
                  <c:v>6.0940000000000003</c:v>
                </c:pt>
                <c:pt idx="775">
                  <c:v>6.1029999999999998</c:v>
                </c:pt>
                <c:pt idx="776">
                  <c:v>6.1130000000000004</c:v>
                </c:pt>
                <c:pt idx="777">
                  <c:v>6.1230000000000002</c:v>
                </c:pt>
                <c:pt idx="778">
                  <c:v>6.1319999999999997</c:v>
                </c:pt>
                <c:pt idx="779">
                  <c:v>6.1420000000000003</c:v>
                </c:pt>
                <c:pt idx="780">
                  <c:v>6.1509999999999998</c:v>
                </c:pt>
                <c:pt idx="781">
                  <c:v>6.1609999999999996</c:v>
                </c:pt>
                <c:pt idx="782">
                  <c:v>6.1710000000000003</c:v>
                </c:pt>
                <c:pt idx="783">
                  <c:v>6.18</c:v>
                </c:pt>
                <c:pt idx="784">
                  <c:v>6.19</c:v>
                </c:pt>
                <c:pt idx="785">
                  <c:v>6.1989999999999998</c:v>
                </c:pt>
                <c:pt idx="786">
                  <c:v>6.2089999999999996</c:v>
                </c:pt>
                <c:pt idx="787">
                  <c:v>6.2190000000000003</c:v>
                </c:pt>
                <c:pt idx="788">
                  <c:v>6.2279999999999998</c:v>
                </c:pt>
                <c:pt idx="789">
                  <c:v>6.2380000000000004</c:v>
                </c:pt>
                <c:pt idx="790">
                  <c:v>6.2469999999999999</c:v>
                </c:pt>
                <c:pt idx="791">
                  <c:v>6.2569999999999997</c:v>
                </c:pt>
                <c:pt idx="792">
                  <c:v>6.266</c:v>
                </c:pt>
                <c:pt idx="793">
                  <c:v>6.2759999999999998</c:v>
                </c:pt>
                <c:pt idx="794">
                  <c:v>6.2859999999999996</c:v>
                </c:pt>
                <c:pt idx="795">
                  <c:v>6.2949999999999999</c:v>
                </c:pt>
                <c:pt idx="796">
                  <c:v>6.3049999999999997</c:v>
                </c:pt>
                <c:pt idx="797">
                  <c:v>6.3140000000000001</c:v>
                </c:pt>
                <c:pt idx="798">
                  <c:v>6.3239999999999998</c:v>
                </c:pt>
                <c:pt idx="799">
                  <c:v>6.3339999999999996</c:v>
                </c:pt>
                <c:pt idx="800">
                  <c:v>6.343</c:v>
                </c:pt>
                <c:pt idx="801">
                  <c:v>6.3529999999999998</c:v>
                </c:pt>
                <c:pt idx="802">
                  <c:v>6.3620000000000001</c:v>
                </c:pt>
                <c:pt idx="803">
                  <c:v>6.3719999999999999</c:v>
                </c:pt>
                <c:pt idx="804">
                  <c:v>6.3810000000000002</c:v>
                </c:pt>
                <c:pt idx="805">
                  <c:v>6.391</c:v>
                </c:pt>
                <c:pt idx="806">
                  <c:v>6.4009999999999998</c:v>
                </c:pt>
                <c:pt idx="807">
                  <c:v>6.41</c:v>
                </c:pt>
                <c:pt idx="808">
                  <c:v>6.42</c:v>
                </c:pt>
                <c:pt idx="809">
                  <c:v>6.4290000000000003</c:v>
                </c:pt>
                <c:pt idx="810">
                  <c:v>6.4390000000000001</c:v>
                </c:pt>
                <c:pt idx="811">
                  <c:v>6.4480000000000004</c:v>
                </c:pt>
                <c:pt idx="812">
                  <c:v>6.4580000000000002</c:v>
                </c:pt>
                <c:pt idx="813">
                  <c:v>6.4669999999999996</c:v>
                </c:pt>
                <c:pt idx="814">
                  <c:v>6.4770000000000003</c:v>
                </c:pt>
                <c:pt idx="815">
                  <c:v>6.4870000000000001</c:v>
                </c:pt>
                <c:pt idx="816">
                  <c:v>6.4960000000000004</c:v>
                </c:pt>
                <c:pt idx="817">
                  <c:v>6.5060000000000002</c:v>
                </c:pt>
                <c:pt idx="818">
                  <c:v>6.5149999999999997</c:v>
                </c:pt>
                <c:pt idx="819">
                  <c:v>6.5250000000000004</c:v>
                </c:pt>
                <c:pt idx="820">
                  <c:v>6.5339999999999998</c:v>
                </c:pt>
                <c:pt idx="821">
                  <c:v>6.5439999999999996</c:v>
                </c:pt>
                <c:pt idx="822">
                  <c:v>6.5529999999999999</c:v>
                </c:pt>
                <c:pt idx="823">
                  <c:v>6.5629999999999997</c:v>
                </c:pt>
                <c:pt idx="824">
                  <c:v>6.5720000000000001</c:v>
                </c:pt>
                <c:pt idx="825">
                  <c:v>6.5819999999999999</c:v>
                </c:pt>
                <c:pt idx="826">
                  <c:v>6.5910000000000002</c:v>
                </c:pt>
                <c:pt idx="827">
                  <c:v>6.601</c:v>
                </c:pt>
                <c:pt idx="828">
                  <c:v>6.61</c:v>
                </c:pt>
                <c:pt idx="829">
                  <c:v>6.62</c:v>
                </c:pt>
                <c:pt idx="830">
                  <c:v>6.6289999999999996</c:v>
                </c:pt>
                <c:pt idx="831">
                  <c:v>6.6379999999999999</c:v>
                </c:pt>
                <c:pt idx="832">
                  <c:v>6.6479999999999997</c:v>
                </c:pt>
                <c:pt idx="833">
                  <c:v>6.657</c:v>
                </c:pt>
                <c:pt idx="834">
                  <c:v>6.6669999999999998</c:v>
                </c:pt>
                <c:pt idx="835">
                  <c:v>6.6760000000000002</c:v>
                </c:pt>
                <c:pt idx="836">
                  <c:v>6.6859999999999999</c:v>
                </c:pt>
                <c:pt idx="837">
                  <c:v>6.6950000000000003</c:v>
                </c:pt>
                <c:pt idx="838">
                  <c:v>6.7050000000000001</c:v>
                </c:pt>
                <c:pt idx="839">
                  <c:v>6.7140000000000004</c:v>
                </c:pt>
                <c:pt idx="840">
                  <c:v>6.7229999999999999</c:v>
                </c:pt>
                <c:pt idx="841">
                  <c:v>6.7329999999999997</c:v>
                </c:pt>
                <c:pt idx="842">
                  <c:v>6.742</c:v>
                </c:pt>
                <c:pt idx="843">
                  <c:v>6.7519999999999998</c:v>
                </c:pt>
                <c:pt idx="844">
                  <c:v>6.7610000000000001</c:v>
                </c:pt>
                <c:pt idx="845">
                  <c:v>6.77</c:v>
                </c:pt>
                <c:pt idx="846">
                  <c:v>6.78</c:v>
                </c:pt>
                <c:pt idx="847">
                  <c:v>6.7889999999999997</c:v>
                </c:pt>
                <c:pt idx="848">
                  <c:v>6.7990000000000004</c:v>
                </c:pt>
                <c:pt idx="849">
                  <c:v>6.8079999999999998</c:v>
                </c:pt>
                <c:pt idx="850">
                  <c:v>6.8179999999999996</c:v>
                </c:pt>
                <c:pt idx="851">
                  <c:v>6.827</c:v>
                </c:pt>
                <c:pt idx="852">
                  <c:v>6.8360000000000003</c:v>
                </c:pt>
                <c:pt idx="853">
                  <c:v>6.8460000000000001</c:v>
                </c:pt>
                <c:pt idx="854">
                  <c:v>6.8550000000000004</c:v>
                </c:pt>
                <c:pt idx="855">
                  <c:v>6.8650000000000002</c:v>
                </c:pt>
                <c:pt idx="856">
                  <c:v>6.8739999999999997</c:v>
                </c:pt>
                <c:pt idx="857">
                  <c:v>6.8840000000000003</c:v>
                </c:pt>
                <c:pt idx="858">
                  <c:v>6.8929999999999998</c:v>
                </c:pt>
                <c:pt idx="859">
                  <c:v>6.9020000000000001</c:v>
                </c:pt>
                <c:pt idx="860">
                  <c:v>6.9119999999999999</c:v>
                </c:pt>
                <c:pt idx="861">
                  <c:v>6.9210000000000003</c:v>
                </c:pt>
                <c:pt idx="862">
                  <c:v>6.931</c:v>
                </c:pt>
                <c:pt idx="863">
                  <c:v>6.94</c:v>
                </c:pt>
                <c:pt idx="864">
                  <c:v>6.95</c:v>
                </c:pt>
                <c:pt idx="865">
                  <c:v>6.9589999999999996</c:v>
                </c:pt>
                <c:pt idx="866">
                  <c:v>6.9690000000000003</c:v>
                </c:pt>
                <c:pt idx="867">
                  <c:v>6.9779999999999998</c:v>
                </c:pt>
                <c:pt idx="868">
                  <c:v>6.9870000000000001</c:v>
                </c:pt>
                <c:pt idx="869">
                  <c:v>6.9969999999999999</c:v>
                </c:pt>
                <c:pt idx="870">
                  <c:v>7.0060000000000002</c:v>
                </c:pt>
                <c:pt idx="871">
                  <c:v>7.016</c:v>
                </c:pt>
                <c:pt idx="872">
                  <c:v>7.0250000000000004</c:v>
                </c:pt>
                <c:pt idx="873">
                  <c:v>7.0350000000000001</c:v>
                </c:pt>
                <c:pt idx="874">
                  <c:v>7.0439999999999996</c:v>
                </c:pt>
                <c:pt idx="875">
                  <c:v>7.0540000000000003</c:v>
                </c:pt>
                <c:pt idx="876">
                  <c:v>7.0629999999999997</c:v>
                </c:pt>
                <c:pt idx="877">
                  <c:v>7.0730000000000004</c:v>
                </c:pt>
                <c:pt idx="878">
                  <c:v>7.0819999999999999</c:v>
                </c:pt>
                <c:pt idx="879">
                  <c:v>7.0910000000000002</c:v>
                </c:pt>
                <c:pt idx="880">
                  <c:v>7.101</c:v>
                </c:pt>
                <c:pt idx="881">
                  <c:v>7.11</c:v>
                </c:pt>
                <c:pt idx="882">
                  <c:v>7.12</c:v>
                </c:pt>
                <c:pt idx="883">
                  <c:v>7.1289999999999996</c:v>
                </c:pt>
                <c:pt idx="884">
                  <c:v>7.1390000000000002</c:v>
                </c:pt>
                <c:pt idx="885">
                  <c:v>7.1479999999999997</c:v>
                </c:pt>
                <c:pt idx="886">
                  <c:v>7.1580000000000004</c:v>
                </c:pt>
                <c:pt idx="887">
                  <c:v>7.1669999999999998</c:v>
                </c:pt>
                <c:pt idx="888">
                  <c:v>7.1760000000000002</c:v>
                </c:pt>
                <c:pt idx="889">
                  <c:v>7.1859999999999999</c:v>
                </c:pt>
                <c:pt idx="890">
                  <c:v>7.1950000000000003</c:v>
                </c:pt>
                <c:pt idx="891">
                  <c:v>7.2050000000000001</c:v>
                </c:pt>
                <c:pt idx="892">
                  <c:v>7.2140000000000004</c:v>
                </c:pt>
                <c:pt idx="893">
                  <c:v>7.2240000000000002</c:v>
                </c:pt>
                <c:pt idx="894">
                  <c:v>7.2329999999999997</c:v>
                </c:pt>
                <c:pt idx="895">
                  <c:v>7.2430000000000003</c:v>
                </c:pt>
                <c:pt idx="896">
                  <c:v>7.2519999999999998</c:v>
                </c:pt>
                <c:pt idx="897">
                  <c:v>7.2610000000000001</c:v>
                </c:pt>
                <c:pt idx="898">
                  <c:v>7.2709999999999999</c:v>
                </c:pt>
                <c:pt idx="899">
                  <c:v>7.28</c:v>
                </c:pt>
                <c:pt idx="900">
                  <c:v>7.29</c:v>
                </c:pt>
                <c:pt idx="901">
                  <c:v>7.2990000000000004</c:v>
                </c:pt>
                <c:pt idx="902">
                  <c:v>7.3090000000000002</c:v>
                </c:pt>
                <c:pt idx="903">
                  <c:v>7.3179999999999996</c:v>
                </c:pt>
                <c:pt idx="904">
                  <c:v>7.327</c:v>
                </c:pt>
                <c:pt idx="905">
                  <c:v>7.3369999999999997</c:v>
                </c:pt>
                <c:pt idx="906">
                  <c:v>7.3460000000000001</c:v>
                </c:pt>
                <c:pt idx="907">
                  <c:v>7.3559999999999999</c:v>
                </c:pt>
                <c:pt idx="908">
                  <c:v>7.3650000000000002</c:v>
                </c:pt>
                <c:pt idx="909">
                  <c:v>7.3739999999999997</c:v>
                </c:pt>
                <c:pt idx="910">
                  <c:v>7.3840000000000003</c:v>
                </c:pt>
                <c:pt idx="911">
                  <c:v>7.3929999999999998</c:v>
                </c:pt>
                <c:pt idx="912">
                  <c:v>7.4029999999999996</c:v>
                </c:pt>
                <c:pt idx="913">
                  <c:v>7.4119999999999999</c:v>
                </c:pt>
                <c:pt idx="914">
                  <c:v>7.4219999999999997</c:v>
                </c:pt>
                <c:pt idx="915">
                  <c:v>7.431</c:v>
                </c:pt>
                <c:pt idx="916">
                  <c:v>7.44</c:v>
                </c:pt>
                <c:pt idx="917">
                  <c:v>7.45</c:v>
                </c:pt>
                <c:pt idx="918">
                  <c:v>7.4589999999999996</c:v>
                </c:pt>
                <c:pt idx="919">
                  <c:v>7.4690000000000003</c:v>
                </c:pt>
                <c:pt idx="920">
                  <c:v>7.4779999999999998</c:v>
                </c:pt>
                <c:pt idx="921">
                  <c:v>7.4870000000000001</c:v>
                </c:pt>
                <c:pt idx="922">
                  <c:v>7.4969999999999999</c:v>
                </c:pt>
                <c:pt idx="923">
                  <c:v>7.5060000000000002</c:v>
                </c:pt>
                <c:pt idx="924">
                  <c:v>7.516</c:v>
                </c:pt>
                <c:pt idx="925">
                  <c:v>7.5250000000000004</c:v>
                </c:pt>
                <c:pt idx="926">
                  <c:v>7.5339999999999998</c:v>
                </c:pt>
                <c:pt idx="927">
                  <c:v>7.5439999999999996</c:v>
                </c:pt>
                <c:pt idx="928">
                  <c:v>7.5529999999999999</c:v>
                </c:pt>
                <c:pt idx="929">
                  <c:v>7.5629999999999997</c:v>
                </c:pt>
                <c:pt idx="930">
                  <c:v>7.5720000000000001</c:v>
                </c:pt>
                <c:pt idx="931">
                  <c:v>7.5810000000000004</c:v>
                </c:pt>
                <c:pt idx="932">
                  <c:v>7.5910000000000002</c:v>
                </c:pt>
                <c:pt idx="933">
                  <c:v>7.6</c:v>
                </c:pt>
                <c:pt idx="934">
                  <c:v>7.61</c:v>
                </c:pt>
                <c:pt idx="935">
                  <c:v>7.6189999999999998</c:v>
                </c:pt>
                <c:pt idx="936">
                  <c:v>7.6289999999999996</c:v>
                </c:pt>
                <c:pt idx="937">
                  <c:v>7.6379999999999999</c:v>
                </c:pt>
                <c:pt idx="938">
                  <c:v>7.6479999999999997</c:v>
                </c:pt>
                <c:pt idx="939">
                  <c:v>7.657</c:v>
                </c:pt>
                <c:pt idx="940">
                  <c:v>7.6660000000000004</c:v>
                </c:pt>
                <c:pt idx="941">
                  <c:v>7.6760000000000002</c:v>
                </c:pt>
                <c:pt idx="942">
                  <c:v>7.6849999999999996</c:v>
                </c:pt>
                <c:pt idx="943">
                  <c:v>7.6950000000000003</c:v>
                </c:pt>
                <c:pt idx="944">
                  <c:v>7.7039999999999997</c:v>
                </c:pt>
                <c:pt idx="945">
                  <c:v>7.7140000000000004</c:v>
                </c:pt>
                <c:pt idx="946">
                  <c:v>7.7229999999999999</c:v>
                </c:pt>
                <c:pt idx="947">
                  <c:v>7.7320000000000002</c:v>
                </c:pt>
                <c:pt idx="948">
                  <c:v>7.742</c:v>
                </c:pt>
                <c:pt idx="949">
                  <c:v>7.7510000000000003</c:v>
                </c:pt>
                <c:pt idx="950">
                  <c:v>7.7610000000000001</c:v>
                </c:pt>
                <c:pt idx="951">
                  <c:v>7.77</c:v>
                </c:pt>
                <c:pt idx="952">
                  <c:v>7.78</c:v>
                </c:pt>
                <c:pt idx="953">
                  <c:v>7.7889999999999997</c:v>
                </c:pt>
                <c:pt idx="954">
                  <c:v>7.798</c:v>
                </c:pt>
                <c:pt idx="955">
                  <c:v>7.8079999999999998</c:v>
                </c:pt>
                <c:pt idx="956">
                  <c:v>7.8170000000000002</c:v>
                </c:pt>
                <c:pt idx="957">
                  <c:v>7.827</c:v>
                </c:pt>
                <c:pt idx="958">
                  <c:v>7.8360000000000003</c:v>
                </c:pt>
                <c:pt idx="959">
                  <c:v>7.8449999999999998</c:v>
                </c:pt>
                <c:pt idx="960">
                  <c:v>7.8550000000000004</c:v>
                </c:pt>
                <c:pt idx="961">
                  <c:v>7.8639999999999999</c:v>
                </c:pt>
                <c:pt idx="962">
                  <c:v>7.8730000000000002</c:v>
                </c:pt>
                <c:pt idx="963">
                  <c:v>7.883</c:v>
                </c:pt>
                <c:pt idx="964">
                  <c:v>7.8920000000000003</c:v>
                </c:pt>
                <c:pt idx="965">
                  <c:v>7.9020000000000001</c:v>
                </c:pt>
                <c:pt idx="966">
                  <c:v>7.9109999999999996</c:v>
                </c:pt>
                <c:pt idx="967">
                  <c:v>7.92</c:v>
                </c:pt>
                <c:pt idx="968">
                  <c:v>7.93</c:v>
                </c:pt>
                <c:pt idx="969">
                  <c:v>7.9390000000000001</c:v>
                </c:pt>
                <c:pt idx="970">
                  <c:v>7.9480000000000004</c:v>
                </c:pt>
                <c:pt idx="971">
                  <c:v>7.9580000000000002</c:v>
                </c:pt>
                <c:pt idx="972">
                  <c:v>7.9669999999999996</c:v>
                </c:pt>
                <c:pt idx="973">
                  <c:v>7.9770000000000003</c:v>
                </c:pt>
                <c:pt idx="974">
                  <c:v>7.9859999999999998</c:v>
                </c:pt>
                <c:pt idx="975">
                  <c:v>7.9950000000000001</c:v>
                </c:pt>
                <c:pt idx="976">
                  <c:v>8.0050000000000008</c:v>
                </c:pt>
                <c:pt idx="977">
                  <c:v>8.0139999999999993</c:v>
                </c:pt>
                <c:pt idx="978">
                  <c:v>8.0229999999999997</c:v>
                </c:pt>
                <c:pt idx="979">
                  <c:v>8.0329999999999995</c:v>
                </c:pt>
                <c:pt idx="980">
                  <c:v>8.0419999999999998</c:v>
                </c:pt>
                <c:pt idx="981">
                  <c:v>8.0510000000000002</c:v>
                </c:pt>
                <c:pt idx="982">
                  <c:v>8.0609999999999999</c:v>
                </c:pt>
                <c:pt idx="983">
                  <c:v>8.07</c:v>
                </c:pt>
                <c:pt idx="984">
                  <c:v>8.0790000000000006</c:v>
                </c:pt>
                <c:pt idx="985">
                  <c:v>8.0890000000000004</c:v>
                </c:pt>
                <c:pt idx="986">
                  <c:v>8.0980000000000008</c:v>
                </c:pt>
                <c:pt idx="987">
                  <c:v>8.1069999999999993</c:v>
                </c:pt>
                <c:pt idx="988">
                  <c:v>8.1170000000000009</c:v>
                </c:pt>
                <c:pt idx="989">
                  <c:v>8.1259999999999994</c:v>
                </c:pt>
                <c:pt idx="990">
                  <c:v>8.1349999999999998</c:v>
                </c:pt>
                <c:pt idx="991">
                  <c:v>8.1449999999999996</c:v>
                </c:pt>
                <c:pt idx="992">
                  <c:v>8.1539999999999999</c:v>
                </c:pt>
                <c:pt idx="993">
                  <c:v>8.1630000000000003</c:v>
                </c:pt>
                <c:pt idx="994">
                  <c:v>8.173</c:v>
                </c:pt>
                <c:pt idx="995">
                  <c:v>8.1820000000000004</c:v>
                </c:pt>
                <c:pt idx="996">
                  <c:v>8.1910000000000007</c:v>
                </c:pt>
                <c:pt idx="997">
                  <c:v>8.2010000000000005</c:v>
                </c:pt>
                <c:pt idx="998">
                  <c:v>8.2100000000000009</c:v>
                </c:pt>
                <c:pt idx="999">
                  <c:v>8.2200000000000006</c:v>
                </c:pt>
                <c:pt idx="1000">
                  <c:v>8.2289999999999992</c:v>
                </c:pt>
                <c:pt idx="1001">
                  <c:v>8.2379999999999995</c:v>
                </c:pt>
                <c:pt idx="1002">
                  <c:v>8.2479999999999993</c:v>
                </c:pt>
                <c:pt idx="1003">
                  <c:v>8.2569999999999997</c:v>
                </c:pt>
                <c:pt idx="1004">
                  <c:v>8.2669999999999995</c:v>
                </c:pt>
                <c:pt idx="1005">
                  <c:v>8.2759999999999998</c:v>
                </c:pt>
                <c:pt idx="1006">
                  <c:v>8.2850000000000001</c:v>
                </c:pt>
                <c:pt idx="1007">
                  <c:v>8.2949999999999999</c:v>
                </c:pt>
                <c:pt idx="1008">
                  <c:v>8.3040000000000003</c:v>
                </c:pt>
                <c:pt idx="1009">
                  <c:v>8.3140000000000001</c:v>
                </c:pt>
                <c:pt idx="1010">
                  <c:v>8.3230000000000004</c:v>
                </c:pt>
                <c:pt idx="1011">
                  <c:v>8.3320000000000007</c:v>
                </c:pt>
                <c:pt idx="1012">
                  <c:v>8.3420000000000005</c:v>
                </c:pt>
                <c:pt idx="1013">
                  <c:v>8.3510000000000009</c:v>
                </c:pt>
                <c:pt idx="1014">
                  <c:v>8.3610000000000007</c:v>
                </c:pt>
                <c:pt idx="1015">
                  <c:v>8.3699999999999992</c:v>
                </c:pt>
                <c:pt idx="1016">
                  <c:v>8.3800000000000008</c:v>
                </c:pt>
                <c:pt idx="1017">
                  <c:v>8.3889999999999993</c:v>
                </c:pt>
                <c:pt idx="1018">
                  <c:v>8.3989999999999991</c:v>
                </c:pt>
                <c:pt idx="1019">
                  <c:v>8.4090000000000007</c:v>
                </c:pt>
                <c:pt idx="1020">
                  <c:v>8.4190000000000005</c:v>
                </c:pt>
                <c:pt idx="1021">
                  <c:v>8.4280000000000008</c:v>
                </c:pt>
                <c:pt idx="1022">
                  <c:v>8.4380000000000006</c:v>
                </c:pt>
                <c:pt idx="1023">
                  <c:v>8.4469999999999992</c:v>
                </c:pt>
                <c:pt idx="1024">
                  <c:v>8.4570000000000007</c:v>
                </c:pt>
                <c:pt idx="1025">
                  <c:v>8.4659999999999993</c:v>
                </c:pt>
                <c:pt idx="1026">
                  <c:v>8.4760000000000009</c:v>
                </c:pt>
                <c:pt idx="1027">
                  <c:v>8.4849999999999994</c:v>
                </c:pt>
                <c:pt idx="1028">
                  <c:v>8.4949999999999992</c:v>
                </c:pt>
                <c:pt idx="1029">
                  <c:v>8.5039999999999996</c:v>
                </c:pt>
                <c:pt idx="1030">
                  <c:v>8.5139999999999993</c:v>
                </c:pt>
                <c:pt idx="1031">
                  <c:v>8.5229999999999997</c:v>
                </c:pt>
                <c:pt idx="1032">
                  <c:v>8.532</c:v>
                </c:pt>
                <c:pt idx="1033">
                  <c:v>8.5419999999999998</c:v>
                </c:pt>
                <c:pt idx="1034">
                  <c:v>8.5510000000000002</c:v>
                </c:pt>
                <c:pt idx="1035">
                  <c:v>8.5609999999999999</c:v>
                </c:pt>
                <c:pt idx="1036">
                  <c:v>8.57</c:v>
                </c:pt>
                <c:pt idx="1037">
                  <c:v>8.5790000000000006</c:v>
                </c:pt>
                <c:pt idx="1038">
                  <c:v>8.5890000000000004</c:v>
                </c:pt>
                <c:pt idx="1039">
                  <c:v>8.5980000000000008</c:v>
                </c:pt>
                <c:pt idx="1040">
                  <c:v>8.6080000000000005</c:v>
                </c:pt>
                <c:pt idx="1041">
                  <c:v>8.6170000000000009</c:v>
                </c:pt>
                <c:pt idx="1042">
                  <c:v>8.6259999999999994</c:v>
                </c:pt>
                <c:pt idx="1043">
                  <c:v>8.6359999999999992</c:v>
                </c:pt>
                <c:pt idx="1044">
                  <c:v>8.6449999999999996</c:v>
                </c:pt>
                <c:pt idx="1045">
                  <c:v>8.6549999999999994</c:v>
                </c:pt>
                <c:pt idx="1046">
                  <c:v>8.6639999999999997</c:v>
                </c:pt>
                <c:pt idx="1047">
                  <c:v>8.6739999999999995</c:v>
                </c:pt>
                <c:pt idx="1048">
                  <c:v>8.6829999999999998</c:v>
                </c:pt>
                <c:pt idx="1049">
                  <c:v>8.6929999999999996</c:v>
                </c:pt>
                <c:pt idx="1050">
                  <c:v>8.702</c:v>
                </c:pt>
                <c:pt idx="1051">
                  <c:v>8.7119999999999997</c:v>
                </c:pt>
                <c:pt idx="1052">
                  <c:v>8.7210000000000001</c:v>
                </c:pt>
                <c:pt idx="1053">
                  <c:v>8.7309999999999999</c:v>
                </c:pt>
                <c:pt idx="1054">
                  <c:v>8.74</c:v>
                </c:pt>
                <c:pt idx="1055">
                  <c:v>8.75</c:v>
                </c:pt>
                <c:pt idx="1056">
                  <c:v>8.7590000000000003</c:v>
                </c:pt>
                <c:pt idx="1057">
                  <c:v>8.7690000000000001</c:v>
                </c:pt>
                <c:pt idx="1058">
                  <c:v>8.7780000000000005</c:v>
                </c:pt>
                <c:pt idx="1059">
                  <c:v>8.7880000000000003</c:v>
                </c:pt>
                <c:pt idx="1060">
                  <c:v>8.7970000000000006</c:v>
                </c:pt>
                <c:pt idx="1061">
                  <c:v>8.8059999999999992</c:v>
                </c:pt>
                <c:pt idx="1062">
                  <c:v>8.8160000000000007</c:v>
                </c:pt>
                <c:pt idx="1063">
                  <c:v>8.8249999999999993</c:v>
                </c:pt>
                <c:pt idx="1064">
                  <c:v>8.8350000000000009</c:v>
                </c:pt>
                <c:pt idx="1065">
                  <c:v>8.8439999999999994</c:v>
                </c:pt>
                <c:pt idx="1066">
                  <c:v>8.8539999999999992</c:v>
                </c:pt>
                <c:pt idx="1067">
                  <c:v>8.8629999999999995</c:v>
                </c:pt>
                <c:pt idx="1068">
                  <c:v>8.8719999999999999</c:v>
                </c:pt>
                <c:pt idx="1069">
                  <c:v>8.8819999999999997</c:v>
                </c:pt>
                <c:pt idx="1070">
                  <c:v>8.891</c:v>
                </c:pt>
                <c:pt idx="1071">
                  <c:v>8.9009999999999998</c:v>
                </c:pt>
                <c:pt idx="1072">
                  <c:v>8.91</c:v>
                </c:pt>
                <c:pt idx="1073">
                  <c:v>8.9190000000000005</c:v>
                </c:pt>
                <c:pt idx="1074">
                  <c:v>8.9290000000000003</c:v>
                </c:pt>
                <c:pt idx="1075">
                  <c:v>8.9380000000000006</c:v>
                </c:pt>
                <c:pt idx="1076">
                  <c:v>8.9469999999999992</c:v>
                </c:pt>
                <c:pt idx="1077">
                  <c:v>8.9570000000000007</c:v>
                </c:pt>
                <c:pt idx="1078">
                  <c:v>8.9659999999999993</c:v>
                </c:pt>
                <c:pt idx="1079">
                  <c:v>8.9749999999999996</c:v>
                </c:pt>
                <c:pt idx="1080">
                  <c:v>8.9849999999999994</c:v>
                </c:pt>
                <c:pt idx="1081">
                  <c:v>8.9939999999999998</c:v>
                </c:pt>
                <c:pt idx="1082">
                  <c:v>9.0030000000000001</c:v>
                </c:pt>
                <c:pt idx="1083">
                  <c:v>9.0129999999999999</c:v>
                </c:pt>
                <c:pt idx="1084">
                  <c:v>9.0220000000000002</c:v>
                </c:pt>
                <c:pt idx="1085">
                  <c:v>9.0310000000000006</c:v>
                </c:pt>
                <c:pt idx="1086">
                  <c:v>9.0410000000000004</c:v>
                </c:pt>
                <c:pt idx="1087">
                  <c:v>9.0500000000000007</c:v>
                </c:pt>
                <c:pt idx="1088">
                  <c:v>9.0589999999999993</c:v>
                </c:pt>
                <c:pt idx="1089">
                  <c:v>9.0690000000000008</c:v>
                </c:pt>
                <c:pt idx="1090">
                  <c:v>9.0779999999999994</c:v>
                </c:pt>
                <c:pt idx="1091">
                  <c:v>9.0869999999999997</c:v>
                </c:pt>
                <c:pt idx="1092">
                  <c:v>9.0969999999999995</c:v>
                </c:pt>
                <c:pt idx="1093">
                  <c:v>9.1059999999999999</c:v>
                </c:pt>
                <c:pt idx="1094">
                  <c:v>9.1159999999999997</c:v>
                </c:pt>
                <c:pt idx="1095">
                  <c:v>9.125</c:v>
                </c:pt>
                <c:pt idx="1096">
                  <c:v>9.1340000000000003</c:v>
                </c:pt>
                <c:pt idx="1097">
                  <c:v>9.1440000000000001</c:v>
                </c:pt>
                <c:pt idx="1098">
                  <c:v>9.1530000000000005</c:v>
                </c:pt>
                <c:pt idx="1099">
                  <c:v>9.1620000000000008</c:v>
                </c:pt>
                <c:pt idx="1100">
                  <c:v>9.1720000000000006</c:v>
                </c:pt>
                <c:pt idx="1101">
                  <c:v>9.1809999999999992</c:v>
                </c:pt>
                <c:pt idx="1102">
                  <c:v>9.19</c:v>
                </c:pt>
                <c:pt idx="1103">
                  <c:v>9.1999999999999993</c:v>
                </c:pt>
                <c:pt idx="1104">
                  <c:v>9.2089999999999996</c:v>
                </c:pt>
                <c:pt idx="1105">
                  <c:v>9.2189999999999994</c:v>
                </c:pt>
                <c:pt idx="1106">
                  <c:v>9.2279999999999998</c:v>
                </c:pt>
                <c:pt idx="1107">
                  <c:v>9.2370000000000001</c:v>
                </c:pt>
                <c:pt idx="1108">
                  <c:v>9.2469999999999999</c:v>
                </c:pt>
                <c:pt idx="1109">
                  <c:v>9.2560000000000002</c:v>
                </c:pt>
                <c:pt idx="1110">
                  <c:v>9.266</c:v>
                </c:pt>
                <c:pt idx="1111">
                  <c:v>9.2750000000000004</c:v>
                </c:pt>
                <c:pt idx="1112">
                  <c:v>9.2840000000000007</c:v>
                </c:pt>
                <c:pt idx="1113">
                  <c:v>9.2940000000000005</c:v>
                </c:pt>
                <c:pt idx="1114">
                  <c:v>9.3030000000000008</c:v>
                </c:pt>
                <c:pt idx="1115">
                  <c:v>9.3130000000000006</c:v>
                </c:pt>
                <c:pt idx="1116">
                  <c:v>9.3219999999999992</c:v>
                </c:pt>
                <c:pt idx="1117">
                  <c:v>9.3320000000000007</c:v>
                </c:pt>
                <c:pt idx="1118">
                  <c:v>9.3409999999999993</c:v>
                </c:pt>
                <c:pt idx="1119">
                  <c:v>9.35</c:v>
                </c:pt>
                <c:pt idx="1120">
                  <c:v>9.36</c:v>
                </c:pt>
                <c:pt idx="1121">
                  <c:v>9.3689999999999998</c:v>
                </c:pt>
                <c:pt idx="1122">
                  <c:v>9.3789999999999996</c:v>
                </c:pt>
                <c:pt idx="1123">
                  <c:v>9.3879999999999999</c:v>
                </c:pt>
                <c:pt idx="1124">
                  <c:v>9.3979999999999997</c:v>
                </c:pt>
                <c:pt idx="1125">
                  <c:v>9.407</c:v>
                </c:pt>
                <c:pt idx="1126">
                  <c:v>9.4160000000000004</c:v>
                </c:pt>
                <c:pt idx="1127">
                  <c:v>9.4260000000000002</c:v>
                </c:pt>
                <c:pt idx="1128">
                  <c:v>9.4350000000000005</c:v>
                </c:pt>
                <c:pt idx="1129">
                  <c:v>9.4450000000000003</c:v>
                </c:pt>
                <c:pt idx="1130">
                  <c:v>9.4540000000000006</c:v>
                </c:pt>
                <c:pt idx="1131">
                  <c:v>9.4640000000000004</c:v>
                </c:pt>
                <c:pt idx="1132">
                  <c:v>9.4730000000000008</c:v>
                </c:pt>
                <c:pt idx="1133">
                  <c:v>9.4819999999999993</c:v>
                </c:pt>
                <c:pt idx="1134">
                  <c:v>9.4920000000000009</c:v>
                </c:pt>
                <c:pt idx="1135">
                  <c:v>9.5009999999999994</c:v>
                </c:pt>
                <c:pt idx="1136">
                  <c:v>9.5109999999999992</c:v>
                </c:pt>
                <c:pt idx="1137">
                  <c:v>9.52</c:v>
                </c:pt>
                <c:pt idx="1138">
                  <c:v>9.5299999999999994</c:v>
                </c:pt>
                <c:pt idx="1139">
                  <c:v>9.5389999999999997</c:v>
                </c:pt>
                <c:pt idx="1140">
                  <c:v>9.548</c:v>
                </c:pt>
                <c:pt idx="1141">
                  <c:v>9.5579999999999998</c:v>
                </c:pt>
                <c:pt idx="1142">
                  <c:v>9.5670000000000002</c:v>
                </c:pt>
                <c:pt idx="1143">
                  <c:v>9.5760000000000005</c:v>
                </c:pt>
                <c:pt idx="1144">
                  <c:v>9.5860000000000003</c:v>
                </c:pt>
                <c:pt idx="1145">
                  <c:v>9.5950000000000006</c:v>
                </c:pt>
                <c:pt idx="1146">
                  <c:v>9.6050000000000004</c:v>
                </c:pt>
                <c:pt idx="1147">
                  <c:v>9.6140000000000008</c:v>
                </c:pt>
                <c:pt idx="1148">
                  <c:v>9.6229999999999993</c:v>
                </c:pt>
                <c:pt idx="1149">
                  <c:v>9.6329999999999991</c:v>
                </c:pt>
                <c:pt idx="1150">
                  <c:v>9.6419999999999995</c:v>
                </c:pt>
                <c:pt idx="1151">
                  <c:v>9.6509999999999998</c:v>
                </c:pt>
                <c:pt idx="1152">
                  <c:v>9.6609999999999996</c:v>
                </c:pt>
                <c:pt idx="1153">
                  <c:v>9.67</c:v>
                </c:pt>
                <c:pt idx="1154">
                  <c:v>9.68</c:v>
                </c:pt>
                <c:pt idx="1155">
                  <c:v>9.6890000000000001</c:v>
                </c:pt>
                <c:pt idx="1156">
                  <c:v>9.6980000000000004</c:v>
                </c:pt>
                <c:pt idx="1157">
                  <c:v>9.7080000000000002</c:v>
                </c:pt>
                <c:pt idx="1158">
                  <c:v>9.7170000000000005</c:v>
                </c:pt>
                <c:pt idx="1159">
                  <c:v>9.7270000000000003</c:v>
                </c:pt>
                <c:pt idx="1160">
                  <c:v>9.7360000000000007</c:v>
                </c:pt>
                <c:pt idx="1161">
                  <c:v>9.7449999999999992</c:v>
                </c:pt>
                <c:pt idx="1162">
                  <c:v>9.7550000000000008</c:v>
                </c:pt>
                <c:pt idx="1163">
                  <c:v>9.7639999999999993</c:v>
                </c:pt>
                <c:pt idx="1164">
                  <c:v>9.7739999999999991</c:v>
                </c:pt>
                <c:pt idx="1165">
                  <c:v>9.7829999999999995</c:v>
                </c:pt>
                <c:pt idx="1166">
                  <c:v>9.7919999999999998</c:v>
                </c:pt>
                <c:pt idx="1167">
                  <c:v>9.8019999999999996</c:v>
                </c:pt>
                <c:pt idx="1168">
                  <c:v>9.8109999999999999</c:v>
                </c:pt>
                <c:pt idx="1169">
                  <c:v>9.8209999999999997</c:v>
                </c:pt>
                <c:pt idx="1170">
                  <c:v>9.83</c:v>
                </c:pt>
                <c:pt idx="1171">
                  <c:v>9.84</c:v>
                </c:pt>
                <c:pt idx="1172">
                  <c:v>9.8490000000000002</c:v>
                </c:pt>
                <c:pt idx="1173">
                  <c:v>9.8580000000000005</c:v>
                </c:pt>
                <c:pt idx="1174">
                  <c:v>9.8680000000000003</c:v>
                </c:pt>
                <c:pt idx="1175">
                  <c:v>9.8770000000000007</c:v>
                </c:pt>
                <c:pt idx="1176">
                  <c:v>9.8870000000000005</c:v>
                </c:pt>
                <c:pt idx="1177">
                  <c:v>9.8960000000000008</c:v>
                </c:pt>
                <c:pt idx="1178">
                  <c:v>9.9060000000000006</c:v>
                </c:pt>
                <c:pt idx="1179">
                  <c:v>9.9149999999999991</c:v>
                </c:pt>
                <c:pt idx="1180">
                  <c:v>9.9250000000000007</c:v>
                </c:pt>
                <c:pt idx="1181">
                  <c:v>9.9339999999999993</c:v>
                </c:pt>
                <c:pt idx="1182">
                  <c:v>9.9429999999999996</c:v>
                </c:pt>
                <c:pt idx="1183">
                  <c:v>9.9529999999999994</c:v>
                </c:pt>
                <c:pt idx="1184">
                  <c:v>9.9619999999999997</c:v>
                </c:pt>
                <c:pt idx="1185">
                  <c:v>9.9719999999999995</c:v>
                </c:pt>
                <c:pt idx="1186">
                  <c:v>9.9809999999999999</c:v>
                </c:pt>
                <c:pt idx="1187">
                  <c:v>9.9909999999999997</c:v>
                </c:pt>
                <c:pt idx="1188">
                  <c:v>10</c:v>
                </c:pt>
                <c:pt idx="1189">
                  <c:v>10.01</c:v>
                </c:pt>
                <c:pt idx="1190">
                  <c:v>10.02</c:v>
                </c:pt>
                <c:pt idx="1191">
                  <c:v>10.029999999999999</c:v>
                </c:pt>
                <c:pt idx="1192">
                  <c:v>10.039999999999999</c:v>
                </c:pt>
                <c:pt idx="1193">
                  <c:v>10.050000000000001</c:v>
                </c:pt>
                <c:pt idx="1194">
                  <c:v>10.06</c:v>
                </c:pt>
                <c:pt idx="1195">
                  <c:v>10.07</c:v>
                </c:pt>
                <c:pt idx="1196">
                  <c:v>10.08</c:v>
                </c:pt>
                <c:pt idx="1197">
                  <c:v>10.08</c:v>
                </c:pt>
                <c:pt idx="1198">
                  <c:v>10.09</c:v>
                </c:pt>
                <c:pt idx="1199">
                  <c:v>10.1</c:v>
                </c:pt>
                <c:pt idx="1200">
                  <c:v>10.11</c:v>
                </c:pt>
                <c:pt idx="1201">
                  <c:v>10.119999999999999</c:v>
                </c:pt>
                <c:pt idx="1202">
                  <c:v>10.130000000000001</c:v>
                </c:pt>
                <c:pt idx="1203">
                  <c:v>10.14</c:v>
                </c:pt>
                <c:pt idx="1204">
                  <c:v>10.15</c:v>
                </c:pt>
                <c:pt idx="1205">
                  <c:v>10.16</c:v>
                </c:pt>
                <c:pt idx="1206">
                  <c:v>10.17</c:v>
                </c:pt>
                <c:pt idx="1207">
                  <c:v>10.18</c:v>
                </c:pt>
                <c:pt idx="1208">
                  <c:v>10.19</c:v>
                </c:pt>
                <c:pt idx="1209">
                  <c:v>10.199999999999999</c:v>
                </c:pt>
                <c:pt idx="1210">
                  <c:v>10.210000000000001</c:v>
                </c:pt>
                <c:pt idx="1211">
                  <c:v>10.210000000000001</c:v>
                </c:pt>
                <c:pt idx="1212">
                  <c:v>10.220000000000001</c:v>
                </c:pt>
                <c:pt idx="1213">
                  <c:v>10.23</c:v>
                </c:pt>
                <c:pt idx="1214">
                  <c:v>10.24</c:v>
                </c:pt>
                <c:pt idx="1215">
                  <c:v>10.25</c:v>
                </c:pt>
                <c:pt idx="1216">
                  <c:v>10.26</c:v>
                </c:pt>
                <c:pt idx="1217">
                  <c:v>10.27</c:v>
                </c:pt>
                <c:pt idx="1218">
                  <c:v>10.28</c:v>
                </c:pt>
                <c:pt idx="1219">
                  <c:v>10.29</c:v>
                </c:pt>
                <c:pt idx="1220">
                  <c:v>10.3</c:v>
                </c:pt>
                <c:pt idx="1221">
                  <c:v>10.31</c:v>
                </c:pt>
                <c:pt idx="1222">
                  <c:v>10.32</c:v>
                </c:pt>
                <c:pt idx="1223">
                  <c:v>10.33</c:v>
                </c:pt>
                <c:pt idx="1224">
                  <c:v>10.34</c:v>
                </c:pt>
                <c:pt idx="1225">
                  <c:v>10.35</c:v>
                </c:pt>
                <c:pt idx="1226">
                  <c:v>10.36</c:v>
                </c:pt>
                <c:pt idx="1227">
                  <c:v>10.36</c:v>
                </c:pt>
                <c:pt idx="1228">
                  <c:v>10.37</c:v>
                </c:pt>
                <c:pt idx="1229">
                  <c:v>10.38</c:v>
                </c:pt>
                <c:pt idx="1230">
                  <c:v>10.39</c:v>
                </c:pt>
                <c:pt idx="1231">
                  <c:v>10.4</c:v>
                </c:pt>
                <c:pt idx="1232">
                  <c:v>10.41</c:v>
                </c:pt>
                <c:pt idx="1233">
                  <c:v>10.42</c:v>
                </c:pt>
                <c:pt idx="1234">
                  <c:v>10.43</c:v>
                </c:pt>
                <c:pt idx="1235">
                  <c:v>10.44</c:v>
                </c:pt>
                <c:pt idx="1236">
                  <c:v>10.45</c:v>
                </c:pt>
                <c:pt idx="1237">
                  <c:v>10.46</c:v>
                </c:pt>
                <c:pt idx="1238">
                  <c:v>10.47</c:v>
                </c:pt>
                <c:pt idx="1239">
                  <c:v>10.48</c:v>
                </c:pt>
                <c:pt idx="1240">
                  <c:v>10.49</c:v>
                </c:pt>
                <c:pt idx="1241">
                  <c:v>10.5</c:v>
                </c:pt>
                <c:pt idx="1242">
                  <c:v>10.51</c:v>
                </c:pt>
                <c:pt idx="1243">
                  <c:v>10.52</c:v>
                </c:pt>
                <c:pt idx="1244">
                  <c:v>10.53</c:v>
                </c:pt>
                <c:pt idx="1245">
                  <c:v>10.54</c:v>
                </c:pt>
                <c:pt idx="1246">
                  <c:v>10.55</c:v>
                </c:pt>
                <c:pt idx="1247">
                  <c:v>10.56</c:v>
                </c:pt>
                <c:pt idx="1248">
                  <c:v>10.57</c:v>
                </c:pt>
                <c:pt idx="1249">
                  <c:v>10.58</c:v>
                </c:pt>
                <c:pt idx="1250">
                  <c:v>10.58</c:v>
                </c:pt>
                <c:pt idx="1251">
                  <c:v>10.59</c:v>
                </c:pt>
                <c:pt idx="1252">
                  <c:v>10.6</c:v>
                </c:pt>
                <c:pt idx="1253">
                  <c:v>10.61</c:v>
                </c:pt>
                <c:pt idx="1254">
                  <c:v>10.62</c:v>
                </c:pt>
                <c:pt idx="1255">
                  <c:v>10.63</c:v>
                </c:pt>
                <c:pt idx="1256">
                  <c:v>10.64</c:v>
                </c:pt>
                <c:pt idx="1257">
                  <c:v>10.65</c:v>
                </c:pt>
                <c:pt idx="1258">
                  <c:v>10.66</c:v>
                </c:pt>
                <c:pt idx="1259">
                  <c:v>10.67</c:v>
                </c:pt>
                <c:pt idx="1260">
                  <c:v>10.68</c:v>
                </c:pt>
                <c:pt idx="1261">
                  <c:v>10.69</c:v>
                </c:pt>
                <c:pt idx="1262">
                  <c:v>10.7</c:v>
                </c:pt>
                <c:pt idx="1263">
                  <c:v>10.71</c:v>
                </c:pt>
                <c:pt idx="1264">
                  <c:v>10.72</c:v>
                </c:pt>
                <c:pt idx="1265">
                  <c:v>10.73</c:v>
                </c:pt>
                <c:pt idx="1266">
                  <c:v>10.74</c:v>
                </c:pt>
                <c:pt idx="1267">
                  <c:v>10.75</c:v>
                </c:pt>
                <c:pt idx="1268">
                  <c:v>10.76</c:v>
                </c:pt>
                <c:pt idx="1269">
                  <c:v>10.77</c:v>
                </c:pt>
                <c:pt idx="1270">
                  <c:v>10.78</c:v>
                </c:pt>
                <c:pt idx="1271">
                  <c:v>10.79</c:v>
                </c:pt>
                <c:pt idx="1272">
                  <c:v>10.8</c:v>
                </c:pt>
                <c:pt idx="1273">
                  <c:v>10.8</c:v>
                </c:pt>
                <c:pt idx="1274">
                  <c:v>10.81</c:v>
                </c:pt>
                <c:pt idx="1275">
                  <c:v>10.82</c:v>
                </c:pt>
                <c:pt idx="1276">
                  <c:v>10.83</c:v>
                </c:pt>
                <c:pt idx="1277">
                  <c:v>10.84</c:v>
                </c:pt>
                <c:pt idx="1278">
                  <c:v>10.85</c:v>
                </c:pt>
                <c:pt idx="1279">
                  <c:v>10.86</c:v>
                </c:pt>
                <c:pt idx="1280">
                  <c:v>10.87</c:v>
                </c:pt>
                <c:pt idx="1281">
                  <c:v>10.88</c:v>
                </c:pt>
                <c:pt idx="1282">
                  <c:v>10.89</c:v>
                </c:pt>
                <c:pt idx="1283">
                  <c:v>10.9</c:v>
                </c:pt>
                <c:pt idx="1284">
                  <c:v>10.91</c:v>
                </c:pt>
                <c:pt idx="1285">
                  <c:v>10.93</c:v>
                </c:pt>
                <c:pt idx="1286">
                  <c:v>10.95</c:v>
                </c:pt>
                <c:pt idx="1287">
                  <c:v>10.97</c:v>
                </c:pt>
                <c:pt idx="1288">
                  <c:v>10.99</c:v>
                </c:pt>
                <c:pt idx="1289">
                  <c:v>11</c:v>
                </c:pt>
                <c:pt idx="1290">
                  <c:v>11.01</c:v>
                </c:pt>
                <c:pt idx="1291">
                  <c:v>11.03</c:v>
                </c:pt>
                <c:pt idx="1292">
                  <c:v>11.04</c:v>
                </c:pt>
                <c:pt idx="1293">
                  <c:v>11.05</c:v>
                </c:pt>
                <c:pt idx="1294">
                  <c:v>11.06</c:v>
                </c:pt>
                <c:pt idx="1295">
                  <c:v>11.07</c:v>
                </c:pt>
                <c:pt idx="1296">
                  <c:v>11.08</c:v>
                </c:pt>
                <c:pt idx="1297">
                  <c:v>11.09</c:v>
                </c:pt>
                <c:pt idx="1298">
                  <c:v>11.1</c:v>
                </c:pt>
                <c:pt idx="1299">
                  <c:v>11.11</c:v>
                </c:pt>
                <c:pt idx="1300">
                  <c:v>11.12</c:v>
                </c:pt>
                <c:pt idx="1301">
                  <c:v>11.14</c:v>
                </c:pt>
                <c:pt idx="1302">
                  <c:v>11.15</c:v>
                </c:pt>
                <c:pt idx="1303">
                  <c:v>11.16</c:v>
                </c:pt>
                <c:pt idx="1304">
                  <c:v>11.17</c:v>
                </c:pt>
                <c:pt idx="1305">
                  <c:v>11.18</c:v>
                </c:pt>
                <c:pt idx="1306">
                  <c:v>11.19</c:v>
                </c:pt>
                <c:pt idx="1307">
                  <c:v>11.2</c:v>
                </c:pt>
                <c:pt idx="1308">
                  <c:v>11.21</c:v>
                </c:pt>
                <c:pt idx="1309">
                  <c:v>11.22</c:v>
                </c:pt>
                <c:pt idx="1310">
                  <c:v>11.23</c:v>
                </c:pt>
                <c:pt idx="1311">
                  <c:v>11.24</c:v>
                </c:pt>
                <c:pt idx="1312">
                  <c:v>11.25</c:v>
                </c:pt>
                <c:pt idx="1313">
                  <c:v>11.26</c:v>
                </c:pt>
                <c:pt idx="1314">
                  <c:v>11.27</c:v>
                </c:pt>
                <c:pt idx="1315">
                  <c:v>11.28</c:v>
                </c:pt>
                <c:pt idx="1316">
                  <c:v>11.29</c:v>
                </c:pt>
                <c:pt idx="1317">
                  <c:v>11.3</c:v>
                </c:pt>
                <c:pt idx="1318">
                  <c:v>11.31</c:v>
                </c:pt>
                <c:pt idx="1319">
                  <c:v>11.32</c:v>
                </c:pt>
                <c:pt idx="1320">
                  <c:v>11.33</c:v>
                </c:pt>
                <c:pt idx="1321">
                  <c:v>11.35</c:v>
                </c:pt>
                <c:pt idx="1322">
                  <c:v>11.36</c:v>
                </c:pt>
                <c:pt idx="1323">
                  <c:v>11.37</c:v>
                </c:pt>
                <c:pt idx="1324">
                  <c:v>11.38</c:v>
                </c:pt>
                <c:pt idx="1325">
                  <c:v>11.39</c:v>
                </c:pt>
                <c:pt idx="1326">
                  <c:v>11.4</c:v>
                </c:pt>
                <c:pt idx="1327">
                  <c:v>11.41</c:v>
                </c:pt>
                <c:pt idx="1328">
                  <c:v>11.42</c:v>
                </c:pt>
                <c:pt idx="1329">
                  <c:v>11.43</c:v>
                </c:pt>
                <c:pt idx="1330">
                  <c:v>11.44</c:v>
                </c:pt>
                <c:pt idx="1331">
                  <c:v>11.45</c:v>
                </c:pt>
                <c:pt idx="1332">
                  <c:v>11.46</c:v>
                </c:pt>
                <c:pt idx="1333">
                  <c:v>11.47</c:v>
                </c:pt>
                <c:pt idx="1334">
                  <c:v>11.48</c:v>
                </c:pt>
                <c:pt idx="1335">
                  <c:v>11.49</c:v>
                </c:pt>
                <c:pt idx="1336">
                  <c:v>11.5</c:v>
                </c:pt>
                <c:pt idx="1337">
                  <c:v>11.51</c:v>
                </c:pt>
                <c:pt idx="1338">
                  <c:v>11.52</c:v>
                </c:pt>
                <c:pt idx="1339">
                  <c:v>11.53</c:v>
                </c:pt>
                <c:pt idx="1340">
                  <c:v>11.54</c:v>
                </c:pt>
                <c:pt idx="1341">
                  <c:v>11.55</c:v>
                </c:pt>
                <c:pt idx="1342">
                  <c:v>11.56</c:v>
                </c:pt>
                <c:pt idx="1343">
                  <c:v>11.58</c:v>
                </c:pt>
                <c:pt idx="1344">
                  <c:v>11.59</c:v>
                </c:pt>
                <c:pt idx="1345">
                  <c:v>11.6</c:v>
                </c:pt>
                <c:pt idx="1346">
                  <c:v>11.61</c:v>
                </c:pt>
                <c:pt idx="1347">
                  <c:v>11.62</c:v>
                </c:pt>
                <c:pt idx="1348">
                  <c:v>11.63</c:v>
                </c:pt>
                <c:pt idx="1349">
                  <c:v>11.64</c:v>
                </c:pt>
                <c:pt idx="1350">
                  <c:v>11.65</c:v>
                </c:pt>
                <c:pt idx="1351">
                  <c:v>11.66</c:v>
                </c:pt>
                <c:pt idx="1352">
                  <c:v>11.67</c:v>
                </c:pt>
                <c:pt idx="1353">
                  <c:v>11.68</c:v>
                </c:pt>
                <c:pt idx="1354">
                  <c:v>11.69</c:v>
                </c:pt>
                <c:pt idx="1355">
                  <c:v>11.7</c:v>
                </c:pt>
                <c:pt idx="1356">
                  <c:v>11.71</c:v>
                </c:pt>
                <c:pt idx="1357">
                  <c:v>11.73</c:v>
                </c:pt>
                <c:pt idx="1358">
                  <c:v>11.75</c:v>
                </c:pt>
                <c:pt idx="1359">
                  <c:v>11.77</c:v>
                </c:pt>
                <c:pt idx="1360">
                  <c:v>11.79</c:v>
                </c:pt>
                <c:pt idx="1361">
                  <c:v>11.8</c:v>
                </c:pt>
                <c:pt idx="1362">
                  <c:v>11.81</c:v>
                </c:pt>
                <c:pt idx="1363">
                  <c:v>11.82</c:v>
                </c:pt>
                <c:pt idx="1364">
                  <c:v>11.83</c:v>
                </c:pt>
                <c:pt idx="1365">
                  <c:v>11.84</c:v>
                </c:pt>
                <c:pt idx="1366">
                  <c:v>11.85</c:v>
                </c:pt>
                <c:pt idx="1367">
                  <c:v>11.86</c:v>
                </c:pt>
                <c:pt idx="1368">
                  <c:v>11.88</c:v>
                </c:pt>
                <c:pt idx="1369">
                  <c:v>11.89</c:v>
                </c:pt>
                <c:pt idx="1370">
                  <c:v>11.9</c:v>
                </c:pt>
                <c:pt idx="1371">
                  <c:v>11.91</c:v>
                </c:pt>
                <c:pt idx="1372">
                  <c:v>11.92</c:v>
                </c:pt>
                <c:pt idx="1373">
                  <c:v>11.93</c:v>
                </c:pt>
                <c:pt idx="1374">
                  <c:v>11.94</c:v>
                </c:pt>
                <c:pt idx="1375">
                  <c:v>11.95</c:v>
                </c:pt>
                <c:pt idx="1376">
                  <c:v>11.96</c:v>
                </c:pt>
                <c:pt idx="1377">
                  <c:v>11.97</c:v>
                </c:pt>
                <c:pt idx="1378">
                  <c:v>11.99</c:v>
                </c:pt>
                <c:pt idx="1379">
                  <c:v>12</c:v>
                </c:pt>
                <c:pt idx="1380">
                  <c:v>12.01</c:v>
                </c:pt>
                <c:pt idx="1381">
                  <c:v>12.02</c:v>
                </c:pt>
                <c:pt idx="1382">
                  <c:v>12.03</c:v>
                </c:pt>
                <c:pt idx="1383">
                  <c:v>12.04</c:v>
                </c:pt>
                <c:pt idx="1384">
                  <c:v>12.05</c:v>
                </c:pt>
                <c:pt idx="1385">
                  <c:v>12.06</c:v>
                </c:pt>
                <c:pt idx="1386">
                  <c:v>12.07</c:v>
                </c:pt>
                <c:pt idx="1387">
                  <c:v>12.08</c:v>
                </c:pt>
                <c:pt idx="1388">
                  <c:v>12.09</c:v>
                </c:pt>
                <c:pt idx="1389">
                  <c:v>12.1</c:v>
                </c:pt>
                <c:pt idx="1390">
                  <c:v>12.11</c:v>
                </c:pt>
                <c:pt idx="1391">
                  <c:v>12.13</c:v>
                </c:pt>
                <c:pt idx="1392">
                  <c:v>12.14</c:v>
                </c:pt>
                <c:pt idx="1393">
                  <c:v>12.15</c:v>
                </c:pt>
                <c:pt idx="1394">
                  <c:v>12.16</c:v>
                </c:pt>
                <c:pt idx="1395">
                  <c:v>12.17</c:v>
                </c:pt>
                <c:pt idx="1396">
                  <c:v>12.18</c:v>
                </c:pt>
                <c:pt idx="1397">
                  <c:v>12.19</c:v>
                </c:pt>
                <c:pt idx="1398">
                  <c:v>12.2</c:v>
                </c:pt>
                <c:pt idx="1399">
                  <c:v>12.21</c:v>
                </c:pt>
                <c:pt idx="1400">
                  <c:v>12.22</c:v>
                </c:pt>
                <c:pt idx="1401">
                  <c:v>12.24</c:v>
                </c:pt>
                <c:pt idx="1402">
                  <c:v>12.25</c:v>
                </c:pt>
                <c:pt idx="1403">
                  <c:v>12.26</c:v>
                </c:pt>
                <c:pt idx="1404">
                  <c:v>12.27</c:v>
                </c:pt>
                <c:pt idx="1405">
                  <c:v>12.28</c:v>
                </c:pt>
                <c:pt idx="1406">
                  <c:v>12.29</c:v>
                </c:pt>
                <c:pt idx="1407">
                  <c:v>12.3</c:v>
                </c:pt>
                <c:pt idx="1408">
                  <c:v>12.31</c:v>
                </c:pt>
                <c:pt idx="1409">
                  <c:v>12.33</c:v>
                </c:pt>
                <c:pt idx="1410">
                  <c:v>12.34</c:v>
                </c:pt>
                <c:pt idx="1411">
                  <c:v>12.35</c:v>
                </c:pt>
                <c:pt idx="1412">
                  <c:v>12.36</c:v>
                </c:pt>
                <c:pt idx="1413">
                  <c:v>12.37</c:v>
                </c:pt>
                <c:pt idx="1414">
                  <c:v>12.38</c:v>
                </c:pt>
                <c:pt idx="1415">
                  <c:v>12.39</c:v>
                </c:pt>
                <c:pt idx="1416">
                  <c:v>12.4</c:v>
                </c:pt>
                <c:pt idx="1417">
                  <c:v>12.41</c:v>
                </c:pt>
                <c:pt idx="1418">
                  <c:v>12.43</c:v>
                </c:pt>
                <c:pt idx="1419">
                  <c:v>12.44</c:v>
                </c:pt>
                <c:pt idx="1420">
                  <c:v>12.45</c:v>
                </c:pt>
                <c:pt idx="1421">
                  <c:v>12.46</c:v>
                </c:pt>
                <c:pt idx="1422">
                  <c:v>12.47</c:v>
                </c:pt>
                <c:pt idx="1423">
                  <c:v>12.48</c:v>
                </c:pt>
                <c:pt idx="1424">
                  <c:v>12.49</c:v>
                </c:pt>
                <c:pt idx="1425">
                  <c:v>12.5</c:v>
                </c:pt>
                <c:pt idx="1426">
                  <c:v>12.51</c:v>
                </c:pt>
                <c:pt idx="1427">
                  <c:v>12.53</c:v>
                </c:pt>
                <c:pt idx="1428">
                  <c:v>12.54</c:v>
                </c:pt>
                <c:pt idx="1429">
                  <c:v>12.55</c:v>
                </c:pt>
                <c:pt idx="1430">
                  <c:v>12.56</c:v>
                </c:pt>
                <c:pt idx="1431">
                  <c:v>12.57</c:v>
                </c:pt>
                <c:pt idx="1432">
                  <c:v>12.58</c:v>
                </c:pt>
                <c:pt idx="1433">
                  <c:v>12.59</c:v>
                </c:pt>
                <c:pt idx="1434">
                  <c:v>12.6</c:v>
                </c:pt>
                <c:pt idx="1435">
                  <c:v>12.61</c:v>
                </c:pt>
                <c:pt idx="1436">
                  <c:v>12.63</c:v>
                </c:pt>
                <c:pt idx="1437">
                  <c:v>12.64</c:v>
                </c:pt>
                <c:pt idx="1438">
                  <c:v>12.65</c:v>
                </c:pt>
                <c:pt idx="1439">
                  <c:v>12.66</c:v>
                </c:pt>
                <c:pt idx="1440">
                  <c:v>12.67</c:v>
                </c:pt>
                <c:pt idx="1441">
                  <c:v>12.68</c:v>
                </c:pt>
                <c:pt idx="1442">
                  <c:v>12.7</c:v>
                </c:pt>
                <c:pt idx="1443">
                  <c:v>12.71</c:v>
                </c:pt>
                <c:pt idx="1444">
                  <c:v>12.72</c:v>
                </c:pt>
                <c:pt idx="1445">
                  <c:v>12.73</c:v>
                </c:pt>
                <c:pt idx="1446">
                  <c:v>12.74</c:v>
                </c:pt>
                <c:pt idx="1447">
                  <c:v>12.76</c:v>
                </c:pt>
                <c:pt idx="1448">
                  <c:v>12.77</c:v>
                </c:pt>
                <c:pt idx="1449">
                  <c:v>12.78</c:v>
                </c:pt>
                <c:pt idx="1450">
                  <c:v>12.79</c:v>
                </c:pt>
                <c:pt idx="1451">
                  <c:v>12.8</c:v>
                </c:pt>
                <c:pt idx="1452">
                  <c:v>12.81</c:v>
                </c:pt>
                <c:pt idx="1453">
                  <c:v>12.83</c:v>
                </c:pt>
                <c:pt idx="1454">
                  <c:v>12.84</c:v>
                </c:pt>
                <c:pt idx="1455">
                  <c:v>12.85</c:v>
                </c:pt>
                <c:pt idx="1456">
                  <c:v>12.86</c:v>
                </c:pt>
                <c:pt idx="1457">
                  <c:v>12.87</c:v>
                </c:pt>
                <c:pt idx="1458">
                  <c:v>12.88</c:v>
                </c:pt>
                <c:pt idx="1459">
                  <c:v>12.89</c:v>
                </c:pt>
                <c:pt idx="1460">
                  <c:v>12.9</c:v>
                </c:pt>
                <c:pt idx="1461">
                  <c:v>12.91</c:v>
                </c:pt>
                <c:pt idx="1462">
                  <c:v>12.93</c:v>
                </c:pt>
                <c:pt idx="1463">
                  <c:v>12.94</c:v>
                </c:pt>
                <c:pt idx="1464">
                  <c:v>12.95</c:v>
                </c:pt>
                <c:pt idx="1465">
                  <c:v>12.96</c:v>
                </c:pt>
                <c:pt idx="1466">
                  <c:v>12.97</c:v>
                </c:pt>
                <c:pt idx="1467">
                  <c:v>12.98</c:v>
                </c:pt>
                <c:pt idx="1468">
                  <c:v>12.99</c:v>
                </c:pt>
                <c:pt idx="1469">
                  <c:v>13</c:v>
                </c:pt>
                <c:pt idx="1470">
                  <c:v>13.01</c:v>
                </c:pt>
                <c:pt idx="1471">
                  <c:v>13.02</c:v>
                </c:pt>
                <c:pt idx="1472">
                  <c:v>13.03</c:v>
                </c:pt>
                <c:pt idx="1473">
                  <c:v>13.04</c:v>
                </c:pt>
                <c:pt idx="1474">
                  <c:v>13.05</c:v>
                </c:pt>
                <c:pt idx="1475">
                  <c:v>13.07</c:v>
                </c:pt>
                <c:pt idx="1476">
                  <c:v>13.08</c:v>
                </c:pt>
                <c:pt idx="1477">
                  <c:v>13.09</c:v>
                </c:pt>
                <c:pt idx="1478">
                  <c:v>13.1</c:v>
                </c:pt>
                <c:pt idx="1479">
                  <c:v>13.11</c:v>
                </c:pt>
                <c:pt idx="1480">
                  <c:v>13.12</c:v>
                </c:pt>
                <c:pt idx="1481">
                  <c:v>13.13</c:v>
                </c:pt>
                <c:pt idx="1482">
                  <c:v>13.14</c:v>
                </c:pt>
                <c:pt idx="1483">
                  <c:v>13.15</c:v>
                </c:pt>
                <c:pt idx="1484">
                  <c:v>13.16</c:v>
                </c:pt>
                <c:pt idx="1485">
                  <c:v>13.17</c:v>
                </c:pt>
                <c:pt idx="1486">
                  <c:v>13.18</c:v>
                </c:pt>
                <c:pt idx="1487">
                  <c:v>13.19</c:v>
                </c:pt>
                <c:pt idx="1488">
                  <c:v>13.2</c:v>
                </c:pt>
                <c:pt idx="1489">
                  <c:v>13.21</c:v>
                </c:pt>
                <c:pt idx="1490">
                  <c:v>13.22</c:v>
                </c:pt>
                <c:pt idx="1491">
                  <c:v>13.23</c:v>
                </c:pt>
                <c:pt idx="1492">
                  <c:v>13.24</c:v>
                </c:pt>
                <c:pt idx="1493">
                  <c:v>13.25</c:v>
                </c:pt>
                <c:pt idx="1494">
                  <c:v>13.26</c:v>
                </c:pt>
                <c:pt idx="1495">
                  <c:v>13.28</c:v>
                </c:pt>
                <c:pt idx="1496">
                  <c:v>13.29</c:v>
                </c:pt>
                <c:pt idx="1497">
                  <c:v>13.3</c:v>
                </c:pt>
                <c:pt idx="1498">
                  <c:v>13.31</c:v>
                </c:pt>
                <c:pt idx="1499">
                  <c:v>13.32</c:v>
                </c:pt>
                <c:pt idx="1500">
                  <c:v>13.33</c:v>
                </c:pt>
                <c:pt idx="1501">
                  <c:v>13.34</c:v>
                </c:pt>
                <c:pt idx="1502">
                  <c:v>13.35</c:v>
                </c:pt>
                <c:pt idx="1503">
                  <c:v>13.36</c:v>
                </c:pt>
                <c:pt idx="1504">
                  <c:v>13.37</c:v>
                </c:pt>
                <c:pt idx="1505">
                  <c:v>13.38</c:v>
                </c:pt>
                <c:pt idx="1506">
                  <c:v>13.39</c:v>
                </c:pt>
                <c:pt idx="1507">
                  <c:v>13.4</c:v>
                </c:pt>
                <c:pt idx="1508">
                  <c:v>13.41</c:v>
                </c:pt>
                <c:pt idx="1509">
                  <c:v>13.42</c:v>
                </c:pt>
                <c:pt idx="1510">
                  <c:v>13.43</c:v>
                </c:pt>
                <c:pt idx="1511">
                  <c:v>13.44</c:v>
                </c:pt>
                <c:pt idx="1512">
                  <c:v>13.45</c:v>
                </c:pt>
                <c:pt idx="1513">
                  <c:v>13.46</c:v>
                </c:pt>
                <c:pt idx="1514">
                  <c:v>13.47</c:v>
                </c:pt>
                <c:pt idx="1515">
                  <c:v>13.48</c:v>
                </c:pt>
                <c:pt idx="1516">
                  <c:v>13.49</c:v>
                </c:pt>
                <c:pt idx="1517">
                  <c:v>13.5</c:v>
                </c:pt>
                <c:pt idx="1518">
                  <c:v>13.51</c:v>
                </c:pt>
                <c:pt idx="1519">
                  <c:v>13.53</c:v>
                </c:pt>
                <c:pt idx="1520">
                  <c:v>13.54</c:v>
                </c:pt>
                <c:pt idx="1521">
                  <c:v>13.55</c:v>
                </c:pt>
                <c:pt idx="1522">
                  <c:v>13.56</c:v>
                </c:pt>
                <c:pt idx="1523">
                  <c:v>13.57</c:v>
                </c:pt>
                <c:pt idx="1524">
                  <c:v>13.58</c:v>
                </c:pt>
                <c:pt idx="1525">
                  <c:v>13.59</c:v>
                </c:pt>
                <c:pt idx="1526">
                  <c:v>13.6</c:v>
                </c:pt>
                <c:pt idx="1527">
                  <c:v>13.61</c:v>
                </c:pt>
                <c:pt idx="1528">
                  <c:v>13.62</c:v>
                </c:pt>
                <c:pt idx="1529">
                  <c:v>13.63</c:v>
                </c:pt>
                <c:pt idx="1530">
                  <c:v>13.64</c:v>
                </c:pt>
                <c:pt idx="1531">
                  <c:v>13.65</c:v>
                </c:pt>
                <c:pt idx="1532">
                  <c:v>13.66</c:v>
                </c:pt>
                <c:pt idx="1533">
                  <c:v>13.67</c:v>
                </c:pt>
                <c:pt idx="1534">
                  <c:v>13.68</c:v>
                </c:pt>
                <c:pt idx="1535">
                  <c:v>13.69</c:v>
                </c:pt>
                <c:pt idx="1536">
                  <c:v>13.7</c:v>
                </c:pt>
                <c:pt idx="1537">
                  <c:v>13.71</c:v>
                </c:pt>
                <c:pt idx="1538">
                  <c:v>13.72</c:v>
                </c:pt>
                <c:pt idx="1539">
                  <c:v>13.73</c:v>
                </c:pt>
                <c:pt idx="1540">
                  <c:v>13.74</c:v>
                </c:pt>
                <c:pt idx="1541">
                  <c:v>13.75</c:v>
                </c:pt>
                <c:pt idx="1542">
                  <c:v>13.76</c:v>
                </c:pt>
                <c:pt idx="1543">
                  <c:v>13.77</c:v>
                </c:pt>
                <c:pt idx="1544">
                  <c:v>13.78</c:v>
                </c:pt>
                <c:pt idx="1545">
                  <c:v>13.8</c:v>
                </c:pt>
                <c:pt idx="1546">
                  <c:v>13.81</c:v>
                </c:pt>
                <c:pt idx="1547">
                  <c:v>13.82</c:v>
                </c:pt>
                <c:pt idx="1548">
                  <c:v>13.83</c:v>
                </c:pt>
                <c:pt idx="1549">
                  <c:v>13.84</c:v>
                </c:pt>
                <c:pt idx="1550">
                  <c:v>13.85</c:v>
                </c:pt>
                <c:pt idx="1551">
                  <c:v>13.86</c:v>
                </c:pt>
                <c:pt idx="1552">
                  <c:v>13.87</c:v>
                </c:pt>
                <c:pt idx="1553">
                  <c:v>13.88</c:v>
                </c:pt>
                <c:pt idx="1554">
                  <c:v>13.89</c:v>
                </c:pt>
                <c:pt idx="1555">
                  <c:v>13.9</c:v>
                </c:pt>
                <c:pt idx="1556">
                  <c:v>13.91</c:v>
                </c:pt>
                <c:pt idx="1557">
                  <c:v>13.93</c:v>
                </c:pt>
                <c:pt idx="1558">
                  <c:v>13.94</c:v>
                </c:pt>
                <c:pt idx="1559">
                  <c:v>13.95</c:v>
                </c:pt>
                <c:pt idx="1560">
                  <c:v>13.96</c:v>
                </c:pt>
                <c:pt idx="1561">
                  <c:v>13.97</c:v>
                </c:pt>
                <c:pt idx="1562">
                  <c:v>13.98</c:v>
                </c:pt>
                <c:pt idx="1563">
                  <c:v>13.99</c:v>
                </c:pt>
                <c:pt idx="1564">
                  <c:v>14</c:v>
                </c:pt>
                <c:pt idx="1565">
                  <c:v>14.01</c:v>
                </c:pt>
                <c:pt idx="1566">
                  <c:v>14.02</c:v>
                </c:pt>
                <c:pt idx="1567">
                  <c:v>14.03</c:v>
                </c:pt>
                <c:pt idx="1568">
                  <c:v>14.04</c:v>
                </c:pt>
                <c:pt idx="1569">
                  <c:v>14.05</c:v>
                </c:pt>
                <c:pt idx="1570">
                  <c:v>14.06</c:v>
                </c:pt>
                <c:pt idx="1571">
                  <c:v>14.07</c:v>
                </c:pt>
                <c:pt idx="1572">
                  <c:v>14.08</c:v>
                </c:pt>
                <c:pt idx="1573">
                  <c:v>14.09</c:v>
                </c:pt>
                <c:pt idx="1574">
                  <c:v>14.1</c:v>
                </c:pt>
                <c:pt idx="1575">
                  <c:v>14.11</c:v>
                </c:pt>
                <c:pt idx="1576">
                  <c:v>14.12</c:v>
                </c:pt>
                <c:pt idx="1577">
                  <c:v>14.13</c:v>
                </c:pt>
                <c:pt idx="1578">
                  <c:v>14.14</c:v>
                </c:pt>
                <c:pt idx="1579">
                  <c:v>14.15</c:v>
                </c:pt>
                <c:pt idx="1580">
                  <c:v>14.16</c:v>
                </c:pt>
                <c:pt idx="1581">
                  <c:v>14.17</c:v>
                </c:pt>
                <c:pt idx="1582">
                  <c:v>14.18</c:v>
                </c:pt>
                <c:pt idx="1583">
                  <c:v>14.19</c:v>
                </c:pt>
                <c:pt idx="1584">
                  <c:v>14.2</c:v>
                </c:pt>
                <c:pt idx="1585">
                  <c:v>14.21</c:v>
                </c:pt>
                <c:pt idx="1586">
                  <c:v>14.22</c:v>
                </c:pt>
                <c:pt idx="1587">
                  <c:v>14.23</c:v>
                </c:pt>
                <c:pt idx="1588">
                  <c:v>14.24</c:v>
                </c:pt>
                <c:pt idx="1589">
                  <c:v>14.25</c:v>
                </c:pt>
                <c:pt idx="1590">
                  <c:v>14.26</c:v>
                </c:pt>
                <c:pt idx="1591">
                  <c:v>14.27</c:v>
                </c:pt>
                <c:pt idx="1592">
                  <c:v>14.28</c:v>
                </c:pt>
                <c:pt idx="1593">
                  <c:v>14.29</c:v>
                </c:pt>
                <c:pt idx="1594">
                  <c:v>14.3</c:v>
                </c:pt>
                <c:pt idx="1595">
                  <c:v>14.31</c:v>
                </c:pt>
                <c:pt idx="1596">
                  <c:v>14.32</c:v>
                </c:pt>
                <c:pt idx="1597">
                  <c:v>14.33</c:v>
                </c:pt>
                <c:pt idx="1598">
                  <c:v>14.34</c:v>
                </c:pt>
                <c:pt idx="1599">
                  <c:v>14.35</c:v>
                </c:pt>
                <c:pt idx="1600">
                  <c:v>14.36</c:v>
                </c:pt>
                <c:pt idx="1601">
                  <c:v>14.37</c:v>
                </c:pt>
                <c:pt idx="1602">
                  <c:v>14.38</c:v>
                </c:pt>
                <c:pt idx="1603">
                  <c:v>14.39</c:v>
                </c:pt>
                <c:pt idx="1604">
                  <c:v>14.4</c:v>
                </c:pt>
                <c:pt idx="1605">
                  <c:v>14.41</c:v>
                </c:pt>
                <c:pt idx="1606">
                  <c:v>14.42</c:v>
                </c:pt>
                <c:pt idx="1607">
                  <c:v>14.43</c:v>
                </c:pt>
                <c:pt idx="1608">
                  <c:v>14.44</c:v>
                </c:pt>
                <c:pt idx="1609">
                  <c:v>14.45</c:v>
                </c:pt>
                <c:pt idx="1610">
                  <c:v>14.46</c:v>
                </c:pt>
                <c:pt idx="1611">
                  <c:v>14.47</c:v>
                </c:pt>
                <c:pt idx="1612">
                  <c:v>14.48</c:v>
                </c:pt>
                <c:pt idx="1613">
                  <c:v>14.49</c:v>
                </c:pt>
                <c:pt idx="1614">
                  <c:v>14.5</c:v>
                </c:pt>
                <c:pt idx="1615">
                  <c:v>14.51</c:v>
                </c:pt>
                <c:pt idx="1616">
                  <c:v>14.52</c:v>
                </c:pt>
                <c:pt idx="1617">
                  <c:v>14.53</c:v>
                </c:pt>
                <c:pt idx="1618">
                  <c:v>14.54</c:v>
                </c:pt>
                <c:pt idx="1619">
                  <c:v>14.55</c:v>
                </c:pt>
                <c:pt idx="1620">
                  <c:v>14.56</c:v>
                </c:pt>
                <c:pt idx="1621">
                  <c:v>14.57</c:v>
                </c:pt>
                <c:pt idx="1622">
                  <c:v>14.58</c:v>
                </c:pt>
                <c:pt idx="1623">
                  <c:v>14.59</c:v>
                </c:pt>
                <c:pt idx="1624">
                  <c:v>14.6</c:v>
                </c:pt>
                <c:pt idx="1625">
                  <c:v>14.61</c:v>
                </c:pt>
                <c:pt idx="1626">
                  <c:v>14.62</c:v>
                </c:pt>
                <c:pt idx="1627">
                  <c:v>14.63</c:v>
                </c:pt>
                <c:pt idx="1628">
                  <c:v>14.64</c:v>
                </c:pt>
                <c:pt idx="1629">
                  <c:v>14.65</c:v>
                </c:pt>
                <c:pt idx="1630">
                  <c:v>14.66</c:v>
                </c:pt>
                <c:pt idx="1631">
                  <c:v>14.67</c:v>
                </c:pt>
                <c:pt idx="1632">
                  <c:v>14.68</c:v>
                </c:pt>
                <c:pt idx="1633">
                  <c:v>14.69</c:v>
                </c:pt>
                <c:pt idx="1634">
                  <c:v>14.7</c:v>
                </c:pt>
                <c:pt idx="1635">
                  <c:v>14.71</c:v>
                </c:pt>
                <c:pt idx="1636">
                  <c:v>14.72</c:v>
                </c:pt>
                <c:pt idx="1637">
                  <c:v>14.73</c:v>
                </c:pt>
                <c:pt idx="1638">
                  <c:v>14.74</c:v>
                </c:pt>
                <c:pt idx="1639">
                  <c:v>14.75</c:v>
                </c:pt>
                <c:pt idx="1640">
                  <c:v>14.76</c:v>
                </c:pt>
                <c:pt idx="1641">
                  <c:v>14.77</c:v>
                </c:pt>
                <c:pt idx="1642">
                  <c:v>14.78</c:v>
                </c:pt>
                <c:pt idx="1643">
                  <c:v>14.79</c:v>
                </c:pt>
                <c:pt idx="1644">
                  <c:v>14.8</c:v>
                </c:pt>
                <c:pt idx="1645">
                  <c:v>14.81</c:v>
                </c:pt>
                <c:pt idx="1646">
                  <c:v>14.82</c:v>
                </c:pt>
                <c:pt idx="1647">
                  <c:v>14.83</c:v>
                </c:pt>
                <c:pt idx="1648">
                  <c:v>14.84</c:v>
                </c:pt>
                <c:pt idx="1649">
                  <c:v>14.85</c:v>
                </c:pt>
                <c:pt idx="1650">
                  <c:v>14.86</c:v>
                </c:pt>
                <c:pt idx="1651">
                  <c:v>14.87</c:v>
                </c:pt>
                <c:pt idx="1652">
                  <c:v>14.88</c:v>
                </c:pt>
                <c:pt idx="1653">
                  <c:v>14.89</c:v>
                </c:pt>
                <c:pt idx="1654">
                  <c:v>14.9</c:v>
                </c:pt>
                <c:pt idx="1655">
                  <c:v>14.91</c:v>
                </c:pt>
                <c:pt idx="1656">
                  <c:v>14.92</c:v>
                </c:pt>
                <c:pt idx="1657">
                  <c:v>14.93</c:v>
                </c:pt>
                <c:pt idx="1658">
                  <c:v>14.94</c:v>
                </c:pt>
                <c:pt idx="1659">
                  <c:v>14.95</c:v>
                </c:pt>
                <c:pt idx="1660">
                  <c:v>14.96</c:v>
                </c:pt>
                <c:pt idx="1661">
                  <c:v>14.97</c:v>
                </c:pt>
                <c:pt idx="1662">
                  <c:v>14.98</c:v>
                </c:pt>
                <c:pt idx="1663">
                  <c:v>14.99</c:v>
                </c:pt>
                <c:pt idx="1664">
                  <c:v>15</c:v>
                </c:pt>
                <c:pt idx="1665">
                  <c:v>15.01</c:v>
                </c:pt>
                <c:pt idx="1666">
                  <c:v>15.02</c:v>
                </c:pt>
                <c:pt idx="1667">
                  <c:v>15.03</c:v>
                </c:pt>
                <c:pt idx="1668">
                  <c:v>15.04</c:v>
                </c:pt>
                <c:pt idx="1669">
                  <c:v>15.05</c:v>
                </c:pt>
                <c:pt idx="1670">
                  <c:v>15.06</c:v>
                </c:pt>
                <c:pt idx="1671">
                  <c:v>15.07</c:v>
                </c:pt>
                <c:pt idx="1672">
                  <c:v>15.08</c:v>
                </c:pt>
                <c:pt idx="1673">
                  <c:v>15.09</c:v>
                </c:pt>
                <c:pt idx="1674">
                  <c:v>15.1</c:v>
                </c:pt>
                <c:pt idx="1675">
                  <c:v>15.11</c:v>
                </c:pt>
                <c:pt idx="1676">
                  <c:v>15.12</c:v>
                </c:pt>
                <c:pt idx="1677">
                  <c:v>15.13</c:v>
                </c:pt>
                <c:pt idx="1678">
                  <c:v>15.14</c:v>
                </c:pt>
                <c:pt idx="1679">
                  <c:v>15.15</c:v>
                </c:pt>
                <c:pt idx="1680">
                  <c:v>15.16</c:v>
                </c:pt>
                <c:pt idx="1681">
                  <c:v>15.17</c:v>
                </c:pt>
                <c:pt idx="1682">
                  <c:v>15.18</c:v>
                </c:pt>
                <c:pt idx="1683">
                  <c:v>15.19</c:v>
                </c:pt>
                <c:pt idx="1684">
                  <c:v>15.2</c:v>
                </c:pt>
                <c:pt idx="1685">
                  <c:v>15.21</c:v>
                </c:pt>
                <c:pt idx="1686">
                  <c:v>15.22</c:v>
                </c:pt>
                <c:pt idx="1687">
                  <c:v>15.23</c:v>
                </c:pt>
                <c:pt idx="1688">
                  <c:v>15.24</c:v>
                </c:pt>
                <c:pt idx="1689">
                  <c:v>15.25</c:v>
                </c:pt>
                <c:pt idx="1690">
                  <c:v>15.26</c:v>
                </c:pt>
                <c:pt idx="1691">
                  <c:v>15.27</c:v>
                </c:pt>
                <c:pt idx="1692">
                  <c:v>15.28</c:v>
                </c:pt>
                <c:pt idx="1693">
                  <c:v>15.29</c:v>
                </c:pt>
                <c:pt idx="1694">
                  <c:v>15.3</c:v>
                </c:pt>
                <c:pt idx="1695">
                  <c:v>15.31</c:v>
                </c:pt>
                <c:pt idx="1696">
                  <c:v>15.32</c:v>
                </c:pt>
                <c:pt idx="1697">
                  <c:v>15.33</c:v>
                </c:pt>
                <c:pt idx="1698">
                  <c:v>15.34</c:v>
                </c:pt>
                <c:pt idx="1699">
                  <c:v>15.35</c:v>
                </c:pt>
                <c:pt idx="1700">
                  <c:v>15.36</c:v>
                </c:pt>
                <c:pt idx="1701">
                  <c:v>15.37</c:v>
                </c:pt>
                <c:pt idx="1702">
                  <c:v>15.38</c:v>
                </c:pt>
                <c:pt idx="1703">
                  <c:v>15.39</c:v>
                </c:pt>
                <c:pt idx="1704">
                  <c:v>15.4</c:v>
                </c:pt>
                <c:pt idx="1705">
                  <c:v>15.41</c:v>
                </c:pt>
                <c:pt idx="1706">
                  <c:v>15.42</c:v>
                </c:pt>
                <c:pt idx="1707">
                  <c:v>15.43</c:v>
                </c:pt>
                <c:pt idx="1708">
                  <c:v>15.44</c:v>
                </c:pt>
                <c:pt idx="1709">
                  <c:v>15.45</c:v>
                </c:pt>
                <c:pt idx="1710">
                  <c:v>15.46</c:v>
                </c:pt>
                <c:pt idx="1711">
                  <c:v>15.47</c:v>
                </c:pt>
                <c:pt idx="1712">
                  <c:v>15.47</c:v>
                </c:pt>
                <c:pt idx="1713">
                  <c:v>15.48</c:v>
                </c:pt>
                <c:pt idx="1714">
                  <c:v>15.49</c:v>
                </c:pt>
                <c:pt idx="1715">
                  <c:v>15.5</c:v>
                </c:pt>
                <c:pt idx="1716">
                  <c:v>15.51</c:v>
                </c:pt>
                <c:pt idx="1717">
                  <c:v>15.52</c:v>
                </c:pt>
                <c:pt idx="1718">
                  <c:v>15.53</c:v>
                </c:pt>
                <c:pt idx="1719">
                  <c:v>15.54</c:v>
                </c:pt>
                <c:pt idx="1720">
                  <c:v>15.55</c:v>
                </c:pt>
                <c:pt idx="1721">
                  <c:v>15.56</c:v>
                </c:pt>
                <c:pt idx="1722">
                  <c:v>15.57</c:v>
                </c:pt>
                <c:pt idx="1723">
                  <c:v>15.58</c:v>
                </c:pt>
                <c:pt idx="1724">
                  <c:v>15.59</c:v>
                </c:pt>
                <c:pt idx="1725">
                  <c:v>15.6</c:v>
                </c:pt>
                <c:pt idx="1726">
                  <c:v>15.61</c:v>
                </c:pt>
                <c:pt idx="1727">
                  <c:v>15.62</c:v>
                </c:pt>
                <c:pt idx="1728">
                  <c:v>15.63</c:v>
                </c:pt>
                <c:pt idx="1729">
                  <c:v>15.64</c:v>
                </c:pt>
                <c:pt idx="1730">
                  <c:v>15.65</c:v>
                </c:pt>
                <c:pt idx="1731">
                  <c:v>15.66</c:v>
                </c:pt>
                <c:pt idx="1732">
                  <c:v>15.67</c:v>
                </c:pt>
                <c:pt idx="1733">
                  <c:v>15.68</c:v>
                </c:pt>
                <c:pt idx="1734">
                  <c:v>15.69</c:v>
                </c:pt>
                <c:pt idx="1735">
                  <c:v>15.7</c:v>
                </c:pt>
                <c:pt idx="1736">
                  <c:v>15.71</c:v>
                </c:pt>
                <c:pt idx="1737">
                  <c:v>15.72</c:v>
                </c:pt>
                <c:pt idx="1738">
                  <c:v>15.73</c:v>
                </c:pt>
                <c:pt idx="1739">
                  <c:v>15.74</c:v>
                </c:pt>
                <c:pt idx="1740">
                  <c:v>15.75</c:v>
                </c:pt>
                <c:pt idx="1741">
                  <c:v>15.76</c:v>
                </c:pt>
                <c:pt idx="1742">
                  <c:v>15.77</c:v>
                </c:pt>
                <c:pt idx="1743">
                  <c:v>15.78</c:v>
                </c:pt>
                <c:pt idx="1744">
                  <c:v>15.79</c:v>
                </c:pt>
                <c:pt idx="1745">
                  <c:v>15.8</c:v>
                </c:pt>
                <c:pt idx="1746">
                  <c:v>15.81</c:v>
                </c:pt>
                <c:pt idx="1747">
                  <c:v>15.82</c:v>
                </c:pt>
                <c:pt idx="1748">
                  <c:v>15.83</c:v>
                </c:pt>
                <c:pt idx="1749">
                  <c:v>15.84</c:v>
                </c:pt>
                <c:pt idx="1750">
                  <c:v>15.85</c:v>
                </c:pt>
                <c:pt idx="1751">
                  <c:v>15.86</c:v>
                </c:pt>
                <c:pt idx="1752">
                  <c:v>15.87</c:v>
                </c:pt>
                <c:pt idx="1753">
                  <c:v>15.88</c:v>
                </c:pt>
                <c:pt idx="1754">
                  <c:v>15.89</c:v>
                </c:pt>
                <c:pt idx="1755">
                  <c:v>15.9</c:v>
                </c:pt>
                <c:pt idx="1756">
                  <c:v>15.91</c:v>
                </c:pt>
                <c:pt idx="1757">
                  <c:v>15.92</c:v>
                </c:pt>
                <c:pt idx="1758">
                  <c:v>15.93</c:v>
                </c:pt>
                <c:pt idx="1759">
                  <c:v>15.94</c:v>
                </c:pt>
                <c:pt idx="1760">
                  <c:v>15.95</c:v>
                </c:pt>
                <c:pt idx="1761">
                  <c:v>15.96</c:v>
                </c:pt>
                <c:pt idx="1762">
                  <c:v>15.97</c:v>
                </c:pt>
                <c:pt idx="1763">
                  <c:v>15.98</c:v>
                </c:pt>
                <c:pt idx="1764">
                  <c:v>15.99</c:v>
                </c:pt>
                <c:pt idx="1765">
                  <c:v>16</c:v>
                </c:pt>
                <c:pt idx="1766">
                  <c:v>16.010000000000002</c:v>
                </c:pt>
                <c:pt idx="1767">
                  <c:v>16.02</c:v>
                </c:pt>
                <c:pt idx="1768">
                  <c:v>16.03</c:v>
                </c:pt>
                <c:pt idx="1769">
                  <c:v>16.04</c:v>
                </c:pt>
                <c:pt idx="1770">
                  <c:v>16.05</c:v>
                </c:pt>
                <c:pt idx="1771">
                  <c:v>16.059999999999999</c:v>
                </c:pt>
                <c:pt idx="1772">
                  <c:v>16.07</c:v>
                </c:pt>
                <c:pt idx="1773">
                  <c:v>16.079999999999998</c:v>
                </c:pt>
                <c:pt idx="1774">
                  <c:v>16.09</c:v>
                </c:pt>
                <c:pt idx="1775">
                  <c:v>16.100000000000001</c:v>
                </c:pt>
                <c:pt idx="1776">
                  <c:v>16.11</c:v>
                </c:pt>
                <c:pt idx="1777">
                  <c:v>16.12</c:v>
                </c:pt>
                <c:pt idx="1778">
                  <c:v>16.13</c:v>
                </c:pt>
                <c:pt idx="1779">
                  <c:v>16.14</c:v>
                </c:pt>
                <c:pt idx="1780">
                  <c:v>16.149999999999999</c:v>
                </c:pt>
                <c:pt idx="1781">
                  <c:v>16.16</c:v>
                </c:pt>
                <c:pt idx="1782">
                  <c:v>16.170000000000002</c:v>
                </c:pt>
                <c:pt idx="1783">
                  <c:v>16.18</c:v>
                </c:pt>
                <c:pt idx="1784">
                  <c:v>16.190000000000001</c:v>
                </c:pt>
                <c:pt idx="1785">
                  <c:v>16.2</c:v>
                </c:pt>
                <c:pt idx="1786">
                  <c:v>16.21</c:v>
                </c:pt>
                <c:pt idx="1787">
                  <c:v>16.22</c:v>
                </c:pt>
                <c:pt idx="1788">
                  <c:v>16.23</c:v>
                </c:pt>
                <c:pt idx="1789">
                  <c:v>16.239999999999998</c:v>
                </c:pt>
                <c:pt idx="1790">
                  <c:v>16.25</c:v>
                </c:pt>
                <c:pt idx="1791">
                  <c:v>16.260000000000002</c:v>
                </c:pt>
                <c:pt idx="1792">
                  <c:v>16.27</c:v>
                </c:pt>
                <c:pt idx="1793">
                  <c:v>16.28</c:v>
                </c:pt>
                <c:pt idx="1794">
                  <c:v>16.29</c:v>
                </c:pt>
                <c:pt idx="1795">
                  <c:v>16.3</c:v>
                </c:pt>
                <c:pt idx="1796">
                  <c:v>16.309999999999999</c:v>
                </c:pt>
                <c:pt idx="1797">
                  <c:v>16.32</c:v>
                </c:pt>
                <c:pt idx="1798">
                  <c:v>16.329999999999998</c:v>
                </c:pt>
                <c:pt idx="1799">
                  <c:v>16.34</c:v>
                </c:pt>
                <c:pt idx="1800">
                  <c:v>16.350000000000001</c:v>
                </c:pt>
                <c:pt idx="1801">
                  <c:v>16.36</c:v>
                </c:pt>
                <c:pt idx="1802">
                  <c:v>16.37</c:v>
                </c:pt>
                <c:pt idx="1803">
                  <c:v>16.38</c:v>
                </c:pt>
                <c:pt idx="1804">
                  <c:v>16.39</c:v>
                </c:pt>
                <c:pt idx="1805">
                  <c:v>16.399999999999999</c:v>
                </c:pt>
                <c:pt idx="1806">
                  <c:v>16.41</c:v>
                </c:pt>
                <c:pt idx="1807">
                  <c:v>16.420000000000002</c:v>
                </c:pt>
                <c:pt idx="1808">
                  <c:v>16.43</c:v>
                </c:pt>
                <c:pt idx="1809">
                  <c:v>16.440000000000001</c:v>
                </c:pt>
                <c:pt idx="1810">
                  <c:v>16.45</c:v>
                </c:pt>
                <c:pt idx="1811">
                  <c:v>16.46</c:v>
                </c:pt>
                <c:pt idx="1812">
                  <c:v>16.47</c:v>
                </c:pt>
                <c:pt idx="1813">
                  <c:v>16.48</c:v>
                </c:pt>
                <c:pt idx="1814">
                  <c:v>16.489999999999998</c:v>
                </c:pt>
                <c:pt idx="1815">
                  <c:v>16.5</c:v>
                </c:pt>
                <c:pt idx="1816">
                  <c:v>16.510000000000002</c:v>
                </c:pt>
                <c:pt idx="1817">
                  <c:v>16.52</c:v>
                </c:pt>
                <c:pt idx="1818">
                  <c:v>16.53</c:v>
                </c:pt>
                <c:pt idx="1819">
                  <c:v>16.54</c:v>
                </c:pt>
                <c:pt idx="1820">
                  <c:v>16.55</c:v>
                </c:pt>
                <c:pt idx="1821">
                  <c:v>16.559999999999999</c:v>
                </c:pt>
                <c:pt idx="1822">
                  <c:v>16.57</c:v>
                </c:pt>
                <c:pt idx="1823">
                  <c:v>16.579999999999998</c:v>
                </c:pt>
                <c:pt idx="1824">
                  <c:v>16.59</c:v>
                </c:pt>
                <c:pt idx="1825">
                  <c:v>16.600000000000001</c:v>
                </c:pt>
                <c:pt idx="1826">
                  <c:v>16.61</c:v>
                </c:pt>
                <c:pt idx="1827">
                  <c:v>16.62</c:v>
                </c:pt>
                <c:pt idx="1828">
                  <c:v>16.63</c:v>
                </c:pt>
                <c:pt idx="1829">
                  <c:v>16.64</c:v>
                </c:pt>
                <c:pt idx="1830">
                  <c:v>16.649999999999999</c:v>
                </c:pt>
                <c:pt idx="1831">
                  <c:v>16.66</c:v>
                </c:pt>
                <c:pt idx="1832">
                  <c:v>16.670000000000002</c:v>
                </c:pt>
                <c:pt idx="1833">
                  <c:v>16.68</c:v>
                </c:pt>
                <c:pt idx="1834">
                  <c:v>16.690000000000001</c:v>
                </c:pt>
                <c:pt idx="1835">
                  <c:v>16.7</c:v>
                </c:pt>
                <c:pt idx="1836">
                  <c:v>16.71</c:v>
                </c:pt>
                <c:pt idx="1837">
                  <c:v>16.72</c:v>
                </c:pt>
                <c:pt idx="1838">
                  <c:v>16.72</c:v>
                </c:pt>
                <c:pt idx="1839">
                  <c:v>16.73</c:v>
                </c:pt>
                <c:pt idx="1840">
                  <c:v>16.739999999999998</c:v>
                </c:pt>
                <c:pt idx="1841">
                  <c:v>16.75</c:v>
                </c:pt>
                <c:pt idx="1842">
                  <c:v>16.760000000000002</c:v>
                </c:pt>
                <c:pt idx="1843">
                  <c:v>16.77</c:v>
                </c:pt>
                <c:pt idx="1844">
                  <c:v>16.78</c:v>
                </c:pt>
                <c:pt idx="1845">
                  <c:v>16.79</c:v>
                </c:pt>
                <c:pt idx="1846">
                  <c:v>16.8</c:v>
                </c:pt>
                <c:pt idx="1847">
                  <c:v>16.809999999999999</c:v>
                </c:pt>
                <c:pt idx="1848">
                  <c:v>16.82</c:v>
                </c:pt>
                <c:pt idx="1849">
                  <c:v>16.829999999999998</c:v>
                </c:pt>
                <c:pt idx="1850">
                  <c:v>16.84</c:v>
                </c:pt>
                <c:pt idx="1851">
                  <c:v>16.850000000000001</c:v>
                </c:pt>
                <c:pt idx="1852">
                  <c:v>16.86</c:v>
                </c:pt>
                <c:pt idx="1853">
                  <c:v>16.87</c:v>
                </c:pt>
                <c:pt idx="1854">
                  <c:v>16.88</c:v>
                </c:pt>
                <c:pt idx="1855">
                  <c:v>16.89</c:v>
                </c:pt>
                <c:pt idx="1856">
                  <c:v>16.899999999999999</c:v>
                </c:pt>
                <c:pt idx="1857">
                  <c:v>16.91</c:v>
                </c:pt>
                <c:pt idx="1858">
                  <c:v>16.920000000000002</c:v>
                </c:pt>
                <c:pt idx="1859">
                  <c:v>16.93</c:v>
                </c:pt>
                <c:pt idx="1860">
                  <c:v>16.940000000000001</c:v>
                </c:pt>
                <c:pt idx="1861">
                  <c:v>16.95</c:v>
                </c:pt>
                <c:pt idx="1862">
                  <c:v>16.96</c:v>
                </c:pt>
                <c:pt idx="1863">
                  <c:v>16.97</c:v>
                </c:pt>
                <c:pt idx="1864">
                  <c:v>16.98</c:v>
                </c:pt>
                <c:pt idx="1865">
                  <c:v>16.989999999999998</c:v>
                </c:pt>
                <c:pt idx="1866">
                  <c:v>17</c:v>
                </c:pt>
                <c:pt idx="1867">
                  <c:v>17.010000000000002</c:v>
                </c:pt>
                <c:pt idx="1868">
                  <c:v>17.02</c:v>
                </c:pt>
                <c:pt idx="1869">
                  <c:v>17.03</c:v>
                </c:pt>
                <c:pt idx="1870">
                  <c:v>17.04</c:v>
                </c:pt>
                <c:pt idx="1871">
                  <c:v>17.05</c:v>
                </c:pt>
                <c:pt idx="1872">
                  <c:v>17.059999999999999</c:v>
                </c:pt>
                <c:pt idx="1873">
                  <c:v>17.07</c:v>
                </c:pt>
                <c:pt idx="1874">
                  <c:v>17.079999999999998</c:v>
                </c:pt>
                <c:pt idx="1875">
                  <c:v>17.09</c:v>
                </c:pt>
                <c:pt idx="1876">
                  <c:v>17.100000000000001</c:v>
                </c:pt>
                <c:pt idx="1877">
                  <c:v>17.11</c:v>
                </c:pt>
                <c:pt idx="1878">
                  <c:v>17.12</c:v>
                </c:pt>
                <c:pt idx="1879">
                  <c:v>17.13</c:v>
                </c:pt>
                <c:pt idx="1880">
                  <c:v>17.14</c:v>
                </c:pt>
                <c:pt idx="1881">
                  <c:v>17.149999999999999</c:v>
                </c:pt>
                <c:pt idx="1882">
                  <c:v>17.16</c:v>
                </c:pt>
                <c:pt idx="1883">
                  <c:v>17.170000000000002</c:v>
                </c:pt>
                <c:pt idx="1884">
                  <c:v>17.18</c:v>
                </c:pt>
                <c:pt idx="1885">
                  <c:v>17.190000000000001</c:v>
                </c:pt>
                <c:pt idx="1886">
                  <c:v>17.2</c:v>
                </c:pt>
                <c:pt idx="1887">
                  <c:v>17.21</c:v>
                </c:pt>
                <c:pt idx="1888">
                  <c:v>17.22</c:v>
                </c:pt>
                <c:pt idx="1889">
                  <c:v>17.23</c:v>
                </c:pt>
                <c:pt idx="1890">
                  <c:v>17.239999999999998</c:v>
                </c:pt>
                <c:pt idx="1891">
                  <c:v>17.25</c:v>
                </c:pt>
                <c:pt idx="1892">
                  <c:v>17.260000000000002</c:v>
                </c:pt>
                <c:pt idx="1893">
                  <c:v>17.27</c:v>
                </c:pt>
                <c:pt idx="1894">
                  <c:v>17.28</c:v>
                </c:pt>
                <c:pt idx="1895">
                  <c:v>17.29</c:v>
                </c:pt>
                <c:pt idx="1896">
                  <c:v>17.3</c:v>
                </c:pt>
                <c:pt idx="1897">
                  <c:v>17.309999999999999</c:v>
                </c:pt>
                <c:pt idx="1898">
                  <c:v>17.32</c:v>
                </c:pt>
                <c:pt idx="1899">
                  <c:v>17.329999999999998</c:v>
                </c:pt>
                <c:pt idx="1900">
                  <c:v>17.34</c:v>
                </c:pt>
                <c:pt idx="1901">
                  <c:v>17.350000000000001</c:v>
                </c:pt>
                <c:pt idx="1902">
                  <c:v>17.36</c:v>
                </c:pt>
                <c:pt idx="1903">
                  <c:v>17.37</c:v>
                </c:pt>
                <c:pt idx="1904">
                  <c:v>17.38</c:v>
                </c:pt>
                <c:pt idx="1905">
                  <c:v>17.39</c:v>
                </c:pt>
                <c:pt idx="1906">
                  <c:v>17.399999999999999</c:v>
                </c:pt>
                <c:pt idx="1907">
                  <c:v>17.41</c:v>
                </c:pt>
                <c:pt idx="1908">
                  <c:v>17.420000000000002</c:v>
                </c:pt>
                <c:pt idx="1909">
                  <c:v>17.43</c:v>
                </c:pt>
                <c:pt idx="1910">
                  <c:v>17.440000000000001</c:v>
                </c:pt>
                <c:pt idx="1911">
                  <c:v>17.45</c:v>
                </c:pt>
                <c:pt idx="1912">
                  <c:v>17.46</c:v>
                </c:pt>
                <c:pt idx="1913">
                  <c:v>17.47</c:v>
                </c:pt>
                <c:pt idx="1914">
                  <c:v>17.48</c:v>
                </c:pt>
                <c:pt idx="1915">
                  <c:v>17.489999999999998</c:v>
                </c:pt>
                <c:pt idx="1916">
                  <c:v>17.5</c:v>
                </c:pt>
                <c:pt idx="1917">
                  <c:v>17.510000000000002</c:v>
                </c:pt>
                <c:pt idx="1918">
                  <c:v>17.52</c:v>
                </c:pt>
                <c:pt idx="1919">
                  <c:v>17.53</c:v>
                </c:pt>
                <c:pt idx="1920">
                  <c:v>17.54</c:v>
                </c:pt>
                <c:pt idx="1921">
                  <c:v>17.55</c:v>
                </c:pt>
                <c:pt idx="1922">
                  <c:v>17.559999999999999</c:v>
                </c:pt>
                <c:pt idx="1923">
                  <c:v>17.57</c:v>
                </c:pt>
                <c:pt idx="1924">
                  <c:v>17.579999999999998</c:v>
                </c:pt>
                <c:pt idx="1925">
                  <c:v>17.59</c:v>
                </c:pt>
                <c:pt idx="1926">
                  <c:v>17.600000000000001</c:v>
                </c:pt>
                <c:pt idx="1927">
                  <c:v>17.61</c:v>
                </c:pt>
                <c:pt idx="1928">
                  <c:v>17.62</c:v>
                </c:pt>
                <c:pt idx="1929">
                  <c:v>17.63</c:v>
                </c:pt>
                <c:pt idx="1930">
                  <c:v>17.64</c:v>
                </c:pt>
                <c:pt idx="1931">
                  <c:v>17.649999999999999</c:v>
                </c:pt>
                <c:pt idx="1932">
                  <c:v>17.66</c:v>
                </c:pt>
                <c:pt idx="1933">
                  <c:v>17.670000000000002</c:v>
                </c:pt>
                <c:pt idx="1934">
                  <c:v>17.68</c:v>
                </c:pt>
                <c:pt idx="1935">
                  <c:v>17.690000000000001</c:v>
                </c:pt>
                <c:pt idx="1936">
                  <c:v>17.7</c:v>
                </c:pt>
                <c:pt idx="1937">
                  <c:v>17.71</c:v>
                </c:pt>
                <c:pt idx="1938">
                  <c:v>17.72</c:v>
                </c:pt>
                <c:pt idx="1939">
                  <c:v>17.73</c:v>
                </c:pt>
                <c:pt idx="1940">
                  <c:v>17.739999999999998</c:v>
                </c:pt>
                <c:pt idx="1941">
                  <c:v>17.75</c:v>
                </c:pt>
                <c:pt idx="1942">
                  <c:v>17.760000000000002</c:v>
                </c:pt>
                <c:pt idx="1943">
                  <c:v>17.77</c:v>
                </c:pt>
                <c:pt idx="1944">
                  <c:v>17.78</c:v>
                </c:pt>
                <c:pt idx="1945">
                  <c:v>17.79</c:v>
                </c:pt>
                <c:pt idx="1946">
                  <c:v>17.8</c:v>
                </c:pt>
                <c:pt idx="1947">
                  <c:v>17.809999999999999</c:v>
                </c:pt>
                <c:pt idx="1948">
                  <c:v>17.82</c:v>
                </c:pt>
                <c:pt idx="1949">
                  <c:v>17.829999999999998</c:v>
                </c:pt>
                <c:pt idx="1950">
                  <c:v>17.84</c:v>
                </c:pt>
                <c:pt idx="1951">
                  <c:v>17.850000000000001</c:v>
                </c:pt>
                <c:pt idx="1952">
                  <c:v>17.86</c:v>
                </c:pt>
                <c:pt idx="1953">
                  <c:v>17.87</c:v>
                </c:pt>
                <c:pt idx="1954">
                  <c:v>17.88</c:v>
                </c:pt>
                <c:pt idx="1955">
                  <c:v>17.89</c:v>
                </c:pt>
                <c:pt idx="1956">
                  <c:v>17.899999999999999</c:v>
                </c:pt>
                <c:pt idx="1957">
                  <c:v>17.91</c:v>
                </c:pt>
                <c:pt idx="1958">
                  <c:v>17.920000000000002</c:v>
                </c:pt>
                <c:pt idx="1959">
                  <c:v>17.93</c:v>
                </c:pt>
                <c:pt idx="1960">
                  <c:v>17.940000000000001</c:v>
                </c:pt>
                <c:pt idx="1961">
                  <c:v>17.95</c:v>
                </c:pt>
                <c:pt idx="1962">
                  <c:v>17.95</c:v>
                </c:pt>
                <c:pt idx="1963">
                  <c:v>17.96</c:v>
                </c:pt>
                <c:pt idx="1964">
                  <c:v>17.97</c:v>
                </c:pt>
                <c:pt idx="1965">
                  <c:v>17.98</c:v>
                </c:pt>
                <c:pt idx="1966">
                  <c:v>17.989999999999998</c:v>
                </c:pt>
                <c:pt idx="1967">
                  <c:v>18</c:v>
                </c:pt>
                <c:pt idx="1968">
                  <c:v>18.010000000000002</c:v>
                </c:pt>
                <c:pt idx="1969">
                  <c:v>18.02</c:v>
                </c:pt>
                <c:pt idx="1970">
                  <c:v>18.03</c:v>
                </c:pt>
                <c:pt idx="1971">
                  <c:v>18.04</c:v>
                </c:pt>
                <c:pt idx="1972">
                  <c:v>18.05</c:v>
                </c:pt>
                <c:pt idx="1973">
                  <c:v>18.059999999999999</c:v>
                </c:pt>
                <c:pt idx="1974">
                  <c:v>18.07</c:v>
                </c:pt>
                <c:pt idx="1975">
                  <c:v>18.079999999999998</c:v>
                </c:pt>
                <c:pt idx="1976">
                  <c:v>18.09</c:v>
                </c:pt>
                <c:pt idx="1977">
                  <c:v>18.100000000000001</c:v>
                </c:pt>
                <c:pt idx="1978">
                  <c:v>18.11</c:v>
                </c:pt>
                <c:pt idx="1979">
                  <c:v>18.12</c:v>
                </c:pt>
                <c:pt idx="1980">
                  <c:v>18.13</c:v>
                </c:pt>
                <c:pt idx="1981">
                  <c:v>18.14</c:v>
                </c:pt>
                <c:pt idx="1982">
                  <c:v>18.149999999999999</c:v>
                </c:pt>
                <c:pt idx="1983">
                  <c:v>18.16</c:v>
                </c:pt>
                <c:pt idx="1984">
                  <c:v>18.170000000000002</c:v>
                </c:pt>
                <c:pt idx="1985">
                  <c:v>18.18</c:v>
                </c:pt>
                <c:pt idx="1986">
                  <c:v>18.190000000000001</c:v>
                </c:pt>
                <c:pt idx="1987">
                  <c:v>18.2</c:v>
                </c:pt>
                <c:pt idx="1988">
                  <c:v>18.21</c:v>
                </c:pt>
                <c:pt idx="1989">
                  <c:v>18.22</c:v>
                </c:pt>
                <c:pt idx="1990">
                  <c:v>18.23</c:v>
                </c:pt>
                <c:pt idx="1991">
                  <c:v>18.239999999999998</c:v>
                </c:pt>
                <c:pt idx="1992">
                  <c:v>18.25</c:v>
                </c:pt>
                <c:pt idx="1993">
                  <c:v>18.260000000000002</c:v>
                </c:pt>
                <c:pt idx="1994">
                  <c:v>18.27</c:v>
                </c:pt>
                <c:pt idx="1995">
                  <c:v>18.28</c:v>
                </c:pt>
                <c:pt idx="1996">
                  <c:v>18.29</c:v>
                </c:pt>
                <c:pt idx="1997">
                  <c:v>18.3</c:v>
                </c:pt>
                <c:pt idx="1998">
                  <c:v>18.309999999999999</c:v>
                </c:pt>
                <c:pt idx="1999">
                  <c:v>18.32</c:v>
                </c:pt>
                <c:pt idx="2000">
                  <c:v>18.329999999999998</c:v>
                </c:pt>
                <c:pt idx="2001">
                  <c:v>18.34</c:v>
                </c:pt>
                <c:pt idx="2002">
                  <c:v>18.350000000000001</c:v>
                </c:pt>
                <c:pt idx="2003">
                  <c:v>18.36</c:v>
                </c:pt>
                <c:pt idx="2004">
                  <c:v>18.37</c:v>
                </c:pt>
                <c:pt idx="2005">
                  <c:v>18.38</c:v>
                </c:pt>
                <c:pt idx="2006">
                  <c:v>18.39</c:v>
                </c:pt>
                <c:pt idx="2007">
                  <c:v>18.399999999999999</c:v>
                </c:pt>
                <c:pt idx="2008">
                  <c:v>18.41</c:v>
                </c:pt>
                <c:pt idx="2009">
                  <c:v>18.420000000000002</c:v>
                </c:pt>
                <c:pt idx="2010">
                  <c:v>18.43</c:v>
                </c:pt>
                <c:pt idx="2011">
                  <c:v>18.440000000000001</c:v>
                </c:pt>
                <c:pt idx="2012">
                  <c:v>18.45</c:v>
                </c:pt>
                <c:pt idx="2013">
                  <c:v>18.46</c:v>
                </c:pt>
                <c:pt idx="2014">
                  <c:v>18.47</c:v>
                </c:pt>
                <c:pt idx="2015">
                  <c:v>18.48</c:v>
                </c:pt>
                <c:pt idx="2016">
                  <c:v>18.489999999999998</c:v>
                </c:pt>
                <c:pt idx="2017">
                  <c:v>18.5</c:v>
                </c:pt>
                <c:pt idx="2018">
                  <c:v>18.510000000000002</c:v>
                </c:pt>
                <c:pt idx="2019">
                  <c:v>18.52</c:v>
                </c:pt>
                <c:pt idx="2020">
                  <c:v>18.53</c:v>
                </c:pt>
                <c:pt idx="2021">
                  <c:v>18.54</c:v>
                </c:pt>
                <c:pt idx="2022">
                  <c:v>18.55</c:v>
                </c:pt>
                <c:pt idx="2023">
                  <c:v>18.559999999999999</c:v>
                </c:pt>
                <c:pt idx="2024">
                  <c:v>18.57</c:v>
                </c:pt>
                <c:pt idx="2025">
                  <c:v>18.579999999999998</c:v>
                </c:pt>
                <c:pt idx="2026">
                  <c:v>18.59</c:v>
                </c:pt>
                <c:pt idx="2027">
                  <c:v>18.600000000000001</c:v>
                </c:pt>
                <c:pt idx="2028">
                  <c:v>18.61</c:v>
                </c:pt>
                <c:pt idx="2029">
                  <c:v>18.62</c:v>
                </c:pt>
                <c:pt idx="2030">
                  <c:v>18.63</c:v>
                </c:pt>
                <c:pt idx="2031">
                  <c:v>18.64</c:v>
                </c:pt>
                <c:pt idx="2032">
                  <c:v>18.649999999999999</c:v>
                </c:pt>
                <c:pt idx="2033">
                  <c:v>18.66</c:v>
                </c:pt>
                <c:pt idx="2034">
                  <c:v>18.670000000000002</c:v>
                </c:pt>
                <c:pt idx="2035">
                  <c:v>18.68</c:v>
                </c:pt>
                <c:pt idx="2036">
                  <c:v>18.690000000000001</c:v>
                </c:pt>
                <c:pt idx="2037">
                  <c:v>18.7</c:v>
                </c:pt>
                <c:pt idx="2038">
                  <c:v>18.71</c:v>
                </c:pt>
                <c:pt idx="2039">
                  <c:v>18.72</c:v>
                </c:pt>
                <c:pt idx="2040">
                  <c:v>18.73</c:v>
                </c:pt>
                <c:pt idx="2041">
                  <c:v>18.739999999999998</c:v>
                </c:pt>
                <c:pt idx="2042">
                  <c:v>18.75</c:v>
                </c:pt>
                <c:pt idx="2043">
                  <c:v>18.760000000000002</c:v>
                </c:pt>
                <c:pt idx="2044">
                  <c:v>18.77</c:v>
                </c:pt>
                <c:pt idx="2045">
                  <c:v>18.78</c:v>
                </c:pt>
                <c:pt idx="2046">
                  <c:v>18.79</c:v>
                </c:pt>
                <c:pt idx="2047">
                  <c:v>18.8</c:v>
                </c:pt>
                <c:pt idx="2048">
                  <c:v>18.809999999999999</c:v>
                </c:pt>
                <c:pt idx="2049">
                  <c:v>18.82</c:v>
                </c:pt>
                <c:pt idx="2050">
                  <c:v>18.829999999999998</c:v>
                </c:pt>
                <c:pt idx="2051">
                  <c:v>18.84</c:v>
                </c:pt>
                <c:pt idx="2052">
                  <c:v>18.850000000000001</c:v>
                </c:pt>
                <c:pt idx="2053">
                  <c:v>18.86</c:v>
                </c:pt>
                <c:pt idx="2054">
                  <c:v>18.87</c:v>
                </c:pt>
                <c:pt idx="2055">
                  <c:v>18.88</c:v>
                </c:pt>
                <c:pt idx="2056">
                  <c:v>18.89</c:v>
                </c:pt>
                <c:pt idx="2057">
                  <c:v>18.899999999999999</c:v>
                </c:pt>
                <c:pt idx="2058">
                  <c:v>18.91</c:v>
                </c:pt>
                <c:pt idx="2059">
                  <c:v>18.91</c:v>
                </c:pt>
                <c:pt idx="2060">
                  <c:v>18.920000000000002</c:v>
                </c:pt>
                <c:pt idx="2061">
                  <c:v>18.93</c:v>
                </c:pt>
                <c:pt idx="2062">
                  <c:v>18.940000000000001</c:v>
                </c:pt>
                <c:pt idx="2063">
                  <c:v>18.95</c:v>
                </c:pt>
                <c:pt idx="2064">
                  <c:v>18.96</c:v>
                </c:pt>
                <c:pt idx="2065">
                  <c:v>18.97</c:v>
                </c:pt>
                <c:pt idx="2066">
                  <c:v>18.98</c:v>
                </c:pt>
                <c:pt idx="2067">
                  <c:v>18.989999999999998</c:v>
                </c:pt>
                <c:pt idx="2068">
                  <c:v>19</c:v>
                </c:pt>
                <c:pt idx="2069">
                  <c:v>19.010000000000002</c:v>
                </c:pt>
                <c:pt idx="2070">
                  <c:v>19.03</c:v>
                </c:pt>
                <c:pt idx="2071">
                  <c:v>19.04</c:v>
                </c:pt>
                <c:pt idx="2072">
                  <c:v>19.05</c:v>
                </c:pt>
                <c:pt idx="2073">
                  <c:v>19.059999999999999</c:v>
                </c:pt>
                <c:pt idx="2074">
                  <c:v>19.07</c:v>
                </c:pt>
                <c:pt idx="2075">
                  <c:v>19.079999999999998</c:v>
                </c:pt>
                <c:pt idx="2076">
                  <c:v>19.09</c:v>
                </c:pt>
                <c:pt idx="2077">
                  <c:v>19.100000000000001</c:v>
                </c:pt>
                <c:pt idx="2078">
                  <c:v>19.11</c:v>
                </c:pt>
                <c:pt idx="2079">
                  <c:v>19.12</c:v>
                </c:pt>
                <c:pt idx="2080">
                  <c:v>19.13</c:v>
                </c:pt>
                <c:pt idx="2081">
                  <c:v>19.14</c:v>
                </c:pt>
                <c:pt idx="2082">
                  <c:v>19.149999999999999</c:v>
                </c:pt>
                <c:pt idx="2083">
                  <c:v>19.149999999999999</c:v>
                </c:pt>
                <c:pt idx="2084">
                  <c:v>19.16</c:v>
                </c:pt>
                <c:pt idx="2085">
                  <c:v>19.170000000000002</c:v>
                </c:pt>
                <c:pt idx="2086">
                  <c:v>19.18</c:v>
                </c:pt>
                <c:pt idx="2087">
                  <c:v>19.190000000000001</c:v>
                </c:pt>
                <c:pt idx="2088">
                  <c:v>19.2</c:v>
                </c:pt>
                <c:pt idx="2089">
                  <c:v>19.21</c:v>
                </c:pt>
                <c:pt idx="2090">
                  <c:v>19.22</c:v>
                </c:pt>
                <c:pt idx="2091">
                  <c:v>19.23</c:v>
                </c:pt>
                <c:pt idx="2092">
                  <c:v>19.239999999999998</c:v>
                </c:pt>
                <c:pt idx="2093">
                  <c:v>19.25</c:v>
                </c:pt>
                <c:pt idx="2094">
                  <c:v>19.260000000000002</c:v>
                </c:pt>
                <c:pt idx="2095">
                  <c:v>19.27</c:v>
                </c:pt>
                <c:pt idx="2096">
                  <c:v>19.28</c:v>
                </c:pt>
                <c:pt idx="2097">
                  <c:v>19.29</c:v>
                </c:pt>
                <c:pt idx="2098">
                  <c:v>19.3</c:v>
                </c:pt>
                <c:pt idx="2099">
                  <c:v>19.309999999999999</c:v>
                </c:pt>
                <c:pt idx="2100">
                  <c:v>19.32</c:v>
                </c:pt>
                <c:pt idx="2101">
                  <c:v>19.329999999999998</c:v>
                </c:pt>
                <c:pt idx="2102">
                  <c:v>19.34</c:v>
                </c:pt>
                <c:pt idx="2103">
                  <c:v>19.350000000000001</c:v>
                </c:pt>
                <c:pt idx="2104">
                  <c:v>19.36</c:v>
                </c:pt>
                <c:pt idx="2105">
                  <c:v>19.37</c:v>
                </c:pt>
                <c:pt idx="2106">
                  <c:v>19.38</c:v>
                </c:pt>
                <c:pt idx="2107">
                  <c:v>19.39</c:v>
                </c:pt>
                <c:pt idx="2108">
                  <c:v>19.399999999999999</c:v>
                </c:pt>
                <c:pt idx="2109">
                  <c:v>19.41</c:v>
                </c:pt>
                <c:pt idx="2110">
                  <c:v>19.420000000000002</c:v>
                </c:pt>
                <c:pt idx="2111">
                  <c:v>19.43</c:v>
                </c:pt>
                <c:pt idx="2112">
                  <c:v>19.440000000000001</c:v>
                </c:pt>
                <c:pt idx="2113">
                  <c:v>19.45</c:v>
                </c:pt>
                <c:pt idx="2114">
                  <c:v>19.46</c:v>
                </c:pt>
                <c:pt idx="2115">
                  <c:v>19.47</c:v>
                </c:pt>
                <c:pt idx="2116">
                  <c:v>19.48</c:v>
                </c:pt>
                <c:pt idx="2117">
                  <c:v>19.489999999999998</c:v>
                </c:pt>
                <c:pt idx="2118">
                  <c:v>19.5</c:v>
                </c:pt>
                <c:pt idx="2119">
                  <c:v>19.510000000000002</c:v>
                </c:pt>
                <c:pt idx="2120">
                  <c:v>19.52</c:v>
                </c:pt>
                <c:pt idx="2121">
                  <c:v>19.53</c:v>
                </c:pt>
                <c:pt idx="2122">
                  <c:v>19.54</c:v>
                </c:pt>
                <c:pt idx="2123">
                  <c:v>19.55</c:v>
                </c:pt>
                <c:pt idx="2124">
                  <c:v>19.559999999999999</c:v>
                </c:pt>
                <c:pt idx="2125">
                  <c:v>19.57</c:v>
                </c:pt>
                <c:pt idx="2126">
                  <c:v>19.579999999999998</c:v>
                </c:pt>
                <c:pt idx="2127">
                  <c:v>19.59</c:v>
                </c:pt>
                <c:pt idx="2128">
                  <c:v>19.600000000000001</c:v>
                </c:pt>
                <c:pt idx="2129">
                  <c:v>19.61</c:v>
                </c:pt>
                <c:pt idx="2130">
                  <c:v>19.62</c:v>
                </c:pt>
                <c:pt idx="2131">
                  <c:v>19.63</c:v>
                </c:pt>
                <c:pt idx="2132">
                  <c:v>19.64</c:v>
                </c:pt>
                <c:pt idx="2133">
                  <c:v>19.649999999999999</c:v>
                </c:pt>
                <c:pt idx="2134">
                  <c:v>19.66</c:v>
                </c:pt>
                <c:pt idx="2135">
                  <c:v>19.670000000000002</c:v>
                </c:pt>
                <c:pt idx="2136">
                  <c:v>19.68</c:v>
                </c:pt>
                <c:pt idx="2137">
                  <c:v>19.690000000000001</c:v>
                </c:pt>
                <c:pt idx="2138">
                  <c:v>19.7</c:v>
                </c:pt>
                <c:pt idx="2139">
                  <c:v>19.71</c:v>
                </c:pt>
                <c:pt idx="2140">
                  <c:v>19.72</c:v>
                </c:pt>
                <c:pt idx="2141">
                  <c:v>19.73</c:v>
                </c:pt>
                <c:pt idx="2142">
                  <c:v>19.739999999999998</c:v>
                </c:pt>
                <c:pt idx="2143">
                  <c:v>19.75</c:v>
                </c:pt>
                <c:pt idx="2144">
                  <c:v>19.760000000000002</c:v>
                </c:pt>
                <c:pt idx="2145">
                  <c:v>19.77</c:v>
                </c:pt>
                <c:pt idx="2146">
                  <c:v>19.78</c:v>
                </c:pt>
                <c:pt idx="2147">
                  <c:v>19.79</c:v>
                </c:pt>
                <c:pt idx="2148">
                  <c:v>19.8</c:v>
                </c:pt>
                <c:pt idx="2149">
                  <c:v>19.809999999999999</c:v>
                </c:pt>
                <c:pt idx="2150">
                  <c:v>19.82</c:v>
                </c:pt>
                <c:pt idx="2151">
                  <c:v>19.829999999999998</c:v>
                </c:pt>
                <c:pt idx="2152">
                  <c:v>19.84</c:v>
                </c:pt>
                <c:pt idx="2153">
                  <c:v>19.850000000000001</c:v>
                </c:pt>
                <c:pt idx="2154">
                  <c:v>19.86</c:v>
                </c:pt>
                <c:pt idx="2155">
                  <c:v>19.87</c:v>
                </c:pt>
                <c:pt idx="2156">
                  <c:v>19.88</c:v>
                </c:pt>
                <c:pt idx="2157">
                  <c:v>19.89</c:v>
                </c:pt>
                <c:pt idx="2158">
                  <c:v>19.899999999999999</c:v>
                </c:pt>
                <c:pt idx="2159">
                  <c:v>19.91</c:v>
                </c:pt>
                <c:pt idx="2160">
                  <c:v>19.920000000000002</c:v>
                </c:pt>
                <c:pt idx="2161">
                  <c:v>19.93</c:v>
                </c:pt>
                <c:pt idx="2162">
                  <c:v>19.940000000000001</c:v>
                </c:pt>
                <c:pt idx="2163">
                  <c:v>19.95</c:v>
                </c:pt>
                <c:pt idx="2164">
                  <c:v>19.96</c:v>
                </c:pt>
                <c:pt idx="2165">
                  <c:v>19.97</c:v>
                </c:pt>
                <c:pt idx="2166">
                  <c:v>19.98</c:v>
                </c:pt>
                <c:pt idx="2167">
                  <c:v>19.989999999999998</c:v>
                </c:pt>
                <c:pt idx="2168">
                  <c:v>20</c:v>
                </c:pt>
                <c:pt idx="2169">
                  <c:v>20.010000000000002</c:v>
                </c:pt>
                <c:pt idx="2170">
                  <c:v>20.02</c:v>
                </c:pt>
                <c:pt idx="2171">
                  <c:v>20.03</c:v>
                </c:pt>
                <c:pt idx="2172">
                  <c:v>20.04</c:v>
                </c:pt>
                <c:pt idx="2173">
                  <c:v>20.05</c:v>
                </c:pt>
                <c:pt idx="2174">
                  <c:v>20.059999999999999</c:v>
                </c:pt>
                <c:pt idx="2175">
                  <c:v>20.07</c:v>
                </c:pt>
                <c:pt idx="2176">
                  <c:v>20.079999999999998</c:v>
                </c:pt>
                <c:pt idx="2177">
                  <c:v>20.09</c:v>
                </c:pt>
                <c:pt idx="2178">
                  <c:v>20.100000000000001</c:v>
                </c:pt>
                <c:pt idx="2179">
                  <c:v>20.11</c:v>
                </c:pt>
                <c:pt idx="2180">
                  <c:v>20.12</c:v>
                </c:pt>
                <c:pt idx="2181">
                  <c:v>20.13</c:v>
                </c:pt>
                <c:pt idx="2182">
                  <c:v>20.14</c:v>
                </c:pt>
                <c:pt idx="2183">
                  <c:v>20.149999999999999</c:v>
                </c:pt>
                <c:pt idx="2184">
                  <c:v>20.16</c:v>
                </c:pt>
                <c:pt idx="2185">
                  <c:v>20.170000000000002</c:v>
                </c:pt>
                <c:pt idx="2186">
                  <c:v>20.18</c:v>
                </c:pt>
                <c:pt idx="2187">
                  <c:v>20.190000000000001</c:v>
                </c:pt>
                <c:pt idx="2188">
                  <c:v>20.2</c:v>
                </c:pt>
                <c:pt idx="2189">
                  <c:v>20.21</c:v>
                </c:pt>
                <c:pt idx="2190">
                  <c:v>20.22</c:v>
                </c:pt>
                <c:pt idx="2191">
                  <c:v>20.23</c:v>
                </c:pt>
                <c:pt idx="2192">
                  <c:v>20.23</c:v>
                </c:pt>
                <c:pt idx="2193">
                  <c:v>20.239999999999998</c:v>
                </c:pt>
                <c:pt idx="2194">
                  <c:v>20.25</c:v>
                </c:pt>
                <c:pt idx="2195">
                  <c:v>20.260000000000002</c:v>
                </c:pt>
                <c:pt idx="2196">
                  <c:v>20.27</c:v>
                </c:pt>
                <c:pt idx="2197">
                  <c:v>20.28</c:v>
                </c:pt>
                <c:pt idx="2198">
                  <c:v>20.29</c:v>
                </c:pt>
                <c:pt idx="2199">
                  <c:v>20.3</c:v>
                </c:pt>
                <c:pt idx="2200">
                  <c:v>20.309999999999999</c:v>
                </c:pt>
                <c:pt idx="2201">
                  <c:v>20.32</c:v>
                </c:pt>
                <c:pt idx="2202">
                  <c:v>20.329999999999998</c:v>
                </c:pt>
                <c:pt idx="2203">
                  <c:v>20.34</c:v>
                </c:pt>
                <c:pt idx="2204">
                  <c:v>20.350000000000001</c:v>
                </c:pt>
                <c:pt idx="2205">
                  <c:v>20.36</c:v>
                </c:pt>
                <c:pt idx="2206">
                  <c:v>20.37</c:v>
                </c:pt>
                <c:pt idx="2207">
                  <c:v>20.38</c:v>
                </c:pt>
                <c:pt idx="2208">
                  <c:v>20.39</c:v>
                </c:pt>
                <c:pt idx="2209">
                  <c:v>20.399999999999999</c:v>
                </c:pt>
                <c:pt idx="2210">
                  <c:v>20.41</c:v>
                </c:pt>
                <c:pt idx="2211">
                  <c:v>20.420000000000002</c:v>
                </c:pt>
                <c:pt idx="2212">
                  <c:v>20.43</c:v>
                </c:pt>
                <c:pt idx="2213">
                  <c:v>20.440000000000001</c:v>
                </c:pt>
                <c:pt idx="2214">
                  <c:v>20.45</c:v>
                </c:pt>
                <c:pt idx="2215">
                  <c:v>20.46</c:v>
                </c:pt>
                <c:pt idx="2216">
                  <c:v>20.47</c:v>
                </c:pt>
                <c:pt idx="2217">
                  <c:v>20.48</c:v>
                </c:pt>
                <c:pt idx="2218">
                  <c:v>20.49</c:v>
                </c:pt>
                <c:pt idx="2219">
                  <c:v>20.5</c:v>
                </c:pt>
                <c:pt idx="2220">
                  <c:v>20.51</c:v>
                </c:pt>
                <c:pt idx="2221">
                  <c:v>20.52</c:v>
                </c:pt>
                <c:pt idx="2222">
                  <c:v>20.53</c:v>
                </c:pt>
                <c:pt idx="2223">
                  <c:v>20.54</c:v>
                </c:pt>
                <c:pt idx="2224">
                  <c:v>20.55</c:v>
                </c:pt>
                <c:pt idx="2225">
                  <c:v>20.56</c:v>
                </c:pt>
                <c:pt idx="2226">
                  <c:v>20.57</c:v>
                </c:pt>
                <c:pt idx="2227">
                  <c:v>20.58</c:v>
                </c:pt>
                <c:pt idx="2228">
                  <c:v>20.59</c:v>
                </c:pt>
                <c:pt idx="2229">
                  <c:v>20.6</c:v>
                </c:pt>
                <c:pt idx="2230">
                  <c:v>20.61</c:v>
                </c:pt>
                <c:pt idx="2231">
                  <c:v>20.62</c:v>
                </c:pt>
                <c:pt idx="2232">
                  <c:v>20.63</c:v>
                </c:pt>
                <c:pt idx="2233">
                  <c:v>20.64</c:v>
                </c:pt>
                <c:pt idx="2234">
                  <c:v>20.65</c:v>
                </c:pt>
                <c:pt idx="2235">
                  <c:v>20.66</c:v>
                </c:pt>
                <c:pt idx="2236">
                  <c:v>20.67</c:v>
                </c:pt>
                <c:pt idx="2237">
                  <c:v>20.68</c:v>
                </c:pt>
                <c:pt idx="2238">
                  <c:v>20.69</c:v>
                </c:pt>
                <c:pt idx="2239">
                  <c:v>20.7</c:v>
                </c:pt>
                <c:pt idx="2240">
                  <c:v>20.71</c:v>
                </c:pt>
                <c:pt idx="2241">
                  <c:v>20.72</c:v>
                </c:pt>
                <c:pt idx="2242">
                  <c:v>20.73</c:v>
                </c:pt>
                <c:pt idx="2243">
                  <c:v>20.74</c:v>
                </c:pt>
                <c:pt idx="2244">
                  <c:v>20.75</c:v>
                </c:pt>
                <c:pt idx="2245">
                  <c:v>20.76</c:v>
                </c:pt>
                <c:pt idx="2246">
                  <c:v>20.77</c:v>
                </c:pt>
                <c:pt idx="2247">
                  <c:v>20.78</c:v>
                </c:pt>
                <c:pt idx="2248">
                  <c:v>20.79</c:v>
                </c:pt>
                <c:pt idx="2249">
                  <c:v>20.8</c:v>
                </c:pt>
                <c:pt idx="2250">
                  <c:v>20.81</c:v>
                </c:pt>
                <c:pt idx="2251">
                  <c:v>20.82</c:v>
                </c:pt>
                <c:pt idx="2252">
                  <c:v>20.83</c:v>
                </c:pt>
                <c:pt idx="2253">
                  <c:v>20.84</c:v>
                </c:pt>
                <c:pt idx="2254">
                  <c:v>20.85</c:v>
                </c:pt>
                <c:pt idx="2255">
                  <c:v>20.86</c:v>
                </c:pt>
                <c:pt idx="2256">
                  <c:v>20.87</c:v>
                </c:pt>
                <c:pt idx="2257">
                  <c:v>20.88</c:v>
                </c:pt>
                <c:pt idx="2258">
                  <c:v>20.89</c:v>
                </c:pt>
                <c:pt idx="2259">
                  <c:v>20.9</c:v>
                </c:pt>
                <c:pt idx="2260">
                  <c:v>20.91</c:v>
                </c:pt>
                <c:pt idx="2261">
                  <c:v>20.92</c:v>
                </c:pt>
                <c:pt idx="2262">
                  <c:v>20.93</c:v>
                </c:pt>
                <c:pt idx="2263">
                  <c:v>20.94</c:v>
                </c:pt>
                <c:pt idx="2264">
                  <c:v>20.95</c:v>
                </c:pt>
                <c:pt idx="2265">
                  <c:v>20.96</c:v>
                </c:pt>
                <c:pt idx="2266">
                  <c:v>20.97</c:v>
                </c:pt>
                <c:pt idx="2267">
                  <c:v>20.98</c:v>
                </c:pt>
                <c:pt idx="2268">
                  <c:v>20.99</c:v>
                </c:pt>
                <c:pt idx="2269">
                  <c:v>21</c:v>
                </c:pt>
                <c:pt idx="2270">
                  <c:v>21.01</c:v>
                </c:pt>
                <c:pt idx="2271">
                  <c:v>21.02</c:v>
                </c:pt>
                <c:pt idx="2272">
                  <c:v>21.03</c:v>
                </c:pt>
                <c:pt idx="2273">
                  <c:v>21.04</c:v>
                </c:pt>
                <c:pt idx="2274">
                  <c:v>21.05</c:v>
                </c:pt>
                <c:pt idx="2275">
                  <c:v>21.06</c:v>
                </c:pt>
                <c:pt idx="2276">
                  <c:v>21.07</c:v>
                </c:pt>
                <c:pt idx="2277">
                  <c:v>21.08</c:v>
                </c:pt>
                <c:pt idx="2278">
                  <c:v>21.09</c:v>
                </c:pt>
                <c:pt idx="2279">
                  <c:v>21.1</c:v>
                </c:pt>
                <c:pt idx="2280">
                  <c:v>21.11</c:v>
                </c:pt>
                <c:pt idx="2281">
                  <c:v>21.12</c:v>
                </c:pt>
                <c:pt idx="2282">
                  <c:v>21.13</c:v>
                </c:pt>
                <c:pt idx="2283">
                  <c:v>21.14</c:v>
                </c:pt>
                <c:pt idx="2284">
                  <c:v>21.15</c:v>
                </c:pt>
                <c:pt idx="2285">
                  <c:v>21.16</c:v>
                </c:pt>
                <c:pt idx="2286">
                  <c:v>21.17</c:v>
                </c:pt>
                <c:pt idx="2287">
                  <c:v>21.18</c:v>
                </c:pt>
                <c:pt idx="2288">
                  <c:v>21.19</c:v>
                </c:pt>
                <c:pt idx="2289">
                  <c:v>21.2</c:v>
                </c:pt>
                <c:pt idx="2290">
                  <c:v>21.21</c:v>
                </c:pt>
                <c:pt idx="2291">
                  <c:v>21.22</c:v>
                </c:pt>
                <c:pt idx="2292">
                  <c:v>21.23</c:v>
                </c:pt>
                <c:pt idx="2293">
                  <c:v>21.24</c:v>
                </c:pt>
                <c:pt idx="2294">
                  <c:v>21.25</c:v>
                </c:pt>
                <c:pt idx="2295">
                  <c:v>21.26</c:v>
                </c:pt>
                <c:pt idx="2296">
                  <c:v>21.27</c:v>
                </c:pt>
                <c:pt idx="2297">
                  <c:v>21.28</c:v>
                </c:pt>
                <c:pt idx="2298">
                  <c:v>21.29</c:v>
                </c:pt>
                <c:pt idx="2299">
                  <c:v>21.3</c:v>
                </c:pt>
                <c:pt idx="2300">
                  <c:v>21.31</c:v>
                </c:pt>
                <c:pt idx="2301">
                  <c:v>21.32</c:v>
                </c:pt>
                <c:pt idx="2302">
                  <c:v>21.33</c:v>
                </c:pt>
                <c:pt idx="2303">
                  <c:v>21.34</c:v>
                </c:pt>
                <c:pt idx="2304">
                  <c:v>21.34</c:v>
                </c:pt>
                <c:pt idx="2305">
                  <c:v>21.35</c:v>
                </c:pt>
                <c:pt idx="2306">
                  <c:v>21.36</c:v>
                </c:pt>
                <c:pt idx="2307">
                  <c:v>21.37</c:v>
                </c:pt>
                <c:pt idx="2308">
                  <c:v>21.38</c:v>
                </c:pt>
                <c:pt idx="2309">
                  <c:v>21.39</c:v>
                </c:pt>
                <c:pt idx="2310">
                  <c:v>21.4</c:v>
                </c:pt>
                <c:pt idx="2311">
                  <c:v>21.41</c:v>
                </c:pt>
                <c:pt idx="2312">
                  <c:v>21.42</c:v>
                </c:pt>
                <c:pt idx="2313">
                  <c:v>21.43</c:v>
                </c:pt>
                <c:pt idx="2314">
                  <c:v>21.44</c:v>
                </c:pt>
                <c:pt idx="2315">
                  <c:v>21.45</c:v>
                </c:pt>
                <c:pt idx="2316">
                  <c:v>21.46</c:v>
                </c:pt>
                <c:pt idx="2317">
                  <c:v>21.47</c:v>
                </c:pt>
                <c:pt idx="2318">
                  <c:v>21.48</c:v>
                </c:pt>
                <c:pt idx="2319">
                  <c:v>21.49</c:v>
                </c:pt>
                <c:pt idx="2320">
                  <c:v>21.5</c:v>
                </c:pt>
                <c:pt idx="2321">
                  <c:v>21.51</c:v>
                </c:pt>
                <c:pt idx="2322">
                  <c:v>21.52</c:v>
                </c:pt>
                <c:pt idx="2323">
                  <c:v>21.53</c:v>
                </c:pt>
                <c:pt idx="2324">
                  <c:v>21.54</c:v>
                </c:pt>
                <c:pt idx="2325">
                  <c:v>21.55</c:v>
                </c:pt>
                <c:pt idx="2326">
                  <c:v>21.56</c:v>
                </c:pt>
                <c:pt idx="2327">
                  <c:v>21.57</c:v>
                </c:pt>
                <c:pt idx="2328">
                  <c:v>21.58</c:v>
                </c:pt>
                <c:pt idx="2329">
                  <c:v>21.59</c:v>
                </c:pt>
                <c:pt idx="2330">
                  <c:v>21.6</c:v>
                </c:pt>
                <c:pt idx="2331">
                  <c:v>21.61</c:v>
                </c:pt>
                <c:pt idx="2332">
                  <c:v>21.62</c:v>
                </c:pt>
                <c:pt idx="2333">
                  <c:v>21.63</c:v>
                </c:pt>
                <c:pt idx="2334">
                  <c:v>21.64</c:v>
                </c:pt>
                <c:pt idx="2335">
                  <c:v>21.65</c:v>
                </c:pt>
                <c:pt idx="2336">
                  <c:v>21.66</c:v>
                </c:pt>
                <c:pt idx="2337">
                  <c:v>21.67</c:v>
                </c:pt>
                <c:pt idx="2338">
                  <c:v>21.68</c:v>
                </c:pt>
                <c:pt idx="2339">
                  <c:v>21.69</c:v>
                </c:pt>
                <c:pt idx="2340">
                  <c:v>21.7</c:v>
                </c:pt>
                <c:pt idx="2341">
                  <c:v>21.71</c:v>
                </c:pt>
                <c:pt idx="2342">
                  <c:v>21.72</c:v>
                </c:pt>
                <c:pt idx="2343">
                  <c:v>21.73</c:v>
                </c:pt>
                <c:pt idx="2344">
                  <c:v>21.74</c:v>
                </c:pt>
                <c:pt idx="2345">
                  <c:v>21.75</c:v>
                </c:pt>
                <c:pt idx="2346">
                  <c:v>21.76</c:v>
                </c:pt>
                <c:pt idx="2347">
                  <c:v>21.77</c:v>
                </c:pt>
                <c:pt idx="2348">
                  <c:v>21.78</c:v>
                </c:pt>
                <c:pt idx="2349">
                  <c:v>21.79</c:v>
                </c:pt>
                <c:pt idx="2350">
                  <c:v>21.8</c:v>
                </c:pt>
                <c:pt idx="2351">
                  <c:v>21.81</c:v>
                </c:pt>
                <c:pt idx="2352">
                  <c:v>21.82</c:v>
                </c:pt>
                <c:pt idx="2353">
                  <c:v>21.83</c:v>
                </c:pt>
                <c:pt idx="2354">
                  <c:v>21.84</c:v>
                </c:pt>
                <c:pt idx="2355">
                  <c:v>21.85</c:v>
                </c:pt>
                <c:pt idx="2356">
                  <c:v>21.86</c:v>
                </c:pt>
                <c:pt idx="2357">
                  <c:v>21.87</c:v>
                </c:pt>
                <c:pt idx="2358">
                  <c:v>21.88</c:v>
                </c:pt>
                <c:pt idx="2359">
                  <c:v>21.89</c:v>
                </c:pt>
                <c:pt idx="2360">
                  <c:v>21.9</c:v>
                </c:pt>
                <c:pt idx="2361">
                  <c:v>21.91</c:v>
                </c:pt>
                <c:pt idx="2362">
                  <c:v>21.92</c:v>
                </c:pt>
                <c:pt idx="2363">
                  <c:v>21.93</c:v>
                </c:pt>
                <c:pt idx="2364">
                  <c:v>21.94</c:v>
                </c:pt>
                <c:pt idx="2365">
                  <c:v>21.95</c:v>
                </c:pt>
                <c:pt idx="2366">
                  <c:v>21.96</c:v>
                </c:pt>
                <c:pt idx="2367">
                  <c:v>21.97</c:v>
                </c:pt>
                <c:pt idx="2368">
                  <c:v>21.98</c:v>
                </c:pt>
                <c:pt idx="2369">
                  <c:v>21.99</c:v>
                </c:pt>
                <c:pt idx="2370">
                  <c:v>22</c:v>
                </c:pt>
                <c:pt idx="2371">
                  <c:v>22.01</c:v>
                </c:pt>
                <c:pt idx="2372">
                  <c:v>22.02</c:v>
                </c:pt>
                <c:pt idx="2373">
                  <c:v>22.03</c:v>
                </c:pt>
                <c:pt idx="2374">
                  <c:v>22.04</c:v>
                </c:pt>
                <c:pt idx="2375">
                  <c:v>22.05</c:v>
                </c:pt>
                <c:pt idx="2376">
                  <c:v>22.06</c:v>
                </c:pt>
                <c:pt idx="2377">
                  <c:v>22.07</c:v>
                </c:pt>
                <c:pt idx="2378">
                  <c:v>22.08</c:v>
                </c:pt>
                <c:pt idx="2379">
                  <c:v>22.09</c:v>
                </c:pt>
                <c:pt idx="2380">
                  <c:v>22.1</c:v>
                </c:pt>
                <c:pt idx="2381">
                  <c:v>22.11</c:v>
                </c:pt>
                <c:pt idx="2382">
                  <c:v>22.12</c:v>
                </c:pt>
                <c:pt idx="2383">
                  <c:v>22.13</c:v>
                </c:pt>
                <c:pt idx="2384">
                  <c:v>22.14</c:v>
                </c:pt>
                <c:pt idx="2385">
                  <c:v>22.15</c:v>
                </c:pt>
                <c:pt idx="2386">
                  <c:v>22.16</c:v>
                </c:pt>
                <c:pt idx="2387">
                  <c:v>22.17</c:v>
                </c:pt>
                <c:pt idx="2388">
                  <c:v>22.18</c:v>
                </c:pt>
                <c:pt idx="2389">
                  <c:v>22.19</c:v>
                </c:pt>
                <c:pt idx="2390">
                  <c:v>22.2</c:v>
                </c:pt>
                <c:pt idx="2391">
                  <c:v>22.21</c:v>
                </c:pt>
                <c:pt idx="2392">
                  <c:v>22.22</c:v>
                </c:pt>
                <c:pt idx="2393">
                  <c:v>22.23</c:v>
                </c:pt>
                <c:pt idx="2394">
                  <c:v>22.24</c:v>
                </c:pt>
                <c:pt idx="2395">
                  <c:v>22.25</c:v>
                </c:pt>
                <c:pt idx="2396">
                  <c:v>22.26</c:v>
                </c:pt>
                <c:pt idx="2397">
                  <c:v>22.27</c:v>
                </c:pt>
                <c:pt idx="2398">
                  <c:v>22.28</c:v>
                </c:pt>
                <c:pt idx="2399">
                  <c:v>22.29</c:v>
                </c:pt>
                <c:pt idx="2400">
                  <c:v>22.3</c:v>
                </c:pt>
                <c:pt idx="2401">
                  <c:v>22.31</c:v>
                </c:pt>
                <c:pt idx="2402">
                  <c:v>22.32</c:v>
                </c:pt>
                <c:pt idx="2403">
                  <c:v>22.33</c:v>
                </c:pt>
                <c:pt idx="2404">
                  <c:v>22.34</c:v>
                </c:pt>
                <c:pt idx="2405">
                  <c:v>22.35</c:v>
                </c:pt>
                <c:pt idx="2406">
                  <c:v>22.36</c:v>
                </c:pt>
                <c:pt idx="2407">
                  <c:v>22.37</c:v>
                </c:pt>
                <c:pt idx="2408">
                  <c:v>22.38</c:v>
                </c:pt>
                <c:pt idx="2409">
                  <c:v>22.39</c:v>
                </c:pt>
                <c:pt idx="2410">
                  <c:v>22.4</c:v>
                </c:pt>
                <c:pt idx="2411">
                  <c:v>22.41</c:v>
                </c:pt>
                <c:pt idx="2412">
                  <c:v>22.42</c:v>
                </c:pt>
                <c:pt idx="2413">
                  <c:v>22.43</c:v>
                </c:pt>
                <c:pt idx="2414">
                  <c:v>22.44</c:v>
                </c:pt>
                <c:pt idx="2415">
                  <c:v>22.45</c:v>
                </c:pt>
                <c:pt idx="2416">
                  <c:v>22.46</c:v>
                </c:pt>
                <c:pt idx="2417">
                  <c:v>22.47</c:v>
                </c:pt>
                <c:pt idx="2418">
                  <c:v>22.48</c:v>
                </c:pt>
                <c:pt idx="2419">
                  <c:v>22.49</c:v>
                </c:pt>
                <c:pt idx="2420">
                  <c:v>22.5</c:v>
                </c:pt>
                <c:pt idx="2421">
                  <c:v>22.51</c:v>
                </c:pt>
                <c:pt idx="2422">
                  <c:v>22.52</c:v>
                </c:pt>
                <c:pt idx="2423">
                  <c:v>22.53</c:v>
                </c:pt>
                <c:pt idx="2424">
                  <c:v>22.54</c:v>
                </c:pt>
                <c:pt idx="2425">
                  <c:v>22.55</c:v>
                </c:pt>
                <c:pt idx="2426">
                  <c:v>22.56</c:v>
                </c:pt>
                <c:pt idx="2427">
                  <c:v>22.57</c:v>
                </c:pt>
                <c:pt idx="2428">
                  <c:v>22.58</c:v>
                </c:pt>
                <c:pt idx="2429">
                  <c:v>22.59</c:v>
                </c:pt>
                <c:pt idx="2430">
                  <c:v>22.59</c:v>
                </c:pt>
                <c:pt idx="2431">
                  <c:v>22.6</c:v>
                </c:pt>
                <c:pt idx="2432">
                  <c:v>22.61</c:v>
                </c:pt>
                <c:pt idx="2433">
                  <c:v>22.62</c:v>
                </c:pt>
                <c:pt idx="2434">
                  <c:v>22.63</c:v>
                </c:pt>
                <c:pt idx="2435">
                  <c:v>22.64</c:v>
                </c:pt>
                <c:pt idx="2436">
                  <c:v>22.65</c:v>
                </c:pt>
                <c:pt idx="2437">
                  <c:v>22.66</c:v>
                </c:pt>
                <c:pt idx="2438">
                  <c:v>22.67</c:v>
                </c:pt>
                <c:pt idx="2439">
                  <c:v>22.68</c:v>
                </c:pt>
                <c:pt idx="2440">
                  <c:v>22.69</c:v>
                </c:pt>
                <c:pt idx="2441">
                  <c:v>22.7</c:v>
                </c:pt>
                <c:pt idx="2442">
                  <c:v>22.71</c:v>
                </c:pt>
                <c:pt idx="2443">
                  <c:v>22.72</c:v>
                </c:pt>
                <c:pt idx="2444">
                  <c:v>22.73</c:v>
                </c:pt>
                <c:pt idx="2445">
                  <c:v>22.74</c:v>
                </c:pt>
                <c:pt idx="2446">
                  <c:v>22.75</c:v>
                </c:pt>
                <c:pt idx="2447">
                  <c:v>22.76</c:v>
                </c:pt>
                <c:pt idx="2448">
                  <c:v>22.77</c:v>
                </c:pt>
                <c:pt idx="2449">
                  <c:v>22.78</c:v>
                </c:pt>
                <c:pt idx="2450">
                  <c:v>22.79</c:v>
                </c:pt>
                <c:pt idx="2451">
                  <c:v>22.8</c:v>
                </c:pt>
                <c:pt idx="2452">
                  <c:v>22.81</c:v>
                </c:pt>
                <c:pt idx="2453">
                  <c:v>22.82</c:v>
                </c:pt>
                <c:pt idx="2454">
                  <c:v>22.83</c:v>
                </c:pt>
                <c:pt idx="2455">
                  <c:v>22.84</c:v>
                </c:pt>
                <c:pt idx="2456">
                  <c:v>22.85</c:v>
                </c:pt>
                <c:pt idx="2457">
                  <c:v>22.86</c:v>
                </c:pt>
                <c:pt idx="2458">
                  <c:v>22.87</c:v>
                </c:pt>
                <c:pt idx="2459">
                  <c:v>22.88</c:v>
                </c:pt>
                <c:pt idx="2460">
                  <c:v>22.89</c:v>
                </c:pt>
                <c:pt idx="2461">
                  <c:v>22.9</c:v>
                </c:pt>
                <c:pt idx="2462">
                  <c:v>22.91</c:v>
                </c:pt>
                <c:pt idx="2463">
                  <c:v>22.92</c:v>
                </c:pt>
                <c:pt idx="2464">
                  <c:v>22.93</c:v>
                </c:pt>
                <c:pt idx="2465">
                  <c:v>22.94</c:v>
                </c:pt>
                <c:pt idx="2466">
                  <c:v>22.95</c:v>
                </c:pt>
                <c:pt idx="2467">
                  <c:v>22.96</c:v>
                </c:pt>
                <c:pt idx="2468">
                  <c:v>22.97</c:v>
                </c:pt>
                <c:pt idx="2469">
                  <c:v>22.98</c:v>
                </c:pt>
                <c:pt idx="2470">
                  <c:v>22.99</c:v>
                </c:pt>
                <c:pt idx="2471">
                  <c:v>23</c:v>
                </c:pt>
                <c:pt idx="2472">
                  <c:v>23.01</c:v>
                </c:pt>
                <c:pt idx="2473">
                  <c:v>23.02</c:v>
                </c:pt>
                <c:pt idx="2474">
                  <c:v>23.03</c:v>
                </c:pt>
                <c:pt idx="2475">
                  <c:v>23.04</c:v>
                </c:pt>
                <c:pt idx="2476">
                  <c:v>23.05</c:v>
                </c:pt>
                <c:pt idx="2477">
                  <c:v>23.06</c:v>
                </c:pt>
                <c:pt idx="2478">
                  <c:v>23.07</c:v>
                </c:pt>
                <c:pt idx="2479">
                  <c:v>23.08</c:v>
                </c:pt>
                <c:pt idx="2480">
                  <c:v>23.09</c:v>
                </c:pt>
                <c:pt idx="2481">
                  <c:v>23.1</c:v>
                </c:pt>
                <c:pt idx="2482">
                  <c:v>23.11</c:v>
                </c:pt>
                <c:pt idx="2483">
                  <c:v>23.12</c:v>
                </c:pt>
                <c:pt idx="2484">
                  <c:v>23.13</c:v>
                </c:pt>
                <c:pt idx="2485">
                  <c:v>23.14</c:v>
                </c:pt>
                <c:pt idx="2486">
                  <c:v>23.15</c:v>
                </c:pt>
                <c:pt idx="2487">
                  <c:v>23.16</c:v>
                </c:pt>
                <c:pt idx="2488">
                  <c:v>23.17</c:v>
                </c:pt>
                <c:pt idx="2489">
                  <c:v>23.18</c:v>
                </c:pt>
                <c:pt idx="2490">
                  <c:v>23.19</c:v>
                </c:pt>
                <c:pt idx="2491">
                  <c:v>23.2</c:v>
                </c:pt>
                <c:pt idx="2492">
                  <c:v>23.21</c:v>
                </c:pt>
                <c:pt idx="2493">
                  <c:v>23.22</c:v>
                </c:pt>
                <c:pt idx="2494">
                  <c:v>23.23</c:v>
                </c:pt>
                <c:pt idx="2495">
                  <c:v>23.24</c:v>
                </c:pt>
                <c:pt idx="2496">
                  <c:v>23.25</c:v>
                </c:pt>
                <c:pt idx="2497">
                  <c:v>23.26</c:v>
                </c:pt>
                <c:pt idx="2498">
                  <c:v>23.27</c:v>
                </c:pt>
                <c:pt idx="2499">
                  <c:v>23.28</c:v>
                </c:pt>
                <c:pt idx="2500">
                  <c:v>23.29</c:v>
                </c:pt>
                <c:pt idx="2501">
                  <c:v>23.3</c:v>
                </c:pt>
                <c:pt idx="2502">
                  <c:v>23.31</c:v>
                </c:pt>
                <c:pt idx="2503">
                  <c:v>23.32</c:v>
                </c:pt>
                <c:pt idx="2504">
                  <c:v>23.33</c:v>
                </c:pt>
                <c:pt idx="2505">
                  <c:v>23.34</c:v>
                </c:pt>
                <c:pt idx="2506">
                  <c:v>23.35</c:v>
                </c:pt>
                <c:pt idx="2507">
                  <c:v>23.36</c:v>
                </c:pt>
                <c:pt idx="2508">
                  <c:v>23.37</c:v>
                </c:pt>
                <c:pt idx="2509">
                  <c:v>23.38</c:v>
                </c:pt>
                <c:pt idx="2510">
                  <c:v>23.38</c:v>
                </c:pt>
                <c:pt idx="2511">
                  <c:v>23.39</c:v>
                </c:pt>
                <c:pt idx="2512">
                  <c:v>23.4</c:v>
                </c:pt>
                <c:pt idx="2513">
                  <c:v>23.41</c:v>
                </c:pt>
                <c:pt idx="2514">
                  <c:v>23.42</c:v>
                </c:pt>
                <c:pt idx="2515">
                  <c:v>23.43</c:v>
                </c:pt>
                <c:pt idx="2516">
                  <c:v>23.44</c:v>
                </c:pt>
                <c:pt idx="2517">
                  <c:v>23.45</c:v>
                </c:pt>
                <c:pt idx="2518">
                  <c:v>23.46</c:v>
                </c:pt>
                <c:pt idx="2519">
                  <c:v>23.47</c:v>
                </c:pt>
                <c:pt idx="2520">
                  <c:v>23.48</c:v>
                </c:pt>
                <c:pt idx="2521">
                  <c:v>23.49</c:v>
                </c:pt>
                <c:pt idx="2522">
                  <c:v>23.5</c:v>
                </c:pt>
                <c:pt idx="2523">
                  <c:v>23.51</c:v>
                </c:pt>
                <c:pt idx="2524">
                  <c:v>23.52</c:v>
                </c:pt>
                <c:pt idx="2525">
                  <c:v>23.53</c:v>
                </c:pt>
                <c:pt idx="2526">
                  <c:v>23.54</c:v>
                </c:pt>
                <c:pt idx="2527">
                  <c:v>23.55</c:v>
                </c:pt>
                <c:pt idx="2528">
                  <c:v>23.56</c:v>
                </c:pt>
                <c:pt idx="2529">
                  <c:v>23.57</c:v>
                </c:pt>
                <c:pt idx="2530">
                  <c:v>23.58</c:v>
                </c:pt>
                <c:pt idx="2531">
                  <c:v>23.59</c:v>
                </c:pt>
                <c:pt idx="2532">
                  <c:v>23.6</c:v>
                </c:pt>
                <c:pt idx="2533">
                  <c:v>23.61</c:v>
                </c:pt>
                <c:pt idx="2534">
                  <c:v>23.62</c:v>
                </c:pt>
                <c:pt idx="2535">
                  <c:v>23.63</c:v>
                </c:pt>
                <c:pt idx="2536">
                  <c:v>23.64</c:v>
                </c:pt>
                <c:pt idx="2537">
                  <c:v>23.65</c:v>
                </c:pt>
                <c:pt idx="2538">
                  <c:v>23.66</c:v>
                </c:pt>
                <c:pt idx="2539">
                  <c:v>23.67</c:v>
                </c:pt>
                <c:pt idx="2540">
                  <c:v>23.68</c:v>
                </c:pt>
                <c:pt idx="2541">
                  <c:v>23.69</c:v>
                </c:pt>
                <c:pt idx="2542">
                  <c:v>23.7</c:v>
                </c:pt>
                <c:pt idx="2543">
                  <c:v>23.71</c:v>
                </c:pt>
                <c:pt idx="2544">
                  <c:v>23.72</c:v>
                </c:pt>
                <c:pt idx="2545">
                  <c:v>23.73</c:v>
                </c:pt>
                <c:pt idx="2546">
                  <c:v>23.74</c:v>
                </c:pt>
                <c:pt idx="2547">
                  <c:v>23.75</c:v>
                </c:pt>
                <c:pt idx="2548">
                  <c:v>23.76</c:v>
                </c:pt>
                <c:pt idx="2549">
                  <c:v>23.77</c:v>
                </c:pt>
                <c:pt idx="2550">
                  <c:v>23.78</c:v>
                </c:pt>
                <c:pt idx="2551">
                  <c:v>23.79</c:v>
                </c:pt>
                <c:pt idx="2552">
                  <c:v>23.8</c:v>
                </c:pt>
                <c:pt idx="2553">
                  <c:v>23.81</c:v>
                </c:pt>
                <c:pt idx="2554">
                  <c:v>23.82</c:v>
                </c:pt>
                <c:pt idx="2555">
                  <c:v>23.83</c:v>
                </c:pt>
                <c:pt idx="2556">
                  <c:v>23.84</c:v>
                </c:pt>
                <c:pt idx="2557">
                  <c:v>23.85</c:v>
                </c:pt>
                <c:pt idx="2558">
                  <c:v>23.86</c:v>
                </c:pt>
                <c:pt idx="2559">
                  <c:v>23.87</c:v>
                </c:pt>
                <c:pt idx="2560">
                  <c:v>23.88</c:v>
                </c:pt>
                <c:pt idx="2561">
                  <c:v>23.89</c:v>
                </c:pt>
                <c:pt idx="2562">
                  <c:v>23.9</c:v>
                </c:pt>
                <c:pt idx="2563">
                  <c:v>23.91</c:v>
                </c:pt>
                <c:pt idx="2564">
                  <c:v>23.92</c:v>
                </c:pt>
                <c:pt idx="2565">
                  <c:v>23.93</c:v>
                </c:pt>
                <c:pt idx="2566">
                  <c:v>23.94</c:v>
                </c:pt>
                <c:pt idx="2567">
                  <c:v>23.95</c:v>
                </c:pt>
                <c:pt idx="2568">
                  <c:v>23.96</c:v>
                </c:pt>
                <c:pt idx="2569">
                  <c:v>23.97</c:v>
                </c:pt>
                <c:pt idx="2570">
                  <c:v>23.98</c:v>
                </c:pt>
                <c:pt idx="2571">
                  <c:v>23.99</c:v>
                </c:pt>
                <c:pt idx="2572">
                  <c:v>24</c:v>
                </c:pt>
                <c:pt idx="2573">
                  <c:v>24</c:v>
                </c:pt>
                <c:pt idx="2574">
                  <c:v>24.01</c:v>
                </c:pt>
                <c:pt idx="2575">
                  <c:v>24.02</c:v>
                </c:pt>
                <c:pt idx="2576">
                  <c:v>24.03</c:v>
                </c:pt>
                <c:pt idx="2577">
                  <c:v>24.04</c:v>
                </c:pt>
                <c:pt idx="2578">
                  <c:v>24.05</c:v>
                </c:pt>
                <c:pt idx="2579">
                  <c:v>24.06</c:v>
                </c:pt>
                <c:pt idx="2580">
                  <c:v>24.07</c:v>
                </c:pt>
                <c:pt idx="2581">
                  <c:v>24.08</c:v>
                </c:pt>
                <c:pt idx="2582">
                  <c:v>24.09</c:v>
                </c:pt>
                <c:pt idx="2583">
                  <c:v>24.1</c:v>
                </c:pt>
                <c:pt idx="2584">
                  <c:v>24.11</c:v>
                </c:pt>
                <c:pt idx="2585">
                  <c:v>24.12</c:v>
                </c:pt>
                <c:pt idx="2586">
                  <c:v>24.13</c:v>
                </c:pt>
                <c:pt idx="2587">
                  <c:v>24.14</c:v>
                </c:pt>
                <c:pt idx="2588">
                  <c:v>24.15</c:v>
                </c:pt>
                <c:pt idx="2589">
                  <c:v>24.16</c:v>
                </c:pt>
                <c:pt idx="2590">
                  <c:v>24.17</c:v>
                </c:pt>
                <c:pt idx="2591">
                  <c:v>24.18</c:v>
                </c:pt>
                <c:pt idx="2592">
                  <c:v>24.19</c:v>
                </c:pt>
                <c:pt idx="2593">
                  <c:v>24.2</c:v>
                </c:pt>
                <c:pt idx="2594">
                  <c:v>24.21</c:v>
                </c:pt>
                <c:pt idx="2595">
                  <c:v>24.22</c:v>
                </c:pt>
                <c:pt idx="2596">
                  <c:v>24.23</c:v>
                </c:pt>
                <c:pt idx="2597">
                  <c:v>24.24</c:v>
                </c:pt>
                <c:pt idx="2598">
                  <c:v>24.25</c:v>
                </c:pt>
                <c:pt idx="2599">
                  <c:v>24.26</c:v>
                </c:pt>
                <c:pt idx="2600">
                  <c:v>24.27</c:v>
                </c:pt>
                <c:pt idx="2601">
                  <c:v>24.28</c:v>
                </c:pt>
                <c:pt idx="2602">
                  <c:v>24.29</c:v>
                </c:pt>
                <c:pt idx="2603">
                  <c:v>24.3</c:v>
                </c:pt>
                <c:pt idx="2604">
                  <c:v>24.31</c:v>
                </c:pt>
                <c:pt idx="2605">
                  <c:v>24.32</c:v>
                </c:pt>
                <c:pt idx="2606">
                  <c:v>24.33</c:v>
                </c:pt>
                <c:pt idx="2607">
                  <c:v>24.34</c:v>
                </c:pt>
                <c:pt idx="2608">
                  <c:v>24.35</c:v>
                </c:pt>
                <c:pt idx="2609">
                  <c:v>24.36</c:v>
                </c:pt>
                <c:pt idx="2610">
                  <c:v>24.37</c:v>
                </c:pt>
                <c:pt idx="2611">
                  <c:v>24.38</c:v>
                </c:pt>
                <c:pt idx="2612">
                  <c:v>24.39</c:v>
                </c:pt>
                <c:pt idx="2613">
                  <c:v>24.4</c:v>
                </c:pt>
                <c:pt idx="2614">
                  <c:v>24.41</c:v>
                </c:pt>
                <c:pt idx="2615">
                  <c:v>24.42</c:v>
                </c:pt>
                <c:pt idx="2616">
                  <c:v>24.43</c:v>
                </c:pt>
                <c:pt idx="2617">
                  <c:v>24.44</c:v>
                </c:pt>
                <c:pt idx="2618">
                  <c:v>24.45</c:v>
                </c:pt>
                <c:pt idx="2619">
                  <c:v>24.46</c:v>
                </c:pt>
                <c:pt idx="2620">
                  <c:v>24.47</c:v>
                </c:pt>
                <c:pt idx="2621">
                  <c:v>24.48</c:v>
                </c:pt>
                <c:pt idx="2622">
                  <c:v>24.49</c:v>
                </c:pt>
                <c:pt idx="2623">
                  <c:v>24.5</c:v>
                </c:pt>
                <c:pt idx="2624">
                  <c:v>24.51</c:v>
                </c:pt>
                <c:pt idx="2625">
                  <c:v>24.51</c:v>
                </c:pt>
                <c:pt idx="2626">
                  <c:v>24.52</c:v>
                </c:pt>
                <c:pt idx="2627">
                  <c:v>24.53</c:v>
                </c:pt>
                <c:pt idx="2628">
                  <c:v>24.54</c:v>
                </c:pt>
                <c:pt idx="2629">
                  <c:v>24.55</c:v>
                </c:pt>
                <c:pt idx="2630">
                  <c:v>24.56</c:v>
                </c:pt>
                <c:pt idx="2631">
                  <c:v>24.57</c:v>
                </c:pt>
                <c:pt idx="2632">
                  <c:v>24.58</c:v>
                </c:pt>
                <c:pt idx="2633">
                  <c:v>24.59</c:v>
                </c:pt>
                <c:pt idx="2634">
                  <c:v>24.6</c:v>
                </c:pt>
                <c:pt idx="2635">
                  <c:v>24.61</c:v>
                </c:pt>
                <c:pt idx="2636">
                  <c:v>24.62</c:v>
                </c:pt>
                <c:pt idx="2637">
                  <c:v>24.63</c:v>
                </c:pt>
                <c:pt idx="2638">
                  <c:v>24.64</c:v>
                </c:pt>
                <c:pt idx="2639">
                  <c:v>24.65</c:v>
                </c:pt>
                <c:pt idx="2640">
                  <c:v>24.66</c:v>
                </c:pt>
                <c:pt idx="2641">
                  <c:v>24.67</c:v>
                </c:pt>
                <c:pt idx="2642">
                  <c:v>24.68</c:v>
                </c:pt>
                <c:pt idx="2643">
                  <c:v>24.69</c:v>
                </c:pt>
                <c:pt idx="2644">
                  <c:v>24.7</c:v>
                </c:pt>
                <c:pt idx="2645">
                  <c:v>24.71</c:v>
                </c:pt>
                <c:pt idx="2646">
                  <c:v>24.72</c:v>
                </c:pt>
                <c:pt idx="2647">
                  <c:v>24.73</c:v>
                </c:pt>
                <c:pt idx="2648">
                  <c:v>24.74</c:v>
                </c:pt>
                <c:pt idx="2649">
                  <c:v>24.75</c:v>
                </c:pt>
                <c:pt idx="2650">
                  <c:v>24.76</c:v>
                </c:pt>
                <c:pt idx="2651">
                  <c:v>24.77</c:v>
                </c:pt>
                <c:pt idx="2652">
                  <c:v>24.78</c:v>
                </c:pt>
                <c:pt idx="2653">
                  <c:v>24.79</c:v>
                </c:pt>
                <c:pt idx="2654">
                  <c:v>24.8</c:v>
                </c:pt>
                <c:pt idx="2655">
                  <c:v>24.81</c:v>
                </c:pt>
                <c:pt idx="2656">
                  <c:v>24.82</c:v>
                </c:pt>
                <c:pt idx="2657">
                  <c:v>24.83</c:v>
                </c:pt>
                <c:pt idx="2658">
                  <c:v>24.84</c:v>
                </c:pt>
                <c:pt idx="2659">
                  <c:v>24.85</c:v>
                </c:pt>
                <c:pt idx="2660">
                  <c:v>24.86</c:v>
                </c:pt>
                <c:pt idx="2661">
                  <c:v>24.87</c:v>
                </c:pt>
                <c:pt idx="2662">
                  <c:v>24.88</c:v>
                </c:pt>
                <c:pt idx="2663">
                  <c:v>24.89</c:v>
                </c:pt>
                <c:pt idx="2664">
                  <c:v>24.9</c:v>
                </c:pt>
                <c:pt idx="2665">
                  <c:v>24.9</c:v>
                </c:pt>
                <c:pt idx="2666">
                  <c:v>24.91</c:v>
                </c:pt>
                <c:pt idx="2667">
                  <c:v>24.92</c:v>
                </c:pt>
                <c:pt idx="2668">
                  <c:v>24.93</c:v>
                </c:pt>
                <c:pt idx="2669">
                  <c:v>24.94</c:v>
                </c:pt>
                <c:pt idx="2670">
                  <c:v>24.95</c:v>
                </c:pt>
                <c:pt idx="2671">
                  <c:v>24.96</c:v>
                </c:pt>
                <c:pt idx="2672">
                  <c:v>24.97</c:v>
                </c:pt>
                <c:pt idx="2673">
                  <c:v>24.98</c:v>
                </c:pt>
                <c:pt idx="2674">
                  <c:v>24.99</c:v>
                </c:pt>
                <c:pt idx="2675">
                  <c:v>25</c:v>
                </c:pt>
                <c:pt idx="2676">
                  <c:v>25.01</c:v>
                </c:pt>
                <c:pt idx="2677">
                  <c:v>25.02</c:v>
                </c:pt>
                <c:pt idx="2678">
                  <c:v>25.03</c:v>
                </c:pt>
                <c:pt idx="2679">
                  <c:v>25.04</c:v>
                </c:pt>
                <c:pt idx="2680">
                  <c:v>25.05</c:v>
                </c:pt>
                <c:pt idx="2681">
                  <c:v>25.06</c:v>
                </c:pt>
                <c:pt idx="2682">
                  <c:v>25.07</c:v>
                </c:pt>
                <c:pt idx="2683">
                  <c:v>25.08</c:v>
                </c:pt>
                <c:pt idx="2684">
                  <c:v>25.09</c:v>
                </c:pt>
                <c:pt idx="2685">
                  <c:v>25.1</c:v>
                </c:pt>
                <c:pt idx="2686">
                  <c:v>25.11</c:v>
                </c:pt>
                <c:pt idx="2687">
                  <c:v>25.12</c:v>
                </c:pt>
                <c:pt idx="2688">
                  <c:v>25.13</c:v>
                </c:pt>
                <c:pt idx="2689">
                  <c:v>25.14</c:v>
                </c:pt>
                <c:pt idx="2690">
                  <c:v>25.15</c:v>
                </c:pt>
                <c:pt idx="2691">
                  <c:v>25.16</c:v>
                </c:pt>
                <c:pt idx="2692">
                  <c:v>25.17</c:v>
                </c:pt>
                <c:pt idx="2693">
                  <c:v>25.18</c:v>
                </c:pt>
                <c:pt idx="2694">
                  <c:v>25.19</c:v>
                </c:pt>
                <c:pt idx="2695">
                  <c:v>25.2</c:v>
                </c:pt>
                <c:pt idx="2696">
                  <c:v>25.21</c:v>
                </c:pt>
                <c:pt idx="2697">
                  <c:v>25.22</c:v>
                </c:pt>
                <c:pt idx="2698">
                  <c:v>25.23</c:v>
                </c:pt>
                <c:pt idx="2699">
                  <c:v>25.24</c:v>
                </c:pt>
                <c:pt idx="2700">
                  <c:v>25.25</c:v>
                </c:pt>
                <c:pt idx="2701">
                  <c:v>25.26</c:v>
                </c:pt>
                <c:pt idx="2702">
                  <c:v>25.27</c:v>
                </c:pt>
                <c:pt idx="2703">
                  <c:v>25.28</c:v>
                </c:pt>
                <c:pt idx="2704">
                  <c:v>25.29</c:v>
                </c:pt>
                <c:pt idx="2705">
                  <c:v>25.3</c:v>
                </c:pt>
                <c:pt idx="2706">
                  <c:v>25.31</c:v>
                </c:pt>
                <c:pt idx="2707">
                  <c:v>25.32</c:v>
                </c:pt>
                <c:pt idx="2708">
                  <c:v>25.33</c:v>
                </c:pt>
                <c:pt idx="2709">
                  <c:v>25.34</c:v>
                </c:pt>
                <c:pt idx="2710">
                  <c:v>25.35</c:v>
                </c:pt>
                <c:pt idx="2711">
                  <c:v>25.36</c:v>
                </c:pt>
                <c:pt idx="2712">
                  <c:v>25.37</c:v>
                </c:pt>
                <c:pt idx="2713">
                  <c:v>25.38</c:v>
                </c:pt>
                <c:pt idx="2714">
                  <c:v>25.39</c:v>
                </c:pt>
                <c:pt idx="2715">
                  <c:v>25.4</c:v>
                </c:pt>
                <c:pt idx="2716">
                  <c:v>25.4</c:v>
                </c:pt>
                <c:pt idx="2717">
                  <c:v>25.41</c:v>
                </c:pt>
                <c:pt idx="2718">
                  <c:v>25.42</c:v>
                </c:pt>
                <c:pt idx="2719">
                  <c:v>25.43</c:v>
                </c:pt>
                <c:pt idx="2720">
                  <c:v>25.44</c:v>
                </c:pt>
                <c:pt idx="2721">
                  <c:v>25.45</c:v>
                </c:pt>
                <c:pt idx="2722">
                  <c:v>25.46</c:v>
                </c:pt>
                <c:pt idx="2723">
                  <c:v>25.47</c:v>
                </c:pt>
                <c:pt idx="2724">
                  <c:v>25.48</c:v>
                </c:pt>
                <c:pt idx="2725">
                  <c:v>25.49</c:v>
                </c:pt>
                <c:pt idx="2726">
                  <c:v>25.5</c:v>
                </c:pt>
                <c:pt idx="2727">
                  <c:v>25.51</c:v>
                </c:pt>
                <c:pt idx="2728">
                  <c:v>25.52</c:v>
                </c:pt>
                <c:pt idx="2729">
                  <c:v>25.53</c:v>
                </c:pt>
                <c:pt idx="2730">
                  <c:v>25.54</c:v>
                </c:pt>
                <c:pt idx="2731">
                  <c:v>25.55</c:v>
                </c:pt>
                <c:pt idx="2732">
                  <c:v>25.56</c:v>
                </c:pt>
                <c:pt idx="2733">
                  <c:v>25.57</c:v>
                </c:pt>
                <c:pt idx="2734">
                  <c:v>25.58</c:v>
                </c:pt>
                <c:pt idx="2735">
                  <c:v>25.58</c:v>
                </c:pt>
                <c:pt idx="2736">
                  <c:v>25.59</c:v>
                </c:pt>
                <c:pt idx="2737">
                  <c:v>25.6</c:v>
                </c:pt>
                <c:pt idx="2738">
                  <c:v>25.61</c:v>
                </c:pt>
                <c:pt idx="2739">
                  <c:v>25.62</c:v>
                </c:pt>
                <c:pt idx="2740">
                  <c:v>25.64</c:v>
                </c:pt>
                <c:pt idx="2741">
                  <c:v>25.65</c:v>
                </c:pt>
                <c:pt idx="2742">
                  <c:v>25.66</c:v>
                </c:pt>
                <c:pt idx="2743">
                  <c:v>25.66</c:v>
                </c:pt>
                <c:pt idx="2744">
                  <c:v>25.67</c:v>
                </c:pt>
                <c:pt idx="2745">
                  <c:v>25.68</c:v>
                </c:pt>
                <c:pt idx="2746">
                  <c:v>25.69</c:v>
                </c:pt>
                <c:pt idx="2747">
                  <c:v>25.7</c:v>
                </c:pt>
                <c:pt idx="2748">
                  <c:v>25.71</c:v>
                </c:pt>
                <c:pt idx="2749">
                  <c:v>25.72</c:v>
                </c:pt>
                <c:pt idx="2750">
                  <c:v>25.73</c:v>
                </c:pt>
                <c:pt idx="2751">
                  <c:v>25.74</c:v>
                </c:pt>
                <c:pt idx="2752">
                  <c:v>25.75</c:v>
                </c:pt>
                <c:pt idx="2753">
                  <c:v>25.76</c:v>
                </c:pt>
                <c:pt idx="2754">
                  <c:v>25.77</c:v>
                </c:pt>
                <c:pt idx="2755">
                  <c:v>25.78</c:v>
                </c:pt>
                <c:pt idx="2756">
                  <c:v>25.79</c:v>
                </c:pt>
                <c:pt idx="2757">
                  <c:v>25.8</c:v>
                </c:pt>
                <c:pt idx="2758">
                  <c:v>25.81</c:v>
                </c:pt>
                <c:pt idx="2759">
                  <c:v>25.82</c:v>
                </c:pt>
                <c:pt idx="2760">
                  <c:v>25.83</c:v>
                </c:pt>
                <c:pt idx="2761">
                  <c:v>25.84</c:v>
                </c:pt>
                <c:pt idx="2762">
                  <c:v>25.85</c:v>
                </c:pt>
                <c:pt idx="2763">
                  <c:v>25.86</c:v>
                </c:pt>
                <c:pt idx="2764">
                  <c:v>25.87</c:v>
                </c:pt>
                <c:pt idx="2765">
                  <c:v>25.88</c:v>
                </c:pt>
                <c:pt idx="2766">
                  <c:v>25.89</c:v>
                </c:pt>
                <c:pt idx="2767">
                  <c:v>25.9</c:v>
                </c:pt>
                <c:pt idx="2768">
                  <c:v>25.91</c:v>
                </c:pt>
                <c:pt idx="2769">
                  <c:v>25.91</c:v>
                </c:pt>
                <c:pt idx="2770">
                  <c:v>25.92</c:v>
                </c:pt>
                <c:pt idx="2771">
                  <c:v>25.93</c:v>
                </c:pt>
                <c:pt idx="2772">
                  <c:v>25.94</c:v>
                </c:pt>
                <c:pt idx="2773">
                  <c:v>25.95</c:v>
                </c:pt>
                <c:pt idx="2774">
                  <c:v>25.96</c:v>
                </c:pt>
                <c:pt idx="2775">
                  <c:v>25.97</c:v>
                </c:pt>
                <c:pt idx="2776">
                  <c:v>25.98</c:v>
                </c:pt>
                <c:pt idx="2777">
                  <c:v>25.99</c:v>
                </c:pt>
                <c:pt idx="2778">
                  <c:v>26</c:v>
                </c:pt>
                <c:pt idx="2779">
                  <c:v>26.01</c:v>
                </c:pt>
                <c:pt idx="2780">
                  <c:v>26.03</c:v>
                </c:pt>
                <c:pt idx="2781">
                  <c:v>26.04</c:v>
                </c:pt>
                <c:pt idx="2782">
                  <c:v>26.05</c:v>
                </c:pt>
                <c:pt idx="2783">
                  <c:v>26.06</c:v>
                </c:pt>
                <c:pt idx="2784">
                  <c:v>26.07</c:v>
                </c:pt>
                <c:pt idx="2785">
                  <c:v>26.08</c:v>
                </c:pt>
                <c:pt idx="2786">
                  <c:v>26.09</c:v>
                </c:pt>
                <c:pt idx="2787">
                  <c:v>26.1</c:v>
                </c:pt>
                <c:pt idx="2788">
                  <c:v>26.11</c:v>
                </c:pt>
                <c:pt idx="2789">
                  <c:v>26.12</c:v>
                </c:pt>
                <c:pt idx="2790">
                  <c:v>26.13</c:v>
                </c:pt>
                <c:pt idx="2791">
                  <c:v>26.14</c:v>
                </c:pt>
                <c:pt idx="2792">
                  <c:v>26.16</c:v>
                </c:pt>
                <c:pt idx="2793">
                  <c:v>26.17</c:v>
                </c:pt>
                <c:pt idx="2794">
                  <c:v>26.18</c:v>
                </c:pt>
                <c:pt idx="2795">
                  <c:v>26.2</c:v>
                </c:pt>
                <c:pt idx="2796">
                  <c:v>26.21</c:v>
                </c:pt>
                <c:pt idx="2797">
                  <c:v>26.22</c:v>
                </c:pt>
                <c:pt idx="2798">
                  <c:v>26.24</c:v>
                </c:pt>
                <c:pt idx="2799">
                  <c:v>26.25</c:v>
                </c:pt>
                <c:pt idx="2800">
                  <c:v>26.27</c:v>
                </c:pt>
                <c:pt idx="2801">
                  <c:v>26.29</c:v>
                </c:pt>
                <c:pt idx="2802">
                  <c:v>26.3</c:v>
                </c:pt>
                <c:pt idx="2803">
                  <c:v>26.32</c:v>
                </c:pt>
                <c:pt idx="2804">
                  <c:v>26.33</c:v>
                </c:pt>
                <c:pt idx="2805">
                  <c:v>26.35</c:v>
                </c:pt>
                <c:pt idx="2806">
                  <c:v>26.36</c:v>
                </c:pt>
                <c:pt idx="2807">
                  <c:v>26.38</c:v>
                </c:pt>
                <c:pt idx="2808">
                  <c:v>26.4</c:v>
                </c:pt>
                <c:pt idx="2809">
                  <c:v>26.41</c:v>
                </c:pt>
                <c:pt idx="2810">
                  <c:v>26.43</c:v>
                </c:pt>
                <c:pt idx="2811">
                  <c:v>26.45</c:v>
                </c:pt>
                <c:pt idx="2812">
                  <c:v>26.47</c:v>
                </c:pt>
                <c:pt idx="2813">
                  <c:v>26.48</c:v>
                </c:pt>
                <c:pt idx="2814">
                  <c:v>26.5</c:v>
                </c:pt>
                <c:pt idx="2815">
                  <c:v>26.52</c:v>
                </c:pt>
                <c:pt idx="2816">
                  <c:v>26.53</c:v>
                </c:pt>
                <c:pt idx="2817">
                  <c:v>26.55</c:v>
                </c:pt>
                <c:pt idx="2818">
                  <c:v>26.57</c:v>
                </c:pt>
                <c:pt idx="2819">
                  <c:v>26.58</c:v>
                </c:pt>
                <c:pt idx="2820">
                  <c:v>26.6</c:v>
                </c:pt>
                <c:pt idx="2821">
                  <c:v>26.62</c:v>
                </c:pt>
                <c:pt idx="2822">
                  <c:v>26.63</c:v>
                </c:pt>
                <c:pt idx="2823">
                  <c:v>26.65</c:v>
                </c:pt>
                <c:pt idx="2824">
                  <c:v>26.66</c:v>
                </c:pt>
                <c:pt idx="2825">
                  <c:v>26.68</c:v>
                </c:pt>
                <c:pt idx="2826">
                  <c:v>26.7</c:v>
                </c:pt>
                <c:pt idx="2827">
                  <c:v>26.71</c:v>
                </c:pt>
                <c:pt idx="2828">
                  <c:v>26.73</c:v>
                </c:pt>
                <c:pt idx="2829">
                  <c:v>26.74</c:v>
                </c:pt>
                <c:pt idx="2830">
                  <c:v>26.76</c:v>
                </c:pt>
                <c:pt idx="2831">
                  <c:v>26.77</c:v>
                </c:pt>
                <c:pt idx="2832">
                  <c:v>26.79</c:v>
                </c:pt>
                <c:pt idx="2833">
                  <c:v>26.8</c:v>
                </c:pt>
                <c:pt idx="2834">
                  <c:v>26.82</c:v>
                </c:pt>
                <c:pt idx="2835">
                  <c:v>26.84</c:v>
                </c:pt>
                <c:pt idx="2836">
                  <c:v>26.85</c:v>
                </c:pt>
                <c:pt idx="2837">
                  <c:v>26.87</c:v>
                </c:pt>
                <c:pt idx="2838">
                  <c:v>26.89</c:v>
                </c:pt>
                <c:pt idx="2839">
                  <c:v>26.9</c:v>
                </c:pt>
                <c:pt idx="2840">
                  <c:v>26.92</c:v>
                </c:pt>
                <c:pt idx="2841">
                  <c:v>26.94</c:v>
                </c:pt>
                <c:pt idx="2842">
                  <c:v>26.96</c:v>
                </c:pt>
                <c:pt idx="2843">
                  <c:v>26.98</c:v>
                </c:pt>
                <c:pt idx="2844">
                  <c:v>26.99</c:v>
                </c:pt>
                <c:pt idx="2845">
                  <c:v>27.01</c:v>
                </c:pt>
                <c:pt idx="2846">
                  <c:v>27.03</c:v>
                </c:pt>
                <c:pt idx="2847">
                  <c:v>27.08</c:v>
                </c:pt>
                <c:pt idx="2848">
                  <c:v>27.19</c:v>
                </c:pt>
                <c:pt idx="2849">
                  <c:v>27.26</c:v>
                </c:pt>
                <c:pt idx="2850">
                  <c:v>27.29</c:v>
                </c:pt>
                <c:pt idx="2851">
                  <c:v>27.31</c:v>
                </c:pt>
                <c:pt idx="2852">
                  <c:v>27.33</c:v>
                </c:pt>
                <c:pt idx="2853">
                  <c:v>27.36</c:v>
                </c:pt>
                <c:pt idx="2854">
                  <c:v>27.39</c:v>
                </c:pt>
                <c:pt idx="2855">
                  <c:v>27.42</c:v>
                </c:pt>
                <c:pt idx="2856">
                  <c:v>27.45</c:v>
                </c:pt>
                <c:pt idx="2857">
                  <c:v>27.48</c:v>
                </c:pt>
                <c:pt idx="2858">
                  <c:v>27.51</c:v>
                </c:pt>
                <c:pt idx="2859">
                  <c:v>27.54</c:v>
                </c:pt>
                <c:pt idx="2860">
                  <c:v>27.57</c:v>
                </c:pt>
                <c:pt idx="2861">
                  <c:v>27.59</c:v>
                </c:pt>
                <c:pt idx="2862">
                  <c:v>27.62</c:v>
                </c:pt>
                <c:pt idx="2863">
                  <c:v>27.64</c:v>
                </c:pt>
                <c:pt idx="2864">
                  <c:v>27.67</c:v>
                </c:pt>
                <c:pt idx="2865">
                  <c:v>27.7</c:v>
                </c:pt>
                <c:pt idx="2866">
                  <c:v>27.72</c:v>
                </c:pt>
                <c:pt idx="2867">
                  <c:v>27.74</c:v>
                </c:pt>
                <c:pt idx="2868">
                  <c:v>27.77</c:v>
                </c:pt>
                <c:pt idx="2869">
                  <c:v>27.79</c:v>
                </c:pt>
                <c:pt idx="2870">
                  <c:v>27.81</c:v>
                </c:pt>
                <c:pt idx="2871">
                  <c:v>27.82</c:v>
                </c:pt>
                <c:pt idx="2872">
                  <c:v>27.84</c:v>
                </c:pt>
                <c:pt idx="2873">
                  <c:v>27.85</c:v>
                </c:pt>
                <c:pt idx="2874">
                  <c:v>27.86</c:v>
                </c:pt>
                <c:pt idx="2875">
                  <c:v>27.87</c:v>
                </c:pt>
                <c:pt idx="2876">
                  <c:v>27.88</c:v>
                </c:pt>
                <c:pt idx="2877">
                  <c:v>27.89</c:v>
                </c:pt>
                <c:pt idx="2878">
                  <c:v>27.9</c:v>
                </c:pt>
                <c:pt idx="2879">
                  <c:v>27.91</c:v>
                </c:pt>
                <c:pt idx="2880">
                  <c:v>27.92</c:v>
                </c:pt>
                <c:pt idx="2881">
                  <c:v>27.93</c:v>
                </c:pt>
                <c:pt idx="2882">
                  <c:v>27.95</c:v>
                </c:pt>
                <c:pt idx="2883">
                  <c:v>27.96</c:v>
                </c:pt>
                <c:pt idx="2884">
                  <c:v>27.97</c:v>
                </c:pt>
                <c:pt idx="2885">
                  <c:v>27.98</c:v>
                </c:pt>
                <c:pt idx="2886">
                  <c:v>27.99</c:v>
                </c:pt>
                <c:pt idx="2887">
                  <c:v>28</c:v>
                </c:pt>
                <c:pt idx="2888">
                  <c:v>28.01</c:v>
                </c:pt>
                <c:pt idx="2889">
                  <c:v>28.02</c:v>
                </c:pt>
                <c:pt idx="2890">
                  <c:v>28.03</c:v>
                </c:pt>
                <c:pt idx="2891">
                  <c:v>28.04</c:v>
                </c:pt>
                <c:pt idx="2892">
                  <c:v>28.05</c:v>
                </c:pt>
                <c:pt idx="2893">
                  <c:v>28.07</c:v>
                </c:pt>
                <c:pt idx="2894">
                  <c:v>28.08</c:v>
                </c:pt>
                <c:pt idx="2895">
                  <c:v>28.09</c:v>
                </c:pt>
                <c:pt idx="2896">
                  <c:v>28.1</c:v>
                </c:pt>
                <c:pt idx="2897">
                  <c:v>28.11</c:v>
                </c:pt>
                <c:pt idx="2898">
                  <c:v>28.12</c:v>
                </c:pt>
                <c:pt idx="2899">
                  <c:v>28.13</c:v>
                </c:pt>
                <c:pt idx="2900">
                  <c:v>28.14</c:v>
                </c:pt>
                <c:pt idx="2901">
                  <c:v>28.15</c:v>
                </c:pt>
                <c:pt idx="2902">
                  <c:v>28.17</c:v>
                </c:pt>
                <c:pt idx="2903">
                  <c:v>28.18</c:v>
                </c:pt>
                <c:pt idx="2904">
                  <c:v>28.19</c:v>
                </c:pt>
                <c:pt idx="2905">
                  <c:v>28.2</c:v>
                </c:pt>
                <c:pt idx="2906">
                  <c:v>28.21</c:v>
                </c:pt>
                <c:pt idx="2907">
                  <c:v>28.22</c:v>
                </c:pt>
                <c:pt idx="2908">
                  <c:v>28.23</c:v>
                </c:pt>
                <c:pt idx="2909">
                  <c:v>28.24</c:v>
                </c:pt>
                <c:pt idx="2910">
                  <c:v>28.25</c:v>
                </c:pt>
                <c:pt idx="2911">
                  <c:v>28.27</c:v>
                </c:pt>
                <c:pt idx="2912">
                  <c:v>28.28</c:v>
                </c:pt>
                <c:pt idx="2913">
                  <c:v>28.29</c:v>
                </c:pt>
                <c:pt idx="2914">
                  <c:v>28.3</c:v>
                </c:pt>
                <c:pt idx="2915">
                  <c:v>28.32</c:v>
                </c:pt>
                <c:pt idx="2916">
                  <c:v>28.33</c:v>
                </c:pt>
                <c:pt idx="2917">
                  <c:v>28.34</c:v>
                </c:pt>
                <c:pt idx="2918">
                  <c:v>28.36</c:v>
                </c:pt>
                <c:pt idx="2919">
                  <c:v>28.37</c:v>
                </c:pt>
                <c:pt idx="2920">
                  <c:v>28.38</c:v>
                </c:pt>
                <c:pt idx="2921">
                  <c:v>28.39</c:v>
                </c:pt>
                <c:pt idx="2922">
                  <c:v>28.41</c:v>
                </c:pt>
                <c:pt idx="2923">
                  <c:v>28.42</c:v>
                </c:pt>
                <c:pt idx="2924">
                  <c:v>28.43</c:v>
                </c:pt>
                <c:pt idx="2925">
                  <c:v>28.44</c:v>
                </c:pt>
                <c:pt idx="2926">
                  <c:v>28.45</c:v>
                </c:pt>
                <c:pt idx="2927">
                  <c:v>28.46</c:v>
                </c:pt>
                <c:pt idx="2928">
                  <c:v>28.48</c:v>
                </c:pt>
                <c:pt idx="2929">
                  <c:v>28.49</c:v>
                </c:pt>
                <c:pt idx="2930">
                  <c:v>28.5</c:v>
                </c:pt>
                <c:pt idx="2931">
                  <c:v>28.52</c:v>
                </c:pt>
                <c:pt idx="2932">
                  <c:v>28.53</c:v>
                </c:pt>
                <c:pt idx="2933">
                  <c:v>28.54</c:v>
                </c:pt>
                <c:pt idx="2934">
                  <c:v>28.55</c:v>
                </c:pt>
                <c:pt idx="2935">
                  <c:v>28.57</c:v>
                </c:pt>
                <c:pt idx="2936">
                  <c:v>28.58</c:v>
                </c:pt>
                <c:pt idx="2937">
                  <c:v>28.59</c:v>
                </c:pt>
                <c:pt idx="2938">
                  <c:v>28.6</c:v>
                </c:pt>
                <c:pt idx="2939">
                  <c:v>28.62</c:v>
                </c:pt>
                <c:pt idx="2940">
                  <c:v>28.63</c:v>
                </c:pt>
                <c:pt idx="2941">
                  <c:v>28.64</c:v>
                </c:pt>
                <c:pt idx="2942">
                  <c:v>28.65</c:v>
                </c:pt>
                <c:pt idx="2943">
                  <c:v>28.66</c:v>
                </c:pt>
                <c:pt idx="2944">
                  <c:v>28.68</c:v>
                </c:pt>
                <c:pt idx="2945">
                  <c:v>28.69</c:v>
                </c:pt>
                <c:pt idx="2946">
                  <c:v>28.7</c:v>
                </c:pt>
                <c:pt idx="2947">
                  <c:v>28.71</c:v>
                </c:pt>
                <c:pt idx="2948">
                  <c:v>28.72</c:v>
                </c:pt>
                <c:pt idx="2949">
                  <c:v>28.73</c:v>
                </c:pt>
                <c:pt idx="2950">
                  <c:v>28.74</c:v>
                </c:pt>
                <c:pt idx="2951">
                  <c:v>28.75</c:v>
                </c:pt>
                <c:pt idx="2952">
                  <c:v>28.76</c:v>
                </c:pt>
                <c:pt idx="2953">
                  <c:v>28.78</c:v>
                </c:pt>
                <c:pt idx="2954">
                  <c:v>28.79</c:v>
                </c:pt>
                <c:pt idx="2955">
                  <c:v>28.8</c:v>
                </c:pt>
                <c:pt idx="2956">
                  <c:v>28.81</c:v>
                </c:pt>
                <c:pt idx="2957">
                  <c:v>28.82</c:v>
                </c:pt>
                <c:pt idx="2958">
                  <c:v>28.83</c:v>
                </c:pt>
                <c:pt idx="2959">
                  <c:v>28.84</c:v>
                </c:pt>
                <c:pt idx="2960">
                  <c:v>28.85</c:v>
                </c:pt>
                <c:pt idx="2961">
                  <c:v>28.86</c:v>
                </c:pt>
                <c:pt idx="2962">
                  <c:v>28.87</c:v>
                </c:pt>
                <c:pt idx="2963">
                  <c:v>28.89</c:v>
                </c:pt>
                <c:pt idx="2964">
                  <c:v>28.9</c:v>
                </c:pt>
                <c:pt idx="2965">
                  <c:v>28.91</c:v>
                </c:pt>
                <c:pt idx="2966">
                  <c:v>28.92</c:v>
                </c:pt>
                <c:pt idx="2967">
                  <c:v>28.93</c:v>
                </c:pt>
                <c:pt idx="2968">
                  <c:v>28.94</c:v>
                </c:pt>
                <c:pt idx="2969">
                  <c:v>28.95</c:v>
                </c:pt>
                <c:pt idx="2970">
                  <c:v>28.96</c:v>
                </c:pt>
                <c:pt idx="2971">
                  <c:v>28.97</c:v>
                </c:pt>
                <c:pt idx="2972">
                  <c:v>28.99</c:v>
                </c:pt>
                <c:pt idx="2973">
                  <c:v>29</c:v>
                </c:pt>
                <c:pt idx="2974">
                  <c:v>29.01</c:v>
                </c:pt>
                <c:pt idx="2975">
                  <c:v>29.02</c:v>
                </c:pt>
                <c:pt idx="2976">
                  <c:v>29.03</c:v>
                </c:pt>
                <c:pt idx="2977">
                  <c:v>29.04</c:v>
                </c:pt>
                <c:pt idx="2978">
                  <c:v>29.05</c:v>
                </c:pt>
                <c:pt idx="2979">
                  <c:v>29.06</c:v>
                </c:pt>
                <c:pt idx="2980">
                  <c:v>29.08</c:v>
                </c:pt>
                <c:pt idx="2981">
                  <c:v>29.09</c:v>
                </c:pt>
                <c:pt idx="2982">
                  <c:v>29.1</c:v>
                </c:pt>
                <c:pt idx="2983">
                  <c:v>29.11</c:v>
                </c:pt>
                <c:pt idx="2984">
                  <c:v>29.12</c:v>
                </c:pt>
                <c:pt idx="2985">
                  <c:v>29.13</c:v>
                </c:pt>
                <c:pt idx="2986">
                  <c:v>29.14</c:v>
                </c:pt>
                <c:pt idx="2987">
                  <c:v>29.15</c:v>
                </c:pt>
                <c:pt idx="2988">
                  <c:v>29.16</c:v>
                </c:pt>
                <c:pt idx="2989">
                  <c:v>29.17</c:v>
                </c:pt>
                <c:pt idx="2990">
                  <c:v>29.19</c:v>
                </c:pt>
                <c:pt idx="2991">
                  <c:v>29.2</c:v>
                </c:pt>
                <c:pt idx="2992">
                  <c:v>29.21</c:v>
                </c:pt>
                <c:pt idx="2993">
                  <c:v>29.22</c:v>
                </c:pt>
                <c:pt idx="2994">
                  <c:v>29.23</c:v>
                </c:pt>
                <c:pt idx="2995">
                  <c:v>29.24</c:v>
                </c:pt>
                <c:pt idx="2996">
                  <c:v>29.25</c:v>
                </c:pt>
                <c:pt idx="2997">
                  <c:v>29.26</c:v>
                </c:pt>
                <c:pt idx="2998">
                  <c:v>29.27</c:v>
                </c:pt>
                <c:pt idx="2999">
                  <c:v>29.28</c:v>
                </c:pt>
                <c:pt idx="3000">
                  <c:v>29.3</c:v>
                </c:pt>
                <c:pt idx="3001">
                  <c:v>29.31</c:v>
                </c:pt>
                <c:pt idx="3002">
                  <c:v>29.32</c:v>
                </c:pt>
                <c:pt idx="3003">
                  <c:v>29.33</c:v>
                </c:pt>
                <c:pt idx="3004">
                  <c:v>29.34</c:v>
                </c:pt>
                <c:pt idx="3005">
                  <c:v>29.35</c:v>
                </c:pt>
                <c:pt idx="3006">
                  <c:v>29.36</c:v>
                </c:pt>
                <c:pt idx="3007">
                  <c:v>29.37</c:v>
                </c:pt>
                <c:pt idx="3008">
                  <c:v>29.38</c:v>
                </c:pt>
                <c:pt idx="3009">
                  <c:v>29.4</c:v>
                </c:pt>
                <c:pt idx="3010">
                  <c:v>29.41</c:v>
                </c:pt>
                <c:pt idx="3011">
                  <c:v>29.42</c:v>
                </c:pt>
                <c:pt idx="3012">
                  <c:v>29.43</c:v>
                </c:pt>
                <c:pt idx="3013">
                  <c:v>29.44</c:v>
                </c:pt>
                <c:pt idx="3014">
                  <c:v>29.45</c:v>
                </c:pt>
                <c:pt idx="3015">
                  <c:v>29.47</c:v>
                </c:pt>
                <c:pt idx="3016">
                  <c:v>29.48</c:v>
                </c:pt>
                <c:pt idx="3017">
                  <c:v>29.49</c:v>
                </c:pt>
                <c:pt idx="3018">
                  <c:v>29.51</c:v>
                </c:pt>
                <c:pt idx="3019">
                  <c:v>29.52</c:v>
                </c:pt>
                <c:pt idx="3020">
                  <c:v>29.54</c:v>
                </c:pt>
                <c:pt idx="3021">
                  <c:v>30.06</c:v>
                </c:pt>
                <c:pt idx="3022">
                  <c:v>31.3</c:v>
                </c:pt>
                <c:pt idx="3023">
                  <c:v>32.11</c:v>
                </c:pt>
                <c:pt idx="3024">
                  <c:v>32.33</c:v>
                </c:pt>
                <c:pt idx="3025">
                  <c:v>32.33</c:v>
                </c:pt>
                <c:pt idx="3026">
                  <c:v>32.33</c:v>
                </c:pt>
                <c:pt idx="3027">
                  <c:v>32.340000000000003</c:v>
                </c:pt>
                <c:pt idx="3028">
                  <c:v>32.36</c:v>
                </c:pt>
                <c:pt idx="3029">
                  <c:v>32.369999999999997</c:v>
                </c:pt>
                <c:pt idx="3030">
                  <c:v>32.380000000000003</c:v>
                </c:pt>
                <c:pt idx="3031">
                  <c:v>32.39</c:v>
                </c:pt>
                <c:pt idx="3032">
                  <c:v>32.4</c:v>
                </c:pt>
                <c:pt idx="3033">
                  <c:v>32.409999999999997</c:v>
                </c:pt>
                <c:pt idx="3034">
                  <c:v>32.42</c:v>
                </c:pt>
                <c:pt idx="3035">
                  <c:v>32.43</c:v>
                </c:pt>
                <c:pt idx="3036">
                  <c:v>32.44</c:v>
                </c:pt>
                <c:pt idx="3037">
                  <c:v>32.46</c:v>
                </c:pt>
                <c:pt idx="3038">
                  <c:v>32.47</c:v>
                </c:pt>
                <c:pt idx="3039">
                  <c:v>32.5</c:v>
                </c:pt>
                <c:pt idx="3040">
                  <c:v>32.68</c:v>
                </c:pt>
                <c:pt idx="3041">
                  <c:v>32.89</c:v>
                </c:pt>
                <c:pt idx="3042">
                  <c:v>32.979999999999997</c:v>
                </c:pt>
                <c:pt idx="3043">
                  <c:v>33.01</c:v>
                </c:pt>
                <c:pt idx="3044">
                  <c:v>33.01</c:v>
                </c:pt>
                <c:pt idx="3045">
                  <c:v>33.020000000000003</c:v>
                </c:pt>
                <c:pt idx="3046">
                  <c:v>33.04</c:v>
                </c:pt>
                <c:pt idx="3047">
                  <c:v>33.08</c:v>
                </c:pt>
                <c:pt idx="3048">
                  <c:v>33.299999999999997</c:v>
                </c:pt>
                <c:pt idx="3049">
                  <c:v>33.520000000000003</c:v>
                </c:pt>
                <c:pt idx="3050">
                  <c:v>33.619999999999997</c:v>
                </c:pt>
                <c:pt idx="3051">
                  <c:v>33.64</c:v>
                </c:pt>
                <c:pt idx="3052">
                  <c:v>33.64</c:v>
                </c:pt>
                <c:pt idx="3053">
                  <c:v>33.65</c:v>
                </c:pt>
                <c:pt idx="3054">
                  <c:v>33.67</c:v>
                </c:pt>
                <c:pt idx="3055">
                  <c:v>33.68</c:v>
                </c:pt>
                <c:pt idx="3056">
                  <c:v>33.69</c:v>
                </c:pt>
                <c:pt idx="3057">
                  <c:v>33.700000000000003</c:v>
                </c:pt>
                <c:pt idx="3058">
                  <c:v>33.71</c:v>
                </c:pt>
                <c:pt idx="3059">
                  <c:v>33.72</c:v>
                </c:pt>
                <c:pt idx="3060">
                  <c:v>33.729999999999997</c:v>
                </c:pt>
                <c:pt idx="3061">
                  <c:v>33.75</c:v>
                </c:pt>
                <c:pt idx="3062">
                  <c:v>33.76</c:v>
                </c:pt>
                <c:pt idx="3063">
                  <c:v>33.799999999999997</c:v>
                </c:pt>
                <c:pt idx="3064">
                  <c:v>34.020000000000003</c:v>
                </c:pt>
                <c:pt idx="3065">
                  <c:v>34.31</c:v>
                </c:pt>
                <c:pt idx="3066">
                  <c:v>34.479999999999997</c:v>
                </c:pt>
                <c:pt idx="3067">
                  <c:v>34.53</c:v>
                </c:pt>
                <c:pt idx="3068">
                  <c:v>34.54</c:v>
                </c:pt>
                <c:pt idx="3069">
                  <c:v>34.549999999999997</c:v>
                </c:pt>
                <c:pt idx="3070">
                  <c:v>34.56</c:v>
                </c:pt>
                <c:pt idx="3071">
                  <c:v>34.58</c:v>
                </c:pt>
                <c:pt idx="3072">
                  <c:v>34.64</c:v>
                </c:pt>
                <c:pt idx="3073">
                  <c:v>34.83</c:v>
                </c:pt>
                <c:pt idx="3074">
                  <c:v>34.979999999999997</c:v>
                </c:pt>
                <c:pt idx="3075">
                  <c:v>35.03</c:v>
                </c:pt>
                <c:pt idx="3076">
                  <c:v>35.04</c:v>
                </c:pt>
                <c:pt idx="3077">
                  <c:v>35.049999999999997</c:v>
                </c:pt>
                <c:pt idx="3078">
                  <c:v>35.06</c:v>
                </c:pt>
                <c:pt idx="3079">
                  <c:v>35.07</c:v>
                </c:pt>
                <c:pt idx="3080">
                  <c:v>35.08</c:v>
                </c:pt>
                <c:pt idx="3081">
                  <c:v>35.090000000000003</c:v>
                </c:pt>
                <c:pt idx="3082">
                  <c:v>35.1</c:v>
                </c:pt>
                <c:pt idx="3083">
                  <c:v>35.11</c:v>
                </c:pt>
                <c:pt idx="3084">
                  <c:v>35.130000000000003</c:v>
                </c:pt>
                <c:pt idx="3085">
                  <c:v>35.14</c:v>
                </c:pt>
                <c:pt idx="3086">
                  <c:v>35.15</c:v>
                </c:pt>
                <c:pt idx="3087">
                  <c:v>35.159999999999997</c:v>
                </c:pt>
                <c:pt idx="3088">
                  <c:v>35.17</c:v>
                </c:pt>
                <c:pt idx="3089">
                  <c:v>35.18</c:v>
                </c:pt>
                <c:pt idx="3090">
                  <c:v>35.19</c:v>
                </c:pt>
                <c:pt idx="3091">
                  <c:v>35.200000000000003</c:v>
                </c:pt>
                <c:pt idx="3092">
                  <c:v>35.22</c:v>
                </c:pt>
                <c:pt idx="3093">
                  <c:v>35.229999999999997</c:v>
                </c:pt>
                <c:pt idx="3094">
                  <c:v>35.24</c:v>
                </c:pt>
                <c:pt idx="3095">
                  <c:v>35.25</c:v>
                </c:pt>
                <c:pt idx="3096">
                  <c:v>35.26</c:v>
                </c:pt>
                <c:pt idx="3097">
                  <c:v>35.270000000000003</c:v>
                </c:pt>
                <c:pt idx="3098">
                  <c:v>35.28</c:v>
                </c:pt>
                <c:pt idx="3099">
                  <c:v>35.299999999999997</c:v>
                </c:pt>
                <c:pt idx="3100">
                  <c:v>35.31</c:v>
                </c:pt>
                <c:pt idx="3101">
                  <c:v>35.32</c:v>
                </c:pt>
                <c:pt idx="3102">
                  <c:v>35.33</c:v>
                </c:pt>
                <c:pt idx="3103">
                  <c:v>35.340000000000003</c:v>
                </c:pt>
                <c:pt idx="3104">
                  <c:v>35.35</c:v>
                </c:pt>
                <c:pt idx="3105">
                  <c:v>35.36</c:v>
                </c:pt>
                <c:pt idx="3106">
                  <c:v>35.380000000000003</c:v>
                </c:pt>
                <c:pt idx="3107">
                  <c:v>35.39</c:v>
                </c:pt>
                <c:pt idx="3108">
                  <c:v>35.4</c:v>
                </c:pt>
                <c:pt idx="3109">
                  <c:v>35.409999999999997</c:v>
                </c:pt>
                <c:pt idx="3110">
                  <c:v>35.42</c:v>
                </c:pt>
                <c:pt idx="3111">
                  <c:v>35.43</c:v>
                </c:pt>
                <c:pt idx="3112">
                  <c:v>35.450000000000003</c:v>
                </c:pt>
                <c:pt idx="3113">
                  <c:v>35.46</c:v>
                </c:pt>
                <c:pt idx="3114">
                  <c:v>35.47</c:v>
                </c:pt>
                <c:pt idx="3115">
                  <c:v>35.479999999999997</c:v>
                </c:pt>
                <c:pt idx="3116">
                  <c:v>35.49</c:v>
                </c:pt>
                <c:pt idx="3117">
                  <c:v>35.5</c:v>
                </c:pt>
                <c:pt idx="3118">
                  <c:v>35.520000000000003</c:v>
                </c:pt>
                <c:pt idx="3119">
                  <c:v>35.53</c:v>
                </c:pt>
                <c:pt idx="3120">
                  <c:v>35.54</c:v>
                </c:pt>
                <c:pt idx="3121">
                  <c:v>35.549999999999997</c:v>
                </c:pt>
                <c:pt idx="3122">
                  <c:v>35.56</c:v>
                </c:pt>
                <c:pt idx="3123">
                  <c:v>35.57</c:v>
                </c:pt>
                <c:pt idx="3124">
                  <c:v>35.590000000000003</c:v>
                </c:pt>
                <c:pt idx="3125">
                  <c:v>35.6</c:v>
                </c:pt>
                <c:pt idx="3126">
                  <c:v>35.61</c:v>
                </c:pt>
                <c:pt idx="3127">
                  <c:v>35.619999999999997</c:v>
                </c:pt>
                <c:pt idx="3128">
                  <c:v>35.64</c:v>
                </c:pt>
                <c:pt idx="3129">
                  <c:v>35.659999999999997</c:v>
                </c:pt>
                <c:pt idx="3130">
                  <c:v>35.72</c:v>
                </c:pt>
                <c:pt idx="3131">
                  <c:v>35.799999999999997</c:v>
                </c:pt>
                <c:pt idx="3132">
                  <c:v>35.840000000000003</c:v>
                </c:pt>
                <c:pt idx="3133">
                  <c:v>35.86</c:v>
                </c:pt>
                <c:pt idx="3134">
                  <c:v>35.880000000000003</c:v>
                </c:pt>
                <c:pt idx="3135">
                  <c:v>35.9</c:v>
                </c:pt>
                <c:pt idx="3136">
                  <c:v>35.909999999999997</c:v>
                </c:pt>
                <c:pt idx="3137">
                  <c:v>35.93</c:v>
                </c:pt>
                <c:pt idx="3138">
                  <c:v>35.94</c:v>
                </c:pt>
                <c:pt idx="3139">
                  <c:v>35.96</c:v>
                </c:pt>
                <c:pt idx="3140">
                  <c:v>35.97</c:v>
                </c:pt>
                <c:pt idx="3141">
                  <c:v>35.99</c:v>
                </c:pt>
                <c:pt idx="3142">
                  <c:v>36</c:v>
                </c:pt>
                <c:pt idx="3143">
                  <c:v>36.020000000000003</c:v>
                </c:pt>
                <c:pt idx="3144">
                  <c:v>36.090000000000003</c:v>
                </c:pt>
                <c:pt idx="3145">
                  <c:v>36.159999999999997</c:v>
                </c:pt>
                <c:pt idx="3146">
                  <c:v>36.19</c:v>
                </c:pt>
                <c:pt idx="3147">
                  <c:v>36.21</c:v>
                </c:pt>
                <c:pt idx="3148">
                  <c:v>36.26</c:v>
                </c:pt>
                <c:pt idx="3149">
                  <c:v>37.47</c:v>
                </c:pt>
                <c:pt idx="3150">
                  <c:v>39.75</c:v>
                </c:pt>
                <c:pt idx="3151">
                  <c:v>41.07</c:v>
                </c:pt>
                <c:pt idx="3152">
                  <c:v>41.38</c:v>
                </c:pt>
                <c:pt idx="3153">
                  <c:v>41.37</c:v>
                </c:pt>
                <c:pt idx="3154">
                  <c:v>41.36</c:v>
                </c:pt>
                <c:pt idx="3155">
                  <c:v>41.38</c:v>
                </c:pt>
                <c:pt idx="3156">
                  <c:v>41.39</c:v>
                </c:pt>
                <c:pt idx="3157">
                  <c:v>41.41</c:v>
                </c:pt>
                <c:pt idx="3158">
                  <c:v>41.42</c:v>
                </c:pt>
                <c:pt idx="3159">
                  <c:v>41.43</c:v>
                </c:pt>
                <c:pt idx="3160">
                  <c:v>41.44</c:v>
                </c:pt>
                <c:pt idx="3161">
                  <c:v>41.45</c:v>
                </c:pt>
                <c:pt idx="3162">
                  <c:v>41.47</c:v>
                </c:pt>
                <c:pt idx="3163">
                  <c:v>41.48</c:v>
                </c:pt>
                <c:pt idx="3164">
                  <c:v>41.49</c:v>
                </c:pt>
                <c:pt idx="3165">
                  <c:v>41.5</c:v>
                </c:pt>
                <c:pt idx="3166">
                  <c:v>41.52</c:v>
                </c:pt>
                <c:pt idx="3167">
                  <c:v>41.55</c:v>
                </c:pt>
                <c:pt idx="3168">
                  <c:v>41.58</c:v>
                </c:pt>
                <c:pt idx="3169">
                  <c:v>41.61</c:v>
                </c:pt>
                <c:pt idx="3170">
                  <c:v>41.63</c:v>
                </c:pt>
                <c:pt idx="3171">
                  <c:v>41.67</c:v>
                </c:pt>
                <c:pt idx="3172">
                  <c:v>41.71</c:v>
                </c:pt>
                <c:pt idx="3173">
                  <c:v>41.74</c:v>
                </c:pt>
                <c:pt idx="3174">
                  <c:v>41.76</c:v>
                </c:pt>
                <c:pt idx="3175">
                  <c:v>41.97</c:v>
                </c:pt>
                <c:pt idx="3176">
                  <c:v>42.54</c:v>
                </c:pt>
                <c:pt idx="3177">
                  <c:v>42.93</c:v>
                </c:pt>
                <c:pt idx="3178">
                  <c:v>43.04</c:v>
                </c:pt>
                <c:pt idx="3179">
                  <c:v>43.04</c:v>
                </c:pt>
                <c:pt idx="3180">
                  <c:v>43.03</c:v>
                </c:pt>
                <c:pt idx="3181">
                  <c:v>43.03</c:v>
                </c:pt>
                <c:pt idx="3182">
                  <c:v>43.03</c:v>
                </c:pt>
                <c:pt idx="3183">
                  <c:v>43.03</c:v>
                </c:pt>
                <c:pt idx="3184">
                  <c:v>43.03</c:v>
                </c:pt>
                <c:pt idx="3185">
                  <c:v>43.03</c:v>
                </c:pt>
                <c:pt idx="3186">
                  <c:v>43.03</c:v>
                </c:pt>
                <c:pt idx="3187">
                  <c:v>43.03</c:v>
                </c:pt>
                <c:pt idx="3188">
                  <c:v>43.03</c:v>
                </c:pt>
                <c:pt idx="3189">
                  <c:v>43.03</c:v>
                </c:pt>
                <c:pt idx="3190">
                  <c:v>43.04</c:v>
                </c:pt>
                <c:pt idx="3191">
                  <c:v>43.04</c:v>
                </c:pt>
                <c:pt idx="3192">
                  <c:v>43.04</c:v>
                </c:pt>
                <c:pt idx="3193">
                  <c:v>43.04</c:v>
                </c:pt>
                <c:pt idx="3194">
                  <c:v>43.04</c:v>
                </c:pt>
                <c:pt idx="3195">
                  <c:v>43.04</c:v>
                </c:pt>
                <c:pt idx="3196">
                  <c:v>43.04</c:v>
                </c:pt>
                <c:pt idx="3197">
                  <c:v>43.04</c:v>
                </c:pt>
                <c:pt idx="3198">
                  <c:v>43.04</c:v>
                </c:pt>
              </c:numCache>
            </c:numRef>
          </c:xVal>
          <c:yVal>
            <c:numRef>
              <c:f>'S15'!$B$2:$B$3200</c:f>
              <c:numCache>
                <c:formatCode>General</c:formatCode>
                <c:ptCount val="3199"/>
                <c:pt idx="0">
                  <c:v>-1.15E-3</c:v>
                </c:pt>
                <c:pt idx="1">
                  <c:v>-1.66E-3</c:v>
                </c:pt>
                <c:pt idx="2">
                  <c:v>-1.16E-3</c:v>
                </c:pt>
                <c:pt idx="3">
                  <c:v>-1.0300000000000001E-3</c:v>
                </c:pt>
                <c:pt idx="4">
                  <c:v>-2.3900000000000002E-3</c:v>
                </c:pt>
                <c:pt idx="5">
                  <c:v>-3.4199999999999999E-3</c:v>
                </c:pt>
                <c:pt idx="6">
                  <c:v>-2.9099999999999998E-3</c:v>
                </c:pt>
                <c:pt idx="7">
                  <c:v>-1.58E-3</c:v>
                </c:pt>
                <c:pt idx="8">
                  <c:v>-9.5E-4</c:v>
                </c:pt>
                <c:pt idx="9">
                  <c:v>-8.7000000000000001E-4</c:v>
                </c:pt>
                <c:pt idx="10">
                  <c:v>-3.4000000000000002E-4</c:v>
                </c:pt>
                <c:pt idx="11">
                  <c:v>-3.3E-4</c:v>
                </c:pt>
                <c:pt idx="12">
                  <c:v>-2.0000000000000001E-4</c:v>
                </c:pt>
                <c:pt idx="13">
                  <c:v>-2.5999999999999998E-4</c:v>
                </c:pt>
                <c:pt idx="14">
                  <c:v>-1.58E-3</c:v>
                </c:pt>
                <c:pt idx="15">
                  <c:v>-2.5000000000000001E-3</c:v>
                </c:pt>
                <c:pt idx="16">
                  <c:v>-3.0599999999999998E-3</c:v>
                </c:pt>
                <c:pt idx="17">
                  <c:v>-2.9049999999999999E-2</c:v>
                </c:pt>
                <c:pt idx="18">
                  <c:v>-0.1187</c:v>
                </c:pt>
                <c:pt idx="19">
                  <c:v>-0.19109999999999999</c:v>
                </c:pt>
                <c:pt idx="20">
                  <c:v>-0.20219999999999999</c:v>
                </c:pt>
                <c:pt idx="21">
                  <c:v>-0.1736</c:v>
                </c:pt>
                <c:pt idx="22">
                  <c:v>-0.1164</c:v>
                </c:pt>
                <c:pt idx="23">
                  <c:v>-2.1399999999999999E-2</c:v>
                </c:pt>
                <c:pt idx="24">
                  <c:v>0.11559999999999999</c:v>
                </c:pt>
                <c:pt idx="25">
                  <c:v>0.29399999999999998</c:v>
                </c:pt>
                <c:pt idx="26">
                  <c:v>0.51229999999999998</c:v>
                </c:pt>
                <c:pt idx="27">
                  <c:v>0.77170000000000005</c:v>
                </c:pt>
                <c:pt idx="28">
                  <c:v>1.0760000000000001</c:v>
                </c:pt>
                <c:pt idx="29">
                  <c:v>1.431</c:v>
                </c:pt>
                <c:pt idx="30">
                  <c:v>1.839</c:v>
                </c:pt>
                <c:pt idx="31">
                  <c:v>2.2909999999999999</c:v>
                </c:pt>
                <c:pt idx="32">
                  <c:v>2.7839999999999998</c:v>
                </c:pt>
                <c:pt idx="33">
                  <c:v>3.3159999999999998</c:v>
                </c:pt>
                <c:pt idx="34">
                  <c:v>3.87</c:v>
                </c:pt>
                <c:pt idx="35">
                  <c:v>4.4370000000000003</c:v>
                </c:pt>
                <c:pt idx="36">
                  <c:v>5.0199999999999996</c:v>
                </c:pt>
                <c:pt idx="37">
                  <c:v>5.6189999999999998</c:v>
                </c:pt>
                <c:pt idx="38">
                  <c:v>6.2290000000000001</c:v>
                </c:pt>
                <c:pt idx="39">
                  <c:v>6.8460000000000001</c:v>
                </c:pt>
                <c:pt idx="40">
                  <c:v>7.4660000000000002</c:v>
                </c:pt>
                <c:pt idx="41">
                  <c:v>8.0860000000000003</c:v>
                </c:pt>
                <c:pt idx="42">
                  <c:v>8.7110000000000003</c:v>
                </c:pt>
                <c:pt idx="43">
                  <c:v>9.3460000000000001</c:v>
                </c:pt>
                <c:pt idx="44">
                  <c:v>9.99</c:v>
                </c:pt>
                <c:pt idx="45">
                  <c:v>10.64</c:v>
                </c:pt>
                <c:pt idx="46">
                  <c:v>11.31</c:v>
                </c:pt>
                <c:pt idx="47">
                  <c:v>11.98</c:v>
                </c:pt>
                <c:pt idx="48">
                  <c:v>12.66</c:v>
                </c:pt>
                <c:pt idx="49">
                  <c:v>13.36</c:v>
                </c:pt>
                <c:pt idx="50">
                  <c:v>14.06</c:v>
                </c:pt>
                <c:pt idx="51">
                  <c:v>14.78</c:v>
                </c:pt>
                <c:pt idx="52">
                  <c:v>15.51</c:v>
                </c:pt>
                <c:pt idx="53">
                  <c:v>16.239999999999998</c:v>
                </c:pt>
                <c:pt idx="54">
                  <c:v>17</c:v>
                </c:pt>
                <c:pt idx="55">
                  <c:v>17.760000000000002</c:v>
                </c:pt>
                <c:pt idx="56">
                  <c:v>18.53</c:v>
                </c:pt>
                <c:pt idx="57">
                  <c:v>19.309999999999999</c:v>
                </c:pt>
                <c:pt idx="58">
                  <c:v>20.11</c:v>
                </c:pt>
                <c:pt idx="59">
                  <c:v>20.92</c:v>
                </c:pt>
                <c:pt idx="60">
                  <c:v>21.74</c:v>
                </c:pt>
                <c:pt idx="61">
                  <c:v>22.57</c:v>
                </c:pt>
                <c:pt idx="62">
                  <c:v>23.41</c:v>
                </c:pt>
                <c:pt idx="63">
                  <c:v>24.26</c:v>
                </c:pt>
                <c:pt idx="64">
                  <c:v>25.11</c:v>
                </c:pt>
                <c:pt idx="65">
                  <c:v>25.97</c:v>
                </c:pt>
                <c:pt idx="66">
                  <c:v>26.85</c:v>
                </c:pt>
                <c:pt idx="67">
                  <c:v>27.72</c:v>
                </c:pt>
                <c:pt idx="68">
                  <c:v>28.61</c:v>
                </c:pt>
                <c:pt idx="69">
                  <c:v>29.51</c:v>
                </c:pt>
                <c:pt idx="70">
                  <c:v>30.41</c:v>
                </c:pt>
                <c:pt idx="71">
                  <c:v>31.32</c:v>
                </c:pt>
                <c:pt idx="72">
                  <c:v>32.229999999999997</c:v>
                </c:pt>
                <c:pt idx="73">
                  <c:v>33.14</c:v>
                </c:pt>
                <c:pt idx="74">
                  <c:v>34.06</c:v>
                </c:pt>
                <c:pt idx="75">
                  <c:v>34.979999999999997</c:v>
                </c:pt>
                <c:pt idx="76">
                  <c:v>35.9</c:v>
                </c:pt>
                <c:pt idx="77">
                  <c:v>36.82</c:v>
                </c:pt>
                <c:pt idx="78">
                  <c:v>37.75</c:v>
                </c:pt>
                <c:pt idx="79">
                  <c:v>38.67</c:v>
                </c:pt>
                <c:pt idx="80">
                  <c:v>39.6</c:v>
                </c:pt>
                <c:pt idx="81">
                  <c:v>40.54</c:v>
                </c:pt>
                <c:pt idx="82">
                  <c:v>41.49</c:v>
                </c:pt>
                <c:pt idx="83">
                  <c:v>42.44</c:v>
                </c:pt>
                <c:pt idx="84">
                  <c:v>43.41</c:v>
                </c:pt>
                <c:pt idx="85">
                  <c:v>44.38</c:v>
                </c:pt>
                <c:pt idx="86">
                  <c:v>45.35</c:v>
                </c:pt>
                <c:pt idx="87">
                  <c:v>46.33</c:v>
                </c:pt>
                <c:pt idx="88">
                  <c:v>47.32</c:v>
                </c:pt>
                <c:pt idx="89">
                  <c:v>48.31</c:v>
                </c:pt>
                <c:pt idx="90">
                  <c:v>49.3</c:v>
                </c:pt>
                <c:pt idx="91">
                  <c:v>50.3</c:v>
                </c:pt>
                <c:pt idx="92">
                  <c:v>51.3</c:v>
                </c:pt>
                <c:pt idx="93">
                  <c:v>52.3</c:v>
                </c:pt>
                <c:pt idx="94">
                  <c:v>53.3</c:v>
                </c:pt>
                <c:pt idx="95">
                  <c:v>54.31</c:v>
                </c:pt>
                <c:pt idx="96">
                  <c:v>55.31</c:v>
                </c:pt>
                <c:pt idx="97">
                  <c:v>56.32</c:v>
                </c:pt>
                <c:pt idx="98">
                  <c:v>57.33</c:v>
                </c:pt>
                <c:pt idx="99">
                  <c:v>58.34</c:v>
                </c:pt>
                <c:pt idx="100">
                  <c:v>59.35</c:v>
                </c:pt>
                <c:pt idx="101">
                  <c:v>60.37</c:v>
                </c:pt>
                <c:pt idx="102">
                  <c:v>61.39</c:v>
                </c:pt>
                <c:pt idx="103">
                  <c:v>62.4</c:v>
                </c:pt>
                <c:pt idx="104">
                  <c:v>63.42</c:v>
                </c:pt>
                <c:pt idx="105">
                  <c:v>64.44</c:v>
                </c:pt>
                <c:pt idx="106">
                  <c:v>65.45</c:v>
                </c:pt>
                <c:pt idx="107">
                  <c:v>66.459999999999994</c:v>
                </c:pt>
                <c:pt idx="108">
                  <c:v>67.47</c:v>
                </c:pt>
                <c:pt idx="109">
                  <c:v>68.48</c:v>
                </c:pt>
                <c:pt idx="110">
                  <c:v>69.489999999999995</c:v>
                </c:pt>
                <c:pt idx="111">
                  <c:v>70.5</c:v>
                </c:pt>
                <c:pt idx="112">
                  <c:v>71.5</c:v>
                </c:pt>
                <c:pt idx="113">
                  <c:v>72.510000000000005</c:v>
                </c:pt>
                <c:pt idx="114">
                  <c:v>73.510000000000005</c:v>
                </c:pt>
                <c:pt idx="115">
                  <c:v>74.5</c:v>
                </c:pt>
                <c:pt idx="116">
                  <c:v>75.5</c:v>
                </c:pt>
                <c:pt idx="117">
                  <c:v>76.489999999999995</c:v>
                </c:pt>
                <c:pt idx="118">
                  <c:v>77.47</c:v>
                </c:pt>
                <c:pt idx="119">
                  <c:v>78.45</c:v>
                </c:pt>
                <c:pt idx="120">
                  <c:v>79.430000000000007</c:v>
                </c:pt>
                <c:pt idx="121">
                  <c:v>80.41</c:v>
                </c:pt>
                <c:pt idx="122">
                  <c:v>81.37</c:v>
                </c:pt>
                <c:pt idx="123">
                  <c:v>82.33</c:v>
                </c:pt>
                <c:pt idx="124">
                  <c:v>83.28</c:v>
                </c:pt>
                <c:pt idx="125">
                  <c:v>84.22</c:v>
                </c:pt>
                <c:pt idx="126">
                  <c:v>85.15</c:v>
                </c:pt>
                <c:pt idx="127">
                  <c:v>86.07</c:v>
                </c:pt>
                <c:pt idx="128">
                  <c:v>86.98</c:v>
                </c:pt>
                <c:pt idx="129">
                  <c:v>87.87</c:v>
                </c:pt>
                <c:pt idx="130">
                  <c:v>88.74</c:v>
                </c:pt>
                <c:pt idx="131">
                  <c:v>89.6</c:v>
                </c:pt>
                <c:pt idx="132">
                  <c:v>90.45</c:v>
                </c:pt>
                <c:pt idx="133">
                  <c:v>91.27</c:v>
                </c:pt>
                <c:pt idx="134">
                  <c:v>92.08</c:v>
                </c:pt>
                <c:pt idx="135">
                  <c:v>92.87</c:v>
                </c:pt>
                <c:pt idx="136">
                  <c:v>93.64</c:v>
                </c:pt>
                <c:pt idx="137">
                  <c:v>94.39</c:v>
                </c:pt>
                <c:pt idx="138">
                  <c:v>95.12</c:v>
                </c:pt>
                <c:pt idx="139">
                  <c:v>95.84</c:v>
                </c:pt>
                <c:pt idx="140">
                  <c:v>96.53</c:v>
                </c:pt>
                <c:pt idx="141">
                  <c:v>97.21</c:v>
                </c:pt>
                <c:pt idx="142">
                  <c:v>97.87</c:v>
                </c:pt>
                <c:pt idx="143">
                  <c:v>98.5</c:v>
                </c:pt>
                <c:pt idx="144">
                  <c:v>99.1</c:v>
                </c:pt>
                <c:pt idx="145">
                  <c:v>99.68</c:v>
                </c:pt>
                <c:pt idx="146">
                  <c:v>100.23</c:v>
                </c:pt>
                <c:pt idx="147">
                  <c:v>100.77</c:v>
                </c:pt>
                <c:pt idx="148">
                  <c:v>101.28</c:v>
                </c:pt>
                <c:pt idx="149">
                  <c:v>101.75</c:v>
                </c:pt>
                <c:pt idx="150">
                  <c:v>102.17</c:v>
                </c:pt>
                <c:pt idx="151">
                  <c:v>102.52</c:v>
                </c:pt>
                <c:pt idx="152">
                  <c:v>102.84</c:v>
                </c:pt>
                <c:pt idx="153">
                  <c:v>103.13</c:v>
                </c:pt>
                <c:pt idx="154">
                  <c:v>103.38</c:v>
                </c:pt>
                <c:pt idx="155">
                  <c:v>103.59</c:v>
                </c:pt>
                <c:pt idx="156">
                  <c:v>103.77</c:v>
                </c:pt>
                <c:pt idx="157">
                  <c:v>103.93</c:v>
                </c:pt>
                <c:pt idx="158">
                  <c:v>104.09</c:v>
                </c:pt>
                <c:pt idx="159">
                  <c:v>104.23</c:v>
                </c:pt>
                <c:pt idx="160">
                  <c:v>104.33</c:v>
                </c:pt>
                <c:pt idx="161">
                  <c:v>104.37</c:v>
                </c:pt>
                <c:pt idx="162">
                  <c:v>104.34</c:v>
                </c:pt>
                <c:pt idx="163">
                  <c:v>104.26</c:v>
                </c:pt>
                <c:pt idx="164">
                  <c:v>104.11</c:v>
                </c:pt>
                <c:pt idx="165">
                  <c:v>103.95</c:v>
                </c:pt>
                <c:pt idx="166">
                  <c:v>103.79</c:v>
                </c:pt>
                <c:pt idx="167">
                  <c:v>103.69</c:v>
                </c:pt>
                <c:pt idx="168">
                  <c:v>103.65</c:v>
                </c:pt>
                <c:pt idx="169">
                  <c:v>103.65</c:v>
                </c:pt>
                <c:pt idx="170">
                  <c:v>103.68</c:v>
                </c:pt>
                <c:pt idx="171">
                  <c:v>103.71</c:v>
                </c:pt>
                <c:pt idx="172">
                  <c:v>103.76</c:v>
                </c:pt>
                <c:pt idx="173">
                  <c:v>103.81</c:v>
                </c:pt>
                <c:pt idx="174">
                  <c:v>103.85</c:v>
                </c:pt>
                <c:pt idx="175">
                  <c:v>103.91</c:v>
                </c:pt>
                <c:pt idx="176">
                  <c:v>103.97</c:v>
                </c:pt>
                <c:pt idx="177">
                  <c:v>104.05</c:v>
                </c:pt>
                <c:pt idx="178">
                  <c:v>104.14</c:v>
                </c:pt>
                <c:pt idx="179">
                  <c:v>104.22</c:v>
                </c:pt>
                <c:pt idx="180">
                  <c:v>104.3</c:v>
                </c:pt>
                <c:pt idx="181">
                  <c:v>104.37</c:v>
                </c:pt>
                <c:pt idx="182">
                  <c:v>104.45</c:v>
                </c:pt>
                <c:pt idx="183">
                  <c:v>104.54</c:v>
                </c:pt>
                <c:pt idx="184">
                  <c:v>104.63</c:v>
                </c:pt>
                <c:pt idx="185">
                  <c:v>104.73</c:v>
                </c:pt>
                <c:pt idx="186">
                  <c:v>104.84</c:v>
                </c:pt>
                <c:pt idx="187">
                  <c:v>104.94</c:v>
                </c:pt>
                <c:pt idx="188">
                  <c:v>105.05</c:v>
                </c:pt>
                <c:pt idx="189">
                  <c:v>105.17</c:v>
                </c:pt>
                <c:pt idx="190">
                  <c:v>105.29</c:v>
                </c:pt>
                <c:pt idx="191">
                  <c:v>105.43</c:v>
                </c:pt>
                <c:pt idx="192">
                  <c:v>105.57</c:v>
                </c:pt>
                <c:pt idx="193">
                  <c:v>105.73</c:v>
                </c:pt>
                <c:pt idx="194">
                  <c:v>105.89</c:v>
                </c:pt>
                <c:pt idx="195">
                  <c:v>106.05</c:v>
                </c:pt>
                <c:pt idx="196">
                  <c:v>106.22</c:v>
                </c:pt>
                <c:pt idx="197">
                  <c:v>106.4</c:v>
                </c:pt>
                <c:pt idx="198">
                  <c:v>106.59</c:v>
                </c:pt>
                <c:pt idx="199">
                  <c:v>106.78</c:v>
                </c:pt>
                <c:pt idx="200">
                  <c:v>106.98</c:v>
                </c:pt>
                <c:pt idx="201">
                  <c:v>107.19</c:v>
                </c:pt>
                <c:pt idx="202">
                  <c:v>107.39</c:v>
                </c:pt>
                <c:pt idx="203">
                  <c:v>107.59</c:v>
                </c:pt>
                <c:pt idx="204">
                  <c:v>107.8</c:v>
                </c:pt>
                <c:pt idx="205">
                  <c:v>108</c:v>
                </c:pt>
                <c:pt idx="206">
                  <c:v>108.19</c:v>
                </c:pt>
                <c:pt idx="207">
                  <c:v>108.39</c:v>
                </c:pt>
                <c:pt idx="208">
                  <c:v>108.58</c:v>
                </c:pt>
                <c:pt idx="209">
                  <c:v>108.77</c:v>
                </c:pt>
                <c:pt idx="210">
                  <c:v>108.96</c:v>
                </c:pt>
                <c:pt idx="211">
                  <c:v>109.15</c:v>
                </c:pt>
                <c:pt idx="212">
                  <c:v>109.34</c:v>
                </c:pt>
                <c:pt idx="213">
                  <c:v>109.52</c:v>
                </c:pt>
                <c:pt idx="214">
                  <c:v>109.71</c:v>
                </c:pt>
                <c:pt idx="215">
                  <c:v>109.89</c:v>
                </c:pt>
                <c:pt idx="216">
                  <c:v>110.07</c:v>
                </c:pt>
                <c:pt idx="217">
                  <c:v>110.25</c:v>
                </c:pt>
                <c:pt idx="218">
                  <c:v>110.42</c:v>
                </c:pt>
                <c:pt idx="219">
                  <c:v>110.59</c:v>
                </c:pt>
                <c:pt idx="220">
                  <c:v>110.77</c:v>
                </c:pt>
                <c:pt idx="221">
                  <c:v>110.94</c:v>
                </c:pt>
                <c:pt idx="222">
                  <c:v>111.12</c:v>
                </c:pt>
                <c:pt idx="223">
                  <c:v>111.29</c:v>
                </c:pt>
                <c:pt idx="224">
                  <c:v>111.46</c:v>
                </c:pt>
                <c:pt idx="225">
                  <c:v>111.62</c:v>
                </c:pt>
                <c:pt idx="226">
                  <c:v>111.79</c:v>
                </c:pt>
                <c:pt idx="227">
                  <c:v>111.95</c:v>
                </c:pt>
                <c:pt idx="228">
                  <c:v>112.12</c:v>
                </c:pt>
                <c:pt idx="229">
                  <c:v>112.29</c:v>
                </c:pt>
                <c:pt idx="230">
                  <c:v>112.46</c:v>
                </c:pt>
                <c:pt idx="231">
                  <c:v>112.63</c:v>
                </c:pt>
                <c:pt idx="232">
                  <c:v>112.79</c:v>
                </c:pt>
                <c:pt idx="233">
                  <c:v>112.96</c:v>
                </c:pt>
                <c:pt idx="234">
                  <c:v>113.12</c:v>
                </c:pt>
                <c:pt idx="235">
                  <c:v>113.29</c:v>
                </c:pt>
                <c:pt idx="236">
                  <c:v>113.45</c:v>
                </c:pt>
                <c:pt idx="237">
                  <c:v>113.6</c:v>
                </c:pt>
                <c:pt idx="238">
                  <c:v>113.76</c:v>
                </c:pt>
                <c:pt idx="239">
                  <c:v>113.92</c:v>
                </c:pt>
                <c:pt idx="240">
                  <c:v>114.07</c:v>
                </c:pt>
                <c:pt idx="241">
                  <c:v>114.23</c:v>
                </c:pt>
                <c:pt idx="242">
                  <c:v>114.39</c:v>
                </c:pt>
                <c:pt idx="243">
                  <c:v>114.54</c:v>
                </c:pt>
                <c:pt idx="244">
                  <c:v>114.69</c:v>
                </c:pt>
                <c:pt idx="245">
                  <c:v>114.85</c:v>
                </c:pt>
                <c:pt idx="246">
                  <c:v>115</c:v>
                </c:pt>
                <c:pt idx="247">
                  <c:v>115.15</c:v>
                </c:pt>
                <c:pt idx="248">
                  <c:v>115.3</c:v>
                </c:pt>
                <c:pt idx="249">
                  <c:v>115.45</c:v>
                </c:pt>
                <c:pt idx="250">
                  <c:v>115.59</c:v>
                </c:pt>
                <c:pt idx="251">
                  <c:v>115.74</c:v>
                </c:pt>
                <c:pt idx="252">
                  <c:v>115.89</c:v>
                </c:pt>
                <c:pt idx="253">
                  <c:v>116.03</c:v>
                </c:pt>
                <c:pt idx="254">
                  <c:v>116.17</c:v>
                </c:pt>
                <c:pt idx="255">
                  <c:v>116.31</c:v>
                </c:pt>
                <c:pt idx="256">
                  <c:v>116.44</c:v>
                </c:pt>
                <c:pt idx="257">
                  <c:v>116.58</c:v>
                </c:pt>
                <c:pt idx="258">
                  <c:v>116.71</c:v>
                </c:pt>
                <c:pt idx="259">
                  <c:v>116.84</c:v>
                </c:pt>
                <c:pt idx="260">
                  <c:v>116.97</c:v>
                </c:pt>
                <c:pt idx="261">
                  <c:v>117.11</c:v>
                </c:pt>
                <c:pt idx="262">
                  <c:v>117.24</c:v>
                </c:pt>
                <c:pt idx="263">
                  <c:v>117.38</c:v>
                </c:pt>
                <c:pt idx="264">
                  <c:v>117.52</c:v>
                </c:pt>
                <c:pt idx="265">
                  <c:v>117.65</c:v>
                </c:pt>
                <c:pt idx="266">
                  <c:v>117.78</c:v>
                </c:pt>
                <c:pt idx="267">
                  <c:v>117.92</c:v>
                </c:pt>
                <c:pt idx="268">
                  <c:v>118.06</c:v>
                </c:pt>
                <c:pt idx="269">
                  <c:v>118.2</c:v>
                </c:pt>
                <c:pt idx="270">
                  <c:v>118.33</c:v>
                </c:pt>
                <c:pt idx="271">
                  <c:v>118.47</c:v>
                </c:pt>
                <c:pt idx="272">
                  <c:v>118.6</c:v>
                </c:pt>
                <c:pt idx="273">
                  <c:v>118.73</c:v>
                </c:pt>
                <c:pt idx="274">
                  <c:v>118.87</c:v>
                </c:pt>
                <c:pt idx="275">
                  <c:v>119</c:v>
                </c:pt>
                <c:pt idx="276">
                  <c:v>119.13</c:v>
                </c:pt>
                <c:pt idx="277">
                  <c:v>119.26</c:v>
                </c:pt>
                <c:pt idx="278">
                  <c:v>119.39</c:v>
                </c:pt>
                <c:pt idx="279">
                  <c:v>119.52</c:v>
                </c:pt>
                <c:pt idx="280">
                  <c:v>119.65</c:v>
                </c:pt>
                <c:pt idx="281">
                  <c:v>119.78</c:v>
                </c:pt>
                <c:pt idx="282">
                  <c:v>119.91</c:v>
                </c:pt>
                <c:pt idx="283">
                  <c:v>120.03</c:v>
                </c:pt>
                <c:pt idx="284">
                  <c:v>120.16</c:v>
                </c:pt>
                <c:pt idx="285">
                  <c:v>120.28</c:v>
                </c:pt>
                <c:pt idx="286">
                  <c:v>120.41</c:v>
                </c:pt>
                <c:pt idx="287">
                  <c:v>120.53</c:v>
                </c:pt>
                <c:pt idx="288">
                  <c:v>120.65</c:v>
                </c:pt>
                <c:pt idx="289">
                  <c:v>120.77</c:v>
                </c:pt>
                <c:pt idx="290">
                  <c:v>120.89</c:v>
                </c:pt>
                <c:pt idx="291">
                  <c:v>121.01</c:v>
                </c:pt>
                <c:pt idx="292">
                  <c:v>121.13</c:v>
                </c:pt>
                <c:pt idx="293">
                  <c:v>121.25</c:v>
                </c:pt>
                <c:pt idx="294">
                  <c:v>121.37</c:v>
                </c:pt>
                <c:pt idx="295">
                  <c:v>121.49</c:v>
                </c:pt>
                <c:pt idx="296">
                  <c:v>121.6</c:v>
                </c:pt>
                <c:pt idx="297">
                  <c:v>121.72</c:v>
                </c:pt>
                <c:pt idx="298">
                  <c:v>121.83</c:v>
                </c:pt>
                <c:pt idx="299">
                  <c:v>121.94</c:v>
                </c:pt>
                <c:pt idx="300">
                  <c:v>122.05</c:v>
                </c:pt>
                <c:pt idx="301">
                  <c:v>122.16</c:v>
                </c:pt>
                <c:pt idx="302">
                  <c:v>122.27</c:v>
                </c:pt>
                <c:pt idx="303">
                  <c:v>122.38</c:v>
                </c:pt>
                <c:pt idx="304">
                  <c:v>122.5</c:v>
                </c:pt>
                <c:pt idx="305">
                  <c:v>122.61</c:v>
                </c:pt>
                <c:pt idx="306">
                  <c:v>122.72</c:v>
                </c:pt>
                <c:pt idx="307">
                  <c:v>122.83</c:v>
                </c:pt>
                <c:pt idx="308">
                  <c:v>122.94</c:v>
                </c:pt>
                <c:pt idx="309">
                  <c:v>123.06</c:v>
                </c:pt>
                <c:pt idx="310">
                  <c:v>123.17</c:v>
                </c:pt>
                <c:pt idx="311">
                  <c:v>123.28</c:v>
                </c:pt>
                <c:pt idx="312">
                  <c:v>123.39</c:v>
                </c:pt>
                <c:pt idx="313">
                  <c:v>123.5</c:v>
                </c:pt>
                <c:pt idx="314">
                  <c:v>123.61</c:v>
                </c:pt>
                <c:pt idx="315">
                  <c:v>123.72</c:v>
                </c:pt>
                <c:pt idx="316">
                  <c:v>123.83</c:v>
                </c:pt>
                <c:pt idx="317">
                  <c:v>123.94</c:v>
                </c:pt>
                <c:pt idx="318">
                  <c:v>124.04</c:v>
                </c:pt>
                <c:pt idx="319">
                  <c:v>124.14</c:v>
                </c:pt>
                <c:pt idx="320">
                  <c:v>124.24</c:v>
                </c:pt>
                <c:pt idx="321">
                  <c:v>124.34</c:v>
                </c:pt>
                <c:pt idx="322">
                  <c:v>124.45</c:v>
                </c:pt>
                <c:pt idx="323">
                  <c:v>124.55</c:v>
                </c:pt>
                <c:pt idx="324">
                  <c:v>124.66</c:v>
                </c:pt>
                <c:pt idx="325">
                  <c:v>124.76</c:v>
                </c:pt>
                <c:pt idx="326">
                  <c:v>124.86</c:v>
                </c:pt>
                <c:pt idx="327">
                  <c:v>124.96</c:v>
                </c:pt>
                <c:pt idx="328">
                  <c:v>125.05</c:v>
                </c:pt>
                <c:pt idx="329">
                  <c:v>125.14</c:v>
                </c:pt>
                <c:pt idx="330">
                  <c:v>125.23</c:v>
                </c:pt>
                <c:pt idx="331">
                  <c:v>125.32</c:v>
                </c:pt>
                <c:pt idx="332">
                  <c:v>125.41</c:v>
                </c:pt>
                <c:pt idx="333">
                  <c:v>125.5</c:v>
                </c:pt>
                <c:pt idx="334">
                  <c:v>125.59</c:v>
                </c:pt>
                <c:pt idx="335">
                  <c:v>125.68</c:v>
                </c:pt>
                <c:pt idx="336">
                  <c:v>125.77</c:v>
                </c:pt>
                <c:pt idx="337">
                  <c:v>125.86</c:v>
                </c:pt>
                <c:pt idx="338">
                  <c:v>125.96</c:v>
                </c:pt>
                <c:pt idx="339">
                  <c:v>126.06</c:v>
                </c:pt>
                <c:pt idx="340">
                  <c:v>126.16</c:v>
                </c:pt>
                <c:pt idx="341">
                  <c:v>126.25</c:v>
                </c:pt>
                <c:pt idx="342">
                  <c:v>126.35</c:v>
                </c:pt>
                <c:pt idx="343">
                  <c:v>126.45</c:v>
                </c:pt>
                <c:pt idx="344">
                  <c:v>126.54</c:v>
                </c:pt>
                <c:pt idx="345">
                  <c:v>126.64</c:v>
                </c:pt>
                <c:pt idx="346">
                  <c:v>126.73</c:v>
                </c:pt>
                <c:pt idx="347">
                  <c:v>126.83</c:v>
                </c:pt>
                <c:pt idx="348">
                  <c:v>126.92</c:v>
                </c:pt>
                <c:pt idx="349">
                  <c:v>127</c:v>
                </c:pt>
                <c:pt idx="350">
                  <c:v>127.09</c:v>
                </c:pt>
                <c:pt idx="351">
                  <c:v>127.17</c:v>
                </c:pt>
                <c:pt idx="352">
                  <c:v>127.25</c:v>
                </c:pt>
                <c:pt idx="353">
                  <c:v>127.32</c:v>
                </c:pt>
                <c:pt idx="354">
                  <c:v>127.4</c:v>
                </c:pt>
                <c:pt idx="355">
                  <c:v>127.48</c:v>
                </c:pt>
                <c:pt idx="356">
                  <c:v>127.56</c:v>
                </c:pt>
                <c:pt idx="357">
                  <c:v>127.62</c:v>
                </c:pt>
                <c:pt idx="358">
                  <c:v>127.67</c:v>
                </c:pt>
                <c:pt idx="359">
                  <c:v>127.73</c:v>
                </c:pt>
                <c:pt idx="360">
                  <c:v>127.8</c:v>
                </c:pt>
                <c:pt idx="361">
                  <c:v>127.87</c:v>
                </c:pt>
                <c:pt idx="362">
                  <c:v>127.94</c:v>
                </c:pt>
                <c:pt idx="363">
                  <c:v>128.01</c:v>
                </c:pt>
                <c:pt idx="364">
                  <c:v>128.09</c:v>
                </c:pt>
                <c:pt idx="365">
                  <c:v>128.16</c:v>
                </c:pt>
                <c:pt idx="366">
                  <c:v>128.24</c:v>
                </c:pt>
                <c:pt idx="367">
                  <c:v>128.31</c:v>
                </c:pt>
                <c:pt idx="368">
                  <c:v>128.38999999999999</c:v>
                </c:pt>
                <c:pt idx="369">
                  <c:v>128.46</c:v>
                </c:pt>
                <c:pt idx="370">
                  <c:v>128.52000000000001</c:v>
                </c:pt>
                <c:pt idx="371">
                  <c:v>128.59</c:v>
                </c:pt>
                <c:pt idx="372">
                  <c:v>128.66</c:v>
                </c:pt>
                <c:pt idx="373">
                  <c:v>128.72999999999999</c:v>
                </c:pt>
                <c:pt idx="374">
                  <c:v>128.80000000000001</c:v>
                </c:pt>
                <c:pt idx="375">
                  <c:v>128.87</c:v>
                </c:pt>
                <c:pt idx="376">
                  <c:v>128.94</c:v>
                </c:pt>
                <c:pt idx="377">
                  <c:v>129</c:v>
                </c:pt>
                <c:pt idx="378">
                  <c:v>129.05000000000001</c:v>
                </c:pt>
                <c:pt idx="379">
                  <c:v>129.1</c:v>
                </c:pt>
                <c:pt idx="380">
                  <c:v>129.15</c:v>
                </c:pt>
                <c:pt idx="381">
                  <c:v>129.21</c:v>
                </c:pt>
                <c:pt idx="382">
                  <c:v>129.27000000000001</c:v>
                </c:pt>
                <c:pt idx="383">
                  <c:v>129.32</c:v>
                </c:pt>
                <c:pt idx="384">
                  <c:v>129.37</c:v>
                </c:pt>
                <c:pt idx="385">
                  <c:v>129.41</c:v>
                </c:pt>
                <c:pt idx="386">
                  <c:v>129.46</c:v>
                </c:pt>
                <c:pt idx="387">
                  <c:v>129.51</c:v>
                </c:pt>
                <c:pt idx="388">
                  <c:v>129.56</c:v>
                </c:pt>
                <c:pt idx="389">
                  <c:v>129.62</c:v>
                </c:pt>
                <c:pt idx="390">
                  <c:v>129.66999999999999</c:v>
                </c:pt>
                <c:pt idx="391">
                  <c:v>129.72999999999999</c:v>
                </c:pt>
                <c:pt idx="392">
                  <c:v>129.78</c:v>
                </c:pt>
                <c:pt idx="393">
                  <c:v>129.83000000000001</c:v>
                </c:pt>
                <c:pt idx="394">
                  <c:v>129.88999999999999</c:v>
                </c:pt>
                <c:pt idx="395">
                  <c:v>129.94</c:v>
                </c:pt>
                <c:pt idx="396">
                  <c:v>130</c:v>
                </c:pt>
                <c:pt idx="397">
                  <c:v>130.05000000000001</c:v>
                </c:pt>
                <c:pt idx="398">
                  <c:v>130.1</c:v>
                </c:pt>
                <c:pt idx="399">
                  <c:v>130.15</c:v>
                </c:pt>
                <c:pt idx="400">
                  <c:v>130.19999999999999</c:v>
                </c:pt>
                <c:pt idx="401">
                  <c:v>130.26</c:v>
                </c:pt>
                <c:pt idx="402">
                  <c:v>130.30000000000001</c:v>
                </c:pt>
                <c:pt idx="403">
                  <c:v>130.35</c:v>
                </c:pt>
                <c:pt idx="404">
                  <c:v>130.38999999999999</c:v>
                </c:pt>
                <c:pt idx="405">
                  <c:v>130.44</c:v>
                </c:pt>
                <c:pt idx="406">
                  <c:v>130.47999999999999</c:v>
                </c:pt>
                <c:pt idx="407">
                  <c:v>130.53</c:v>
                </c:pt>
                <c:pt idx="408">
                  <c:v>130.58000000000001</c:v>
                </c:pt>
                <c:pt idx="409">
                  <c:v>130.63</c:v>
                </c:pt>
                <c:pt idx="410">
                  <c:v>130.66999999999999</c:v>
                </c:pt>
                <c:pt idx="411">
                  <c:v>130.71</c:v>
                </c:pt>
                <c:pt idx="412">
                  <c:v>130.76</c:v>
                </c:pt>
                <c:pt idx="413">
                  <c:v>130.80000000000001</c:v>
                </c:pt>
                <c:pt idx="414">
                  <c:v>130.85</c:v>
                </c:pt>
                <c:pt idx="415">
                  <c:v>130.9</c:v>
                </c:pt>
                <c:pt idx="416">
                  <c:v>130.94999999999999</c:v>
                </c:pt>
                <c:pt idx="417">
                  <c:v>131</c:v>
                </c:pt>
                <c:pt idx="418">
                  <c:v>131.05000000000001</c:v>
                </c:pt>
                <c:pt idx="419">
                  <c:v>131.1</c:v>
                </c:pt>
                <c:pt idx="420">
                  <c:v>131.13999999999999</c:v>
                </c:pt>
                <c:pt idx="421">
                  <c:v>131.18</c:v>
                </c:pt>
                <c:pt idx="422">
                  <c:v>131.22</c:v>
                </c:pt>
                <c:pt idx="423">
                  <c:v>131.27000000000001</c:v>
                </c:pt>
                <c:pt idx="424">
                  <c:v>131.31</c:v>
                </c:pt>
                <c:pt idx="425">
                  <c:v>131.35</c:v>
                </c:pt>
                <c:pt idx="426">
                  <c:v>131.38</c:v>
                </c:pt>
                <c:pt idx="427">
                  <c:v>131.41999999999999</c:v>
                </c:pt>
                <c:pt idx="428">
                  <c:v>131.44</c:v>
                </c:pt>
                <c:pt idx="429">
                  <c:v>131.47</c:v>
                </c:pt>
                <c:pt idx="430">
                  <c:v>131.51</c:v>
                </c:pt>
                <c:pt idx="431">
                  <c:v>131.54</c:v>
                </c:pt>
                <c:pt idx="432">
                  <c:v>131.58000000000001</c:v>
                </c:pt>
                <c:pt idx="433">
                  <c:v>131.61000000000001</c:v>
                </c:pt>
                <c:pt idx="434">
                  <c:v>131.63999999999999</c:v>
                </c:pt>
                <c:pt idx="435">
                  <c:v>131.66</c:v>
                </c:pt>
                <c:pt idx="436">
                  <c:v>131.69</c:v>
                </c:pt>
                <c:pt idx="437">
                  <c:v>131.71</c:v>
                </c:pt>
                <c:pt idx="438">
                  <c:v>131.74</c:v>
                </c:pt>
                <c:pt idx="439">
                  <c:v>131.78</c:v>
                </c:pt>
                <c:pt idx="440">
                  <c:v>131.82</c:v>
                </c:pt>
                <c:pt idx="441">
                  <c:v>131.87</c:v>
                </c:pt>
                <c:pt idx="442">
                  <c:v>131.91999999999999</c:v>
                </c:pt>
                <c:pt idx="443">
                  <c:v>131.97</c:v>
                </c:pt>
                <c:pt idx="444">
                  <c:v>132.02000000000001</c:v>
                </c:pt>
                <c:pt idx="445">
                  <c:v>132.07</c:v>
                </c:pt>
                <c:pt idx="446">
                  <c:v>132.13</c:v>
                </c:pt>
                <c:pt idx="447">
                  <c:v>132.18</c:v>
                </c:pt>
                <c:pt idx="448">
                  <c:v>132.24</c:v>
                </c:pt>
                <c:pt idx="449">
                  <c:v>132.29</c:v>
                </c:pt>
                <c:pt idx="450">
                  <c:v>132.33000000000001</c:v>
                </c:pt>
                <c:pt idx="451">
                  <c:v>132.38</c:v>
                </c:pt>
                <c:pt idx="452">
                  <c:v>132.43</c:v>
                </c:pt>
                <c:pt idx="453">
                  <c:v>132.49</c:v>
                </c:pt>
                <c:pt idx="454">
                  <c:v>132.54</c:v>
                </c:pt>
                <c:pt idx="455">
                  <c:v>132.59</c:v>
                </c:pt>
                <c:pt idx="456">
                  <c:v>132.63999999999999</c:v>
                </c:pt>
                <c:pt idx="457">
                  <c:v>132.69999999999999</c:v>
                </c:pt>
                <c:pt idx="458">
                  <c:v>132.75</c:v>
                </c:pt>
                <c:pt idx="459">
                  <c:v>132.81</c:v>
                </c:pt>
                <c:pt idx="460">
                  <c:v>132.86000000000001</c:v>
                </c:pt>
                <c:pt idx="461">
                  <c:v>132.91</c:v>
                </c:pt>
                <c:pt idx="462">
                  <c:v>132.97</c:v>
                </c:pt>
                <c:pt idx="463">
                  <c:v>133.01</c:v>
                </c:pt>
                <c:pt idx="464">
                  <c:v>133.05000000000001</c:v>
                </c:pt>
                <c:pt idx="465">
                  <c:v>133.1</c:v>
                </c:pt>
                <c:pt idx="466">
                  <c:v>133.15</c:v>
                </c:pt>
                <c:pt idx="467">
                  <c:v>133.19</c:v>
                </c:pt>
                <c:pt idx="468">
                  <c:v>133.24</c:v>
                </c:pt>
                <c:pt idx="469">
                  <c:v>133.29</c:v>
                </c:pt>
                <c:pt idx="470">
                  <c:v>133.33000000000001</c:v>
                </c:pt>
                <c:pt idx="471">
                  <c:v>133.37</c:v>
                </c:pt>
                <c:pt idx="472">
                  <c:v>133.41</c:v>
                </c:pt>
                <c:pt idx="473">
                  <c:v>133.46</c:v>
                </c:pt>
                <c:pt idx="474">
                  <c:v>133.5</c:v>
                </c:pt>
                <c:pt idx="475">
                  <c:v>133.53</c:v>
                </c:pt>
                <c:pt idx="476">
                  <c:v>133.57</c:v>
                </c:pt>
                <c:pt idx="477">
                  <c:v>133.61000000000001</c:v>
                </c:pt>
                <c:pt idx="478">
                  <c:v>133.65</c:v>
                </c:pt>
                <c:pt idx="479">
                  <c:v>133.69</c:v>
                </c:pt>
                <c:pt idx="480">
                  <c:v>133.74</c:v>
                </c:pt>
                <c:pt idx="481">
                  <c:v>133.79</c:v>
                </c:pt>
                <c:pt idx="482">
                  <c:v>133.84</c:v>
                </c:pt>
                <c:pt idx="483">
                  <c:v>133.88999999999999</c:v>
                </c:pt>
                <c:pt idx="484">
                  <c:v>133.94</c:v>
                </c:pt>
                <c:pt idx="485">
                  <c:v>134</c:v>
                </c:pt>
                <c:pt idx="486">
                  <c:v>134.05000000000001</c:v>
                </c:pt>
                <c:pt idx="487">
                  <c:v>134.1</c:v>
                </c:pt>
                <c:pt idx="488">
                  <c:v>134.16</c:v>
                </c:pt>
                <c:pt idx="489">
                  <c:v>134.21</c:v>
                </c:pt>
                <c:pt idx="490">
                  <c:v>134.26</c:v>
                </c:pt>
                <c:pt idx="491">
                  <c:v>134.31</c:v>
                </c:pt>
                <c:pt idx="492">
                  <c:v>134.36000000000001</c:v>
                </c:pt>
                <c:pt idx="493">
                  <c:v>134.41999999999999</c:v>
                </c:pt>
                <c:pt idx="494">
                  <c:v>134.47</c:v>
                </c:pt>
                <c:pt idx="495">
                  <c:v>134.52000000000001</c:v>
                </c:pt>
                <c:pt idx="496">
                  <c:v>134.57</c:v>
                </c:pt>
                <c:pt idx="497">
                  <c:v>134.62</c:v>
                </c:pt>
                <c:pt idx="498">
                  <c:v>134.66999999999999</c:v>
                </c:pt>
                <c:pt idx="499">
                  <c:v>134.72</c:v>
                </c:pt>
                <c:pt idx="500">
                  <c:v>134.77000000000001</c:v>
                </c:pt>
                <c:pt idx="501">
                  <c:v>134.82</c:v>
                </c:pt>
                <c:pt idx="502">
                  <c:v>134.86000000000001</c:v>
                </c:pt>
                <c:pt idx="503">
                  <c:v>134.91</c:v>
                </c:pt>
                <c:pt idx="504">
                  <c:v>134.96</c:v>
                </c:pt>
                <c:pt idx="505">
                  <c:v>135</c:v>
                </c:pt>
                <c:pt idx="506">
                  <c:v>135.04</c:v>
                </c:pt>
                <c:pt idx="507">
                  <c:v>135.08000000000001</c:v>
                </c:pt>
                <c:pt idx="508">
                  <c:v>135.13</c:v>
                </c:pt>
                <c:pt idx="509">
                  <c:v>135.16999999999999</c:v>
                </c:pt>
                <c:pt idx="510">
                  <c:v>135.22</c:v>
                </c:pt>
                <c:pt idx="511">
                  <c:v>135.27000000000001</c:v>
                </c:pt>
                <c:pt idx="512">
                  <c:v>135.31</c:v>
                </c:pt>
                <c:pt idx="513">
                  <c:v>135.35</c:v>
                </c:pt>
                <c:pt idx="514">
                  <c:v>135.4</c:v>
                </c:pt>
                <c:pt idx="515">
                  <c:v>135.44</c:v>
                </c:pt>
                <c:pt idx="516">
                  <c:v>135.47999999999999</c:v>
                </c:pt>
                <c:pt idx="517">
                  <c:v>135.52000000000001</c:v>
                </c:pt>
                <c:pt idx="518">
                  <c:v>135.57</c:v>
                </c:pt>
                <c:pt idx="519">
                  <c:v>135.61000000000001</c:v>
                </c:pt>
                <c:pt idx="520">
                  <c:v>135.65</c:v>
                </c:pt>
                <c:pt idx="521">
                  <c:v>135.69999999999999</c:v>
                </c:pt>
                <c:pt idx="522">
                  <c:v>135.74</c:v>
                </c:pt>
                <c:pt idx="523">
                  <c:v>135.78</c:v>
                </c:pt>
                <c:pt idx="524">
                  <c:v>135.83000000000001</c:v>
                </c:pt>
                <c:pt idx="525">
                  <c:v>135.87</c:v>
                </c:pt>
                <c:pt idx="526">
                  <c:v>135.91999999999999</c:v>
                </c:pt>
                <c:pt idx="527">
                  <c:v>135.96</c:v>
                </c:pt>
                <c:pt idx="528">
                  <c:v>135.99</c:v>
                </c:pt>
                <c:pt idx="529">
                  <c:v>136.03</c:v>
                </c:pt>
                <c:pt idx="530">
                  <c:v>136.07</c:v>
                </c:pt>
                <c:pt idx="531">
                  <c:v>136.1</c:v>
                </c:pt>
                <c:pt idx="532">
                  <c:v>136.13999999999999</c:v>
                </c:pt>
                <c:pt idx="533">
                  <c:v>136.18</c:v>
                </c:pt>
                <c:pt idx="534">
                  <c:v>136.22</c:v>
                </c:pt>
                <c:pt idx="535">
                  <c:v>136.26</c:v>
                </c:pt>
                <c:pt idx="536">
                  <c:v>136.30000000000001</c:v>
                </c:pt>
                <c:pt idx="537">
                  <c:v>136.34</c:v>
                </c:pt>
                <c:pt idx="538">
                  <c:v>136.38</c:v>
                </c:pt>
                <c:pt idx="539">
                  <c:v>136.41999999999999</c:v>
                </c:pt>
                <c:pt idx="540">
                  <c:v>136.46</c:v>
                </c:pt>
                <c:pt idx="541">
                  <c:v>136.51</c:v>
                </c:pt>
                <c:pt idx="542">
                  <c:v>136.55000000000001</c:v>
                </c:pt>
                <c:pt idx="543">
                  <c:v>136.59</c:v>
                </c:pt>
                <c:pt idx="544">
                  <c:v>136.63</c:v>
                </c:pt>
                <c:pt idx="545">
                  <c:v>136.66999999999999</c:v>
                </c:pt>
                <c:pt idx="546">
                  <c:v>136.69999999999999</c:v>
                </c:pt>
                <c:pt idx="547">
                  <c:v>136.74</c:v>
                </c:pt>
                <c:pt idx="548">
                  <c:v>136.77000000000001</c:v>
                </c:pt>
                <c:pt idx="549">
                  <c:v>136.81</c:v>
                </c:pt>
                <c:pt idx="550">
                  <c:v>136.85</c:v>
                </c:pt>
                <c:pt idx="551">
                  <c:v>136.88999999999999</c:v>
                </c:pt>
                <c:pt idx="552">
                  <c:v>136.91999999999999</c:v>
                </c:pt>
                <c:pt idx="553">
                  <c:v>136.96</c:v>
                </c:pt>
                <c:pt idx="554">
                  <c:v>137.01</c:v>
                </c:pt>
                <c:pt idx="555">
                  <c:v>137.05000000000001</c:v>
                </c:pt>
                <c:pt idx="556">
                  <c:v>137.08000000000001</c:v>
                </c:pt>
                <c:pt idx="557">
                  <c:v>137.12</c:v>
                </c:pt>
                <c:pt idx="558">
                  <c:v>137.16</c:v>
                </c:pt>
                <c:pt idx="559">
                  <c:v>137.19999999999999</c:v>
                </c:pt>
                <c:pt idx="560">
                  <c:v>137.24</c:v>
                </c:pt>
                <c:pt idx="561">
                  <c:v>137.29</c:v>
                </c:pt>
                <c:pt idx="562">
                  <c:v>137.33000000000001</c:v>
                </c:pt>
                <c:pt idx="563">
                  <c:v>137.38</c:v>
                </c:pt>
                <c:pt idx="564">
                  <c:v>137.41999999999999</c:v>
                </c:pt>
                <c:pt idx="565">
                  <c:v>137.46</c:v>
                </c:pt>
                <c:pt idx="566">
                  <c:v>137.5</c:v>
                </c:pt>
                <c:pt idx="567">
                  <c:v>137.54</c:v>
                </c:pt>
                <c:pt idx="568">
                  <c:v>137.58000000000001</c:v>
                </c:pt>
                <c:pt idx="569">
                  <c:v>137.62</c:v>
                </c:pt>
                <c:pt idx="570">
                  <c:v>137.66</c:v>
                </c:pt>
                <c:pt idx="571">
                  <c:v>137.71</c:v>
                </c:pt>
                <c:pt idx="572">
                  <c:v>137.75</c:v>
                </c:pt>
                <c:pt idx="573">
                  <c:v>137.79</c:v>
                </c:pt>
                <c:pt idx="574">
                  <c:v>137.83000000000001</c:v>
                </c:pt>
                <c:pt idx="575">
                  <c:v>137.87</c:v>
                </c:pt>
                <c:pt idx="576">
                  <c:v>137.91999999999999</c:v>
                </c:pt>
                <c:pt idx="577">
                  <c:v>137.96</c:v>
                </c:pt>
                <c:pt idx="578">
                  <c:v>138</c:v>
                </c:pt>
                <c:pt idx="579">
                  <c:v>138.03</c:v>
                </c:pt>
                <c:pt idx="580">
                  <c:v>138.07</c:v>
                </c:pt>
                <c:pt idx="581">
                  <c:v>138.11000000000001</c:v>
                </c:pt>
                <c:pt idx="582">
                  <c:v>138.15</c:v>
                </c:pt>
                <c:pt idx="583">
                  <c:v>138.19</c:v>
                </c:pt>
                <c:pt idx="584">
                  <c:v>138.22999999999999</c:v>
                </c:pt>
                <c:pt idx="585">
                  <c:v>138.27000000000001</c:v>
                </c:pt>
                <c:pt idx="586">
                  <c:v>138.31</c:v>
                </c:pt>
                <c:pt idx="587">
                  <c:v>138.35</c:v>
                </c:pt>
                <c:pt idx="588">
                  <c:v>138.4</c:v>
                </c:pt>
                <c:pt idx="589">
                  <c:v>138.44</c:v>
                </c:pt>
                <c:pt idx="590">
                  <c:v>138.47999999999999</c:v>
                </c:pt>
                <c:pt idx="591">
                  <c:v>138.52000000000001</c:v>
                </c:pt>
                <c:pt idx="592">
                  <c:v>138.57</c:v>
                </c:pt>
                <c:pt idx="593">
                  <c:v>138.61000000000001</c:v>
                </c:pt>
                <c:pt idx="594">
                  <c:v>138.65</c:v>
                </c:pt>
                <c:pt idx="595">
                  <c:v>138.69</c:v>
                </c:pt>
                <c:pt idx="596">
                  <c:v>138.72999999999999</c:v>
                </c:pt>
                <c:pt idx="597">
                  <c:v>138.77000000000001</c:v>
                </c:pt>
                <c:pt idx="598">
                  <c:v>138.81</c:v>
                </c:pt>
                <c:pt idx="599">
                  <c:v>138.85</c:v>
                </c:pt>
                <c:pt idx="600">
                  <c:v>138.88999999999999</c:v>
                </c:pt>
                <c:pt idx="601">
                  <c:v>138.93</c:v>
                </c:pt>
                <c:pt idx="602">
                  <c:v>138.97</c:v>
                </c:pt>
                <c:pt idx="603">
                  <c:v>139.01</c:v>
                </c:pt>
                <c:pt idx="604">
                  <c:v>139.05000000000001</c:v>
                </c:pt>
                <c:pt idx="605">
                  <c:v>139.09</c:v>
                </c:pt>
                <c:pt idx="606">
                  <c:v>139.13</c:v>
                </c:pt>
                <c:pt idx="607">
                  <c:v>139.16999999999999</c:v>
                </c:pt>
                <c:pt idx="608">
                  <c:v>139.21</c:v>
                </c:pt>
                <c:pt idx="609">
                  <c:v>139.25</c:v>
                </c:pt>
                <c:pt idx="610">
                  <c:v>139.28</c:v>
                </c:pt>
                <c:pt idx="611">
                  <c:v>139.32</c:v>
                </c:pt>
                <c:pt idx="612">
                  <c:v>139.36000000000001</c:v>
                </c:pt>
                <c:pt idx="613">
                  <c:v>139.4</c:v>
                </c:pt>
                <c:pt idx="614">
                  <c:v>139.44</c:v>
                </c:pt>
                <c:pt idx="615">
                  <c:v>139.47</c:v>
                </c:pt>
                <c:pt idx="616">
                  <c:v>139.51</c:v>
                </c:pt>
                <c:pt idx="617">
                  <c:v>139.55000000000001</c:v>
                </c:pt>
                <c:pt idx="618">
                  <c:v>139.58000000000001</c:v>
                </c:pt>
                <c:pt idx="619">
                  <c:v>139.62</c:v>
                </c:pt>
                <c:pt idx="620">
                  <c:v>139.65</c:v>
                </c:pt>
                <c:pt idx="621">
                  <c:v>139.69</c:v>
                </c:pt>
                <c:pt idx="622">
                  <c:v>139.72999999999999</c:v>
                </c:pt>
                <c:pt idx="623">
                  <c:v>139.76</c:v>
                </c:pt>
                <c:pt idx="624">
                  <c:v>139.80000000000001</c:v>
                </c:pt>
                <c:pt idx="625">
                  <c:v>139.83000000000001</c:v>
                </c:pt>
                <c:pt idx="626">
                  <c:v>139.86000000000001</c:v>
                </c:pt>
                <c:pt idx="627">
                  <c:v>139.9</c:v>
                </c:pt>
                <c:pt idx="628">
                  <c:v>139.93</c:v>
                </c:pt>
                <c:pt idx="629">
                  <c:v>139.97</c:v>
                </c:pt>
                <c:pt idx="630">
                  <c:v>140</c:v>
                </c:pt>
                <c:pt idx="631">
                  <c:v>140.04</c:v>
                </c:pt>
                <c:pt idx="632">
                  <c:v>140.07</c:v>
                </c:pt>
                <c:pt idx="633">
                  <c:v>140.1</c:v>
                </c:pt>
                <c:pt idx="634">
                  <c:v>140.13999999999999</c:v>
                </c:pt>
                <c:pt idx="635">
                  <c:v>140.16999999999999</c:v>
                </c:pt>
                <c:pt idx="636">
                  <c:v>140.21</c:v>
                </c:pt>
                <c:pt idx="637">
                  <c:v>140.25</c:v>
                </c:pt>
                <c:pt idx="638">
                  <c:v>140.28</c:v>
                </c:pt>
                <c:pt idx="639">
                  <c:v>140.32</c:v>
                </c:pt>
                <c:pt idx="640">
                  <c:v>140.36000000000001</c:v>
                </c:pt>
                <c:pt idx="641">
                  <c:v>140.38999999999999</c:v>
                </c:pt>
                <c:pt idx="642">
                  <c:v>140.43</c:v>
                </c:pt>
                <c:pt idx="643">
                  <c:v>140.46</c:v>
                </c:pt>
                <c:pt idx="644">
                  <c:v>140.5</c:v>
                </c:pt>
                <c:pt idx="645">
                  <c:v>140.54</c:v>
                </c:pt>
                <c:pt idx="646">
                  <c:v>140.58000000000001</c:v>
                </c:pt>
                <c:pt idx="647">
                  <c:v>140.61000000000001</c:v>
                </c:pt>
                <c:pt idx="648">
                  <c:v>140.65</c:v>
                </c:pt>
                <c:pt idx="649">
                  <c:v>140.69</c:v>
                </c:pt>
                <c:pt idx="650">
                  <c:v>140.72999999999999</c:v>
                </c:pt>
                <c:pt idx="651">
                  <c:v>140.77000000000001</c:v>
                </c:pt>
                <c:pt idx="652">
                  <c:v>140.80000000000001</c:v>
                </c:pt>
                <c:pt idx="653">
                  <c:v>140.84</c:v>
                </c:pt>
                <c:pt idx="654">
                  <c:v>140.88</c:v>
                </c:pt>
                <c:pt idx="655">
                  <c:v>140.91999999999999</c:v>
                </c:pt>
                <c:pt idx="656">
                  <c:v>140.94999999999999</c:v>
                </c:pt>
                <c:pt idx="657">
                  <c:v>140.99</c:v>
                </c:pt>
                <c:pt idx="658">
                  <c:v>141.03</c:v>
                </c:pt>
                <c:pt idx="659">
                  <c:v>141.06</c:v>
                </c:pt>
                <c:pt idx="660">
                  <c:v>141.1</c:v>
                </c:pt>
                <c:pt idx="661">
                  <c:v>141.13999999999999</c:v>
                </c:pt>
                <c:pt idx="662">
                  <c:v>141.18</c:v>
                </c:pt>
                <c:pt idx="663">
                  <c:v>141.21</c:v>
                </c:pt>
                <c:pt idx="664">
                  <c:v>141.24</c:v>
                </c:pt>
                <c:pt idx="665">
                  <c:v>141.28</c:v>
                </c:pt>
                <c:pt idx="666">
                  <c:v>141.31</c:v>
                </c:pt>
                <c:pt idx="667">
                  <c:v>141.35</c:v>
                </c:pt>
                <c:pt idx="668">
                  <c:v>141.38999999999999</c:v>
                </c:pt>
                <c:pt idx="669">
                  <c:v>141.41999999999999</c:v>
                </c:pt>
                <c:pt idx="670">
                  <c:v>141.44999999999999</c:v>
                </c:pt>
                <c:pt idx="671">
                  <c:v>141.49</c:v>
                </c:pt>
                <c:pt idx="672">
                  <c:v>141.53</c:v>
                </c:pt>
                <c:pt idx="673">
                  <c:v>141.56</c:v>
                </c:pt>
                <c:pt idx="674">
                  <c:v>141.6</c:v>
                </c:pt>
                <c:pt idx="675">
                  <c:v>141.63</c:v>
                </c:pt>
                <c:pt idx="676">
                  <c:v>141.66999999999999</c:v>
                </c:pt>
                <c:pt idx="677">
                  <c:v>141.71</c:v>
                </c:pt>
                <c:pt idx="678">
                  <c:v>141.74</c:v>
                </c:pt>
                <c:pt idx="679">
                  <c:v>141.77000000000001</c:v>
                </c:pt>
                <c:pt idx="680">
                  <c:v>141.81</c:v>
                </c:pt>
                <c:pt idx="681">
                  <c:v>141.84</c:v>
                </c:pt>
                <c:pt idx="682">
                  <c:v>141.87</c:v>
                </c:pt>
                <c:pt idx="683">
                  <c:v>141.91</c:v>
                </c:pt>
                <c:pt idx="684">
                  <c:v>141.94</c:v>
                </c:pt>
                <c:pt idx="685">
                  <c:v>141.97999999999999</c:v>
                </c:pt>
                <c:pt idx="686">
                  <c:v>142.01</c:v>
                </c:pt>
                <c:pt idx="687">
                  <c:v>142.04</c:v>
                </c:pt>
                <c:pt idx="688">
                  <c:v>142.08000000000001</c:v>
                </c:pt>
                <c:pt idx="689">
                  <c:v>142.11000000000001</c:v>
                </c:pt>
                <c:pt idx="690">
                  <c:v>142.13999999999999</c:v>
                </c:pt>
                <c:pt idx="691">
                  <c:v>142.16999999999999</c:v>
                </c:pt>
                <c:pt idx="692">
                  <c:v>142.19999999999999</c:v>
                </c:pt>
                <c:pt idx="693">
                  <c:v>142.22999999999999</c:v>
                </c:pt>
                <c:pt idx="694">
                  <c:v>142.27000000000001</c:v>
                </c:pt>
                <c:pt idx="695">
                  <c:v>142.30000000000001</c:v>
                </c:pt>
                <c:pt idx="696">
                  <c:v>142.33000000000001</c:v>
                </c:pt>
                <c:pt idx="697">
                  <c:v>142.36000000000001</c:v>
                </c:pt>
                <c:pt idx="698">
                  <c:v>142.38999999999999</c:v>
                </c:pt>
                <c:pt idx="699">
                  <c:v>142.43</c:v>
                </c:pt>
                <c:pt idx="700">
                  <c:v>142.46</c:v>
                </c:pt>
                <c:pt idx="701">
                  <c:v>142.49</c:v>
                </c:pt>
                <c:pt idx="702">
                  <c:v>142.52000000000001</c:v>
                </c:pt>
                <c:pt idx="703">
                  <c:v>142.55000000000001</c:v>
                </c:pt>
                <c:pt idx="704">
                  <c:v>142.58000000000001</c:v>
                </c:pt>
                <c:pt idx="705">
                  <c:v>142.61000000000001</c:v>
                </c:pt>
                <c:pt idx="706">
                  <c:v>142.63999999999999</c:v>
                </c:pt>
                <c:pt idx="707">
                  <c:v>142.66999999999999</c:v>
                </c:pt>
                <c:pt idx="708">
                  <c:v>142.69999999999999</c:v>
                </c:pt>
                <c:pt idx="709">
                  <c:v>142.72999999999999</c:v>
                </c:pt>
                <c:pt idx="710">
                  <c:v>142.76</c:v>
                </c:pt>
                <c:pt idx="711">
                  <c:v>142.79</c:v>
                </c:pt>
                <c:pt idx="712">
                  <c:v>142.82</c:v>
                </c:pt>
                <c:pt idx="713">
                  <c:v>142.85</c:v>
                </c:pt>
                <c:pt idx="714">
                  <c:v>142.88</c:v>
                </c:pt>
                <c:pt idx="715">
                  <c:v>142.9</c:v>
                </c:pt>
                <c:pt idx="716">
                  <c:v>142.94</c:v>
                </c:pt>
                <c:pt idx="717">
                  <c:v>142.97</c:v>
                </c:pt>
                <c:pt idx="718">
                  <c:v>142.99</c:v>
                </c:pt>
                <c:pt idx="719">
                  <c:v>143.02000000000001</c:v>
                </c:pt>
                <c:pt idx="720">
                  <c:v>143.05000000000001</c:v>
                </c:pt>
                <c:pt idx="721">
                  <c:v>143.08000000000001</c:v>
                </c:pt>
                <c:pt idx="722">
                  <c:v>143.11000000000001</c:v>
                </c:pt>
                <c:pt idx="723">
                  <c:v>143.13999999999999</c:v>
                </c:pt>
                <c:pt idx="724">
                  <c:v>143.16999999999999</c:v>
                </c:pt>
                <c:pt idx="725">
                  <c:v>143.19999999999999</c:v>
                </c:pt>
                <c:pt idx="726">
                  <c:v>143.22999999999999</c:v>
                </c:pt>
                <c:pt idx="727">
                  <c:v>143.26</c:v>
                </c:pt>
                <c:pt idx="728">
                  <c:v>143.29</c:v>
                </c:pt>
                <c:pt idx="729">
                  <c:v>143.31</c:v>
                </c:pt>
                <c:pt idx="730">
                  <c:v>143.34</c:v>
                </c:pt>
                <c:pt idx="731">
                  <c:v>143.37</c:v>
                </c:pt>
                <c:pt idx="732">
                  <c:v>143.4</c:v>
                </c:pt>
                <c:pt idx="733">
                  <c:v>143.43</c:v>
                </c:pt>
                <c:pt idx="734">
                  <c:v>143.46</c:v>
                </c:pt>
                <c:pt idx="735">
                  <c:v>143.49</c:v>
                </c:pt>
                <c:pt idx="736">
                  <c:v>143.51</c:v>
                </c:pt>
                <c:pt idx="737">
                  <c:v>143.54</c:v>
                </c:pt>
                <c:pt idx="738">
                  <c:v>143.57</c:v>
                </c:pt>
                <c:pt idx="739">
                  <c:v>143.6</c:v>
                </c:pt>
                <c:pt idx="740">
                  <c:v>143.63</c:v>
                </c:pt>
                <c:pt idx="741">
                  <c:v>143.66</c:v>
                </c:pt>
                <c:pt idx="742">
                  <c:v>143.68</c:v>
                </c:pt>
                <c:pt idx="743">
                  <c:v>143.71</c:v>
                </c:pt>
                <c:pt idx="744">
                  <c:v>143.74</c:v>
                </c:pt>
                <c:pt idx="745">
                  <c:v>143.76</c:v>
                </c:pt>
                <c:pt idx="746">
                  <c:v>143.79</c:v>
                </c:pt>
                <c:pt idx="747">
                  <c:v>143.82</c:v>
                </c:pt>
                <c:pt idx="748">
                  <c:v>143.85</c:v>
                </c:pt>
                <c:pt idx="749">
                  <c:v>143.88</c:v>
                </c:pt>
                <c:pt idx="750">
                  <c:v>143.91</c:v>
                </c:pt>
                <c:pt idx="751">
                  <c:v>143.93</c:v>
                </c:pt>
                <c:pt idx="752">
                  <c:v>143.96</c:v>
                </c:pt>
                <c:pt idx="753">
                  <c:v>143.99</c:v>
                </c:pt>
                <c:pt idx="754">
                  <c:v>144.01</c:v>
                </c:pt>
                <c:pt idx="755">
                  <c:v>144.04</c:v>
                </c:pt>
                <c:pt idx="756">
                  <c:v>144.06</c:v>
                </c:pt>
                <c:pt idx="757">
                  <c:v>144.09</c:v>
                </c:pt>
                <c:pt idx="758">
                  <c:v>144.12</c:v>
                </c:pt>
                <c:pt idx="759">
                  <c:v>144.13999999999999</c:v>
                </c:pt>
                <c:pt idx="760">
                  <c:v>144.16999999999999</c:v>
                </c:pt>
                <c:pt idx="761">
                  <c:v>144.19999999999999</c:v>
                </c:pt>
                <c:pt idx="762">
                  <c:v>144.22</c:v>
                </c:pt>
                <c:pt idx="763">
                  <c:v>144.25</c:v>
                </c:pt>
                <c:pt idx="764">
                  <c:v>144.28</c:v>
                </c:pt>
                <c:pt idx="765">
                  <c:v>144.30000000000001</c:v>
                </c:pt>
                <c:pt idx="766">
                  <c:v>144.33000000000001</c:v>
                </c:pt>
                <c:pt idx="767">
                  <c:v>144.35</c:v>
                </c:pt>
                <c:pt idx="768">
                  <c:v>144.38</c:v>
                </c:pt>
                <c:pt idx="769">
                  <c:v>144.4</c:v>
                </c:pt>
                <c:pt idx="770">
                  <c:v>144.43</c:v>
                </c:pt>
                <c:pt idx="771">
                  <c:v>144.46</c:v>
                </c:pt>
                <c:pt idx="772">
                  <c:v>144.47999999999999</c:v>
                </c:pt>
                <c:pt idx="773">
                  <c:v>144.51</c:v>
                </c:pt>
                <c:pt idx="774">
                  <c:v>144.53</c:v>
                </c:pt>
                <c:pt idx="775">
                  <c:v>144.56</c:v>
                </c:pt>
                <c:pt idx="776">
                  <c:v>144.58000000000001</c:v>
                </c:pt>
                <c:pt idx="777">
                  <c:v>144.6</c:v>
                </c:pt>
                <c:pt idx="778">
                  <c:v>144.62</c:v>
                </c:pt>
                <c:pt idx="779">
                  <c:v>144.65</c:v>
                </c:pt>
                <c:pt idx="780">
                  <c:v>144.68</c:v>
                </c:pt>
                <c:pt idx="781">
                  <c:v>144.71</c:v>
                </c:pt>
                <c:pt idx="782">
                  <c:v>144.72999999999999</c:v>
                </c:pt>
                <c:pt idx="783">
                  <c:v>144.76</c:v>
                </c:pt>
                <c:pt idx="784">
                  <c:v>144.79</c:v>
                </c:pt>
                <c:pt idx="785">
                  <c:v>144.81</c:v>
                </c:pt>
                <c:pt idx="786">
                  <c:v>144.83000000000001</c:v>
                </c:pt>
                <c:pt idx="787">
                  <c:v>144.86000000000001</c:v>
                </c:pt>
                <c:pt idx="788">
                  <c:v>144.88</c:v>
                </c:pt>
                <c:pt idx="789">
                  <c:v>144.9</c:v>
                </c:pt>
                <c:pt idx="790">
                  <c:v>144.93</c:v>
                </c:pt>
                <c:pt idx="791">
                  <c:v>144.94999999999999</c:v>
                </c:pt>
                <c:pt idx="792">
                  <c:v>144.97999999999999</c:v>
                </c:pt>
                <c:pt idx="793">
                  <c:v>145.01</c:v>
                </c:pt>
                <c:pt idx="794">
                  <c:v>145.03</c:v>
                </c:pt>
                <c:pt idx="795">
                  <c:v>145.06</c:v>
                </c:pt>
                <c:pt idx="796">
                  <c:v>145.08000000000001</c:v>
                </c:pt>
                <c:pt idx="797">
                  <c:v>145.1</c:v>
                </c:pt>
                <c:pt idx="798">
                  <c:v>145.13</c:v>
                </c:pt>
                <c:pt idx="799">
                  <c:v>145.15</c:v>
                </c:pt>
                <c:pt idx="800">
                  <c:v>145.16999999999999</c:v>
                </c:pt>
                <c:pt idx="801">
                  <c:v>145.19999999999999</c:v>
                </c:pt>
                <c:pt idx="802">
                  <c:v>145.22</c:v>
                </c:pt>
                <c:pt idx="803">
                  <c:v>145.25</c:v>
                </c:pt>
                <c:pt idx="804">
                  <c:v>145.27000000000001</c:v>
                </c:pt>
                <c:pt idx="805">
                  <c:v>145.29</c:v>
                </c:pt>
                <c:pt idx="806">
                  <c:v>145.32</c:v>
                </c:pt>
                <c:pt idx="807">
                  <c:v>145.34</c:v>
                </c:pt>
                <c:pt idx="808">
                  <c:v>145.37</c:v>
                </c:pt>
                <c:pt idx="809">
                  <c:v>145.38999999999999</c:v>
                </c:pt>
                <c:pt idx="810">
                  <c:v>145.41</c:v>
                </c:pt>
                <c:pt idx="811">
                  <c:v>145.44</c:v>
                </c:pt>
                <c:pt idx="812">
                  <c:v>145.46</c:v>
                </c:pt>
                <c:pt idx="813">
                  <c:v>145.47999999999999</c:v>
                </c:pt>
                <c:pt idx="814">
                  <c:v>145.5</c:v>
                </c:pt>
                <c:pt idx="815">
                  <c:v>145.52000000000001</c:v>
                </c:pt>
                <c:pt idx="816">
                  <c:v>145.54</c:v>
                </c:pt>
                <c:pt idx="817">
                  <c:v>145.56</c:v>
                </c:pt>
                <c:pt idx="818">
                  <c:v>145.59</c:v>
                </c:pt>
                <c:pt idx="819">
                  <c:v>145.61000000000001</c:v>
                </c:pt>
                <c:pt idx="820">
                  <c:v>145.63</c:v>
                </c:pt>
                <c:pt idx="821">
                  <c:v>145.66</c:v>
                </c:pt>
                <c:pt idx="822">
                  <c:v>145.68</c:v>
                </c:pt>
                <c:pt idx="823">
                  <c:v>145.69999999999999</c:v>
                </c:pt>
                <c:pt idx="824">
                  <c:v>145.72</c:v>
                </c:pt>
                <c:pt idx="825">
                  <c:v>145.74</c:v>
                </c:pt>
                <c:pt idx="826">
                  <c:v>145.76</c:v>
                </c:pt>
                <c:pt idx="827">
                  <c:v>145.78</c:v>
                </c:pt>
                <c:pt idx="828">
                  <c:v>145.80000000000001</c:v>
                </c:pt>
                <c:pt idx="829">
                  <c:v>145.82</c:v>
                </c:pt>
                <c:pt idx="830">
                  <c:v>145.84</c:v>
                </c:pt>
                <c:pt idx="831">
                  <c:v>145.85</c:v>
                </c:pt>
                <c:pt idx="832">
                  <c:v>145.88</c:v>
                </c:pt>
                <c:pt idx="833">
                  <c:v>145.9</c:v>
                </c:pt>
                <c:pt idx="834">
                  <c:v>145.91</c:v>
                </c:pt>
                <c:pt idx="835">
                  <c:v>145.93</c:v>
                </c:pt>
                <c:pt idx="836">
                  <c:v>145.94999999999999</c:v>
                </c:pt>
                <c:pt idx="837">
                  <c:v>145.97</c:v>
                </c:pt>
                <c:pt idx="838">
                  <c:v>145.99</c:v>
                </c:pt>
                <c:pt idx="839">
                  <c:v>146</c:v>
                </c:pt>
                <c:pt idx="840">
                  <c:v>146.02000000000001</c:v>
                </c:pt>
                <c:pt idx="841">
                  <c:v>146.04</c:v>
                </c:pt>
                <c:pt idx="842">
                  <c:v>146.06</c:v>
                </c:pt>
                <c:pt idx="843">
                  <c:v>146.08000000000001</c:v>
                </c:pt>
                <c:pt idx="844">
                  <c:v>146.1</c:v>
                </c:pt>
                <c:pt idx="845">
                  <c:v>146.12</c:v>
                </c:pt>
                <c:pt idx="846">
                  <c:v>146.13</c:v>
                </c:pt>
                <c:pt idx="847">
                  <c:v>146.15</c:v>
                </c:pt>
                <c:pt idx="848">
                  <c:v>146.16999999999999</c:v>
                </c:pt>
                <c:pt idx="849">
                  <c:v>146.19</c:v>
                </c:pt>
                <c:pt idx="850">
                  <c:v>146.21</c:v>
                </c:pt>
                <c:pt idx="851">
                  <c:v>146.22999999999999</c:v>
                </c:pt>
                <c:pt idx="852">
                  <c:v>146.25</c:v>
                </c:pt>
                <c:pt idx="853">
                  <c:v>146.27000000000001</c:v>
                </c:pt>
                <c:pt idx="854">
                  <c:v>146.29</c:v>
                </c:pt>
                <c:pt idx="855">
                  <c:v>146.31</c:v>
                </c:pt>
                <c:pt idx="856">
                  <c:v>146.33000000000001</c:v>
                </c:pt>
                <c:pt idx="857">
                  <c:v>146.35</c:v>
                </c:pt>
                <c:pt idx="858">
                  <c:v>146.36000000000001</c:v>
                </c:pt>
                <c:pt idx="859">
                  <c:v>146.38</c:v>
                </c:pt>
                <c:pt idx="860">
                  <c:v>146.4</c:v>
                </c:pt>
                <c:pt idx="861">
                  <c:v>146.41999999999999</c:v>
                </c:pt>
                <c:pt idx="862">
                  <c:v>146.44</c:v>
                </c:pt>
                <c:pt idx="863">
                  <c:v>146.44999999999999</c:v>
                </c:pt>
                <c:pt idx="864">
                  <c:v>146.47</c:v>
                </c:pt>
                <c:pt idx="865">
                  <c:v>146.49</c:v>
                </c:pt>
                <c:pt idx="866">
                  <c:v>146.51</c:v>
                </c:pt>
                <c:pt idx="867">
                  <c:v>146.53</c:v>
                </c:pt>
                <c:pt idx="868">
                  <c:v>146.55000000000001</c:v>
                </c:pt>
                <c:pt idx="869">
                  <c:v>146.57</c:v>
                </c:pt>
                <c:pt idx="870">
                  <c:v>146.58000000000001</c:v>
                </c:pt>
                <c:pt idx="871">
                  <c:v>146.6</c:v>
                </c:pt>
                <c:pt idx="872">
                  <c:v>146.62</c:v>
                </c:pt>
                <c:pt idx="873">
                  <c:v>146.63999999999999</c:v>
                </c:pt>
                <c:pt idx="874">
                  <c:v>146.65</c:v>
                </c:pt>
                <c:pt idx="875">
                  <c:v>146.66999999999999</c:v>
                </c:pt>
                <c:pt idx="876">
                  <c:v>146.69</c:v>
                </c:pt>
                <c:pt idx="877">
                  <c:v>146.71</c:v>
                </c:pt>
                <c:pt idx="878">
                  <c:v>146.72999999999999</c:v>
                </c:pt>
                <c:pt idx="879">
                  <c:v>146.74</c:v>
                </c:pt>
                <c:pt idx="880">
                  <c:v>146.76</c:v>
                </c:pt>
                <c:pt idx="881">
                  <c:v>146.77000000000001</c:v>
                </c:pt>
                <c:pt idx="882">
                  <c:v>146.79</c:v>
                </c:pt>
                <c:pt idx="883">
                  <c:v>146.81</c:v>
                </c:pt>
                <c:pt idx="884">
                  <c:v>146.82</c:v>
                </c:pt>
                <c:pt idx="885">
                  <c:v>146.84</c:v>
                </c:pt>
                <c:pt idx="886">
                  <c:v>146.85</c:v>
                </c:pt>
                <c:pt idx="887">
                  <c:v>146.87</c:v>
                </c:pt>
                <c:pt idx="888">
                  <c:v>146.88999999999999</c:v>
                </c:pt>
                <c:pt idx="889">
                  <c:v>146.91</c:v>
                </c:pt>
                <c:pt idx="890">
                  <c:v>146.91999999999999</c:v>
                </c:pt>
                <c:pt idx="891">
                  <c:v>146.94</c:v>
                </c:pt>
                <c:pt idx="892">
                  <c:v>146.94999999999999</c:v>
                </c:pt>
                <c:pt idx="893">
                  <c:v>146.97</c:v>
                </c:pt>
                <c:pt idx="894">
                  <c:v>146.99</c:v>
                </c:pt>
                <c:pt idx="895">
                  <c:v>147</c:v>
                </c:pt>
                <c:pt idx="896">
                  <c:v>147.02000000000001</c:v>
                </c:pt>
                <c:pt idx="897">
                  <c:v>147.03</c:v>
                </c:pt>
                <c:pt idx="898">
                  <c:v>147.05000000000001</c:v>
                </c:pt>
                <c:pt idx="899">
                  <c:v>147.06</c:v>
                </c:pt>
                <c:pt idx="900">
                  <c:v>147.08000000000001</c:v>
                </c:pt>
                <c:pt idx="901">
                  <c:v>147.09</c:v>
                </c:pt>
                <c:pt idx="902">
                  <c:v>147.11000000000001</c:v>
                </c:pt>
                <c:pt idx="903">
                  <c:v>147.12</c:v>
                </c:pt>
                <c:pt idx="904">
                  <c:v>147.13999999999999</c:v>
                </c:pt>
                <c:pt idx="905">
                  <c:v>147.15</c:v>
                </c:pt>
                <c:pt idx="906">
                  <c:v>147.16</c:v>
                </c:pt>
                <c:pt idx="907">
                  <c:v>147.18</c:v>
                </c:pt>
                <c:pt idx="908">
                  <c:v>147.19</c:v>
                </c:pt>
                <c:pt idx="909">
                  <c:v>147.19999999999999</c:v>
                </c:pt>
                <c:pt idx="910">
                  <c:v>147.22</c:v>
                </c:pt>
                <c:pt idx="911">
                  <c:v>147.22999999999999</c:v>
                </c:pt>
                <c:pt idx="912">
                  <c:v>147.25</c:v>
                </c:pt>
                <c:pt idx="913">
                  <c:v>147.26</c:v>
                </c:pt>
                <c:pt idx="914">
                  <c:v>147.27000000000001</c:v>
                </c:pt>
                <c:pt idx="915">
                  <c:v>147.29</c:v>
                </c:pt>
                <c:pt idx="916">
                  <c:v>147.30000000000001</c:v>
                </c:pt>
                <c:pt idx="917">
                  <c:v>147.31</c:v>
                </c:pt>
                <c:pt idx="918">
                  <c:v>147.32</c:v>
                </c:pt>
                <c:pt idx="919">
                  <c:v>147.34</c:v>
                </c:pt>
                <c:pt idx="920">
                  <c:v>147.35</c:v>
                </c:pt>
                <c:pt idx="921">
                  <c:v>147.36000000000001</c:v>
                </c:pt>
                <c:pt idx="922">
                  <c:v>147.37</c:v>
                </c:pt>
                <c:pt idx="923">
                  <c:v>147.38</c:v>
                </c:pt>
                <c:pt idx="924">
                  <c:v>147.4</c:v>
                </c:pt>
                <c:pt idx="925">
                  <c:v>147.41</c:v>
                </c:pt>
                <c:pt idx="926">
                  <c:v>147.41999999999999</c:v>
                </c:pt>
                <c:pt idx="927">
                  <c:v>147.44</c:v>
                </c:pt>
                <c:pt idx="928">
                  <c:v>147.44999999999999</c:v>
                </c:pt>
                <c:pt idx="929">
                  <c:v>147.46</c:v>
                </c:pt>
                <c:pt idx="930">
                  <c:v>147.47</c:v>
                </c:pt>
                <c:pt idx="931">
                  <c:v>147.47999999999999</c:v>
                </c:pt>
                <c:pt idx="932">
                  <c:v>147.5</c:v>
                </c:pt>
                <c:pt idx="933">
                  <c:v>147.5</c:v>
                </c:pt>
                <c:pt idx="934">
                  <c:v>147.51</c:v>
                </c:pt>
                <c:pt idx="935">
                  <c:v>147.52000000000001</c:v>
                </c:pt>
                <c:pt idx="936">
                  <c:v>147.54</c:v>
                </c:pt>
                <c:pt idx="937">
                  <c:v>147.55000000000001</c:v>
                </c:pt>
                <c:pt idx="938">
                  <c:v>147.56</c:v>
                </c:pt>
                <c:pt idx="939">
                  <c:v>147.57</c:v>
                </c:pt>
                <c:pt idx="940">
                  <c:v>147.58000000000001</c:v>
                </c:pt>
                <c:pt idx="941">
                  <c:v>147.59</c:v>
                </c:pt>
                <c:pt idx="942">
                  <c:v>147.6</c:v>
                </c:pt>
                <c:pt idx="943">
                  <c:v>147.61000000000001</c:v>
                </c:pt>
                <c:pt idx="944">
                  <c:v>147.63</c:v>
                </c:pt>
                <c:pt idx="945">
                  <c:v>147.63999999999999</c:v>
                </c:pt>
                <c:pt idx="946">
                  <c:v>147.65</c:v>
                </c:pt>
                <c:pt idx="947">
                  <c:v>147.66</c:v>
                </c:pt>
                <c:pt idx="948">
                  <c:v>147.66</c:v>
                </c:pt>
                <c:pt idx="949">
                  <c:v>147.66999999999999</c:v>
                </c:pt>
                <c:pt idx="950">
                  <c:v>147.68</c:v>
                </c:pt>
                <c:pt idx="951">
                  <c:v>147.69</c:v>
                </c:pt>
                <c:pt idx="952">
                  <c:v>147.69999999999999</c:v>
                </c:pt>
                <c:pt idx="953">
                  <c:v>147.71</c:v>
                </c:pt>
                <c:pt idx="954">
                  <c:v>147.72999999999999</c:v>
                </c:pt>
                <c:pt idx="955">
                  <c:v>147.72999999999999</c:v>
                </c:pt>
                <c:pt idx="956">
                  <c:v>147.74</c:v>
                </c:pt>
                <c:pt idx="957">
                  <c:v>147.75</c:v>
                </c:pt>
                <c:pt idx="958">
                  <c:v>147.76</c:v>
                </c:pt>
                <c:pt idx="959">
                  <c:v>147.76</c:v>
                </c:pt>
                <c:pt idx="960">
                  <c:v>147.77000000000001</c:v>
                </c:pt>
                <c:pt idx="961">
                  <c:v>147.78</c:v>
                </c:pt>
                <c:pt idx="962">
                  <c:v>147.79</c:v>
                </c:pt>
                <c:pt idx="963">
                  <c:v>147.80000000000001</c:v>
                </c:pt>
                <c:pt idx="964">
                  <c:v>147.81</c:v>
                </c:pt>
                <c:pt idx="965">
                  <c:v>147.82</c:v>
                </c:pt>
                <c:pt idx="966">
                  <c:v>147.82</c:v>
                </c:pt>
                <c:pt idx="967">
                  <c:v>147.83000000000001</c:v>
                </c:pt>
                <c:pt idx="968">
                  <c:v>147.84</c:v>
                </c:pt>
                <c:pt idx="969">
                  <c:v>147.85</c:v>
                </c:pt>
                <c:pt idx="970">
                  <c:v>147.86000000000001</c:v>
                </c:pt>
                <c:pt idx="971">
                  <c:v>147.87</c:v>
                </c:pt>
                <c:pt idx="972">
                  <c:v>147.87</c:v>
                </c:pt>
                <c:pt idx="973">
                  <c:v>147.88</c:v>
                </c:pt>
                <c:pt idx="974">
                  <c:v>147.88999999999999</c:v>
                </c:pt>
                <c:pt idx="975">
                  <c:v>147.88999999999999</c:v>
                </c:pt>
                <c:pt idx="976">
                  <c:v>147.9</c:v>
                </c:pt>
                <c:pt idx="977">
                  <c:v>147.9</c:v>
                </c:pt>
                <c:pt idx="978">
                  <c:v>147.91</c:v>
                </c:pt>
                <c:pt idx="979">
                  <c:v>147.91</c:v>
                </c:pt>
                <c:pt idx="980">
                  <c:v>147.91999999999999</c:v>
                </c:pt>
                <c:pt idx="981">
                  <c:v>147.91999999999999</c:v>
                </c:pt>
                <c:pt idx="982">
                  <c:v>147.93</c:v>
                </c:pt>
                <c:pt idx="983">
                  <c:v>147.94</c:v>
                </c:pt>
                <c:pt idx="984">
                  <c:v>147.94</c:v>
                </c:pt>
                <c:pt idx="985">
                  <c:v>147.94999999999999</c:v>
                </c:pt>
                <c:pt idx="986">
                  <c:v>147.96</c:v>
                </c:pt>
                <c:pt idx="987">
                  <c:v>147.96</c:v>
                </c:pt>
                <c:pt idx="988">
                  <c:v>147.97</c:v>
                </c:pt>
                <c:pt idx="989">
                  <c:v>147.97999999999999</c:v>
                </c:pt>
                <c:pt idx="990">
                  <c:v>147.97999999999999</c:v>
                </c:pt>
                <c:pt idx="991">
                  <c:v>147.99</c:v>
                </c:pt>
                <c:pt idx="992">
                  <c:v>147.99</c:v>
                </c:pt>
                <c:pt idx="993">
                  <c:v>147.99</c:v>
                </c:pt>
                <c:pt idx="994">
                  <c:v>148</c:v>
                </c:pt>
                <c:pt idx="995">
                  <c:v>148.01</c:v>
                </c:pt>
                <c:pt idx="996">
                  <c:v>148.01</c:v>
                </c:pt>
                <c:pt idx="997">
                  <c:v>148.02000000000001</c:v>
                </c:pt>
                <c:pt idx="998">
                  <c:v>148.02000000000001</c:v>
                </c:pt>
                <c:pt idx="999">
                  <c:v>148.03</c:v>
                </c:pt>
                <c:pt idx="1000">
                  <c:v>148.03</c:v>
                </c:pt>
                <c:pt idx="1001">
                  <c:v>148.04</c:v>
                </c:pt>
                <c:pt idx="1002">
                  <c:v>148.04</c:v>
                </c:pt>
                <c:pt idx="1003">
                  <c:v>148.04</c:v>
                </c:pt>
                <c:pt idx="1004">
                  <c:v>148.04</c:v>
                </c:pt>
                <c:pt idx="1005">
                  <c:v>148.05000000000001</c:v>
                </c:pt>
                <c:pt idx="1006">
                  <c:v>148.05000000000001</c:v>
                </c:pt>
                <c:pt idx="1007">
                  <c:v>148.05000000000001</c:v>
                </c:pt>
                <c:pt idx="1008">
                  <c:v>148.06</c:v>
                </c:pt>
                <c:pt idx="1009">
                  <c:v>148.06</c:v>
                </c:pt>
                <c:pt idx="1010">
                  <c:v>148.07</c:v>
                </c:pt>
                <c:pt idx="1011">
                  <c:v>148.07</c:v>
                </c:pt>
                <c:pt idx="1012">
                  <c:v>148.07</c:v>
                </c:pt>
                <c:pt idx="1013">
                  <c:v>148.08000000000001</c:v>
                </c:pt>
                <c:pt idx="1014">
                  <c:v>148.08000000000001</c:v>
                </c:pt>
                <c:pt idx="1015">
                  <c:v>148.08000000000001</c:v>
                </c:pt>
                <c:pt idx="1016">
                  <c:v>148.09</c:v>
                </c:pt>
                <c:pt idx="1017">
                  <c:v>148.09</c:v>
                </c:pt>
                <c:pt idx="1018">
                  <c:v>148.09</c:v>
                </c:pt>
                <c:pt idx="1019">
                  <c:v>148.09</c:v>
                </c:pt>
                <c:pt idx="1020">
                  <c:v>148.09</c:v>
                </c:pt>
                <c:pt idx="1021">
                  <c:v>148.09</c:v>
                </c:pt>
                <c:pt idx="1022">
                  <c:v>148.09</c:v>
                </c:pt>
                <c:pt idx="1023">
                  <c:v>148.09</c:v>
                </c:pt>
                <c:pt idx="1024">
                  <c:v>148.09</c:v>
                </c:pt>
                <c:pt idx="1025">
                  <c:v>148.09</c:v>
                </c:pt>
                <c:pt idx="1026">
                  <c:v>148.09</c:v>
                </c:pt>
                <c:pt idx="1027">
                  <c:v>148.09</c:v>
                </c:pt>
                <c:pt idx="1028">
                  <c:v>148.09</c:v>
                </c:pt>
                <c:pt idx="1029">
                  <c:v>148.09</c:v>
                </c:pt>
                <c:pt idx="1030">
                  <c:v>148.09</c:v>
                </c:pt>
                <c:pt idx="1031">
                  <c:v>148.09</c:v>
                </c:pt>
                <c:pt idx="1032">
                  <c:v>148.09</c:v>
                </c:pt>
                <c:pt idx="1033">
                  <c:v>148.1</c:v>
                </c:pt>
                <c:pt idx="1034">
                  <c:v>148.1</c:v>
                </c:pt>
                <c:pt idx="1035">
                  <c:v>148.09</c:v>
                </c:pt>
                <c:pt idx="1036">
                  <c:v>148.09</c:v>
                </c:pt>
                <c:pt idx="1037">
                  <c:v>148.09</c:v>
                </c:pt>
                <c:pt idx="1038">
                  <c:v>148.09</c:v>
                </c:pt>
                <c:pt idx="1039">
                  <c:v>148.09</c:v>
                </c:pt>
                <c:pt idx="1040">
                  <c:v>148.09</c:v>
                </c:pt>
                <c:pt idx="1041">
                  <c:v>148.09</c:v>
                </c:pt>
                <c:pt idx="1042">
                  <c:v>148.09</c:v>
                </c:pt>
                <c:pt idx="1043">
                  <c:v>148.08000000000001</c:v>
                </c:pt>
                <c:pt idx="1044">
                  <c:v>148.08000000000001</c:v>
                </c:pt>
                <c:pt idx="1045">
                  <c:v>148.08000000000001</c:v>
                </c:pt>
                <c:pt idx="1046">
                  <c:v>148.08000000000001</c:v>
                </c:pt>
                <c:pt idx="1047">
                  <c:v>148.08000000000001</c:v>
                </c:pt>
                <c:pt idx="1048">
                  <c:v>148.07</c:v>
                </c:pt>
                <c:pt idx="1049">
                  <c:v>148.07</c:v>
                </c:pt>
                <c:pt idx="1050">
                  <c:v>148.07</c:v>
                </c:pt>
                <c:pt idx="1051">
                  <c:v>148.07</c:v>
                </c:pt>
                <c:pt idx="1052">
                  <c:v>148.06</c:v>
                </c:pt>
                <c:pt idx="1053">
                  <c:v>148.06</c:v>
                </c:pt>
                <c:pt idx="1054">
                  <c:v>148.06</c:v>
                </c:pt>
                <c:pt idx="1055">
                  <c:v>148.05000000000001</c:v>
                </c:pt>
                <c:pt idx="1056">
                  <c:v>148.05000000000001</c:v>
                </c:pt>
                <c:pt idx="1057">
                  <c:v>148.05000000000001</c:v>
                </c:pt>
                <c:pt idx="1058">
                  <c:v>148.04</c:v>
                </c:pt>
                <c:pt idx="1059">
                  <c:v>148.04</c:v>
                </c:pt>
                <c:pt idx="1060">
                  <c:v>148.03</c:v>
                </c:pt>
                <c:pt idx="1061">
                  <c:v>148.03</c:v>
                </c:pt>
                <c:pt idx="1062">
                  <c:v>148.02000000000001</c:v>
                </c:pt>
                <c:pt idx="1063">
                  <c:v>148.02000000000001</c:v>
                </c:pt>
                <c:pt idx="1064">
                  <c:v>148.02000000000001</c:v>
                </c:pt>
                <c:pt idx="1065">
                  <c:v>148.01</c:v>
                </c:pt>
                <c:pt idx="1066">
                  <c:v>148.01</c:v>
                </c:pt>
                <c:pt idx="1067">
                  <c:v>148</c:v>
                </c:pt>
                <c:pt idx="1068">
                  <c:v>148</c:v>
                </c:pt>
                <c:pt idx="1069">
                  <c:v>147.99</c:v>
                </c:pt>
                <c:pt idx="1070">
                  <c:v>147.97999999999999</c:v>
                </c:pt>
                <c:pt idx="1071">
                  <c:v>147.97999999999999</c:v>
                </c:pt>
                <c:pt idx="1072">
                  <c:v>147.97</c:v>
                </c:pt>
                <c:pt idx="1073">
                  <c:v>147.97</c:v>
                </c:pt>
                <c:pt idx="1074">
                  <c:v>147.96</c:v>
                </c:pt>
                <c:pt idx="1075">
                  <c:v>147.96</c:v>
                </c:pt>
                <c:pt idx="1076">
                  <c:v>147.94999999999999</c:v>
                </c:pt>
                <c:pt idx="1077">
                  <c:v>147.94</c:v>
                </c:pt>
                <c:pt idx="1078">
                  <c:v>147.93</c:v>
                </c:pt>
                <c:pt idx="1079">
                  <c:v>147.91999999999999</c:v>
                </c:pt>
                <c:pt idx="1080">
                  <c:v>147.91</c:v>
                </c:pt>
                <c:pt idx="1081">
                  <c:v>147.9</c:v>
                </c:pt>
                <c:pt idx="1082">
                  <c:v>147.9</c:v>
                </c:pt>
                <c:pt idx="1083">
                  <c:v>147.88999999999999</c:v>
                </c:pt>
                <c:pt idx="1084">
                  <c:v>147.88</c:v>
                </c:pt>
                <c:pt idx="1085">
                  <c:v>147.87</c:v>
                </c:pt>
                <c:pt idx="1086">
                  <c:v>147.86000000000001</c:v>
                </c:pt>
                <c:pt idx="1087">
                  <c:v>147.85</c:v>
                </c:pt>
                <c:pt idx="1088">
                  <c:v>147.84</c:v>
                </c:pt>
                <c:pt idx="1089">
                  <c:v>147.84</c:v>
                </c:pt>
                <c:pt idx="1090">
                  <c:v>147.83000000000001</c:v>
                </c:pt>
                <c:pt idx="1091">
                  <c:v>147.82</c:v>
                </c:pt>
                <c:pt idx="1092">
                  <c:v>147.81</c:v>
                </c:pt>
                <c:pt idx="1093">
                  <c:v>147.80000000000001</c:v>
                </c:pt>
                <c:pt idx="1094">
                  <c:v>147.79</c:v>
                </c:pt>
                <c:pt idx="1095">
                  <c:v>147.78</c:v>
                </c:pt>
                <c:pt idx="1096">
                  <c:v>147.77000000000001</c:v>
                </c:pt>
                <c:pt idx="1097">
                  <c:v>147.76</c:v>
                </c:pt>
                <c:pt idx="1098">
                  <c:v>147.75</c:v>
                </c:pt>
                <c:pt idx="1099">
                  <c:v>147.74</c:v>
                </c:pt>
                <c:pt idx="1100">
                  <c:v>147.72999999999999</c:v>
                </c:pt>
                <c:pt idx="1101">
                  <c:v>147.72</c:v>
                </c:pt>
                <c:pt idx="1102">
                  <c:v>147.71</c:v>
                </c:pt>
                <c:pt idx="1103">
                  <c:v>147.69</c:v>
                </c:pt>
                <c:pt idx="1104">
                  <c:v>147.68</c:v>
                </c:pt>
                <c:pt idx="1105">
                  <c:v>147.66999999999999</c:v>
                </c:pt>
                <c:pt idx="1106">
                  <c:v>147.66</c:v>
                </c:pt>
                <c:pt idx="1107">
                  <c:v>147.65</c:v>
                </c:pt>
                <c:pt idx="1108">
                  <c:v>147.63999999999999</c:v>
                </c:pt>
                <c:pt idx="1109">
                  <c:v>147.62</c:v>
                </c:pt>
                <c:pt idx="1110">
                  <c:v>147.61000000000001</c:v>
                </c:pt>
                <c:pt idx="1111">
                  <c:v>147.6</c:v>
                </c:pt>
                <c:pt idx="1112">
                  <c:v>147.58000000000001</c:v>
                </c:pt>
                <c:pt idx="1113">
                  <c:v>147.57</c:v>
                </c:pt>
                <c:pt idx="1114">
                  <c:v>147.56</c:v>
                </c:pt>
                <c:pt idx="1115">
                  <c:v>147.54</c:v>
                </c:pt>
                <c:pt idx="1116">
                  <c:v>147.53</c:v>
                </c:pt>
                <c:pt idx="1117">
                  <c:v>147.51</c:v>
                </c:pt>
                <c:pt idx="1118">
                  <c:v>147.5</c:v>
                </c:pt>
                <c:pt idx="1119">
                  <c:v>147.49</c:v>
                </c:pt>
                <c:pt idx="1120">
                  <c:v>147.47</c:v>
                </c:pt>
                <c:pt idx="1121">
                  <c:v>147.46</c:v>
                </c:pt>
                <c:pt idx="1122">
                  <c:v>147.44</c:v>
                </c:pt>
                <c:pt idx="1123">
                  <c:v>147.43</c:v>
                </c:pt>
                <c:pt idx="1124">
                  <c:v>147.41</c:v>
                </c:pt>
                <c:pt idx="1125">
                  <c:v>147.38999999999999</c:v>
                </c:pt>
                <c:pt idx="1126">
                  <c:v>147.38</c:v>
                </c:pt>
                <c:pt idx="1127">
                  <c:v>147.36000000000001</c:v>
                </c:pt>
                <c:pt idx="1128">
                  <c:v>147.35</c:v>
                </c:pt>
                <c:pt idx="1129">
                  <c:v>147.33000000000001</c:v>
                </c:pt>
                <c:pt idx="1130">
                  <c:v>147.32</c:v>
                </c:pt>
                <c:pt idx="1131">
                  <c:v>147.30000000000001</c:v>
                </c:pt>
                <c:pt idx="1132">
                  <c:v>147.28</c:v>
                </c:pt>
                <c:pt idx="1133">
                  <c:v>147.26</c:v>
                </c:pt>
                <c:pt idx="1134">
                  <c:v>147.25</c:v>
                </c:pt>
                <c:pt idx="1135">
                  <c:v>147.22999999999999</c:v>
                </c:pt>
                <c:pt idx="1136">
                  <c:v>147.22</c:v>
                </c:pt>
                <c:pt idx="1137">
                  <c:v>147.19999999999999</c:v>
                </c:pt>
                <c:pt idx="1138">
                  <c:v>147.18</c:v>
                </c:pt>
                <c:pt idx="1139">
                  <c:v>147.16</c:v>
                </c:pt>
                <c:pt idx="1140">
                  <c:v>147.13999999999999</c:v>
                </c:pt>
                <c:pt idx="1141">
                  <c:v>147.12</c:v>
                </c:pt>
                <c:pt idx="1142">
                  <c:v>147.1</c:v>
                </c:pt>
                <c:pt idx="1143">
                  <c:v>147.08000000000001</c:v>
                </c:pt>
                <c:pt idx="1144">
                  <c:v>147.06</c:v>
                </c:pt>
                <c:pt idx="1145">
                  <c:v>147.04</c:v>
                </c:pt>
                <c:pt idx="1146">
                  <c:v>147.02000000000001</c:v>
                </c:pt>
                <c:pt idx="1147">
                  <c:v>147</c:v>
                </c:pt>
                <c:pt idx="1148">
                  <c:v>146.99</c:v>
                </c:pt>
                <c:pt idx="1149">
                  <c:v>146.97</c:v>
                </c:pt>
                <c:pt idx="1150">
                  <c:v>146.94999999999999</c:v>
                </c:pt>
                <c:pt idx="1151">
                  <c:v>146.93</c:v>
                </c:pt>
                <c:pt idx="1152">
                  <c:v>146.91</c:v>
                </c:pt>
                <c:pt idx="1153">
                  <c:v>146.88</c:v>
                </c:pt>
                <c:pt idx="1154">
                  <c:v>146.86000000000001</c:v>
                </c:pt>
                <c:pt idx="1155">
                  <c:v>146.84</c:v>
                </c:pt>
                <c:pt idx="1156">
                  <c:v>146.82</c:v>
                </c:pt>
                <c:pt idx="1157">
                  <c:v>146.80000000000001</c:v>
                </c:pt>
                <c:pt idx="1158">
                  <c:v>146.78</c:v>
                </c:pt>
                <c:pt idx="1159">
                  <c:v>146.75</c:v>
                </c:pt>
                <c:pt idx="1160">
                  <c:v>146.72999999999999</c:v>
                </c:pt>
                <c:pt idx="1161">
                  <c:v>146.71</c:v>
                </c:pt>
                <c:pt idx="1162">
                  <c:v>146.69</c:v>
                </c:pt>
                <c:pt idx="1163">
                  <c:v>146.66</c:v>
                </c:pt>
                <c:pt idx="1164">
                  <c:v>146.63</c:v>
                </c:pt>
                <c:pt idx="1165">
                  <c:v>146.61000000000001</c:v>
                </c:pt>
                <c:pt idx="1166">
                  <c:v>146.58000000000001</c:v>
                </c:pt>
                <c:pt idx="1167">
                  <c:v>146.56</c:v>
                </c:pt>
                <c:pt idx="1168">
                  <c:v>146.54</c:v>
                </c:pt>
                <c:pt idx="1169">
                  <c:v>146.51</c:v>
                </c:pt>
                <c:pt idx="1170">
                  <c:v>146.49</c:v>
                </c:pt>
                <c:pt idx="1171">
                  <c:v>146.46</c:v>
                </c:pt>
                <c:pt idx="1172">
                  <c:v>146.44</c:v>
                </c:pt>
                <c:pt idx="1173">
                  <c:v>146.41</c:v>
                </c:pt>
                <c:pt idx="1174">
                  <c:v>146.38</c:v>
                </c:pt>
                <c:pt idx="1175">
                  <c:v>146.36000000000001</c:v>
                </c:pt>
                <c:pt idx="1176">
                  <c:v>146.33000000000001</c:v>
                </c:pt>
                <c:pt idx="1177">
                  <c:v>146.30000000000001</c:v>
                </c:pt>
                <c:pt idx="1178">
                  <c:v>146.27000000000001</c:v>
                </c:pt>
                <c:pt idx="1179">
                  <c:v>146.25</c:v>
                </c:pt>
                <c:pt idx="1180">
                  <c:v>146.22</c:v>
                </c:pt>
                <c:pt idx="1181">
                  <c:v>146.19</c:v>
                </c:pt>
                <c:pt idx="1182">
                  <c:v>146.16</c:v>
                </c:pt>
                <c:pt idx="1183">
                  <c:v>146.13</c:v>
                </c:pt>
                <c:pt idx="1184">
                  <c:v>146.1</c:v>
                </c:pt>
                <c:pt idx="1185">
                  <c:v>146.08000000000001</c:v>
                </c:pt>
                <c:pt idx="1186">
                  <c:v>146.05000000000001</c:v>
                </c:pt>
                <c:pt idx="1187">
                  <c:v>146.02000000000001</c:v>
                </c:pt>
                <c:pt idx="1188">
                  <c:v>145.99</c:v>
                </c:pt>
                <c:pt idx="1189">
                  <c:v>145.96</c:v>
                </c:pt>
                <c:pt idx="1190">
                  <c:v>145.91999999999999</c:v>
                </c:pt>
                <c:pt idx="1191">
                  <c:v>145.88999999999999</c:v>
                </c:pt>
                <c:pt idx="1192">
                  <c:v>145.86000000000001</c:v>
                </c:pt>
                <c:pt idx="1193">
                  <c:v>145.83000000000001</c:v>
                </c:pt>
                <c:pt idx="1194">
                  <c:v>145.80000000000001</c:v>
                </c:pt>
                <c:pt idx="1195">
                  <c:v>145.77000000000001</c:v>
                </c:pt>
                <c:pt idx="1196">
                  <c:v>145.74</c:v>
                </c:pt>
                <c:pt idx="1197">
                  <c:v>145.69999999999999</c:v>
                </c:pt>
                <c:pt idx="1198">
                  <c:v>145.66999999999999</c:v>
                </c:pt>
                <c:pt idx="1199">
                  <c:v>145.63999999999999</c:v>
                </c:pt>
                <c:pt idx="1200">
                  <c:v>145.6</c:v>
                </c:pt>
                <c:pt idx="1201">
                  <c:v>145.57</c:v>
                </c:pt>
                <c:pt idx="1202">
                  <c:v>145.54</c:v>
                </c:pt>
                <c:pt idx="1203">
                  <c:v>145.5</c:v>
                </c:pt>
                <c:pt idx="1204">
                  <c:v>145.47</c:v>
                </c:pt>
                <c:pt idx="1205">
                  <c:v>145.44</c:v>
                </c:pt>
                <c:pt idx="1206">
                  <c:v>145.4</c:v>
                </c:pt>
                <c:pt idx="1207">
                  <c:v>145.37</c:v>
                </c:pt>
                <c:pt idx="1208">
                  <c:v>145.33000000000001</c:v>
                </c:pt>
                <c:pt idx="1209">
                  <c:v>145.30000000000001</c:v>
                </c:pt>
                <c:pt idx="1210">
                  <c:v>145.26</c:v>
                </c:pt>
                <c:pt idx="1211">
                  <c:v>145.22999999999999</c:v>
                </c:pt>
                <c:pt idx="1212">
                  <c:v>145.19</c:v>
                </c:pt>
                <c:pt idx="1213">
                  <c:v>145.15</c:v>
                </c:pt>
                <c:pt idx="1214">
                  <c:v>145.11000000000001</c:v>
                </c:pt>
                <c:pt idx="1215">
                  <c:v>145.08000000000001</c:v>
                </c:pt>
                <c:pt idx="1216">
                  <c:v>145.04</c:v>
                </c:pt>
                <c:pt idx="1217">
                  <c:v>145</c:v>
                </c:pt>
                <c:pt idx="1218">
                  <c:v>144.96</c:v>
                </c:pt>
                <c:pt idx="1219">
                  <c:v>144.91999999999999</c:v>
                </c:pt>
                <c:pt idx="1220">
                  <c:v>144.88999999999999</c:v>
                </c:pt>
                <c:pt idx="1221">
                  <c:v>144.85</c:v>
                </c:pt>
                <c:pt idx="1222">
                  <c:v>144.81</c:v>
                </c:pt>
                <c:pt idx="1223">
                  <c:v>144.77000000000001</c:v>
                </c:pt>
                <c:pt idx="1224">
                  <c:v>144.72999999999999</c:v>
                </c:pt>
                <c:pt idx="1225">
                  <c:v>144.69</c:v>
                </c:pt>
                <c:pt idx="1226">
                  <c:v>144.65</c:v>
                </c:pt>
                <c:pt idx="1227">
                  <c:v>144.61000000000001</c:v>
                </c:pt>
                <c:pt idx="1228">
                  <c:v>144.57</c:v>
                </c:pt>
                <c:pt idx="1229">
                  <c:v>144.52000000000001</c:v>
                </c:pt>
                <c:pt idx="1230">
                  <c:v>144.47999999999999</c:v>
                </c:pt>
                <c:pt idx="1231">
                  <c:v>144.44</c:v>
                </c:pt>
                <c:pt idx="1232">
                  <c:v>144.4</c:v>
                </c:pt>
                <c:pt idx="1233">
                  <c:v>144.35</c:v>
                </c:pt>
                <c:pt idx="1234">
                  <c:v>144.31</c:v>
                </c:pt>
                <c:pt idx="1235">
                  <c:v>144.26</c:v>
                </c:pt>
                <c:pt idx="1236">
                  <c:v>144.22</c:v>
                </c:pt>
                <c:pt idx="1237">
                  <c:v>144.18</c:v>
                </c:pt>
                <c:pt idx="1238">
                  <c:v>144.13</c:v>
                </c:pt>
                <c:pt idx="1239">
                  <c:v>144.08000000000001</c:v>
                </c:pt>
                <c:pt idx="1240">
                  <c:v>144.04</c:v>
                </c:pt>
                <c:pt idx="1241">
                  <c:v>143.99</c:v>
                </c:pt>
                <c:pt idx="1242">
                  <c:v>143.94999999999999</c:v>
                </c:pt>
                <c:pt idx="1243">
                  <c:v>143.9</c:v>
                </c:pt>
                <c:pt idx="1244">
                  <c:v>143.85</c:v>
                </c:pt>
                <c:pt idx="1245">
                  <c:v>143.81</c:v>
                </c:pt>
                <c:pt idx="1246">
                  <c:v>143.76</c:v>
                </c:pt>
                <c:pt idx="1247">
                  <c:v>143.71</c:v>
                </c:pt>
                <c:pt idx="1248">
                  <c:v>143.66</c:v>
                </c:pt>
                <c:pt idx="1249">
                  <c:v>143.61000000000001</c:v>
                </c:pt>
                <c:pt idx="1250">
                  <c:v>143.56</c:v>
                </c:pt>
                <c:pt idx="1251">
                  <c:v>143.51</c:v>
                </c:pt>
                <c:pt idx="1252">
                  <c:v>143.44999999999999</c:v>
                </c:pt>
                <c:pt idx="1253">
                  <c:v>143.4</c:v>
                </c:pt>
                <c:pt idx="1254">
                  <c:v>143.35</c:v>
                </c:pt>
                <c:pt idx="1255">
                  <c:v>143.30000000000001</c:v>
                </c:pt>
                <c:pt idx="1256">
                  <c:v>143.24</c:v>
                </c:pt>
                <c:pt idx="1257">
                  <c:v>143.19</c:v>
                </c:pt>
                <c:pt idx="1258">
                  <c:v>143.13</c:v>
                </c:pt>
                <c:pt idx="1259">
                  <c:v>143.08000000000001</c:v>
                </c:pt>
                <c:pt idx="1260">
                  <c:v>143.02000000000001</c:v>
                </c:pt>
                <c:pt idx="1261">
                  <c:v>142.97</c:v>
                </c:pt>
                <c:pt idx="1262">
                  <c:v>142.91</c:v>
                </c:pt>
                <c:pt idx="1263">
                  <c:v>142.85</c:v>
                </c:pt>
                <c:pt idx="1264">
                  <c:v>142.79</c:v>
                </c:pt>
                <c:pt idx="1265">
                  <c:v>142.72999999999999</c:v>
                </c:pt>
                <c:pt idx="1266">
                  <c:v>142.66999999999999</c:v>
                </c:pt>
                <c:pt idx="1267">
                  <c:v>142.61000000000001</c:v>
                </c:pt>
                <c:pt idx="1268">
                  <c:v>142.55000000000001</c:v>
                </c:pt>
                <c:pt idx="1269">
                  <c:v>142.5</c:v>
                </c:pt>
                <c:pt idx="1270">
                  <c:v>142.43</c:v>
                </c:pt>
                <c:pt idx="1271">
                  <c:v>142.37</c:v>
                </c:pt>
                <c:pt idx="1272">
                  <c:v>142.31</c:v>
                </c:pt>
                <c:pt idx="1273">
                  <c:v>142.24</c:v>
                </c:pt>
                <c:pt idx="1274">
                  <c:v>142.18</c:v>
                </c:pt>
                <c:pt idx="1275">
                  <c:v>142.11000000000001</c:v>
                </c:pt>
                <c:pt idx="1276">
                  <c:v>142.04</c:v>
                </c:pt>
                <c:pt idx="1277">
                  <c:v>141.97</c:v>
                </c:pt>
                <c:pt idx="1278">
                  <c:v>141.9</c:v>
                </c:pt>
                <c:pt idx="1279">
                  <c:v>141.83000000000001</c:v>
                </c:pt>
                <c:pt idx="1280">
                  <c:v>141.75</c:v>
                </c:pt>
                <c:pt idx="1281">
                  <c:v>141.68</c:v>
                </c:pt>
                <c:pt idx="1282">
                  <c:v>141.59</c:v>
                </c:pt>
                <c:pt idx="1283">
                  <c:v>141.47999999999999</c:v>
                </c:pt>
                <c:pt idx="1284">
                  <c:v>141.04</c:v>
                </c:pt>
                <c:pt idx="1285">
                  <c:v>139.16</c:v>
                </c:pt>
                <c:pt idx="1286">
                  <c:v>135.91999999999999</c:v>
                </c:pt>
                <c:pt idx="1287">
                  <c:v>133.26</c:v>
                </c:pt>
                <c:pt idx="1288">
                  <c:v>131.83000000000001</c:v>
                </c:pt>
                <c:pt idx="1289">
                  <c:v>130.88</c:v>
                </c:pt>
                <c:pt idx="1290">
                  <c:v>130.13</c:v>
                </c:pt>
                <c:pt idx="1291">
                  <c:v>129.61000000000001</c:v>
                </c:pt>
                <c:pt idx="1292">
                  <c:v>129.22999999999999</c:v>
                </c:pt>
                <c:pt idx="1293">
                  <c:v>128.88</c:v>
                </c:pt>
                <c:pt idx="1294">
                  <c:v>128.53</c:v>
                </c:pt>
                <c:pt idx="1295">
                  <c:v>128.19</c:v>
                </c:pt>
                <c:pt idx="1296">
                  <c:v>127.88</c:v>
                </c:pt>
                <c:pt idx="1297">
                  <c:v>127.61</c:v>
                </c:pt>
                <c:pt idx="1298">
                  <c:v>127.38</c:v>
                </c:pt>
                <c:pt idx="1299">
                  <c:v>127.14</c:v>
                </c:pt>
                <c:pt idx="1300">
                  <c:v>126.88</c:v>
                </c:pt>
                <c:pt idx="1301">
                  <c:v>126.61</c:v>
                </c:pt>
                <c:pt idx="1302">
                  <c:v>126.37</c:v>
                </c:pt>
                <c:pt idx="1303">
                  <c:v>126.15</c:v>
                </c:pt>
                <c:pt idx="1304">
                  <c:v>125.96</c:v>
                </c:pt>
                <c:pt idx="1305">
                  <c:v>125.77</c:v>
                </c:pt>
                <c:pt idx="1306">
                  <c:v>125.56</c:v>
                </c:pt>
                <c:pt idx="1307">
                  <c:v>125.35</c:v>
                </c:pt>
                <c:pt idx="1308">
                  <c:v>125.14</c:v>
                </c:pt>
                <c:pt idx="1309">
                  <c:v>124.95</c:v>
                </c:pt>
                <c:pt idx="1310">
                  <c:v>124.77</c:v>
                </c:pt>
                <c:pt idx="1311">
                  <c:v>124.58</c:v>
                </c:pt>
                <c:pt idx="1312">
                  <c:v>124.41</c:v>
                </c:pt>
                <c:pt idx="1313">
                  <c:v>124.26</c:v>
                </c:pt>
                <c:pt idx="1314">
                  <c:v>124.1</c:v>
                </c:pt>
                <c:pt idx="1315">
                  <c:v>123.94</c:v>
                </c:pt>
                <c:pt idx="1316">
                  <c:v>123.75</c:v>
                </c:pt>
                <c:pt idx="1317">
                  <c:v>123.54</c:v>
                </c:pt>
                <c:pt idx="1318">
                  <c:v>123.32</c:v>
                </c:pt>
                <c:pt idx="1319">
                  <c:v>123.13</c:v>
                </c:pt>
                <c:pt idx="1320">
                  <c:v>122.97</c:v>
                </c:pt>
                <c:pt idx="1321">
                  <c:v>122.82</c:v>
                </c:pt>
                <c:pt idx="1322">
                  <c:v>122.66</c:v>
                </c:pt>
                <c:pt idx="1323">
                  <c:v>122.49</c:v>
                </c:pt>
                <c:pt idx="1324">
                  <c:v>122.31</c:v>
                </c:pt>
                <c:pt idx="1325">
                  <c:v>122.12</c:v>
                </c:pt>
                <c:pt idx="1326">
                  <c:v>121.94</c:v>
                </c:pt>
                <c:pt idx="1327">
                  <c:v>121.78</c:v>
                </c:pt>
                <c:pt idx="1328">
                  <c:v>121.61</c:v>
                </c:pt>
                <c:pt idx="1329">
                  <c:v>121.45</c:v>
                </c:pt>
                <c:pt idx="1330">
                  <c:v>121.3</c:v>
                </c:pt>
                <c:pt idx="1331">
                  <c:v>121.14</c:v>
                </c:pt>
                <c:pt idx="1332">
                  <c:v>120.99</c:v>
                </c:pt>
                <c:pt idx="1333">
                  <c:v>120.82</c:v>
                </c:pt>
                <c:pt idx="1334">
                  <c:v>120.64</c:v>
                </c:pt>
                <c:pt idx="1335">
                  <c:v>120.45</c:v>
                </c:pt>
                <c:pt idx="1336">
                  <c:v>120.27</c:v>
                </c:pt>
                <c:pt idx="1337">
                  <c:v>120.1</c:v>
                </c:pt>
                <c:pt idx="1338">
                  <c:v>119.94</c:v>
                </c:pt>
                <c:pt idx="1339">
                  <c:v>119.8</c:v>
                </c:pt>
                <c:pt idx="1340">
                  <c:v>119.65</c:v>
                </c:pt>
                <c:pt idx="1341">
                  <c:v>119.5</c:v>
                </c:pt>
                <c:pt idx="1342">
                  <c:v>119.35</c:v>
                </c:pt>
                <c:pt idx="1343">
                  <c:v>119.17</c:v>
                </c:pt>
                <c:pt idx="1344">
                  <c:v>118.99</c:v>
                </c:pt>
                <c:pt idx="1345">
                  <c:v>118.82</c:v>
                </c:pt>
                <c:pt idx="1346">
                  <c:v>118.66</c:v>
                </c:pt>
                <c:pt idx="1347">
                  <c:v>118.5</c:v>
                </c:pt>
                <c:pt idx="1348">
                  <c:v>118.34</c:v>
                </c:pt>
                <c:pt idx="1349">
                  <c:v>118.19</c:v>
                </c:pt>
                <c:pt idx="1350">
                  <c:v>118.04</c:v>
                </c:pt>
                <c:pt idx="1351">
                  <c:v>117.88</c:v>
                </c:pt>
                <c:pt idx="1352">
                  <c:v>117.72</c:v>
                </c:pt>
                <c:pt idx="1353">
                  <c:v>117.54</c:v>
                </c:pt>
                <c:pt idx="1354">
                  <c:v>117.35</c:v>
                </c:pt>
                <c:pt idx="1355">
                  <c:v>117.13</c:v>
                </c:pt>
                <c:pt idx="1356">
                  <c:v>116.45</c:v>
                </c:pt>
                <c:pt idx="1357">
                  <c:v>114.01</c:v>
                </c:pt>
                <c:pt idx="1358">
                  <c:v>110.67</c:v>
                </c:pt>
                <c:pt idx="1359">
                  <c:v>108.52</c:v>
                </c:pt>
                <c:pt idx="1360">
                  <c:v>107.62</c:v>
                </c:pt>
                <c:pt idx="1361">
                  <c:v>107.21</c:v>
                </c:pt>
                <c:pt idx="1362">
                  <c:v>106.87</c:v>
                </c:pt>
                <c:pt idx="1363">
                  <c:v>106.54</c:v>
                </c:pt>
                <c:pt idx="1364">
                  <c:v>106.21</c:v>
                </c:pt>
                <c:pt idx="1365">
                  <c:v>105.88</c:v>
                </c:pt>
                <c:pt idx="1366">
                  <c:v>105.58</c:v>
                </c:pt>
                <c:pt idx="1367">
                  <c:v>105.31</c:v>
                </c:pt>
                <c:pt idx="1368">
                  <c:v>105.04</c:v>
                </c:pt>
                <c:pt idx="1369">
                  <c:v>104.78</c:v>
                </c:pt>
                <c:pt idx="1370">
                  <c:v>104.53</c:v>
                </c:pt>
                <c:pt idx="1371">
                  <c:v>104.29</c:v>
                </c:pt>
                <c:pt idx="1372">
                  <c:v>104.04</c:v>
                </c:pt>
                <c:pt idx="1373">
                  <c:v>103.78</c:v>
                </c:pt>
                <c:pt idx="1374">
                  <c:v>103.52</c:v>
                </c:pt>
                <c:pt idx="1375">
                  <c:v>103.26</c:v>
                </c:pt>
                <c:pt idx="1376">
                  <c:v>103.02</c:v>
                </c:pt>
                <c:pt idx="1377">
                  <c:v>102.79</c:v>
                </c:pt>
                <c:pt idx="1378">
                  <c:v>102.59</c:v>
                </c:pt>
                <c:pt idx="1379">
                  <c:v>102.4</c:v>
                </c:pt>
                <c:pt idx="1380">
                  <c:v>102.21</c:v>
                </c:pt>
                <c:pt idx="1381">
                  <c:v>102</c:v>
                </c:pt>
                <c:pt idx="1382">
                  <c:v>101.79</c:v>
                </c:pt>
                <c:pt idx="1383">
                  <c:v>101.61</c:v>
                </c:pt>
                <c:pt idx="1384">
                  <c:v>101.43</c:v>
                </c:pt>
                <c:pt idx="1385">
                  <c:v>101.25</c:v>
                </c:pt>
                <c:pt idx="1386">
                  <c:v>101.06</c:v>
                </c:pt>
                <c:pt idx="1387">
                  <c:v>100.85</c:v>
                </c:pt>
                <c:pt idx="1388">
                  <c:v>100.64</c:v>
                </c:pt>
                <c:pt idx="1389">
                  <c:v>100.42</c:v>
                </c:pt>
                <c:pt idx="1390">
                  <c:v>100.22</c:v>
                </c:pt>
                <c:pt idx="1391">
                  <c:v>100.03</c:v>
                </c:pt>
                <c:pt idx="1392">
                  <c:v>99.83</c:v>
                </c:pt>
                <c:pt idx="1393">
                  <c:v>99.62</c:v>
                </c:pt>
                <c:pt idx="1394">
                  <c:v>99.41</c:v>
                </c:pt>
                <c:pt idx="1395">
                  <c:v>99.2</c:v>
                </c:pt>
                <c:pt idx="1396">
                  <c:v>98.97</c:v>
                </c:pt>
                <c:pt idx="1397">
                  <c:v>98.73</c:v>
                </c:pt>
                <c:pt idx="1398">
                  <c:v>98.49</c:v>
                </c:pt>
                <c:pt idx="1399">
                  <c:v>98.25</c:v>
                </c:pt>
                <c:pt idx="1400">
                  <c:v>97.99</c:v>
                </c:pt>
                <c:pt idx="1401">
                  <c:v>97.72</c:v>
                </c:pt>
                <c:pt idx="1402">
                  <c:v>97.47</c:v>
                </c:pt>
                <c:pt idx="1403">
                  <c:v>97.22</c:v>
                </c:pt>
                <c:pt idx="1404">
                  <c:v>96.94</c:v>
                </c:pt>
                <c:pt idx="1405">
                  <c:v>96.63</c:v>
                </c:pt>
                <c:pt idx="1406">
                  <c:v>96.31</c:v>
                </c:pt>
                <c:pt idx="1407">
                  <c:v>96.02</c:v>
                </c:pt>
                <c:pt idx="1408">
                  <c:v>95.74</c:v>
                </c:pt>
                <c:pt idx="1409">
                  <c:v>95.47</c:v>
                </c:pt>
                <c:pt idx="1410">
                  <c:v>95.2</c:v>
                </c:pt>
                <c:pt idx="1411">
                  <c:v>94.96</c:v>
                </c:pt>
                <c:pt idx="1412">
                  <c:v>94.73</c:v>
                </c:pt>
                <c:pt idx="1413">
                  <c:v>94.49</c:v>
                </c:pt>
                <c:pt idx="1414">
                  <c:v>94.27</c:v>
                </c:pt>
                <c:pt idx="1415">
                  <c:v>94.05</c:v>
                </c:pt>
                <c:pt idx="1416">
                  <c:v>93.84</c:v>
                </c:pt>
                <c:pt idx="1417">
                  <c:v>93.62</c:v>
                </c:pt>
                <c:pt idx="1418">
                  <c:v>93.39</c:v>
                </c:pt>
                <c:pt idx="1419">
                  <c:v>93.16</c:v>
                </c:pt>
                <c:pt idx="1420">
                  <c:v>92.93</c:v>
                </c:pt>
                <c:pt idx="1421">
                  <c:v>92.7</c:v>
                </c:pt>
                <c:pt idx="1422">
                  <c:v>92.46</c:v>
                </c:pt>
                <c:pt idx="1423">
                  <c:v>92.21</c:v>
                </c:pt>
                <c:pt idx="1424">
                  <c:v>91.97</c:v>
                </c:pt>
                <c:pt idx="1425">
                  <c:v>91.73</c:v>
                </c:pt>
                <c:pt idx="1426">
                  <c:v>91.49</c:v>
                </c:pt>
                <c:pt idx="1427">
                  <c:v>91.26</c:v>
                </c:pt>
                <c:pt idx="1428">
                  <c:v>91.03</c:v>
                </c:pt>
                <c:pt idx="1429">
                  <c:v>90.81</c:v>
                </c:pt>
                <c:pt idx="1430">
                  <c:v>90.58</c:v>
                </c:pt>
                <c:pt idx="1431">
                  <c:v>90.36</c:v>
                </c:pt>
                <c:pt idx="1432">
                  <c:v>90.12</c:v>
                </c:pt>
                <c:pt idx="1433">
                  <c:v>89.86</c:v>
                </c:pt>
                <c:pt idx="1434">
                  <c:v>89.6</c:v>
                </c:pt>
                <c:pt idx="1435">
                  <c:v>89.32</c:v>
                </c:pt>
                <c:pt idx="1436">
                  <c:v>89.04</c:v>
                </c:pt>
                <c:pt idx="1437">
                  <c:v>88.75</c:v>
                </c:pt>
                <c:pt idx="1438">
                  <c:v>88.44</c:v>
                </c:pt>
                <c:pt idx="1439">
                  <c:v>88.13</c:v>
                </c:pt>
                <c:pt idx="1440">
                  <c:v>87.85</c:v>
                </c:pt>
                <c:pt idx="1441">
                  <c:v>87.59</c:v>
                </c:pt>
                <c:pt idx="1442">
                  <c:v>87.33</c:v>
                </c:pt>
                <c:pt idx="1443">
                  <c:v>87.02</c:v>
                </c:pt>
                <c:pt idx="1444">
                  <c:v>86.65</c:v>
                </c:pt>
                <c:pt idx="1445">
                  <c:v>86.28</c:v>
                </c:pt>
                <c:pt idx="1446">
                  <c:v>85.95</c:v>
                </c:pt>
                <c:pt idx="1447">
                  <c:v>85.61</c:v>
                </c:pt>
                <c:pt idx="1448">
                  <c:v>85.23</c:v>
                </c:pt>
                <c:pt idx="1449">
                  <c:v>84.85</c:v>
                </c:pt>
                <c:pt idx="1450">
                  <c:v>84.51</c:v>
                </c:pt>
                <c:pt idx="1451">
                  <c:v>84.22</c:v>
                </c:pt>
                <c:pt idx="1452">
                  <c:v>83.95</c:v>
                </c:pt>
                <c:pt idx="1453">
                  <c:v>83.7</c:v>
                </c:pt>
                <c:pt idx="1454">
                  <c:v>83.45</c:v>
                </c:pt>
                <c:pt idx="1455">
                  <c:v>83.21</c:v>
                </c:pt>
                <c:pt idx="1456">
                  <c:v>82.97</c:v>
                </c:pt>
                <c:pt idx="1457">
                  <c:v>82.73</c:v>
                </c:pt>
                <c:pt idx="1458">
                  <c:v>82.5</c:v>
                </c:pt>
                <c:pt idx="1459">
                  <c:v>82.28</c:v>
                </c:pt>
                <c:pt idx="1460">
                  <c:v>82.09</c:v>
                </c:pt>
                <c:pt idx="1461">
                  <c:v>81.93</c:v>
                </c:pt>
                <c:pt idx="1462">
                  <c:v>81.78</c:v>
                </c:pt>
                <c:pt idx="1463">
                  <c:v>81.650000000000006</c:v>
                </c:pt>
                <c:pt idx="1464">
                  <c:v>81.540000000000006</c:v>
                </c:pt>
                <c:pt idx="1465">
                  <c:v>81.45</c:v>
                </c:pt>
                <c:pt idx="1466">
                  <c:v>81.34</c:v>
                </c:pt>
                <c:pt idx="1467">
                  <c:v>81.2</c:v>
                </c:pt>
                <c:pt idx="1468">
                  <c:v>81.06</c:v>
                </c:pt>
                <c:pt idx="1469">
                  <c:v>80.92</c:v>
                </c:pt>
                <c:pt idx="1470">
                  <c:v>80.790000000000006</c:v>
                </c:pt>
                <c:pt idx="1471">
                  <c:v>80.650000000000006</c:v>
                </c:pt>
                <c:pt idx="1472">
                  <c:v>80.52</c:v>
                </c:pt>
                <c:pt idx="1473">
                  <c:v>80.400000000000006</c:v>
                </c:pt>
                <c:pt idx="1474">
                  <c:v>80.28</c:v>
                </c:pt>
                <c:pt idx="1475">
                  <c:v>80.16</c:v>
                </c:pt>
                <c:pt idx="1476">
                  <c:v>80.03</c:v>
                </c:pt>
                <c:pt idx="1477">
                  <c:v>79.91</c:v>
                </c:pt>
                <c:pt idx="1478">
                  <c:v>79.8</c:v>
                </c:pt>
                <c:pt idx="1479">
                  <c:v>79.7</c:v>
                </c:pt>
                <c:pt idx="1480">
                  <c:v>79.599999999999994</c:v>
                </c:pt>
                <c:pt idx="1481">
                  <c:v>79.48</c:v>
                </c:pt>
                <c:pt idx="1482">
                  <c:v>79.349999999999994</c:v>
                </c:pt>
                <c:pt idx="1483">
                  <c:v>79.22</c:v>
                </c:pt>
                <c:pt idx="1484">
                  <c:v>79.11</c:v>
                </c:pt>
                <c:pt idx="1485">
                  <c:v>78.989999999999995</c:v>
                </c:pt>
                <c:pt idx="1486">
                  <c:v>78.88</c:v>
                </c:pt>
                <c:pt idx="1487">
                  <c:v>78.75</c:v>
                </c:pt>
                <c:pt idx="1488">
                  <c:v>78.62</c:v>
                </c:pt>
                <c:pt idx="1489">
                  <c:v>78.510000000000005</c:v>
                </c:pt>
                <c:pt idx="1490">
                  <c:v>78.41</c:v>
                </c:pt>
                <c:pt idx="1491">
                  <c:v>78.31</c:v>
                </c:pt>
                <c:pt idx="1492">
                  <c:v>78.22</c:v>
                </c:pt>
                <c:pt idx="1493">
                  <c:v>78.12</c:v>
                </c:pt>
                <c:pt idx="1494">
                  <c:v>78.03</c:v>
                </c:pt>
                <c:pt idx="1495">
                  <c:v>77.95</c:v>
                </c:pt>
                <c:pt idx="1496">
                  <c:v>77.849999999999994</c:v>
                </c:pt>
                <c:pt idx="1497">
                  <c:v>77.760000000000005</c:v>
                </c:pt>
                <c:pt idx="1498">
                  <c:v>77.67</c:v>
                </c:pt>
                <c:pt idx="1499">
                  <c:v>77.58</c:v>
                </c:pt>
                <c:pt idx="1500">
                  <c:v>77.489999999999995</c:v>
                </c:pt>
                <c:pt idx="1501">
                  <c:v>77.41</c:v>
                </c:pt>
                <c:pt idx="1502">
                  <c:v>77.319999999999993</c:v>
                </c:pt>
                <c:pt idx="1503">
                  <c:v>77.22</c:v>
                </c:pt>
                <c:pt idx="1504">
                  <c:v>77.12</c:v>
                </c:pt>
                <c:pt idx="1505">
                  <c:v>77.03</c:v>
                </c:pt>
                <c:pt idx="1506">
                  <c:v>76.94</c:v>
                </c:pt>
                <c:pt idx="1507">
                  <c:v>76.86</c:v>
                </c:pt>
                <c:pt idx="1508">
                  <c:v>76.78</c:v>
                </c:pt>
                <c:pt idx="1509">
                  <c:v>76.7</c:v>
                </c:pt>
                <c:pt idx="1510">
                  <c:v>76.62</c:v>
                </c:pt>
                <c:pt idx="1511">
                  <c:v>76.52</c:v>
                </c:pt>
                <c:pt idx="1512">
                  <c:v>76.41</c:v>
                </c:pt>
                <c:pt idx="1513">
                  <c:v>76.31</c:v>
                </c:pt>
                <c:pt idx="1514">
                  <c:v>76.22</c:v>
                </c:pt>
                <c:pt idx="1515">
                  <c:v>76.13</c:v>
                </c:pt>
                <c:pt idx="1516">
                  <c:v>76.05</c:v>
                </c:pt>
                <c:pt idx="1517">
                  <c:v>75.959999999999994</c:v>
                </c:pt>
                <c:pt idx="1518">
                  <c:v>75.86</c:v>
                </c:pt>
                <c:pt idx="1519">
                  <c:v>75.78</c:v>
                </c:pt>
                <c:pt idx="1520">
                  <c:v>75.69</c:v>
                </c:pt>
                <c:pt idx="1521">
                  <c:v>75.61</c:v>
                </c:pt>
                <c:pt idx="1522">
                  <c:v>75.52</c:v>
                </c:pt>
                <c:pt idx="1523">
                  <c:v>75.44</c:v>
                </c:pt>
                <c:pt idx="1524">
                  <c:v>75.37</c:v>
                </c:pt>
                <c:pt idx="1525">
                  <c:v>75.290000000000006</c:v>
                </c:pt>
                <c:pt idx="1526">
                  <c:v>75.22</c:v>
                </c:pt>
                <c:pt idx="1527">
                  <c:v>75.14</c:v>
                </c:pt>
                <c:pt idx="1528">
                  <c:v>75.069999999999993</c:v>
                </c:pt>
                <c:pt idx="1529">
                  <c:v>75</c:v>
                </c:pt>
                <c:pt idx="1530">
                  <c:v>74.930000000000007</c:v>
                </c:pt>
                <c:pt idx="1531">
                  <c:v>74.86</c:v>
                </c:pt>
                <c:pt idx="1532">
                  <c:v>74.78</c:v>
                </c:pt>
                <c:pt idx="1533">
                  <c:v>74.7</c:v>
                </c:pt>
                <c:pt idx="1534">
                  <c:v>74.63</c:v>
                </c:pt>
                <c:pt idx="1535">
                  <c:v>74.56</c:v>
                </c:pt>
                <c:pt idx="1536">
                  <c:v>74.489999999999995</c:v>
                </c:pt>
                <c:pt idx="1537">
                  <c:v>74.41</c:v>
                </c:pt>
                <c:pt idx="1538">
                  <c:v>74.33</c:v>
                </c:pt>
                <c:pt idx="1539">
                  <c:v>74.23</c:v>
                </c:pt>
                <c:pt idx="1540">
                  <c:v>74.13</c:v>
                </c:pt>
                <c:pt idx="1541">
                  <c:v>74.03</c:v>
                </c:pt>
                <c:pt idx="1542">
                  <c:v>73.930000000000007</c:v>
                </c:pt>
                <c:pt idx="1543">
                  <c:v>73.81</c:v>
                </c:pt>
                <c:pt idx="1544">
                  <c:v>73.680000000000007</c:v>
                </c:pt>
                <c:pt idx="1545">
                  <c:v>73.53</c:v>
                </c:pt>
                <c:pt idx="1546">
                  <c:v>73.349999999999994</c:v>
                </c:pt>
                <c:pt idx="1547">
                  <c:v>73.17</c:v>
                </c:pt>
                <c:pt idx="1548">
                  <c:v>73</c:v>
                </c:pt>
                <c:pt idx="1549">
                  <c:v>72.84</c:v>
                </c:pt>
                <c:pt idx="1550">
                  <c:v>72.7</c:v>
                </c:pt>
                <c:pt idx="1551">
                  <c:v>72.540000000000006</c:v>
                </c:pt>
                <c:pt idx="1552">
                  <c:v>72.349999999999994</c:v>
                </c:pt>
                <c:pt idx="1553">
                  <c:v>72.13</c:v>
                </c:pt>
                <c:pt idx="1554">
                  <c:v>71.94</c:v>
                </c:pt>
                <c:pt idx="1555">
                  <c:v>71.78</c:v>
                </c:pt>
                <c:pt idx="1556">
                  <c:v>71.63</c:v>
                </c:pt>
                <c:pt idx="1557">
                  <c:v>71.47</c:v>
                </c:pt>
                <c:pt idx="1558">
                  <c:v>71.3</c:v>
                </c:pt>
                <c:pt idx="1559">
                  <c:v>71.150000000000006</c:v>
                </c:pt>
                <c:pt idx="1560">
                  <c:v>71.010000000000005</c:v>
                </c:pt>
                <c:pt idx="1561">
                  <c:v>70.849999999999994</c:v>
                </c:pt>
                <c:pt idx="1562">
                  <c:v>70.69</c:v>
                </c:pt>
                <c:pt idx="1563">
                  <c:v>70.489999999999995</c:v>
                </c:pt>
                <c:pt idx="1564">
                  <c:v>70.33</c:v>
                </c:pt>
                <c:pt idx="1565">
                  <c:v>70.239999999999995</c:v>
                </c:pt>
                <c:pt idx="1566">
                  <c:v>70.19</c:v>
                </c:pt>
                <c:pt idx="1567">
                  <c:v>70.150000000000006</c:v>
                </c:pt>
                <c:pt idx="1568">
                  <c:v>70.12</c:v>
                </c:pt>
                <c:pt idx="1569">
                  <c:v>70.099999999999994</c:v>
                </c:pt>
                <c:pt idx="1570">
                  <c:v>70.08</c:v>
                </c:pt>
                <c:pt idx="1571">
                  <c:v>70.08</c:v>
                </c:pt>
                <c:pt idx="1572">
                  <c:v>70.099999999999994</c:v>
                </c:pt>
                <c:pt idx="1573">
                  <c:v>70.12</c:v>
                </c:pt>
                <c:pt idx="1574">
                  <c:v>70.14</c:v>
                </c:pt>
                <c:pt idx="1575">
                  <c:v>70.16</c:v>
                </c:pt>
                <c:pt idx="1576">
                  <c:v>70.19</c:v>
                </c:pt>
                <c:pt idx="1577">
                  <c:v>70.209999999999994</c:v>
                </c:pt>
                <c:pt idx="1578">
                  <c:v>70.23</c:v>
                </c:pt>
                <c:pt idx="1579">
                  <c:v>70.25</c:v>
                </c:pt>
                <c:pt idx="1580">
                  <c:v>70.27</c:v>
                </c:pt>
                <c:pt idx="1581">
                  <c:v>70.290000000000006</c:v>
                </c:pt>
                <c:pt idx="1582">
                  <c:v>70.31</c:v>
                </c:pt>
                <c:pt idx="1583">
                  <c:v>70.33</c:v>
                </c:pt>
                <c:pt idx="1584">
                  <c:v>70.349999999999994</c:v>
                </c:pt>
                <c:pt idx="1585">
                  <c:v>70.37</c:v>
                </c:pt>
                <c:pt idx="1586">
                  <c:v>70.39</c:v>
                </c:pt>
                <c:pt idx="1587">
                  <c:v>70.41</c:v>
                </c:pt>
                <c:pt idx="1588">
                  <c:v>70.430000000000007</c:v>
                </c:pt>
                <c:pt idx="1589">
                  <c:v>70.45</c:v>
                </c:pt>
                <c:pt idx="1590">
                  <c:v>70.47</c:v>
                </c:pt>
                <c:pt idx="1591">
                  <c:v>70.489999999999995</c:v>
                </c:pt>
                <c:pt idx="1592">
                  <c:v>70.510000000000005</c:v>
                </c:pt>
                <c:pt idx="1593">
                  <c:v>70.540000000000006</c:v>
                </c:pt>
                <c:pt idx="1594">
                  <c:v>70.56</c:v>
                </c:pt>
                <c:pt idx="1595">
                  <c:v>70.58</c:v>
                </c:pt>
                <c:pt idx="1596">
                  <c:v>70.599999999999994</c:v>
                </c:pt>
                <c:pt idx="1597">
                  <c:v>70.62</c:v>
                </c:pt>
                <c:pt idx="1598">
                  <c:v>70.64</c:v>
                </c:pt>
                <c:pt idx="1599">
                  <c:v>70.66</c:v>
                </c:pt>
                <c:pt idx="1600">
                  <c:v>70.680000000000007</c:v>
                </c:pt>
                <c:pt idx="1601">
                  <c:v>70.7</c:v>
                </c:pt>
                <c:pt idx="1602">
                  <c:v>70.72</c:v>
                </c:pt>
                <c:pt idx="1603">
                  <c:v>70.739999999999995</c:v>
                </c:pt>
                <c:pt idx="1604">
                  <c:v>70.760000000000005</c:v>
                </c:pt>
                <c:pt idx="1605">
                  <c:v>70.78</c:v>
                </c:pt>
                <c:pt idx="1606">
                  <c:v>70.8</c:v>
                </c:pt>
                <c:pt idx="1607">
                  <c:v>70.819999999999993</c:v>
                </c:pt>
                <c:pt idx="1608">
                  <c:v>70.84</c:v>
                </c:pt>
                <c:pt idx="1609">
                  <c:v>70.86</c:v>
                </c:pt>
                <c:pt idx="1610">
                  <c:v>70.88</c:v>
                </c:pt>
                <c:pt idx="1611">
                  <c:v>70.900000000000006</c:v>
                </c:pt>
                <c:pt idx="1612">
                  <c:v>70.92</c:v>
                </c:pt>
                <c:pt idx="1613">
                  <c:v>70.94</c:v>
                </c:pt>
                <c:pt idx="1614">
                  <c:v>70.959999999999994</c:v>
                </c:pt>
                <c:pt idx="1615">
                  <c:v>70.97</c:v>
                </c:pt>
                <c:pt idx="1616">
                  <c:v>71</c:v>
                </c:pt>
                <c:pt idx="1617">
                  <c:v>71.010000000000005</c:v>
                </c:pt>
                <c:pt idx="1618">
                  <c:v>71.03</c:v>
                </c:pt>
                <c:pt idx="1619">
                  <c:v>71.05</c:v>
                </c:pt>
                <c:pt idx="1620">
                  <c:v>71.069999999999993</c:v>
                </c:pt>
                <c:pt idx="1621">
                  <c:v>71.09</c:v>
                </c:pt>
                <c:pt idx="1622">
                  <c:v>71.11</c:v>
                </c:pt>
                <c:pt idx="1623">
                  <c:v>71.13</c:v>
                </c:pt>
                <c:pt idx="1624">
                  <c:v>71.150000000000006</c:v>
                </c:pt>
                <c:pt idx="1625">
                  <c:v>71.17</c:v>
                </c:pt>
                <c:pt idx="1626">
                  <c:v>71.19</c:v>
                </c:pt>
                <c:pt idx="1627">
                  <c:v>71.209999999999994</c:v>
                </c:pt>
                <c:pt idx="1628">
                  <c:v>71.23</c:v>
                </c:pt>
                <c:pt idx="1629">
                  <c:v>71.25</c:v>
                </c:pt>
                <c:pt idx="1630">
                  <c:v>71.260000000000005</c:v>
                </c:pt>
                <c:pt idx="1631">
                  <c:v>71.28</c:v>
                </c:pt>
                <c:pt idx="1632">
                  <c:v>71.3</c:v>
                </c:pt>
                <c:pt idx="1633">
                  <c:v>71.319999999999993</c:v>
                </c:pt>
                <c:pt idx="1634">
                  <c:v>71.34</c:v>
                </c:pt>
                <c:pt idx="1635">
                  <c:v>71.36</c:v>
                </c:pt>
                <c:pt idx="1636">
                  <c:v>71.37</c:v>
                </c:pt>
                <c:pt idx="1637">
                  <c:v>71.39</c:v>
                </c:pt>
                <c:pt idx="1638">
                  <c:v>71.41</c:v>
                </c:pt>
                <c:pt idx="1639">
                  <c:v>71.430000000000007</c:v>
                </c:pt>
                <c:pt idx="1640">
                  <c:v>71.45</c:v>
                </c:pt>
                <c:pt idx="1641">
                  <c:v>71.47</c:v>
                </c:pt>
                <c:pt idx="1642">
                  <c:v>71.489999999999995</c:v>
                </c:pt>
                <c:pt idx="1643">
                  <c:v>71.5</c:v>
                </c:pt>
                <c:pt idx="1644">
                  <c:v>71.52</c:v>
                </c:pt>
                <c:pt idx="1645">
                  <c:v>71.540000000000006</c:v>
                </c:pt>
                <c:pt idx="1646">
                  <c:v>71.56</c:v>
                </c:pt>
                <c:pt idx="1647">
                  <c:v>71.58</c:v>
                </c:pt>
                <c:pt idx="1648">
                  <c:v>71.599999999999994</c:v>
                </c:pt>
                <c:pt idx="1649">
                  <c:v>71.62</c:v>
                </c:pt>
                <c:pt idx="1650">
                  <c:v>71.63</c:v>
                </c:pt>
                <c:pt idx="1651">
                  <c:v>71.650000000000006</c:v>
                </c:pt>
                <c:pt idx="1652">
                  <c:v>71.67</c:v>
                </c:pt>
                <c:pt idx="1653">
                  <c:v>71.69</c:v>
                </c:pt>
                <c:pt idx="1654">
                  <c:v>71.709999999999994</c:v>
                </c:pt>
                <c:pt idx="1655">
                  <c:v>71.72</c:v>
                </c:pt>
                <c:pt idx="1656">
                  <c:v>71.739999999999995</c:v>
                </c:pt>
                <c:pt idx="1657">
                  <c:v>71.760000000000005</c:v>
                </c:pt>
                <c:pt idx="1658">
                  <c:v>71.78</c:v>
                </c:pt>
                <c:pt idx="1659">
                  <c:v>71.8</c:v>
                </c:pt>
                <c:pt idx="1660">
                  <c:v>71.81</c:v>
                </c:pt>
                <c:pt idx="1661">
                  <c:v>71.83</c:v>
                </c:pt>
                <c:pt idx="1662">
                  <c:v>71.849999999999994</c:v>
                </c:pt>
                <c:pt idx="1663">
                  <c:v>71.87</c:v>
                </c:pt>
                <c:pt idx="1664">
                  <c:v>71.89</c:v>
                </c:pt>
                <c:pt idx="1665">
                  <c:v>71.900000000000006</c:v>
                </c:pt>
                <c:pt idx="1666">
                  <c:v>71.92</c:v>
                </c:pt>
                <c:pt idx="1667">
                  <c:v>71.94</c:v>
                </c:pt>
                <c:pt idx="1668">
                  <c:v>71.959999999999994</c:v>
                </c:pt>
                <c:pt idx="1669">
                  <c:v>71.98</c:v>
                </c:pt>
                <c:pt idx="1670">
                  <c:v>71.989999999999995</c:v>
                </c:pt>
                <c:pt idx="1671">
                  <c:v>72.010000000000005</c:v>
                </c:pt>
                <c:pt idx="1672">
                  <c:v>72.02</c:v>
                </c:pt>
                <c:pt idx="1673">
                  <c:v>72.040000000000006</c:v>
                </c:pt>
                <c:pt idx="1674">
                  <c:v>72.06</c:v>
                </c:pt>
                <c:pt idx="1675">
                  <c:v>72.08</c:v>
                </c:pt>
                <c:pt idx="1676">
                  <c:v>72.09</c:v>
                </c:pt>
                <c:pt idx="1677">
                  <c:v>72.11</c:v>
                </c:pt>
                <c:pt idx="1678">
                  <c:v>72.13</c:v>
                </c:pt>
                <c:pt idx="1679">
                  <c:v>72.14</c:v>
                </c:pt>
                <c:pt idx="1680">
                  <c:v>72.16</c:v>
                </c:pt>
                <c:pt idx="1681">
                  <c:v>72.180000000000007</c:v>
                </c:pt>
                <c:pt idx="1682">
                  <c:v>72.2</c:v>
                </c:pt>
                <c:pt idx="1683">
                  <c:v>72.209999999999994</c:v>
                </c:pt>
                <c:pt idx="1684">
                  <c:v>72.23</c:v>
                </c:pt>
                <c:pt idx="1685">
                  <c:v>72.25</c:v>
                </c:pt>
                <c:pt idx="1686">
                  <c:v>72.260000000000005</c:v>
                </c:pt>
                <c:pt idx="1687">
                  <c:v>72.28</c:v>
                </c:pt>
                <c:pt idx="1688">
                  <c:v>72.3</c:v>
                </c:pt>
                <c:pt idx="1689">
                  <c:v>72.319999999999993</c:v>
                </c:pt>
                <c:pt idx="1690">
                  <c:v>72.33</c:v>
                </c:pt>
                <c:pt idx="1691">
                  <c:v>72.349999999999994</c:v>
                </c:pt>
                <c:pt idx="1692">
                  <c:v>72.36</c:v>
                </c:pt>
                <c:pt idx="1693">
                  <c:v>72.38</c:v>
                </c:pt>
                <c:pt idx="1694">
                  <c:v>72.400000000000006</c:v>
                </c:pt>
                <c:pt idx="1695">
                  <c:v>72.41</c:v>
                </c:pt>
                <c:pt idx="1696">
                  <c:v>72.430000000000007</c:v>
                </c:pt>
                <c:pt idx="1697">
                  <c:v>72.44</c:v>
                </c:pt>
                <c:pt idx="1698">
                  <c:v>72.459999999999994</c:v>
                </c:pt>
                <c:pt idx="1699">
                  <c:v>72.48</c:v>
                </c:pt>
                <c:pt idx="1700">
                  <c:v>72.5</c:v>
                </c:pt>
                <c:pt idx="1701">
                  <c:v>72.510000000000005</c:v>
                </c:pt>
                <c:pt idx="1702">
                  <c:v>72.53</c:v>
                </c:pt>
                <c:pt idx="1703">
                  <c:v>72.55</c:v>
                </c:pt>
                <c:pt idx="1704">
                  <c:v>72.56</c:v>
                </c:pt>
                <c:pt idx="1705">
                  <c:v>72.58</c:v>
                </c:pt>
                <c:pt idx="1706">
                  <c:v>72.59</c:v>
                </c:pt>
                <c:pt idx="1707">
                  <c:v>72.61</c:v>
                </c:pt>
                <c:pt idx="1708">
                  <c:v>72.63</c:v>
                </c:pt>
                <c:pt idx="1709">
                  <c:v>72.64</c:v>
                </c:pt>
                <c:pt idx="1710">
                  <c:v>72.66</c:v>
                </c:pt>
                <c:pt idx="1711">
                  <c:v>72.67</c:v>
                </c:pt>
                <c:pt idx="1712">
                  <c:v>72.69</c:v>
                </c:pt>
                <c:pt idx="1713">
                  <c:v>72.709999999999994</c:v>
                </c:pt>
                <c:pt idx="1714">
                  <c:v>72.72</c:v>
                </c:pt>
                <c:pt idx="1715">
                  <c:v>72.739999999999995</c:v>
                </c:pt>
                <c:pt idx="1716">
                  <c:v>72.75</c:v>
                </c:pt>
                <c:pt idx="1717">
                  <c:v>72.77</c:v>
                </c:pt>
                <c:pt idx="1718">
                  <c:v>72.790000000000006</c:v>
                </c:pt>
                <c:pt idx="1719">
                  <c:v>72.8</c:v>
                </c:pt>
                <c:pt idx="1720">
                  <c:v>72.819999999999993</c:v>
                </c:pt>
                <c:pt idx="1721">
                  <c:v>72.84</c:v>
                </c:pt>
                <c:pt idx="1722">
                  <c:v>72.849999999999994</c:v>
                </c:pt>
                <c:pt idx="1723">
                  <c:v>72.87</c:v>
                </c:pt>
                <c:pt idx="1724">
                  <c:v>72.88</c:v>
                </c:pt>
                <c:pt idx="1725">
                  <c:v>72.89</c:v>
                </c:pt>
                <c:pt idx="1726">
                  <c:v>72.91</c:v>
                </c:pt>
                <c:pt idx="1727">
                  <c:v>72.92</c:v>
                </c:pt>
                <c:pt idx="1728">
                  <c:v>72.94</c:v>
                </c:pt>
                <c:pt idx="1729">
                  <c:v>72.959999999999994</c:v>
                </c:pt>
                <c:pt idx="1730">
                  <c:v>72.97</c:v>
                </c:pt>
                <c:pt idx="1731">
                  <c:v>72.989999999999995</c:v>
                </c:pt>
                <c:pt idx="1732">
                  <c:v>73</c:v>
                </c:pt>
                <c:pt idx="1733">
                  <c:v>73.02</c:v>
                </c:pt>
                <c:pt idx="1734">
                  <c:v>73.03</c:v>
                </c:pt>
                <c:pt idx="1735">
                  <c:v>73.05</c:v>
                </c:pt>
                <c:pt idx="1736">
                  <c:v>73.06</c:v>
                </c:pt>
                <c:pt idx="1737">
                  <c:v>73.08</c:v>
                </c:pt>
                <c:pt idx="1738">
                  <c:v>73.09</c:v>
                </c:pt>
                <c:pt idx="1739">
                  <c:v>73.11</c:v>
                </c:pt>
                <c:pt idx="1740">
                  <c:v>73.12</c:v>
                </c:pt>
                <c:pt idx="1741">
                  <c:v>73.14</c:v>
                </c:pt>
                <c:pt idx="1742">
                  <c:v>73.150000000000006</c:v>
                </c:pt>
                <c:pt idx="1743">
                  <c:v>73.17</c:v>
                </c:pt>
                <c:pt idx="1744">
                  <c:v>73.180000000000007</c:v>
                </c:pt>
                <c:pt idx="1745">
                  <c:v>73.2</c:v>
                </c:pt>
                <c:pt idx="1746">
                  <c:v>73.209999999999994</c:v>
                </c:pt>
                <c:pt idx="1747">
                  <c:v>73.23</c:v>
                </c:pt>
                <c:pt idx="1748">
                  <c:v>73.239999999999995</c:v>
                </c:pt>
                <c:pt idx="1749">
                  <c:v>73.260000000000005</c:v>
                </c:pt>
                <c:pt idx="1750">
                  <c:v>73.27</c:v>
                </c:pt>
                <c:pt idx="1751">
                  <c:v>73.28</c:v>
                </c:pt>
                <c:pt idx="1752">
                  <c:v>73.3</c:v>
                </c:pt>
                <c:pt idx="1753">
                  <c:v>73.31</c:v>
                </c:pt>
                <c:pt idx="1754">
                  <c:v>73.33</c:v>
                </c:pt>
                <c:pt idx="1755">
                  <c:v>73.34</c:v>
                </c:pt>
                <c:pt idx="1756">
                  <c:v>73.36</c:v>
                </c:pt>
                <c:pt idx="1757">
                  <c:v>73.37</c:v>
                </c:pt>
                <c:pt idx="1758">
                  <c:v>73.39</c:v>
                </c:pt>
                <c:pt idx="1759">
                  <c:v>73.400000000000006</c:v>
                </c:pt>
                <c:pt idx="1760">
                  <c:v>73.41</c:v>
                </c:pt>
                <c:pt idx="1761">
                  <c:v>73.430000000000007</c:v>
                </c:pt>
                <c:pt idx="1762">
                  <c:v>73.44</c:v>
                </c:pt>
                <c:pt idx="1763">
                  <c:v>73.459999999999994</c:v>
                </c:pt>
                <c:pt idx="1764">
                  <c:v>73.48</c:v>
                </c:pt>
                <c:pt idx="1765">
                  <c:v>73.489999999999995</c:v>
                </c:pt>
                <c:pt idx="1766">
                  <c:v>73.5</c:v>
                </c:pt>
                <c:pt idx="1767">
                  <c:v>73.52</c:v>
                </c:pt>
                <c:pt idx="1768">
                  <c:v>73.53</c:v>
                </c:pt>
                <c:pt idx="1769">
                  <c:v>73.540000000000006</c:v>
                </c:pt>
                <c:pt idx="1770">
                  <c:v>73.55</c:v>
                </c:pt>
                <c:pt idx="1771">
                  <c:v>73.569999999999993</c:v>
                </c:pt>
                <c:pt idx="1772">
                  <c:v>73.58</c:v>
                </c:pt>
                <c:pt idx="1773">
                  <c:v>73.599999999999994</c:v>
                </c:pt>
                <c:pt idx="1774">
                  <c:v>73.61</c:v>
                </c:pt>
                <c:pt idx="1775">
                  <c:v>73.63</c:v>
                </c:pt>
                <c:pt idx="1776">
                  <c:v>73.64</c:v>
                </c:pt>
                <c:pt idx="1777">
                  <c:v>73.650000000000006</c:v>
                </c:pt>
                <c:pt idx="1778">
                  <c:v>73.67</c:v>
                </c:pt>
                <c:pt idx="1779">
                  <c:v>73.680000000000007</c:v>
                </c:pt>
                <c:pt idx="1780">
                  <c:v>73.7</c:v>
                </c:pt>
                <c:pt idx="1781">
                  <c:v>73.709999999999994</c:v>
                </c:pt>
                <c:pt idx="1782">
                  <c:v>73.72</c:v>
                </c:pt>
                <c:pt idx="1783">
                  <c:v>73.739999999999995</c:v>
                </c:pt>
                <c:pt idx="1784">
                  <c:v>73.75</c:v>
                </c:pt>
                <c:pt idx="1785">
                  <c:v>73.760000000000005</c:v>
                </c:pt>
                <c:pt idx="1786">
                  <c:v>73.78</c:v>
                </c:pt>
                <c:pt idx="1787">
                  <c:v>73.790000000000006</c:v>
                </c:pt>
                <c:pt idx="1788">
                  <c:v>73.8</c:v>
                </c:pt>
                <c:pt idx="1789">
                  <c:v>73.819999999999993</c:v>
                </c:pt>
                <c:pt idx="1790">
                  <c:v>73.83</c:v>
                </c:pt>
                <c:pt idx="1791">
                  <c:v>73.84</c:v>
                </c:pt>
                <c:pt idx="1792">
                  <c:v>73.86</c:v>
                </c:pt>
                <c:pt idx="1793">
                  <c:v>73.87</c:v>
                </c:pt>
                <c:pt idx="1794">
                  <c:v>73.88</c:v>
                </c:pt>
                <c:pt idx="1795">
                  <c:v>73.89</c:v>
                </c:pt>
                <c:pt idx="1796">
                  <c:v>73.91</c:v>
                </c:pt>
                <c:pt idx="1797">
                  <c:v>73.92</c:v>
                </c:pt>
                <c:pt idx="1798">
                  <c:v>73.930000000000007</c:v>
                </c:pt>
                <c:pt idx="1799">
                  <c:v>73.95</c:v>
                </c:pt>
                <c:pt idx="1800">
                  <c:v>73.959999999999994</c:v>
                </c:pt>
                <c:pt idx="1801">
                  <c:v>73.97</c:v>
                </c:pt>
                <c:pt idx="1802">
                  <c:v>73.989999999999995</c:v>
                </c:pt>
                <c:pt idx="1803">
                  <c:v>74</c:v>
                </c:pt>
                <c:pt idx="1804">
                  <c:v>74.010000000000005</c:v>
                </c:pt>
                <c:pt idx="1805">
                  <c:v>74.03</c:v>
                </c:pt>
                <c:pt idx="1806">
                  <c:v>74.040000000000006</c:v>
                </c:pt>
                <c:pt idx="1807">
                  <c:v>74.05</c:v>
                </c:pt>
                <c:pt idx="1808">
                  <c:v>74.06</c:v>
                </c:pt>
                <c:pt idx="1809">
                  <c:v>74.08</c:v>
                </c:pt>
                <c:pt idx="1810">
                  <c:v>74.09</c:v>
                </c:pt>
                <c:pt idx="1811">
                  <c:v>74.099999999999994</c:v>
                </c:pt>
                <c:pt idx="1812">
                  <c:v>74.11</c:v>
                </c:pt>
                <c:pt idx="1813">
                  <c:v>74.13</c:v>
                </c:pt>
                <c:pt idx="1814">
                  <c:v>74.14</c:v>
                </c:pt>
                <c:pt idx="1815">
                  <c:v>74.150000000000006</c:v>
                </c:pt>
                <c:pt idx="1816">
                  <c:v>74.17</c:v>
                </c:pt>
                <c:pt idx="1817">
                  <c:v>74.180000000000007</c:v>
                </c:pt>
                <c:pt idx="1818">
                  <c:v>74.19</c:v>
                </c:pt>
                <c:pt idx="1819">
                  <c:v>74.209999999999994</c:v>
                </c:pt>
                <c:pt idx="1820">
                  <c:v>74.22</c:v>
                </c:pt>
                <c:pt idx="1821">
                  <c:v>74.23</c:v>
                </c:pt>
                <c:pt idx="1822">
                  <c:v>74.239999999999995</c:v>
                </c:pt>
                <c:pt idx="1823">
                  <c:v>74.260000000000005</c:v>
                </c:pt>
                <c:pt idx="1824">
                  <c:v>74.27</c:v>
                </c:pt>
                <c:pt idx="1825">
                  <c:v>74.28</c:v>
                </c:pt>
                <c:pt idx="1826">
                  <c:v>74.290000000000006</c:v>
                </c:pt>
                <c:pt idx="1827">
                  <c:v>74.3</c:v>
                </c:pt>
                <c:pt idx="1828">
                  <c:v>74.31</c:v>
                </c:pt>
                <c:pt idx="1829">
                  <c:v>74.33</c:v>
                </c:pt>
                <c:pt idx="1830">
                  <c:v>74.34</c:v>
                </c:pt>
                <c:pt idx="1831">
                  <c:v>74.349999999999994</c:v>
                </c:pt>
                <c:pt idx="1832">
                  <c:v>74.37</c:v>
                </c:pt>
                <c:pt idx="1833">
                  <c:v>74.38</c:v>
                </c:pt>
                <c:pt idx="1834">
                  <c:v>74.39</c:v>
                </c:pt>
                <c:pt idx="1835">
                  <c:v>74.400000000000006</c:v>
                </c:pt>
                <c:pt idx="1836">
                  <c:v>74.42</c:v>
                </c:pt>
                <c:pt idx="1837">
                  <c:v>74.430000000000007</c:v>
                </c:pt>
                <c:pt idx="1838">
                  <c:v>74.44</c:v>
                </c:pt>
                <c:pt idx="1839">
                  <c:v>74.45</c:v>
                </c:pt>
                <c:pt idx="1840">
                  <c:v>74.459999999999994</c:v>
                </c:pt>
                <c:pt idx="1841">
                  <c:v>74.47</c:v>
                </c:pt>
                <c:pt idx="1842">
                  <c:v>74.489999999999995</c:v>
                </c:pt>
                <c:pt idx="1843">
                  <c:v>74.5</c:v>
                </c:pt>
                <c:pt idx="1844">
                  <c:v>74.510000000000005</c:v>
                </c:pt>
                <c:pt idx="1845">
                  <c:v>74.52</c:v>
                </c:pt>
                <c:pt idx="1846">
                  <c:v>74.53</c:v>
                </c:pt>
                <c:pt idx="1847">
                  <c:v>74.540000000000006</c:v>
                </c:pt>
                <c:pt idx="1848">
                  <c:v>74.55</c:v>
                </c:pt>
                <c:pt idx="1849">
                  <c:v>74.569999999999993</c:v>
                </c:pt>
                <c:pt idx="1850">
                  <c:v>74.58</c:v>
                </c:pt>
                <c:pt idx="1851">
                  <c:v>74.59</c:v>
                </c:pt>
                <c:pt idx="1852">
                  <c:v>74.599999999999994</c:v>
                </c:pt>
                <c:pt idx="1853">
                  <c:v>74.61</c:v>
                </c:pt>
                <c:pt idx="1854">
                  <c:v>74.63</c:v>
                </c:pt>
                <c:pt idx="1855">
                  <c:v>74.64</c:v>
                </c:pt>
                <c:pt idx="1856">
                  <c:v>74.650000000000006</c:v>
                </c:pt>
                <c:pt idx="1857">
                  <c:v>74.66</c:v>
                </c:pt>
                <c:pt idx="1858">
                  <c:v>74.67</c:v>
                </c:pt>
                <c:pt idx="1859">
                  <c:v>74.680000000000007</c:v>
                </c:pt>
                <c:pt idx="1860">
                  <c:v>74.69</c:v>
                </c:pt>
                <c:pt idx="1861">
                  <c:v>74.7</c:v>
                </c:pt>
                <c:pt idx="1862">
                  <c:v>74.709999999999994</c:v>
                </c:pt>
                <c:pt idx="1863">
                  <c:v>74.73</c:v>
                </c:pt>
                <c:pt idx="1864">
                  <c:v>74.739999999999995</c:v>
                </c:pt>
                <c:pt idx="1865">
                  <c:v>74.75</c:v>
                </c:pt>
                <c:pt idx="1866">
                  <c:v>74.760000000000005</c:v>
                </c:pt>
                <c:pt idx="1867">
                  <c:v>74.77</c:v>
                </c:pt>
                <c:pt idx="1868">
                  <c:v>74.78</c:v>
                </c:pt>
                <c:pt idx="1869">
                  <c:v>74.790000000000006</c:v>
                </c:pt>
                <c:pt idx="1870">
                  <c:v>74.8</c:v>
                </c:pt>
                <c:pt idx="1871">
                  <c:v>74.81</c:v>
                </c:pt>
                <c:pt idx="1872">
                  <c:v>74.83</c:v>
                </c:pt>
                <c:pt idx="1873">
                  <c:v>74.84</c:v>
                </c:pt>
                <c:pt idx="1874">
                  <c:v>74.849999999999994</c:v>
                </c:pt>
                <c:pt idx="1875">
                  <c:v>74.86</c:v>
                </c:pt>
                <c:pt idx="1876">
                  <c:v>74.87</c:v>
                </c:pt>
                <c:pt idx="1877">
                  <c:v>74.88</c:v>
                </c:pt>
                <c:pt idx="1878">
                  <c:v>74.89</c:v>
                </c:pt>
                <c:pt idx="1879">
                  <c:v>74.900000000000006</c:v>
                </c:pt>
                <c:pt idx="1880">
                  <c:v>74.92</c:v>
                </c:pt>
                <c:pt idx="1881">
                  <c:v>74.930000000000007</c:v>
                </c:pt>
                <c:pt idx="1882">
                  <c:v>74.94</c:v>
                </c:pt>
                <c:pt idx="1883">
                  <c:v>74.95</c:v>
                </c:pt>
                <c:pt idx="1884">
                  <c:v>74.959999999999994</c:v>
                </c:pt>
                <c:pt idx="1885">
                  <c:v>74.97</c:v>
                </c:pt>
                <c:pt idx="1886">
                  <c:v>74.98</c:v>
                </c:pt>
                <c:pt idx="1887">
                  <c:v>74.989999999999995</c:v>
                </c:pt>
                <c:pt idx="1888">
                  <c:v>75</c:v>
                </c:pt>
                <c:pt idx="1889">
                  <c:v>75.010000000000005</c:v>
                </c:pt>
                <c:pt idx="1890">
                  <c:v>75.02</c:v>
                </c:pt>
                <c:pt idx="1891">
                  <c:v>75.03</c:v>
                </c:pt>
                <c:pt idx="1892">
                  <c:v>75.040000000000006</c:v>
                </c:pt>
                <c:pt idx="1893">
                  <c:v>75.05</c:v>
                </c:pt>
                <c:pt idx="1894">
                  <c:v>75.06</c:v>
                </c:pt>
                <c:pt idx="1895">
                  <c:v>75.069999999999993</c:v>
                </c:pt>
                <c:pt idx="1896">
                  <c:v>75.08</c:v>
                </c:pt>
                <c:pt idx="1897">
                  <c:v>75.09</c:v>
                </c:pt>
                <c:pt idx="1898">
                  <c:v>75.099999999999994</c:v>
                </c:pt>
                <c:pt idx="1899">
                  <c:v>75.11</c:v>
                </c:pt>
                <c:pt idx="1900">
                  <c:v>75.12</c:v>
                </c:pt>
                <c:pt idx="1901">
                  <c:v>75.13</c:v>
                </c:pt>
                <c:pt idx="1902">
                  <c:v>75.14</c:v>
                </c:pt>
                <c:pt idx="1903">
                  <c:v>75.150000000000006</c:v>
                </c:pt>
                <c:pt idx="1904">
                  <c:v>75.16</c:v>
                </c:pt>
                <c:pt idx="1905">
                  <c:v>75.17</c:v>
                </c:pt>
                <c:pt idx="1906">
                  <c:v>75.180000000000007</c:v>
                </c:pt>
                <c:pt idx="1907">
                  <c:v>75.19</c:v>
                </c:pt>
                <c:pt idx="1908">
                  <c:v>75.2</c:v>
                </c:pt>
                <c:pt idx="1909">
                  <c:v>75.209999999999994</c:v>
                </c:pt>
                <c:pt idx="1910">
                  <c:v>75.22</c:v>
                </c:pt>
                <c:pt idx="1911">
                  <c:v>75.23</c:v>
                </c:pt>
                <c:pt idx="1912">
                  <c:v>75.239999999999995</c:v>
                </c:pt>
                <c:pt idx="1913">
                  <c:v>75.25</c:v>
                </c:pt>
                <c:pt idx="1914">
                  <c:v>75.260000000000005</c:v>
                </c:pt>
                <c:pt idx="1915">
                  <c:v>75.27</c:v>
                </c:pt>
                <c:pt idx="1916">
                  <c:v>75.28</c:v>
                </c:pt>
                <c:pt idx="1917">
                  <c:v>75.290000000000006</c:v>
                </c:pt>
                <c:pt idx="1918">
                  <c:v>75.3</c:v>
                </c:pt>
                <c:pt idx="1919">
                  <c:v>75.31</c:v>
                </c:pt>
                <c:pt idx="1920">
                  <c:v>75.319999999999993</c:v>
                </c:pt>
                <c:pt idx="1921">
                  <c:v>75.33</c:v>
                </c:pt>
                <c:pt idx="1922">
                  <c:v>75.34</c:v>
                </c:pt>
                <c:pt idx="1923">
                  <c:v>75.349999999999994</c:v>
                </c:pt>
                <c:pt idx="1924">
                  <c:v>75.36</c:v>
                </c:pt>
                <c:pt idx="1925">
                  <c:v>75.37</c:v>
                </c:pt>
                <c:pt idx="1926">
                  <c:v>75.38</c:v>
                </c:pt>
                <c:pt idx="1927">
                  <c:v>75.39</c:v>
                </c:pt>
                <c:pt idx="1928">
                  <c:v>75.400000000000006</c:v>
                </c:pt>
                <c:pt idx="1929">
                  <c:v>75.400000000000006</c:v>
                </c:pt>
                <c:pt idx="1930">
                  <c:v>75.41</c:v>
                </c:pt>
                <c:pt idx="1931">
                  <c:v>75.42</c:v>
                </c:pt>
                <c:pt idx="1932">
                  <c:v>75.430000000000007</c:v>
                </c:pt>
                <c:pt idx="1933">
                  <c:v>75.44</c:v>
                </c:pt>
                <c:pt idx="1934">
                  <c:v>75.45</c:v>
                </c:pt>
                <c:pt idx="1935">
                  <c:v>75.459999999999994</c:v>
                </c:pt>
                <c:pt idx="1936">
                  <c:v>75.47</c:v>
                </c:pt>
                <c:pt idx="1937">
                  <c:v>75.48</c:v>
                </c:pt>
                <c:pt idx="1938">
                  <c:v>75.48</c:v>
                </c:pt>
                <c:pt idx="1939">
                  <c:v>75.489999999999995</c:v>
                </c:pt>
                <c:pt idx="1940">
                  <c:v>75.5</c:v>
                </c:pt>
                <c:pt idx="1941">
                  <c:v>75.510000000000005</c:v>
                </c:pt>
                <c:pt idx="1942">
                  <c:v>75.52</c:v>
                </c:pt>
                <c:pt idx="1943">
                  <c:v>75.53</c:v>
                </c:pt>
                <c:pt idx="1944">
                  <c:v>75.540000000000006</c:v>
                </c:pt>
                <c:pt idx="1945">
                  <c:v>75.55</c:v>
                </c:pt>
                <c:pt idx="1946">
                  <c:v>75.56</c:v>
                </c:pt>
                <c:pt idx="1947">
                  <c:v>75.56</c:v>
                </c:pt>
                <c:pt idx="1948">
                  <c:v>75.569999999999993</c:v>
                </c:pt>
                <c:pt idx="1949">
                  <c:v>75.58</c:v>
                </c:pt>
                <c:pt idx="1950">
                  <c:v>75.59</c:v>
                </c:pt>
                <c:pt idx="1951">
                  <c:v>75.599999999999994</c:v>
                </c:pt>
                <c:pt idx="1952">
                  <c:v>75.61</c:v>
                </c:pt>
                <c:pt idx="1953">
                  <c:v>75.62</c:v>
                </c:pt>
                <c:pt idx="1954">
                  <c:v>75.62</c:v>
                </c:pt>
                <c:pt idx="1955">
                  <c:v>75.63</c:v>
                </c:pt>
                <c:pt idx="1956">
                  <c:v>75.64</c:v>
                </c:pt>
                <c:pt idx="1957">
                  <c:v>75.650000000000006</c:v>
                </c:pt>
                <c:pt idx="1958">
                  <c:v>75.66</c:v>
                </c:pt>
                <c:pt idx="1959">
                  <c:v>75.66</c:v>
                </c:pt>
                <c:pt idx="1960">
                  <c:v>75.67</c:v>
                </c:pt>
                <c:pt idx="1961">
                  <c:v>75.680000000000007</c:v>
                </c:pt>
                <c:pt idx="1962">
                  <c:v>75.69</c:v>
                </c:pt>
                <c:pt idx="1963">
                  <c:v>75.7</c:v>
                </c:pt>
                <c:pt idx="1964">
                  <c:v>75.709999999999994</c:v>
                </c:pt>
                <c:pt idx="1965">
                  <c:v>75.72</c:v>
                </c:pt>
                <c:pt idx="1966">
                  <c:v>75.72</c:v>
                </c:pt>
                <c:pt idx="1967">
                  <c:v>75.73</c:v>
                </c:pt>
                <c:pt idx="1968">
                  <c:v>75.739999999999995</c:v>
                </c:pt>
                <c:pt idx="1969">
                  <c:v>75.739999999999995</c:v>
                </c:pt>
                <c:pt idx="1970">
                  <c:v>75.75</c:v>
                </c:pt>
                <c:pt idx="1971">
                  <c:v>75.760000000000005</c:v>
                </c:pt>
                <c:pt idx="1972">
                  <c:v>75.77</c:v>
                </c:pt>
                <c:pt idx="1973">
                  <c:v>75.78</c:v>
                </c:pt>
                <c:pt idx="1974">
                  <c:v>75.790000000000006</c:v>
                </c:pt>
                <c:pt idx="1975">
                  <c:v>75.790000000000006</c:v>
                </c:pt>
                <c:pt idx="1976">
                  <c:v>75.8</c:v>
                </c:pt>
                <c:pt idx="1977">
                  <c:v>75.81</c:v>
                </c:pt>
                <c:pt idx="1978">
                  <c:v>75.819999999999993</c:v>
                </c:pt>
                <c:pt idx="1979">
                  <c:v>75.83</c:v>
                </c:pt>
                <c:pt idx="1980">
                  <c:v>75.84</c:v>
                </c:pt>
                <c:pt idx="1981">
                  <c:v>75.84</c:v>
                </c:pt>
                <c:pt idx="1982">
                  <c:v>75.849999999999994</c:v>
                </c:pt>
                <c:pt idx="1983">
                  <c:v>75.86</c:v>
                </c:pt>
                <c:pt idx="1984">
                  <c:v>75.87</c:v>
                </c:pt>
                <c:pt idx="1985">
                  <c:v>75.87</c:v>
                </c:pt>
                <c:pt idx="1986">
                  <c:v>75.88</c:v>
                </c:pt>
                <c:pt idx="1987">
                  <c:v>75.89</c:v>
                </c:pt>
                <c:pt idx="1988">
                  <c:v>75.900000000000006</c:v>
                </c:pt>
                <c:pt idx="1989">
                  <c:v>75.91</c:v>
                </c:pt>
                <c:pt idx="1990">
                  <c:v>75.91</c:v>
                </c:pt>
                <c:pt idx="1991">
                  <c:v>75.92</c:v>
                </c:pt>
                <c:pt idx="1992">
                  <c:v>75.930000000000007</c:v>
                </c:pt>
                <c:pt idx="1993">
                  <c:v>75.94</c:v>
                </c:pt>
                <c:pt idx="1994">
                  <c:v>75.94</c:v>
                </c:pt>
                <c:pt idx="1995">
                  <c:v>75.95</c:v>
                </c:pt>
                <c:pt idx="1996">
                  <c:v>75.959999999999994</c:v>
                </c:pt>
                <c:pt idx="1997">
                  <c:v>75.97</c:v>
                </c:pt>
                <c:pt idx="1998">
                  <c:v>75.97</c:v>
                </c:pt>
                <c:pt idx="1999">
                  <c:v>75.98</c:v>
                </c:pt>
                <c:pt idx="2000">
                  <c:v>75.989999999999995</c:v>
                </c:pt>
                <c:pt idx="2001">
                  <c:v>76</c:v>
                </c:pt>
                <c:pt idx="2002">
                  <c:v>76</c:v>
                </c:pt>
                <c:pt idx="2003">
                  <c:v>76.010000000000005</c:v>
                </c:pt>
                <c:pt idx="2004">
                  <c:v>76.02</c:v>
                </c:pt>
                <c:pt idx="2005">
                  <c:v>76.02</c:v>
                </c:pt>
                <c:pt idx="2006">
                  <c:v>76.03</c:v>
                </c:pt>
                <c:pt idx="2007">
                  <c:v>76.040000000000006</c:v>
                </c:pt>
                <c:pt idx="2008">
                  <c:v>76.05</c:v>
                </c:pt>
                <c:pt idx="2009">
                  <c:v>76.06</c:v>
                </c:pt>
                <c:pt idx="2010">
                  <c:v>76.06</c:v>
                </c:pt>
                <c:pt idx="2011">
                  <c:v>76.069999999999993</c:v>
                </c:pt>
                <c:pt idx="2012">
                  <c:v>76.08</c:v>
                </c:pt>
                <c:pt idx="2013">
                  <c:v>76.09</c:v>
                </c:pt>
                <c:pt idx="2014">
                  <c:v>76.09</c:v>
                </c:pt>
                <c:pt idx="2015">
                  <c:v>76.099999999999994</c:v>
                </c:pt>
                <c:pt idx="2016">
                  <c:v>76.11</c:v>
                </c:pt>
                <c:pt idx="2017">
                  <c:v>76.12</c:v>
                </c:pt>
                <c:pt idx="2018">
                  <c:v>76.12</c:v>
                </c:pt>
                <c:pt idx="2019">
                  <c:v>76.13</c:v>
                </c:pt>
                <c:pt idx="2020">
                  <c:v>76.14</c:v>
                </c:pt>
                <c:pt idx="2021">
                  <c:v>76.150000000000006</c:v>
                </c:pt>
                <c:pt idx="2022">
                  <c:v>76.150000000000006</c:v>
                </c:pt>
                <c:pt idx="2023">
                  <c:v>76.16</c:v>
                </c:pt>
                <c:pt idx="2024">
                  <c:v>76.17</c:v>
                </c:pt>
                <c:pt idx="2025">
                  <c:v>76.17</c:v>
                </c:pt>
                <c:pt idx="2026">
                  <c:v>76.180000000000007</c:v>
                </c:pt>
                <c:pt idx="2027">
                  <c:v>76.180000000000007</c:v>
                </c:pt>
                <c:pt idx="2028">
                  <c:v>76.19</c:v>
                </c:pt>
                <c:pt idx="2029">
                  <c:v>76.2</c:v>
                </c:pt>
                <c:pt idx="2030">
                  <c:v>76.209999999999994</c:v>
                </c:pt>
                <c:pt idx="2031">
                  <c:v>76.209999999999994</c:v>
                </c:pt>
                <c:pt idx="2032">
                  <c:v>76.22</c:v>
                </c:pt>
                <c:pt idx="2033">
                  <c:v>76.23</c:v>
                </c:pt>
                <c:pt idx="2034">
                  <c:v>76.239999999999995</c:v>
                </c:pt>
                <c:pt idx="2035">
                  <c:v>76.239999999999995</c:v>
                </c:pt>
                <c:pt idx="2036">
                  <c:v>76.25</c:v>
                </c:pt>
                <c:pt idx="2037">
                  <c:v>76.260000000000005</c:v>
                </c:pt>
                <c:pt idx="2038">
                  <c:v>76.27</c:v>
                </c:pt>
                <c:pt idx="2039">
                  <c:v>76.27</c:v>
                </c:pt>
                <c:pt idx="2040">
                  <c:v>76.28</c:v>
                </c:pt>
                <c:pt idx="2041">
                  <c:v>76.28</c:v>
                </c:pt>
                <c:pt idx="2042">
                  <c:v>76.290000000000006</c:v>
                </c:pt>
                <c:pt idx="2043">
                  <c:v>76.290000000000006</c:v>
                </c:pt>
                <c:pt idx="2044">
                  <c:v>76.3</c:v>
                </c:pt>
                <c:pt idx="2045">
                  <c:v>76.31</c:v>
                </c:pt>
                <c:pt idx="2046">
                  <c:v>76.31</c:v>
                </c:pt>
                <c:pt idx="2047">
                  <c:v>76.319999999999993</c:v>
                </c:pt>
                <c:pt idx="2048">
                  <c:v>76.33</c:v>
                </c:pt>
                <c:pt idx="2049">
                  <c:v>76.33</c:v>
                </c:pt>
                <c:pt idx="2050">
                  <c:v>76.34</c:v>
                </c:pt>
                <c:pt idx="2051">
                  <c:v>76.349999999999994</c:v>
                </c:pt>
                <c:pt idx="2052">
                  <c:v>76.349999999999994</c:v>
                </c:pt>
                <c:pt idx="2053">
                  <c:v>76.36</c:v>
                </c:pt>
                <c:pt idx="2054">
                  <c:v>76.37</c:v>
                </c:pt>
                <c:pt idx="2055">
                  <c:v>76.38</c:v>
                </c:pt>
                <c:pt idx="2056">
                  <c:v>76.38</c:v>
                </c:pt>
                <c:pt idx="2057">
                  <c:v>76.39</c:v>
                </c:pt>
                <c:pt idx="2058">
                  <c:v>76.400000000000006</c:v>
                </c:pt>
                <c:pt idx="2059">
                  <c:v>76.400000000000006</c:v>
                </c:pt>
                <c:pt idx="2060">
                  <c:v>76.41</c:v>
                </c:pt>
                <c:pt idx="2061">
                  <c:v>76.42</c:v>
                </c:pt>
                <c:pt idx="2062">
                  <c:v>76.42</c:v>
                </c:pt>
                <c:pt idx="2063">
                  <c:v>76.430000000000007</c:v>
                </c:pt>
                <c:pt idx="2064">
                  <c:v>76.430000000000007</c:v>
                </c:pt>
                <c:pt idx="2065">
                  <c:v>76.44</c:v>
                </c:pt>
                <c:pt idx="2066">
                  <c:v>76.45</c:v>
                </c:pt>
                <c:pt idx="2067">
                  <c:v>76.45</c:v>
                </c:pt>
                <c:pt idx="2068">
                  <c:v>76.459999999999994</c:v>
                </c:pt>
                <c:pt idx="2069">
                  <c:v>76.47</c:v>
                </c:pt>
                <c:pt idx="2070">
                  <c:v>76.47</c:v>
                </c:pt>
                <c:pt idx="2071">
                  <c:v>76.48</c:v>
                </c:pt>
                <c:pt idx="2072">
                  <c:v>76.489999999999995</c:v>
                </c:pt>
                <c:pt idx="2073">
                  <c:v>76.489999999999995</c:v>
                </c:pt>
                <c:pt idx="2074">
                  <c:v>76.5</c:v>
                </c:pt>
                <c:pt idx="2075">
                  <c:v>76.5</c:v>
                </c:pt>
                <c:pt idx="2076">
                  <c:v>76.510000000000005</c:v>
                </c:pt>
                <c:pt idx="2077">
                  <c:v>76.52</c:v>
                </c:pt>
                <c:pt idx="2078">
                  <c:v>76.52</c:v>
                </c:pt>
                <c:pt idx="2079">
                  <c:v>76.53</c:v>
                </c:pt>
                <c:pt idx="2080">
                  <c:v>76.540000000000006</c:v>
                </c:pt>
                <c:pt idx="2081">
                  <c:v>76.55</c:v>
                </c:pt>
                <c:pt idx="2082">
                  <c:v>76.55</c:v>
                </c:pt>
                <c:pt idx="2083">
                  <c:v>76.56</c:v>
                </c:pt>
                <c:pt idx="2084">
                  <c:v>76.56</c:v>
                </c:pt>
                <c:pt idx="2085">
                  <c:v>76.569999999999993</c:v>
                </c:pt>
                <c:pt idx="2086">
                  <c:v>76.58</c:v>
                </c:pt>
                <c:pt idx="2087">
                  <c:v>76.58</c:v>
                </c:pt>
                <c:pt idx="2088">
                  <c:v>76.59</c:v>
                </c:pt>
                <c:pt idx="2089">
                  <c:v>76.599999999999994</c:v>
                </c:pt>
                <c:pt idx="2090">
                  <c:v>76.599999999999994</c:v>
                </c:pt>
                <c:pt idx="2091">
                  <c:v>76.61</c:v>
                </c:pt>
                <c:pt idx="2092">
                  <c:v>76.62</c:v>
                </c:pt>
                <c:pt idx="2093">
                  <c:v>76.62</c:v>
                </c:pt>
                <c:pt idx="2094">
                  <c:v>76.63</c:v>
                </c:pt>
                <c:pt idx="2095">
                  <c:v>76.64</c:v>
                </c:pt>
                <c:pt idx="2096">
                  <c:v>76.64</c:v>
                </c:pt>
                <c:pt idx="2097">
                  <c:v>76.650000000000006</c:v>
                </c:pt>
                <c:pt idx="2098">
                  <c:v>76.650000000000006</c:v>
                </c:pt>
                <c:pt idx="2099">
                  <c:v>76.66</c:v>
                </c:pt>
                <c:pt idx="2100">
                  <c:v>76.67</c:v>
                </c:pt>
                <c:pt idx="2101">
                  <c:v>76.67</c:v>
                </c:pt>
                <c:pt idx="2102">
                  <c:v>76.680000000000007</c:v>
                </c:pt>
                <c:pt idx="2103">
                  <c:v>76.69</c:v>
                </c:pt>
                <c:pt idx="2104">
                  <c:v>76.69</c:v>
                </c:pt>
                <c:pt idx="2105">
                  <c:v>76.7</c:v>
                </c:pt>
                <c:pt idx="2106">
                  <c:v>76.7</c:v>
                </c:pt>
                <c:pt idx="2107">
                  <c:v>76.709999999999994</c:v>
                </c:pt>
                <c:pt idx="2108">
                  <c:v>76.72</c:v>
                </c:pt>
                <c:pt idx="2109">
                  <c:v>76.72</c:v>
                </c:pt>
                <c:pt idx="2110">
                  <c:v>76.73</c:v>
                </c:pt>
                <c:pt idx="2111">
                  <c:v>76.73</c:v>
                </c:pt>
                <c:pt idx="2112">
                  <c:v>76.739999999999995</c:v>
                </c:pt>
                <c:pt idx="2113">
                  <c:v>76.75</c:v>
                </c:pt>
                <c:pt idx="2114">
                  <c:v>76.75</c:v>
                </c:pt>
                <c:pt idx="2115">
                  <c:v>76.760000000000005</c:v>
                </c:pt>
                <c:pt idx="2116">
                  <c:v>76.760000000000005</c:v>
                </c:pt>
                <c:pt idx="2117">
                  <c:v>76.77</c:v>
                </c:pt>
                <c:pt idx="2118">
                  <c:v>76.78</c:v>
                </c:pt>
                <c:pt idx="2119">
                  <c:v>76.78</c:v>
                </c:pt>
                <c:pt idx="2120">
                  <c:v>76.790000000000006</c:v>
                </c:pt>
                <c:pt idx="2121">
                  <c:v>76.8</c:v>
                </c:pt>
                <c:pt idx="2122">
                  <c:v>76.8</c:v>
                </c:pt>
                <c:pt idx="2123">
                  <c:v>76.81</c:v>
                </c:pt>
                <c:pt idx="2124">
                  <c:v>76.81</c:v>
                </c:pt>
                <c:pt idx="2125">
                  <c:v>76.819999999999993</c:v>
                </c:pt>
                <c:pt idx="2126">
                  <c:v>76.819999999999993</c:v>
                </c:pt>
                <c:pt idx="2127">
                  <c:v>76.83</c:v>
                </c:pt>
                <c:pt idx="2128">
                  <c:v>76.84</c:v>
                </c:pt>
                <c:pt idx="2129">
                  <c:v>76.84</c:v>
                </c:pt>
                <c:pt idx="2130">
                  <c:v>76.849999999999994</c:v>
                </c:pt>
                <c:pt idx="2131">
                  <c:v>76.849999999999994</c:v>
                </c:pt>
                <c:pt idx="2132">
                  <c:v>76.86</c:v>
                </c:pt>
                <c:pt idx="2133">
                  <c:v>76.86</c:v>
                </c:pt>
                <c:pt idx="2134">
                  <c:v>76.87</c:v>
                </c:pt>
                <c:pt idx="2135">
                  <c:v>76.88</c:v>
                </c:pt>
                <c:pt idx="2136">
                  <c:v>76.88</c:v>
                </c:pt>
                <c:pt idx="2137">
                  <c:v>76.89</c:v>
                </c:pt>
                <c:pt idx="2138">
                  <c:v>76.89</c:v>
                </c:pt>
                <c:pt idx="2139">
                  <c:v>76.900000000000006</c:v>
                </c:pt>
                <c:pt idx="2140">
                  <c:v>76.91</c:v>
                </c:pt>
                <c:pt idx="2141">
                  <c:v>76.91</c:v>
                </c:pt>
                <c:pt idx="2142">
                  <c:v>76.92</c:v>
                </c:pt>
                <c:pt idx="2143">
                  <c:v>76.92</c:v>
                </c:pt>
                <c:pt idx="2144">
                  <c:v>76.930000000000007</c:v>
                </c:pt>
                <c:pt idx="2145">
                  <c:v>76.930000000000007</c:v>
                </c:pt>
                <c:pt idx="2146">
                  <c:v>76.94</c:v>
                </c:pt>
                <c:pt idx="2147">
                  <c:v>76.94</c:v>
                </c:pt>
                <c:pt idx="2148">
                  <c:v>76.95</c:v>
                </c:pt>
                <c:pt idx="2149">
                  <c:v>76.95</c:v>
                </c:pt>
                <c:pt idx="2150">
                  <c:v>76.959999999999994</c:v>
                </c:pt>
                <c:pt idx="2151">
                  <c:v>76.97</c:v>
                </c:pt>
                <c:pt idx="2152">
                  <c:v>76.97</c:v>
                </c:pt>
                <c:pt idx="2153">
                  <c:v>76.98</c:v>
                </c:pt>
                <c:pt idx="2154">
                  <c:v>76.989999999999995</c:v>
                </c:pt>
                <c:pt idx="2155">
                  <c:v>76.989999999999995</c:v>
                </c:pt>
                <c:pt idx="2156">
                  <c:v>77</c:v>
                </c:pt>
                <c:pt idx="2157">
                  <c:v>77</c:v>
                </c:pt>
                <c:pt idx="2158">
                  <c:v>77.010000000000005</c:v>
                </c:pt>
                <c:pt idx="2159">
                  <c:v>77.010000000000005</c:v>
                </c:pt>
                <c:pt idx="2160">
                  <c:v>77.02</c:v>
                </c:pt>
                <c:pt idx="2161">
                  <c:v>77.02</c:v>
                </c:pt>
                <c:pt idx="2162">
                  <c:v>77.03</c:v>
                </c:pt>
                <c:pt idx="2163">
                  <c:v>77.03</c:v>
                </c:pt>
                <c:pt idx="2164">
                  <c:v>77.040000000000006</c:v>
                </c:pt>
                <c:pt idx="2165">
                  <c:v>77.040000000000006</c:v>
                </c:pt>
                <c:pt idx="2166">
                  <c:v>77.05</c:v>
                </c:pt>
                <c:pt idx="2167">
                  <c:v>77.05</c:v>
                </c:pt>
                <c:pt idx="2168">
                  <c:v>77.06</c:v>
                </c:pt>
                <c:pt idx="2169">
                  <c:v>77.069999999999993</c:v>
                </c:pt>
                <c:pt idx="2170">
                  <c:v>77.069999999999993</c:v>
                </c:pt>
                <c:pt idx="2171">
                  <c:v>77.08</c:v>
                </c:pt>
                <c:pt idx="2172">
                  <c:v>77.08</c:v>
                </c:pt>
                <c:pt idx="2173">
                  <c:v>77.09</c:v>
                </c:pt>
                <c:pt idx="2174">
                  <c:v>77.09</c:v>
                </c:pt>
                <c:pt idx="2175">
                  <c:v>77.099999999999994</c:v>
                </c:pt>
                <c:pt idx="2176">
                  <c:v>77.099999999999994</c:v>
                </c:pt>
                <c:pt idx="2177">
                  <c:v>77.11</c:v>
                </c:pt>
                <c:pt idx="2178">
                  <c:v>77.11</c:v>
                </c:pt>
                <c:pt idx="2179">
                  <c:v>77.12</c:v>
                </c:pt>
                <c:pt idx="2180">
                  <c:v>77.12</c:v>
                </c:pt>
                <c:pt idx="2181">
                  <c:v>77.13</c:v>
                </c:pt>
                <c:pt idx="2182">
                  <c:v>77.13</c:v>
                </c:pt>
                <c:pt idx="2183">
                  <c:v>77.14</c:v>
                </c:pt>
                <c:pt idx="2184">
                  <c:v>77.14</c:v>
                </c:pt>
                <c:pt idx="2185">
                  <c:v>77.150000000000006</c:v>
                </c:pt>
                <c:pt idx="2186">
                  <c:v>77.150000000000006</c:v>
                </c:pt>
                <c:pt idx="2187">
                  <c:v>77.16</c:v>
                </c:pt>
                <c:pt idx="2188">
                  <c:v>77.16</c:v>
                </c:pt>
                <c:pt idx="2189">
                  <c:v>77.17</c:v>
                </c:pt>
                <c:pt idx="2190">
                  <c:v>77.17</c:v>
                </c:pt>
                <c:pt idx="2191">
                  <c:v>77.180000000000007</c:v>
                </c:pt>
                <c:pt idx="2192">
                  <c:v>77.19</c:v>
                </c:pt>
                <c:pt idx="2193">
                  <c:v>77.19</c:v>
                </c:pt>
                <c:pt idx="2194">
                  <c:v>77.2</c:v>
                </c:pt>
                <c:pt idx="2195">
                  <c:v>77.2</c:v>
                </c:pt>
                <c:pt idx="2196">
                  <c:v>77.209999999999994</c:v>
                </c:pt>
                <c:pt idx="2197">
                  <c:v>77.209999999999994</c:v>
                </c:pt>
                <c:pt idx="2198">
                  <c:v>77.22</c:v>
                </c:pt>
                <c:pt idx="2199">
                  <c:v>77.22</c:v>
                </c:pt>
                <c:pt idx="2200">
                  <c:v>77.23</c:v>
                </c:pt>
                <c:pt idx="2201">
                  <c:v>77.23</c:v>
                </c:pt>
                <c:pt idx="2202">
                  <c:v>77.239999999999995</c:v>
                </c:pt>
                <c:pt idx="2203">
                  <c:v>77.239999999999995</c:v>
                </c:pt>
                <c:pt idx="2204">
                  <c:v>77.25</c:v>
                </c:pt>
                <c:pt idx="2205">
                  <c:v>77.25</c:v>
                </c:pt>
                <c:pt idx="2206">
                  <c:v>77.260000000000005</c:v>
                </c:pt>
                <c:pt idx="2207">
                  <c:v>77.260000000000005</c:v>
                </c:pt>
                <c:pt idx="2208">
                  <c:v>77.27</c:v>
                </c:pt>
                <c:pt idx="2209">
                  <c:v>77.27</c:v>
                </c:pt>
                <c:pt idx="2210">
                  <c:v>77.28</c:v>
                </c:pt>
                <c:pt idx="2211">
                  <c:v>77.28</c:v>
                </c:pt>
                <c:pt idx="2212">
                  <c:v>77.290000000000006</c:v>
                </c:pt>
                <c:pt idx="2213">
                  <c:v>77.290000000000006</c:v>
                </c:pt>
                <c:pt idx="2214">
                  <c:v>77.3</c:v>
                </c:pt>
                <c:pt idx="2215">
                  <c:v>77.3</c:v>
                </c:pt>
                <c:pt idx="2216">
                  <c:v>77.31</c:v>
                </c:pt>
                <c:pt idx="2217">
                  <c:v>77.31</c:v>
                </c:pt>
                <c:pt idx="2218">
                  <c:v>77.319999999999993</c:v>
                </c:pt>
                <c:pt idx="2219">
                  <c:v>77.319999999999993</c:v>
                </c:pt>
                <c:pt idx="2220">
                  <c:v>77.319999999999993</c:v>
                </c:pt>
                <c:pt idx="2221">
                  <c:v>77.33</c:v>
                </c:pt>
                <c:pt idx="2222">
                  <c:v>77.33</c:v>
                </c:pt>
                <c:pt idx="2223">
                  <c:v>77.34</c:v>
                </c:pt>
                <c:pt idx="2224">
                  <c:v>77.34</c:v>
                </c:pt>
                <c:pt idx="2225">
                  <c:v>77.349999999999994</c:v>
                </c:pt>
                <c:pt idx="2226">
                  <c:v>77.349999999999994</c:v>
                </c:pt>
                <c:pt idx="2227">
                  <c:v>77.36</c:v>
                </c:pt>
                <c:pt idx="2228">
                  <c:v>77.36</c:v>
                </c:pt>
                <c:pt idx="2229">
                  <c:v>77.37</c:v>
                </c:pt>
                <c:pt idx="2230">
                  <c:v>77.37</c:v>
                </c:pt>
                <c:pt idx="2231">
                  <c:v>77.38</c:v>
                </c:pt>
                <c:pt idx="2232">
                  <c:v>77.38</c:v>
                </c:pt>
                <c:pt idx="2233">
                  <c:v>77.38</c:v>
                </c:pt>
                <c:pt idx="2234">
                  <c:v>77.39</c:v>
                </c:pt>
                <c:pt idx="2235">
                  <c:v>77.39</c:v>
                </c:pt>
                <c:pt idx="2236">
                  <c:v>77.400000000000006</c:v>
                </c:pt>
                <c:pt idx="2237">
                  <c:v>77.400000000000006</c:v>
                </c:pt>
                <c:pt idx="2238">
                  <c:v>77.41</c:v>
                </c:pt>
                <c:pt idx="2239">
                  <c:v>77.41</c:v>
                </c:pt>
                <c:pt idx="2240">
                  <c:v>77.42</c:v>
                </c:pt>
                <c:pt idx="2241">
                  <c:v>77.430000000000007</c:v>
                </c:pt>
                <c:pt idx="2242">
                  <c:v>77.430000000000007</c:v>
                </c:pt>
                <c:pt idx="2243">
                  <c:v>77.430000000000007</c:v>
                </c:pt>
                <c:pt idx="2244">
                  <c:v>77.44</c:v>
                </c:pt>
                <c:pt idx="2245">
                  <c:v>77.44</c:v>
                </c:pt>
                <c:pt idx="2246">
                  <c:v>77.45</c:v>
                </c:pt>
                <c:pt idx="2247">
                  <c:v>77.45</c:v>
                </c:pt>
                <c:pt idx="2248">
                  <c:v>77.45</c:v>
                </c:pt>
                <c:pt idx="2249">
                  <c:v>77.459999999999994</c:v>
                </c:pt>
                <c:pt idx="2250">
                  <c:v>77.47</c:v>
                </c:pt>
                <c:pt idx="2251">
                  <c:v>77.47</c:v>
                </c:pt>
                <c:pt idx="2252">
                  <c:v>77.48</c:v>
                </c:pt>
                <c:pt idx="2253">
                  <c:v>77.48</c:v>
                </c:pt>
                <c:pt idx="2254">
                  <c:v>77.48</c:v>
                </c:pt>
                <c:pt idx="2255">
                  <c:v>77.48</c:v>
                </c:pt>
                <c:pt idx="2256">
                  <c:v>77.489999999999995</c:v>
                </c:pt>
                <c:pt idx="2257">
                  <c:v>77.489999999999995</c:v>
                </c:pt>
                <c:pt idx="2258">
                  <c:v>77.5</c:v>
                </c:pt>
                <c:pt idx="2259">
                  <c:v>77.5</c:v>
                </c:pt>
                <c:pt idx="2260">
                  <c:v>77.510000000000005</c:v>
                </c:pt>
                <c:pt idx="2261">
                  <c:v>77.52</c:v>
                </c:pt>
                <c:pt idx="2262">
                  <c:v>77.52</c:v>
                </c:pt>
                <c:pt idx="2263">
                  <c:v>77.53</c:v>
                </c:pt>
                <c:pt idx="2264">
                  <c:v>77.53</c:v>
                </c:pt>
                <c:pt idx="2265">
                  <c:v>77.53</c:v>
                </c:pt>
                <c:pt idx="2266">
                  <c:v>77.540000000000006</c:v>
                </c:pt>
                <c:pt idx="2267">
                  <c:v>77.540000000000006</c:v>
                </c:pt>
                <c:pt idx="2268">
                  <c:v>77.55</c:v>
                </c:pt>
                <c:pt idx="2269">
                  <c:v>77.55</c:v>
                </c:pt>
                <c:pt idx="2270">
                  <c:v>77.55</c:v>
                </c:pt>
                <c:pt idx="2271">
                  <c:v>77.56</c:v>
                </c:pt>
                <c:pt idx="2272">
                  <c:v>77.56</c:v>
                </c:pt>
                <c:pt idx="2273">
                  <c:v>77.569999999999993</c:v>
                </c:pt>
                <c:pt idx="2274">
                  <c:v>77.569999999999993</c:v>
                </c:pt>
                <c:pt idx="2275">
                  <c:v>77.58</c:v>
                </c:pt>
                <c:pt idx="2276">
                  <c:v>77.58</c:v>
                </c:pt>
                <c:pt idx="2277">
                  <c:v>77.59</c:v>
                </c:pt>
                <c:pt idx="2278">
                  <c:v>77.59</c:v>
                </c:pt>
                <c:pt idx="2279">
                  <c:v>77.599999999999994</c:v>
                </c:pt>
                <c:pt idx="2280">
                  <c:v>77.599999999999994</c:v>
                </c:pt>
                <c:pt idx="2281">
                  <c:v>77.599999999999994</c:v>
                </c:pt>
                <c:pt idx="2282">
                  <c:v>77.61</c:v>
                </c:pt>
                <c:pt idx="2283">
                  <c:v>77.61</c:v>
                </c:pt>
                <c:pt idx="2284">
                  <c:v>77.61</c:v>
                </c:pt>
                <c:pt idx="2285">
                  <c:v>77.62</c:v>
                </c:pt>
                <c:pt idx="2286">
                  <c:v>77.62</c:v>
                </c:pt>
                <c:pt idx="2287">
                  <c:v>77.62</c:v>
                </c:pt>
                <c:pt idx="2288">
                  <c:v>77.63</c:v>
                </c:pt>
                <c:pt idx="2289">
                  <c:v>77.63</c:v>
                </c:pt>
                <c:pt idx="2290">
                  <c:v>77.64</c:v>
                </c:pt>
                <c:pt idx="2291">
                  <c:v>77.64</c:v>
                </c:pt>
                <c:pt idx="2292">
                  <c:v>77.650000000000006</c:v>
                </c:pt>
                <c:pt idx="2293">
                  <c:v>77.650000000000006</c:v>
                </c:pt>
                <c:pt idx="2294">
                  <c:v>77.650000000000006</c:v>
                </c:pt>
                <c:pt idx="2295">
                  <c:v>77.66</c:v>
                </c:pt>
                <c:pt idx="2296">
                  <c:v>77.66</c:v>
                </c:pt>
                <c:pt idx="2297">
                  <c:v>77.67</c:v>
                </c:pt>
                <c:pt idx="2298">
                  <c:v>77.67</c:v>
                </c:pt>
                <c:pt idx="2299">
                  <c:v>77.67</c:v>
                </c:pt>
                <c:pt idx="2300">
                  <c:v>77.680000000000007</c:v>
                </c:pt>
                <c:pt idx="2301">
                  <c:v>77.680000000000007</c:v>
                </c:pt>
                <c:pt idx="2302">
                  <c:v>77.69</c:v>
                </c:pt>
                <c:pt idx="2303">
                  <c:v>77.69</c:v>
                </c:pt>
                <c:pt idx="2304">
                  <c:v>77.7</c:v>
                </c:pt>
                <c:pt idx="2305">
                  <c:v>77.7</c:v>
                </c:pt>
                <c:pt idx="2306">
                  <c:v>77.7</c:v>
                </c:pt>
                <c:pt idx="2307">
                  <c:v>77.709999999999994</c:v>
                </c:pt>
                <c:pt idx="2308">
                  <c:v>77.709999999999994</c:v>
                </c:pt>
                <c:pt idx="2309">
                  <c:v>77.72</c:v>
                </c:pt>
                <c:pt idx="2310">
                  <c:v>77.72</c:v>
                </c:pt>
                <c:pt idx="2311">
                  <c:v>77.72</c:v>
                </c:pt>
                <c:pt idx="2312">
                  <c:v>77.73</c:v>
                </c:pt>
                <c:pt idx="2313">
                  <c:v>77.73</c:v>
                </c:pt>
                <c:pt idx="2314">
                  <c:v>77.73</c:v>
                </c:pt>
                <c:pt idx="2315">
                  <c:v>77.739999999999995</c:v>
                </c:pt>
                <c:pt idx="2316">
                  <c:v>77.739999999999995</c:v>
                </c:pt>
                <c:pt idx="2317">
                  <c:v>77.739999999999995</c:v>
                </c:pt>
                <c:pt idx="2318">
                  <c:v>77.75</c:v>
                </c:pt>
                <c:pt idx="2319">
                  <c:v>77.75</c:v>
                </c:pt>
                <c:pt idx="2320">
                  <c:v>77.760000000000005</c:v>
                </c:pt>
                <c:pt idx="2321">
                  <c:v>77.760000000000005</c:v>
                </c:pt>
                <c:pt idx="2322">
                  <c:v>77.760000000000005</c:v>
                </c:pt>
                <c:pt idx="2323">
                  <c:v>77.77</c:v>
                </c:pt>
                <c:pt idx="2324">
                  <c:v>77.77</c:v>
                </c:pt>
                <c:pt idx="2325">
                  <c:v>77.78</c:v>
                </c:pt>
                <c:pt idx="2326">
                  <c:v>77.78</c:v>
                </c:pt>
                <c:pt idx="2327">
                  <c:v>77.790000000000006</c:v>
                </c:pt>
                <c:pt idx="2328">
                  <c:v>77.790000000000006</c:v>
                </c:pt>
                <c:pt idx="2329">
                  <c:v>77.790000000000006</c:v>
                </c:pt>
                <c:pt idx="2330">
                  <c:v>77.8</c:v>
                </c:pt>
                <c:pt idx="2331">
                  <c:v>77.8</c:v>
                </c:pt>
                <c:pt idx="2332">
                  <c:v>77.8</c:v>
                </c:pt>
                <c:pt idx="2333">
                  <c:v>77.81</c:v>
                </c:pt>
                <c:pt idx="2334">
                  <c:v>77.81</c:v>
                </c:pt>
                <c:pt idx="2335">
                  <c:v>77.819999999999993</c:v>
                </c:pt>
                <c:pt idx="2336">
                  <c:v>77.819999999999993</c:v>
                </c:pt>
                <c:pt idx="2337">
                  <c:v>77.83</c:v>
                </c:pt>
                <c:pt idx="2338">
                  <c:v>77.83</c:v>
                </c:pt>
                <c:pt idx="2339">
                  <c:v>77.83</c:v>
                </c:pt>
                <c:pt idx="2340">
                  <c:v>77.83</c:v>
                </c:pt>
                <c:pt idx="2341">
                  <c:v>77.84</c:v>
                </c:pt>
                <c:pt idx="2342">
                  <c:v>77.84</c:v>
                </c:pt>
                <c:pt idx="2343">
                  <c:v>77.849999999999994</c:v>
                </c:pt>
                <c:pt idx="2344">
                  <c:v>77.849999999999994</c:v>
                </c:pt>
                <c:pt idx="2345">
                  <c:v>77.849999999999994</c:v>
                </c:pt>
                <c:pt idx="2346">
                  <c:v>77.86</c:v>
                </c:pt>
                <c:pt idx="2347">
                  <c:v>77.86</c:v>
                </c:pt>
                <c:pt idx="2348">
                  <c:v>77.86</c:v>
                </c:pt>
                <c:pt idx="2349">
                  <c:v>77.87</c:v>
                </c:pt>
                <c:pt idx="2350">
                  <c:v>77.87</c:v>
                </c:pt>
                <c:pt idx="2351">
                  <c:v>77.87</c:v>
                </c:pt>
                <c:pt idx="2352">
                  <c:v>77.88</c:v>
                </c:pt>
                <c:pt idx="2353">
                  <c:v>77.88</c:v>
                </c:pt>
                <c:pt idx="2354">
                  <c:v>77.89</c:v>
                </c:pt>
                <c:pt idx="2355">
                  <c:v>77.89</c:v>
                </c:pt>
                <c:pt idx="2356">
                  <c:v>77.900000000000006</c:v>
                </c:pt>
                <c:pt idx="2357">
                  <c:v>77.900000000000006</c:v>
                </c:pt>
                <c:pt idx="2358">
                  <c:v>77.900000000000006</c:v>
                </c:pt>
                <c:pt idx="2359">
                  <c:v>77.900000000000006</c:v>
                </c:pt>
                <c:pt idx="2360">
                  <c:v>77.91</c:v>
                </c:pt>
                <c:pt idx="2361">
                  <c:v>77.91</c:v>
                </c:pt>
                <c:pt idx="2362">
                  <c:v>77.92</c:v>
                </c:pt>
                <c:pt idx="2363">
                  <c:v>77.92</c:v>
                </c:pt>
                <c:pt idx="2364">
                  <c:v>77.92</c:v>
                </c:pt>
                <c:pt idx="2365">
                  <c:v>77.930000000000007</c:v>
                </c:pt>
                <c:pt idx="2366">
                  <c:v>77.930000000000007</c:v>
                </c:pt>
                <c:pt idx="2367">
                  <c:v>77.930000000000007</c:v>
                </c:pt>
                <c:pt idx="2368">
                  <c:v>77.94</c:v>
                </c:pt>
                <c:pt idx="2369">
                  <c:v>77.94</c:v>
                </c:pt>
                <c:pt idx="2370">
                  <c:v>77.95</c:v>
                </c:pt>
                <c:pt idx="2371">
                  <c:v>77.95</c:v>
                </c:pt>
                <c:pt idx="2372">
                  <c:v>77.95</c:v>
                </c:pt>
                <c:pt idx="2373">
                  <c:v>77.959999999999994</c:v>
                </c:pt>
                <c:pt idx="2374">
                  <c:v>77.959999999999994</c:v>
                </c:pt>
                <c:pt idx="2375">
                  <c:v>77.959999999999994</c:v>
                </c:pt>
                <c:pt idx="2376">
                  <c:v>77.97</c:v>
                </c:pt>
                <c:pt idx="2377">
                  <c:v>77.97</c:v>
                </c:pt>
                <c:pt idx="2378">
                  <c:v>77.97</c:v>
                </c:pt>
                <c:pt idx="2379">
                  <c:v>77.98</c:v>
                </c:pt>
                <c:pt idx="2380">
                  <c:v>77.98</c:v>
                </c:pt>
                <c:pt idx="2381">
                  <c:v>77.98</c:v>
                </c:pt>
                <c:pt idx="2382">
                  <c:v>77.989999999999995</c:v>
                </c:pt>
                <c:pt idx="2383">
                  <c:v>77.989999999999995</c:v>
                </c:pt>
                <c:pt idx="2384">
                  <c:v>78</c:v>
                </c:pt>
                <c:pt idx="2385">
                  <c:v>78</c:v>
                </c:pt>
                <c:pt idx="2386">
                  <c:v>78</c:v>
                </c:pt>
                <c:pt idx="2387">
                  <c:v>78.010000000000005</c:v>
                </c:pt>
                <c:pt idx="2388">
                  <c:v>78.010000000000005</c:v>
                </c:pt>
                <c:pt idx="2389">
                  <c:v>78.02</c:v>
                </c:pt>
                <c:pt idx="2390">
                  <c:v>78.02</c:v>
                </c:pt>
                <c:pt idx="2391">
                  <c:v>78.02</c:v>
                </c:pt>
                <c:pt idx="2392">
                  <c:v>78.02</c:v>
                </c:pt>
                <c:pt idx="2393">
                  <c:v>78.03</c:v>
                </c:pt>
                <c:pt idx="2394">
                  <c:v>78.03</c:v>
                </c:pt>
                <c:pt idx="2395">
                  <c:v>78.03</c:v>
                </c:pt>
                <c:pt idx="2396">
                  <c:v>78.040000000000006</c:v>
                </c:pt>
                <c:pt idx="2397">
                  <c:v>78.040000000000006</c:v>
                </c:pt>
                <c:pt idx="2398">
                  <c:v>78.05</c:v>
                </c:pt>
                <c:pt idx="2399">
                  <c:v>78.05</c:v>
                </c:pt>
                <c:pt idx="2400">
                  <c:v>78.05</c:v>
                </c:pt>
                <c:pt idx="2401">
                  <c:v>78.05</c:v>
                </c:pt>
                <c:pt idx="2402">
                  <c:v>78.06</c:v>
                </c:pt>
                <c:pt idx="2403">
                  <c:v>78.06</c:v>
                </c:pt>
                <c:pt idx="2404">
                  <c:v>78.06</c:v>
                </c:pt>
                <c:pt idx="2405">
                  <c:v>78.06</c:v>
                </c:pt>
                <c:pt idx="2406">
                  <c:v>78.069999999999993</c:v>
                </c:pt>
                <c:pt idx="2407">
                  <c:v>78.069999999999993</c:v>
                </c:pt>
                <c:pt idx="2408">
                  <c:v>78.08</c:v>
                </c:pt>
                <c:pt idx="2409">
                  <c:v>78.08</c:v>
                </c:pt>
                <c:pt idx="2410">
                  <c:v>78.08</c:v>
                </c:pt>
                <c:pt idx="2411">
                  <c:v>78.09</c:v>
                </c:pt>
                <c:pt idx="2412">
                  <c:v>78.09</c:v>
                </c:pt>
                <c:pt idx="2413">
                  <c:v>78.09</c:v>
                </c:pt>
                <c:pt idx="2414">
                  <c:v>78.099999999999994</c:v>
                </c:pt>
                <c:pt idx="2415">
                  <c:v>78.099999999999994</c:v>
                </c:pt>
                <c:pt idx="2416">
                  <c:v>78.099999999999994</c:v>
                </c:pt>
                <c:pt idx="2417">
                  <c:v>78.11</c:v>
                </c:pt>
                <c:pt idx="2418">
                  <c:v>78.11</c:v>
                </c:pt>
                <c:pt idx="2419">
                  <c:v>78.11</c:v>
                </c:pt>
                <c:pt idx="2420">
                  <c:v>78.12</c:v>
                </c:pt>
                <c:pt idx="2421">
                  <c:v>78.12</c:v>
                </c:pt>
                <c:pt idx="2422">
                  <c:v>78.12</c:v>
                </c:pt>
                <c:pt idx="2423">
                  <c:v>78.13</c:v>
                </c:pt>
                <c:pt idx="2424">
                  <c:v>78.13</c:v>
                </c:pt>
                <c:pt idx="2425">
                  <c:v>78.13</c:v>
                </c:pt>
                <c:pt idx="2426">
                  <c:v>78.13</c:v>
                </c:pt>
                <c:pt idx="2427">
                  <c:v>78.14</c:v>
                </c:pt>
                <c:pt idx="2428">
                  <c:v>78.14</c:v>
                </c:pt>
                <c:pt idx="2429">
                  <c:v>78.14</c:v>
                </c:pt>
                <c:pt idx="2430">
                  <c:v>78.150000000000006</c:v>
                </c:pt>
                <c:pt idx="2431">
                  <c:v>78.150000000000006</c:v>
                </c:pt>
                <c:pt idx="2432">
                  <c:v>78.150000000000006</c:v>
                </c:pt>
                <c:pt idx="2433">
                  <c:v>78.16</c:v>
                </c:pt>
                <c:pt idx="2434">
                  <c:v>78.16</c:v>
                </c:pt>
                <c:pt idx="2435">
                  <c:v>78.16</c:v>
                </c:pt>
                <c:pt idx="2436">
                  <c:v>78.16</c:v>
                </c:pt>
                <c:pt idx="2437">
                  <c:v>78.17</c:v>
                </c:pt>
                <c:pt idx="2438">
                  <c:v>78.17</c:v>
                </c:pt>
                <c:pt idx="2439">
                  <c:v>78.17</c:v>
                </c:pt>
                <c:pt idx="2440">
                  <c:v>78.180000000000007</c:v>
                </c:pt>
                <c:pt idx="2441">
                  <c:v>78.180000000000007</c:v>
                </c:pt>
                <c:pt idx="2442">
                  <c:v>78.180000000000007</c:v>
                </c:pt>
                <c:pt idx="2443">
                  <c:v>78.19</c:v>
                </c:pt>
                <c:pt idx="2444">
                  <c:v>78.19</c:v>
                </c:pt>
                <c:pt idx="2445">
                  <c:v>78.19</c:v>
                </c:pt>
                <c:pt idx="2446">
                  <c:v>78.2</c:v>
                </c:pt>
                <c:pt idx="2447">
                  <c:v>78.2</c:v>
                </c:pt>
                <c:pt idx="2448">
                  <c:v>78.2</c:v>
                </c:pt>
                <c:pt idx="2449">
                  <c:v>78.2</c:v>
                </c:pt>
                <c:pt idx="2450">
                  <c:v>78.209999999999994</c:v>
                </c:pt>
                <c:pt idx="2451">
                  <c:v>78.209999999999994</c:v>
                </c:pt>
                <c:pt idx="2452">
                  <c:v>78.209999999999994</c:v>
                </c:pt>
                <c:pt idx="2453">
                  <c:v>78.22</c:v>
                </c:pt>
                <c:pt idx="2454">
                  <c:v>78.22</c:v>
                </c:pt>
                <c:pt idx="2455">
                  <c:v>78.22</c:v>
                </c:pt>
                <c:pt idx="2456">
                  <c:v>78.22</c:v>
                </c:pt>
                <c:pt idx="2457">
                  <c:v>78.23</c:v>
                </c:pt>
                <c:pt idx="2458">
                  <c:v>78.23</c:v>
                </c:pt>
                <c:pt idx="2459">
                  <c:v>78.23</c:v>
                </c:pt>
                <c:pt idx="2460">
                  <c:v>78.239999999999995</c:v>
                </c:pt>
                <c:pt idx="2461">
                  <c:v>78.239999999999995</c:v>
                </c:pt>
                <c:pt idx="2462">
                  <c:v>78.239999999999995</c:v>
                </c:pt>
                <c:pt idx="2463">
                  <c:v>78.239999999999995</c:v>
                </c:pt>
                <c:pt idx="2464">
                  <c:v>78.25</c:v>
                </c:pt>
                <c:pt idx="2465">
                  <c:v>78.25</c:v>
                </c:pt>
                <c:pt idx="2466">
                  <c:v>78.25</c:v>
                </c:pt>
                <c:pt idx="2467">
                  <c:v>78.25</c:v>
                </c:pt>
                <c:pt idx="2468">
                  <c:v>78.260000000000005</c:v>
                </c:pt>
                <c:pt idx="2469">
                  <c:v>78.260000000000005</c:v>
                </c:pt>
                <c:pt idx="2470">
                  <c:v>78.27</c:v>
                </c:pt>
                <c:pt idx="2471">
                  <c:v>78.27</c:v>
                </c:pt>
                <c:pt idx="2472">
                  <c:v>78.27</c:v>
                </c:pt>
                <c:pt idx="2473">
                  <c:v>78.27</c:v>
                </c:pt>
                <c:pt idx="2474">
                  <c:v>78.27</c:v>
                </c:pt>
                <c:pt idx="2475">
                  <c:v>78.28</c:v>
                </c:pt>
                <c:pt idx="2476">
                  <c:v>78.28</c:v>
                </c:pt>
                <c:pt idx="2477">
                  <c:v>78.28</c:v>
                </c:pt>
                <c:pt idx="2478">
                  <c:v>78.28</c:v>
                </c:pt>
                <c:pt idx="2479">
                  <c:v>78.290000000000006</c:v>
                </c:pt>
                <c:pt idx="2480">
                  <c:v>78.290000000000006</c:v>
                </c:pt>
                <c:pt idx="2481">
                  <c:v>78.290000000000006</c:v>
                </c:pt>
                <c:pt idx="2482">
                  <c:v>78.290000000000006</c:v>
                </c:pt>
                <c:pt idx="2483">
                  <c:v>78.3</c:v>
                </c:pt>
                <c:pt idx="2484">
                  <c:v>78.3</c:v>
                </c:pt>
                <c:pt idx="2485">
                  <c:v>78.3</c:v>
                </c:pt>
                <c:pt idx="2486">
                  <c:v>78.3</c:v>
                </c:pt>
                <c:pt idx="2487">
                  <c:v>78.31</c:v>
                </c:pt>
                <c:pt idx="2488">
                  <c:v>78.31</c:v>
                </c:pt>
                <c:pt idx="2489">
                  <c:v>78.31</c:v>
                </c:pt>
                <c:pt idx="2490">
                  <c:v>78.31</c:v>
                </c:pt>
                <c:pt idx="2491">
                  <c:v>78.319999999999993</c:v>
                </c:pt>
                <c:pt idx="2492">
                  <c:v>78.319999999999993</c:v>
                </c:pt>
                <c:pt idx="2493">
                  <c:v>78.319999999999993</c:v>
                </c:pt>
                <c:pt idx="2494">
                  <c:v>78.33</c:v>
                </c:pt>
                <c:pt idx="2495">
                  <c:v>78.33</c:v>
                </c:pt>
                <c:pt idx="2496">
                  <c:v>78.33</c:v>
                </c:pt>
                <c:pt idx="2497">
                  <c:v>78.33</c:v>
                </c:pt>
                <c:pt idx="2498">
                  <c:v>78.33</c:v>
                </c:pt>
                <c:pt idx="2499">
                  <c:v>78.34</c:v>
                </c:pt>
                <c:pt idx="2500">
                  <c:v>78.34</c:v>
                </c:pt>
                <c:pt idx="2501">
                  <c:v>78.34</c:v>
                </c:pt>
                <c:pt idx="2502">
                  <c:v>78.34</c:v>
                </c:pt>
                <c:pt idx="2503">
                  <c:v>78.34</c:v>
                </c:pt>
                <c:pt idx="2504">
                  <c:v>78.34</c:v>
                </c:pt>
                <c:pt idx="2505">
                  <c:v>78.349999999999994</c:v>
                </c:pt>
                <c:pt idx="2506">
                  <c:v>78.349999999999994</c:v>
                </c:pt>
                <c:pt idx="2507">
                  <c:v>78.349999999999994</c:v>
                </c:pt>
                <c:pt idx="2508">
                  <c:v>78.36</c:v>
                </c:pt>
                <c:pt idx="2509">
                  <c:v>78.36</c:v>
                </c:pt>
                <c:pt idx="2510">
                  <c:v>78.36</c:v>
                </c:pt>
                <c:pt idx="2511">
                  <c:v>78.36</c:v>
                </c:pt>
                <c:pt idx="2512">
                  <c:v>78.36</c:v>
                </c:pt>
                <c:pt idx="2513">
                  <c:v>78.37</c:v>
                </c:pt>
                <c:pt idx="2514">
                  <c:v>78.37</c:v>
                </c:pt>
                <c:pt idx="2515">
                  <c:v>78.37</c:v>
                </c:pt>
                <c:pt idx="2516">
                  <c:v>78.37</c:v>
                </c:pt>
                <c:pt idx="2517">
                  <c:v>78.37</c:v>
                </c:pt>
                <c:pt idx="2518">
                  <c:v>78.38</c:v>
                </c:pt>
                <c:pt idx="2519">
                  <c:v>78.38</c:v>
                </c:pt>
                <c:pt idx="2520">
                  <c:v>78.38</c:v>
                </c:pt>
                <c:pt idx="2521">
                  <c:v>78.38</c:v>
                </c:pt>
                <c:pt idx="2522">
                  <c:v>78.38</c:v>
                </c:pt>
                <c:pt idx="2523">
                  <c:v>78.39</c:v>
                </c:pt>
                <c:pt idx="2524">
                  <c:v>78.39</c:v>
                </c:pt>
                <c:pt idx="2525">
                  <c:v>78.39</c:v>
                </c:pt>
                <c:pt idx="2526">
                  <c:v>78.39</c:v>
                </c:pt>
                <c:pt idx="2527">
                  <c:v>78.400000000000006</c:v>
                </c:pt>
                <c:pt idx="2528">
                  <c:v>78.400000000000006</c:v>
                </c:pt>
                <c:pt idx="2529">
                  <c:v>78.400000000000006</c:v>
                </c:pt>
                <c:pt idx="2530">
                  <c:v>78.400000000000006</c:v>
                </c:pt>
                <c:pt idx="2531">
                  <c:v>78.400000000000006</c:v>
                </c:pt>
                <c:pt idx="2532">
                  <c:v>78.41</c:v>
                </c:pt>
                <c:pt idx="2533">
                  <c:v>78.41</c:v>
                </c:pt>
                <c:pt idx="2534">
                  <c:v>78.41</c:v>
                </c:pt>
                <c:pt idx="2535">
                  <c:v>78.41</c:v>
                </c:pt>
                <c:pt idx="2536">
                  <c:v>78.41</c:v>
                </c:pt>
                <c:pt idx="2537">
                  <c:v>78.41</c:v>
                </c:pt>
                <c:pt idx="2538">
                  <c:v>78.42</c:v>
                </c:pt>
                <c:pt idx="2539">
                  <c:v>78.42</c:v>
                </c:pt>
                <c:pt idx="2540">
                  <c:v>78.42</c:v>
                </c:pt>
                <c:pt idx="2541">
                  <c:v>78.42</c:v>
                </c:pt>
                <c:pt idx="2542">
                  <c:v>78.42</c:v>
                </c:pt>
                <c:pt idx="2543">
                  <c:v>78.42</c:v>
                </c:pt>
                <c:pt idx="2544">
                  <c:v>78.430000000000007</c:v>
                </c:pt>
                <c:pt idx="2545">
                  <c:v>78.430000000000007</c:v>
                </c:pt>
                <c:pt idx="2546">
                  <c:v>78.430000000000007</c:v>
                </c:pt>
                <c:pt idx="2547">
                  <c:v>78.430000000000007</c:v>
                </c:pt>
                <c:pt idx="2548">
                  <c:v>78.430000000000007</c:v>
                </c:pt>
                <c:pt idx="2549">
                  <c:v>78.44</c:v>
                </c:pt>
                <c:pt idx="2550">
                  <c:v>78.44</c:v>
                </c:pt>
                <c:pt idx="2551">
                  <c:v>78.44</c:v>
                </c:pt>
                <c:pt idx="2552">
                  <c:v>78.44</c:v>
                </c:pt>
                <c:pt idx="2553">
                  <c:v>78.44</c:v>
                </c:pt>
                <c:pt idx="2554">
                  <c:v>78.45</c:v>
                </c:pt>
                <c:pt idx="2555">
                  <c:v>78.45</c:v>
                </c:pt>
                <c:pt idx="2556">
                  <c:v>78.45</c:v>
                </c:pt>
                <c:pt idx="2557">
                  <c:v>78.45</c:v>
                </c:pt>
                <c:pt idx="2558">
                  <c:v>78.45</c:v>
                </c:pt>
                <c:pt idx="2559">
                  <c:v>78.45</c:v>
                </c:pt>
                <c:pt idx="2560">
                  <c:v>78.45</c:v>
                </c:pt>
                <c:pt idx="2561">
                  <c:v>78.45</c:v>
                </c:pt>
                <c:pt idx="2562">
                  <c:v>78.45</c:v>
                </c:pt>
                <c:pt idx="2563">
                  <c:v>78.45</c:v>
                </c:pt>
                <c:pt idx="2564">
                  <c:v>78.459999999999994</c:v>
                </c:pt>
                <c:pt idx="2565">
                  <c:v>78.459999999999994</c:v>
                </c:pt>
                <c:pt idx="2566">
                  <c:v>78.459999999999994</c:v>
                </c:pt>
                <c:pt idx="2567">
                  <c:v>78.459999999999994</c:v>
                </c:pt>
                <c:pt idx="2568">
                  <c:v>78.459999999999994</c:v>
                </c:pt>
                <c:pt idx="2569">
                  <c:v>78.47</c:v>
                </c:pt>
                <c:pt idx="2570">
                  <c:v>78.459999999999994</c:v>
                </c:pt>
                <c:pt idx="2571">
                  <c:v>78.459999999999994</c:v>
                </c:pt>
                <c:pt idx="2572">
                  <c:v>78.47</c:v>
                </c:pt>
                <c:pt idx="2573">
                  <c:v>78.47</c:v>
                </c:pt>
                <c:pt idx="2574">
                  <c:v>78.47</c:v>
                </c:pt>
                <c:pt idx="2575">
                  <c:v>78.47</c:v>
                </c:pt>
                <c:pt idx="2576">
                  <c:v>78.47</c:v>
                </c:pt>
                <c:pt idx="2577">
                  <c:v>78.47</c:v>
                </c:pt>
                <c:pt idx="2578">
                  <c:v>78.47</c:v>
                </c:pt>
                <c:pt idx="2579">
                  <c:v>78.47</c:v>
                </c:pt>
                <c:pt idx="2580">
                  <c:v>78.47</c:v>
                </c:pt>
                <c:pt idx="2581">
                  <c:v>78.48</c:v>
                </c:pt>
                <c:pt idx="2582">
                  <c:v>78.48</c:v>
                </c:pt>
                <c:pt idx="2583">
                  <c:v>78.48</c:v>
                </c:pt>
                <c:pt idx="2584">
                  <c:v>78.48</c:v>
                </c:pt>
                <c:pt idx="2585">
                  <c:v>78.48</c:v>
                </c:pt>
                <c:pt idx="2586">
                  <c:v>78.48</c:v>
                </c:pt>
                <c:pt idx="2587">
                  <c:v>78.48</c:v>
                </c:pt>
                <c:pt idx="2588">
                  <c:v>78.48</c:v>
                </c:pt>
                <c:pt idx="2589">
                  <c:v>78.489999999999995</c:v>
                </c:pt>
                <c:pt idx="2590">
                  <c:v>78.489999999999995</c:v>
                </c:pt>
                <c:pt idx="2591">
                  <c:v>78.489999999999995</c:v>
                </c:pt>
                <c:pt idx="2592">
                  <c:v>78.489999999999995</c:v>
                </c:pt>
                <c:pt idx="2593">
                  <c:v>78.489999999999995</c:v>
                </c:pt>
                <c:pt idx="2594">
                  <c:v>78.489999999999995</c:v>
                </c:pt>
                <c:pt idx="2595">
                  <c:v>78.489999999999995</c:v>
                </c:pt>
                <c:pt idx="2596">
                  <c:v>78.489999999999995</c:v>
                </c:pt>
                <c:pt idx="2597">
                  <c:v>78.489999999999995</c:v>
                </c:pt>
                <c:pt idx="2598">
                  <c:v>78.489999999999995</c:v>
                </c:pt>
                <c:pt idx="2599">
                  <c:v>78.489999999999995</c:v>
                </c:pt>
                <c:pt idx="2600">
                  <c:v>78.5</c:v>
                </c:pt>
                <c:pt idx="2601">
                  <c:v>78.5</c:v>
                </c:pt>
                <c:pt idx="2602">
                  <c:v>78.5</c:v>
                </c:pt>
                <c:pt idx="2603">
                  <c:v>78.5</c:v>
                </c:pt>
                <c:pt idx="2604">
                  <c:v>78.5</c:v>
                </c:pt>
                <c:pt idx="2605">
                  <c:v>78.5</c:v>
                </c:pt>
                <c:pt idx="2606">
                  <c:v>78.5</c:v>
                </c:pt>
                <c:pt idx="2607">
                  <c:v>78.5</c:v>
                </c:pt>
                <c:pt idx="2608">
                  <c:v>78.5</c:v>
                </c:pt>
                <c:pt idx="2609">
                  <c:v>78.5</c:v>
                </c:pt>
                <c:pt idx="2610">
                  <c:v>78.5</c:v>
                </c:pt>
                <c:pt idx="2611">
                  <c:v>78.5</c:v>
                </c:pt>
                <c:pt idx="2612">
                  <c:v>78.5</c:v>
                </c:pt>
                <c:pt idx="2613">
                  <c:v>78.5</c:v>
                </c:pt>
                <c:pt idx="2614">
                  <c:v>78.5</c:v>
                </c:pt>
                <c:pt idx="2615">
                  <c:v>78.5</c:v>
                </c:pt>
                <c:pt idx="2616">
                  <c:v>78.5</c:v>
                </c:pt>
                <c:pt idx="2617">
                  <c:v>78.5</c:v>
                </c:pt>
                <c:pt idx="2618">
                  <c:v>78.5</c:v>
                </c:pt>
                <c:pt idx="2619">
                  <c:v>78.5</c:v>
                </c:pt>
                <c:pt idx="2620">
                  <c:v>78.510000000000005</c:v>
                </c:pt>
                <c:pt idx="2621">
                  <c:v>78.5</c:v>
                </c:pt>
                <c:pt idx="2622">
                  <c:v>78.510000000000005</c:v>
                </c:pt>
                <c:pt idx="2623">
                  <c:v>78.510000000000005</c:v>
                </c:pt>
                <c:pt idx="2624">
                  <c:v>78.510000000000005</c:v>
                </c:pt>
                <c:pt idx="2625">
                  <c:v>78.510000000000005</c:v>
                </c:pt>
                <c:pt idx="2626">
                  <c:v>78.510000000000005</c:v>
                </c:pt>
                <c:pt idx="2627">
                  <c:v>78.510000000000005</c:v>
                </c:pt>
                <c:pt idx="2628">
                  <c:v>78.510000000000005</c:v>
                </c:pt>
                <c:pt idx="2629">
                  <c:v>78.510000000000005</c:v>
                </c:pt>
                <c:pt idx="2630">
                  <c:v>78.510000000000005</c:v>
                </c:pt>
                <c:pt idx="2631">
                  <c:v>78.510000000000005</c:v>
                </c:pt>
                <c:pt idx="2632">
                  <c:v>78.510000000000005</c:v>
                </c:pt>
                <c:pt idx="2633">
                  <c:v>78.510000000000005</c:v>
                </c:pt>
                <c:pt idx="2634">
                  <c:v>78.510000000000005</c:v>
                </c:pt>
                <c:pt idx="2635">
                  <c:v>78.510000000000005</c:v>
                </c:pt>
                <c:pt idx="2636">
                  <c:v>78.510000000000005</c:v>
                </c:pt>
                <c:pt idx="2637">
                  <c:v>78.510000000000005</c:v>
                </c:pt>
                <c:pt idx="2638">
                  <c:v>78.510000000000005</c:v>
                </c:pt>
                <c:pt idx="2639">
                  <c:v>78.510000000000005</c:v>
                </c:pt>
                <c:pt idx="2640">
                  <c:v>78.510000000000005</c:v>
                </c:pt>
                <c:pt idx="2641">
                  <c:v>78.510000000000005</c:v>
                </c:pt>
                <c:pt idx="2642">
                  <c:v>78.510000000000005</c:v>
                </c:pt>
                <c:pt idx="2643">
                  <c:v>78.510000000000005</c:v>
                </c:pt>
                <c:pt idx="2644">
                  <c:v>78.510000000000005</c:v>
                </c:pt>
                <c:pt idx="2645">
                  <c:v>78.510000000000005</c:v>
                </c:pt>
                <c:pt idx="2646">
                  <c:v>78.510000000000005</c:v>
                </c:pt>
                <c:pt idx="2647">
                  <c:v>78.510000000000005</c:v>
                </c:pt>
                <c:pt idx="2648">
                  <c:v>78.510000000000005</c:v>
                </c:pt>
                <c:pt idx="2649">
                  <c:v>78.510000000000005</c:v>
                </c:pt>
                <c:pt idx="2650">
                  <c:v>78.510000000000005</c:v>
                </c:pt>
                <c:pt idx="2651">
                  <c:v>78.510000000000005</c:v>
                </c:pt>
                <c:pt idx="2652">
                  <c:v>78.510000000000005</c:v>
                </c:pt>
                <c:pt idx="2653">
                  <c:v>78.510000000000005</c:v>
                </c:pt>
                <c:pt idx="2654">
                  <c:v>78.510000000000005</c:v>
                </c:pt>
                <c:pt idx="2655">
                  <c:v>78.510000000000005</c:v>
                </c:pt>
                <c:pt idx="2656">
                  <c:v>78.510000000000005</c:v>
                </c:pt>
                <c:pt idx="2657">
                  <c:v>78.510000000000005</c:v>
                </c:pt>
                <c:pt idx="2658">
                  <c:v>78.510000000000005</c:v>
                </c:pt>
                <c:pt idx="2659">
                  <c:v>78.5</c:v>
                </c:pt>
                <c:pt idx="2660">
                  <c:v>78.5</c:v>
                </c:pt>
                <c:pt idx="2661">
                  <c:v>78.5</c:v>
                </c:pt>
                <c:pt idx="2662">
                  <c:v>78.5</c:v>
                </c:pt>
                <c:pt idx="2663">
                  <c:v>78.5</c:v>
                </c:pt>
                <c:pt idx="2664">
                  <c:v>78.5</c:v>
                </c:pt>
                <c:pt idx="2665">
                  <c:v>78.5</c:v>
                </c:pt>
                <c:pt idx="2666">
                  <c:v>78.5</c:v>
                </c:pt>
                <c:pt idx="2667">
                  <c:v>78.5</c:v>
                </c:pt>
                <c:pt idx="2668">
                  <c:v>78.5</c:v>
                </c:pt>
                <c:pt idx="2669">
                  <c:v>78.5</c:v>
                </c:pt>
                <c:pt idx="2670">
                  <c:v>78.5</c:v>
                </c:pt>
                <c:pt idx="2671">
                  <c:v>78.5</c:v>
                </c:pt>
                <c:pt idx="2672">
                  <c:v>78.5</c:v>
                </c:pt>
                <c:pt idx="2673">
                  <c:v>78.5</c:v>
                </c:pt>
                <c:pt idx="2674">
                  <c:v>78.489999999999995</c:v>
                </c:pt>
                <c:pt idx="2675">
                  <c:v>78.489999999999995</c:v>
                </c:pt>
                <c:pt idx="2676">
                  <c:v>78.489999999999995</c:v>
                </c:pt>
                <c:pt idx="2677">
                  <c:v>78.48</c:v>
                </c:pt>
                <c:pt idx="2678">
                  <c:v>78.48</c:v>
                </c:pt>
                <c:pt idx="2679">
                  <c:v>78.48</c:v>
                </c:pt>
                <c:pt idx="2680">
                  <c:v>78.48</c:v>
                </c:pt>
                <c:pt idx="2681">
                  <c:v>78.48</c:v>
                </c:pt>
                <c:pt idx="2682">
                  <c:v>78.48</c:v>
                </c:pt>
                <c:pt idx="2683">
                  <c:v>78.47</c:v>
                </c:pt>
                <c:pt idx="2684">
                  <c:v>78.47</c:v>
                </c:pt>
                <c:pt idx="2685">
                  <c:v>78.47</c:v>
                </c:pt>
                <c:pt idx="2686">
                  <c:v>78.47</c:v>
                </c:pt>
                <c:pt idx="2687">
                  <c:v>78.47</c:v>
                </c:pt>
                <c:pt idx="2688">
                  <c:v>78.459999999999994</c:v>
                </c:pt>
                <c:pt idx="2689">
                  <c:v>78.459999999999994</c:v>
                </c:pt>
                <c:pt idx="2690">
                  <c:v>78.459999999999994</c:v>
                </c:pt>
                <c:pt idx="2691">
                  <c:v>78.459999999999994</c:v>
                </c:pt>
                <c:pt idx="2692">
                  <c:v>78.459999999999994</c:v>
                </c:pt>
                <c:pt idx="2693">
                  <c:v>78.459999999999994</c:v>
                </c:pt>
                <c:pt idx="2694">
                  <c:v>78.45</c:v>
                </c:pt>
                <c:pt idx="2695">
                  <c:v>78.45</c:v>
                </c:pt>
                <c:pt idx="2696">
                  <c:v>78.44</c:v>
                </c:pt>
                <c:pt idx="2697">
                  <c:v>78.44</c:v>
                </c:pt>
                <c:pt idx="2698">
                  <c:v>78.44</c:v>
                </c:pt>
                <c:pt idx="2699">
                  <c:v>78.44</c:v>
                </c:pt>
                <c:pt idx="2700">
                  <c:v>78.44</c:v>
                </c:pt>
                <c:pt idx="2701">
                  <c:v>78.430000000000007</c:v>
                </c:pt>
                <c:pt idx="2702">
                  <c:v>78.430000000000007</c:v>
                </c:pt>
                <c:pt idx="2703">
                  <c:v>78.430000000000007</c:v>
                </c:pt>
                <c:pt idx="2704">
                  <c:v>78.42</c:v>
                </c:pt>
                <c:pt idx="2705">
                  <c:v>78.42</c:v>
                </c:pt>
                <c:pt idx="2706">
                  <c:v>78.42</c:v>
                </c:pt>
                <c:pt idx="2707">
                  <c:v>78.42</c:v>
                </c:pt>
                <c:pt idx="2708">
                  <c:v>78.41</c:v>
                </c:pt>
                <c:pt idx="2709">
                  <c:v>78.41</c:v>
                </c:pt>
                <c:pt idx="2710">
                  <c:v>78.400000000000006</c:v>
                </c:pt>
                <c:pt idx="2711">
                  <c:v>78.400000000000006</c:v>
                </c:pt>
                <c:pt idx="2712">
                  <c:v>78.400000000000006</c:v>
                </c:pt>
                <c:pt idx="2713">
                  <c:v>78.39</c:v>
                </c:pt>
                <c:pt idx="2714">
                  <c:v>78.39</c:v>
                </c:pt>
                <c:pt idx="2715">
                  <c:v>78.39</c:v>
                </c:pt>
                <c:pt idx="2716">
                  <c:v>78.38</c:v>
                </c:pt>
                <c:pt idx="2717">
                  <c:v>78.38</c:v>
                </c:pt>
                <c:pt idx="2718">
                  <c:v>78.37</c:v>
                </c:pt>
                <c:pt idx="2719">
                  <c:v>78.37</c:v>
                </c:pt>
                <c:pt idx="2720">
                  <c:v>78.36</c:v>
                </c:pt>
                <c:pt idx="2721">
                  <c:v>78.36</c:v>
                </c:pt>
                <c:pt idx="2722">
                  <c:v>78.349999999999994</c:v>
                </c:pt>
                <c:pt idx="2723">
                  <c:v>78.34</c:v>
                </c:pt>
                <c:pt idx="2724">
                  <c:v>78.34</c:v>
                </c:pt>
                <c:pt idx="2725">
                  <c:v>78.33</c:v>
                </c:pt>
                <c:pt idx="2726">
                  <c:v>78.33</c:v>
                </c:pt>
                <c:pt idx="2727">
                  <c:v>78.319999999999993</c:v>
                </c:pt>
                <c:pt idx="2728">
                  <c:v>78.31</c:v>
                </c:pt>
                <c:pt idx="2729">
                  <c:v>78.31</c:v>
                </c:pt>
                <c:pt idx="2730">
                  <c:v>78.3</c:v>
                </c:pt>
                <c:pt idx="2731">
                  <c:v>78.290000000000006</c:v>
                </c:pt>
                <c:pt idx="2732">
                  <c:v>78.28</c:v>
                </c:pt>
                <c:pt idx="2733">
                  <c:v>78.28</c:v>
                </c:pt>
                <c:pt idx="2734">
                  <c:v>78.27</c:v>
                </c:pt>
                <c:pt idx="2735">
                  <c:v>78.260000000000005</c:v>
                </c:pt>
                <c:pt idx="2736">
                  <c:v>78.25</c:v>
                </c:pt>
                <c:pt idx="2737">
                  <c:v>78.239999999999995</c:v>
                </c:pt>
                <c:pt idx="2738">
                  <c:v>78.239999999999995</c:v>
                </c:pt>
                <c:pt idx="2739">
                  <c:v>78.23</c:v>
                </c:pt>
                <c:pt idx="2740">
                  <c:v>78.22</c:v>
                </c:pt>
                <c:pt idx="2741">
                  <c:v>78.209999999999994</c:v>
                </c:pt>
                <c:pt idx="2742">
                  <c:v>78.2</c:v>
                </c:pt>
                <c:pt idx="2743">
                  <c:v>78.19</c:v>
                </c:pt>
                <c:pt idx="2744">
                  <c:v>78.180000000000007</c:v>
                </c:pt>
                <c:pt idx="2745">
                  <c:v>78.16</c:v>
                </c:pt>
                <c:pt idx="2746">
                  <c:v>78.14</c:v>
                </c:pt>
                <c:pt idx="2747">
                  <c:v>78.12</c:v>
                </c:pt>
                <c:pt idx="2748">
                  <c:v>78.099999999999994</c:v>
                </c:pt>
                <c:pt idx="2749">
                  <c:v>78.09</c:v>
                </c:pt>
                <c:pt idx="2750">
                  <c:v>78.069999999999993</c:v>
                </c:pt>
                <c:pt idx="2751">
                  <c:v>78.05</c:v>
                </c:pt>
                <c:pt idx="2752">
                  <c:v>78.03</c:v>
                </c:pt>
                <c:pt idx="2753">
                  <c:v>78.02</c:v>
                </c:pt>
                <c:pt idx="2754">
                  <c:v>78</c:v>
                </c:pt>
                <c:pt idx="2755">
                  <c:v>77.98</c:v>
                </c:pt>
                <c:pt idx="2756">
                  <c:v>77.97</c:v>
                </c:pt>
                <c:pt idx="2757">
                  <c:v>77.95</c:v>
                </c:pt>
                <c:pt idx="2758">
                  <c:v>77.930000000000007</c:v>
                </c:pt>
                <c:pt idx="2759">
                  <c:v>77.91</c:v>
                </c:pt>
                <c:pt idx="2760">
                  <c:v>77.89</c:v>
                </c:pt>
                <c:pt idx="2761">
                  <c:v>77.86</c:v>
                </c:pt>
                <c:pt idx="2762">
                  <c:v>77.84</c:v>
                </c:pt>
                <c:pt idx="2763">
                  <c:v>77.819999999999993</c:v>
                </c:pt>
                <c:pt idx="2764">
                  <c:v>77.8</c:v>
                </c:pt>
                <c:pt idx="2765">
                  <c:v>77.77</c:v>
                </c:pt>
                <c:pt idx="2766">
                  <c:v>77.75</c:v>
                </c:pt>
                <c:pt idx="2767">
                  <c:v>77.72</c:v>
                </c:pt>
                <c:pt idx="2768">
                  <c:v>77.680000000000007</c:v>
                </c:pt>
                <c:pt idx="2769">
                  <c:v>77.650000000000006</c:v>
                </c:pt>
                <c:pt idx="2770">
                  <c:v>77.63</c:v>
                </c:pt>
                <c:pt idx="2771">
                  <c:v>77.599999999999994</c:v>
                </c:pt>
                <c:pt idx="2772">
                  <c:v>77.569999999999993</c:v>
                </c:pt>
                <c:pt idx="2773">
                  <c:v>77.53</c:v>
                </c:pt>
                <c:pt idx="2774">
                  <c:v>77.489999999999995</c:v>
                </c:pt>
                <c:pt idx="2775">
                  <c:v>77.45</c:v>
                </c:pt>
                <c:pt idx="2776">
                  <c:v>77.39</c:v>
                </c:pt>
                <c:pt idx="2777">
                  <c:v>77.34</c:v>
                </c:pt>
                <c:pt idx="2778">
                  <c:v>77.290000000000006</c:v>
                </c:pt>
                <c:pt idx="2779">
                  <c:v>77.239999999999995</c:v>
                </c:pt>
                <c:pt idx="2780">
                  <c:v>77.19</c:v>
                </c:pt>
                <c:pt idx="2781">
                  <c:v>77.14</c:v>
                </c:pt>
                <c:pt idx="2782">
                  <c:v>77.09</c:v>
                </c:pt>
                <c:pt idx="2783">
                  <c:v>77.040000000000006</c:v>
                </c:pt>
                <c:pt idx="2784">
                  <c:v>76.989999999999995</c:v>
                </c:pt>
                <c:pt idx="2785">
                  <c:v>76.930000000000007</c:v>
                </c:pt>
                <c:pt idx="2786">
                  <c:v>76.87</c:v>
                </c:pt>
                <c:pt idx="2787">
                  <c:v>76.81</c:v>
                </c:pt>
                <c:pt idx="2788">
                  <c:v>76.739999999999995</c:v>
                </c:pt>
                <c:pt idx="2789">
                  <c:v>76.67</c:v>
                </c:pt>
                <c:pt idx="2790">
                  <c:v>76.61</c:v>
                </c:pt>
                <c:pt idx="2791">
                  <c:v>76.540000000000006</c:v>
                </c:pt>
                <c:pt idx="2792">
                  <c:v>76.459999999999994</c:v>
                </c:pt>
                <c:pt idx="2793">
                  <c:v>76.36</c:v>
                </c:pt>
                <c:pt idx="2794">
                  <c:v>76.27</c:v>
                </c:pt>
                <c:pt idx="2795">
                  <c:v>76.16</c:v>
                </c:pt>
                <c:pt idx="2796">
                  <c:v>76.05</c:v>
                </c:pt>
                <c:pt idx="2797">
                  <c:v>75.94</c:v>
                </c:pt>
                <c:pt idx="2798">
                  <c:v>75.819999999999993</c:v>
                </c:pt>
                <c:pt idx="2799">
                  <c:v>75.7</c:v>
                </c:pt>
                <c:pt idx="2800">
                  <c:v>75.569999999999993</c:v>
                </c:pt>
                <c:pt idx="2801">
                  <c:v>75.44</c:v>
                </c:pt>
                <c:pt idx="2802">
                  <c:v>75.3</c:v>
                </c:pt>
                <c:pt idx="2803">
                  <c:v>75.14</c:v>
                </c:pt>
                <c:pt idx="2804">
                  <c:v>74.930000000000007</c:v>
                </c:pt>
                <c:pt idx="2805">
                  <c:v>74.62</c:v>
                </c:pt>
                <c:pt idx="2806">
                  <c:v>74.180000000000007</c:v>
                </c:pt>
                <c:pt idx="2807">
                  <c:v>73.58</c:v>
                </c:pt>
                <c:pt idx="2808">
                  <c:v>72.989999999999995</c:v>
                </c:pt>
                <c:pt idx="2809">
                  <c:v>72.569999999999993</c:v>
                </c:pt>
                <c:pt idx="2810">
                  <c:v>72.260000000000005</c:v>
                </c:pt>
                <c:pt idx="2811">
                  <c:v>72</c:v>
                </c:pt>
                <c:pt idx="2812">
                  <c:v>71.75</c:v>
                </c:pt>
                <c:pt idx="2813">
                  <c:v>71.489999999999995</c:v>
                </c:pt>
                <c:pt idx="2814">
                  <c:v>71.23</c:v>
                </c:pt>
                <c:pt idx="2815">
                  <c:v>70.989999999999995</c:v>
                </c:pt>
                <c:pt idx="2816">
                  <c:v>70.78</c:v>
                </c:pt>
                <c:pt idx="2817">
                  <c:v>70.599999999999994</c:v>
                </c:pt>
                <c:pt idx="2818">
                  <c:v>70.42</c:v>
                </c:pt>
                <c:pt idx="2819">
                  <c:v>70.25</c:v>
                </c:pt>
                <c:pt idx="2820">
                  <c:v>70.099999999999994</c:v>
                </c:pt>
                <c:pt idx="2821">
                  <c:v>69.95</c:v>
                </c:pt>
                <c:pt idx="2822">
                  <c:v>69.81</c:v>
                </c:pt>
                <c:pt idx="2823">
                  <c:v>69.67</c:v>
                </c:pt>
                <c:pt idx="2824">
                  <c:v>69.540000000000006</c:v>
                </c:pt>
                <c:pt idx="2825">
                  <c:v>69.42</c:v>
                </c:pt>
                <c:pt idx="2826">
                  <c:v>69.319999999999993</c:v>
                </c:pt>
                <c:pt idx="2827">
                  <c:v>69.22</c:v>
                </c:pt>
                <c:pt idx="2828">
                  <c:v>69.12</c:v>
                </c:pt>
                <c:pt idx="2829">
                  <c:v>69.02</c:v>
                </c:pt>
                <c:pt idx="2830">
                  <c:v>68.91</c:v>
                </c:pt>
                <c:pt idx="2831">
                  <c:v>68.790000000000006</c:v>
                </c:pt>
                <c:pt idx="2832">
                  <c:v>68.66</c:v>
                </c:pt>
                <c:pt idx="2833">
                  <c:v>68.56</c:v>
                </c:pt>
                <c:pt idx="2834">
                  <c:v>68.48</c:v>
                </c:pt>
                <c:pt idx="2835">
                  <c:v>68.400000000000006</c:v>
                </c:pt>
                <c:pt idx="2836">
                  <c:v>68.31</c:v>
                </c:pt>
                <c:pt idx="2837">
                  <c:v>68.23</c:v>
                </c:pt>
                <c:pt idx="2838">
                  <c:v>68.150000000000006</c:v>
                </c:pt>
                <c:pt idx="2839">
                  <c:v>68.069999999999993</c:v>
                </c:pt>
                <c:pt idx="2840">
                  <c:v>67.98</c:v>
                </c:pt>
                <c:pt idx="2841">
                  <c:v>67.89</c:v>
                </c:pt>
                <c:pt idx="2842">
                  <c:v>67.8</c:v>
                </c:pt>
                <c:pt idx="2843">
                  <c:v>67.709999999999994</c:v>
                </c:pt>
                <c:pt idx="2844">
                  <c:v>67.63</c:v>
                </c:pt>
                <c:pt idx="2845">
                  <c:v>67.56</c:v>
                </c:pt>
                <c:pt idx="2846">
                  <c:v>67.489999999999995</c:v>
                </c:pt>
                <c:pt idx="2847">
                  <c:v>67.41</c:v>
                </c:pt>
                <c:pt idx="2848">
                  <c:v>67.34</c:v>
                </c:pt>
                <c:pt idx="2849">
                  <c:v>67.27</c:v>
                </c:pt>
                <c:pt idx="2850">
                  <c:v>67.209999999999994</c:v>
                </c:pt>
                <c:pt idx="2851">
                  <c:v>67.14</c:v>
                </c:pt>
                <c:pt idx="2852">
                  <c:v>67.069999999999993</c:v>
                </c:pt>
                <c:pt idx="2853">
                  <c:v>67</c:v>
                </c:pt>
                <c:pt idx="2854">
                  <c:v>66.930000000000007</c:v>
                </c:pt>
                <c:pt idx="2855">
                  <c:v>66.86</c:v>
                </c:pt>
                <c:pt idx="2856">
                  <c:v>66.78</c:v>
                </c:pt>
                <c:pt idx="2857">
                  <c:v>66.7</c:v>
                </c:pt>
                <c:pt idx="2858">
                  <c:v>66.62</c:v>
                </c:pt>
                <c:pt idx="2859">
                  <c:v>66.55</c:v>
                </c:pt>
                <c:pt idx="2860">
                  <c:v>66.47</c:v>
                </c:pt>
                <c:pt idx="2861">
                  <c:v>66.39</c:v>
                </c:pt>
                <c:pt idx="2862">
                  <c:v>66.33</c:v>
                </c:pt>
                <c:pt idx="2863">
                  <c:v>66.27</c:v>
                </c:pt>
                <c:pt idx="2864">
                  <c:v>66.209999999999994</c:v>
                </c:pt>
                <c:pt idx="2865">
                  <c:v>66.150000000000006</c:v>
                </c:pt>
                <c:pt idx="2866">
                  <c:v>66.08</c:v>
                </c:pt>
                <c:pt idx="2867">
                  <c:v>66.010000000000005</c:v>
                </c:pt>
                <c:pt idx="2868">
                  <c:v>65.95</c:v>
                </c:pt>
                <c:pt idx="2869">
                  <c:v>65.89</c:v>
                </c:pt>
                <c:pt idx="2870">
                  <c:v>65.83</c:v>
                </c:pt>
                <c:pt idx="2871">
                  <c:v>65.78</c:v>
                </c:pt>
                <c:pt idx="2872">
                  <c:v>65.72</c:v>
                </c:pt>
                <c:pt idx="2873">
                  <c:v>65.67</c:v>
                </c:pt>
                <c:pt idx="2874">
                  <c:v>65.62</c:v>
                </c:pt>
                <c:pt idx="2875">
                  <c:v>65.56</c:v>
                </c:pt>
                <c:pt idx="2876">
                  <c:v>65.510000000000005</c:v>
                </c:pt>
                <c:pt idx="2877">
                  <c:v>65.47</c:v>
                </c:pt>
                <c:pt idx="2878">
                  <c:v>65.42</c:v>
                </c:pt>
                <c:pt idx="2879">
                  <c:v>65.38</c:v>
                </c:pt>
                <c:pt idx="2880">
                  <c:v>65.34</c:v>
                </c:pt>
                <c:pt idx="2881">
                  <c:v>65.290000000000006</c:v>
                </c:pt>
                <c:pt idx="2882">
                  <c:v>65.25</c:v>
                </c:pt>
                <c:pt idx="2883">
                  <c:v>65.209999999999994</c:v>
                </c:pt>
                <c:pt idx="2884">
                  <c:v>65.17</c:v>
                </c:pt>
                <c:pt idx="2885">
                  <c:v>65.13</c:v>
                </c:pt>
                <c:pt idx="2886">
                  <c:v>65.08</c:v>
                </c:pt>
                <c:pt idx="2887">
                  <c:v>65.03</c:v>
                </c:pt>
                <c:pt idx="2888">
                  <c:v>64.98</c:v>
                </c:pt>
                <c:pt idx="2889">
                  <c:v>64.930000000000007</c:v>
                </c:pt>
                <c:pt idx="2890">
                  <c:v>64.88</c:v>
                </c:pt>
                <c:pt idx="2891">
                  <c:v>64.83</c:v>
                </c:pt>
                <c:pt idx="2892">
                  <c:v>64.77</c:v>
                </c:pt>
                <c:pt idx="2893">
                  <c:v>64.72</c:v>
                </c:pt>
                <c:pt idx="2894">
                  <c:v>64.66</c:v>
                </c:pt>
                <c:pt idx="2895">
                  <c:v>64.59</c:v>
                </c:pt>
                <c:pt idx="2896">
                  <c:v>64.53</c:v>
                </c:pt>
                <c:pt idx="2897">
                  <c:v>64.459999999999994</c:v>
                </c:pt>
                <c:pt idx="2898">
                  <c:v>64.400000000000006</c:v>
                </c:pt>
                <c:pt idx="2899">
                  <c:v>64.349999999999994</c:v>
                </c:pt>
                <c:pt idx="2900">
                  <c:v>64.290000000000006</c:v>
                </c:pt>
                <c:pt idx="2901">
                  <c:v>64.23</c:v>
                </c:pt>
                <c:pt idx="2902">
                  <c:v>64.17</c:v>
                </c:pt>
                <c:pt idx="2903">
                  <c:v>64.11</c:v>
                </c:pt>
                <c:pt idx="2904">
                  <c:v>64.05</c:v>
                </c:pt>
                <c:pt idx="2905">
                  <c:v>63.98</c:v>
                </c:pt>
                <c:pt idx="2906">
                  <c:v>63.91</c:v>
                </c:pt>
                <c:pt idx="2907">
                  <c:v>63.84</c:v>
                </c:pt>
                <c:pt idx="2908">
                  <c:v>63.78</c:v>
                </c:pt>
                <c:pt idx="2909">
                  <c:v>63.71</c:v>
                </c:pt>
                <c:pt idx="2910">
                  <c:v>63.64</c:v>
                </c:pt>
                <c:pt idx="2911">
                  <c:v>63.58</c:v>
                </c:pt>
                <c:pt idx="2912">
                  <c:v>63.52</c:v>
                </c:pt>
                <c:pt idx="2913">
                  <c:v>63.47</c:v>
                </c:pt>
                <c:pt idx="2914">
                  <c:v>63.41</c:v>
                </c:pt>
                <c:pt idx="2915">
                  <c:v>63.35</c:v>
                </c:pt>
                <c:pt idx="2916">
                  <c:v>63.29</c:v>
                </c:pt>
                <c:pt idx="2917">
                  <c:v>63.22</c:v>
                </c:pt>
                <c:pt idx="2918">
                  <c:v>63.16</c:v>
                </c:pt>
                <c:pt idx="2919">
                  <c:v>63.1</c:v>
                </c:pt>
                <c:pt idx="2920">
                  <c:v>63.03</c:v>
                </c:pt>
                <c:pt idx="2921">
                  <c:v>62.97</c:v>
                </c:pt>
                <c:pt idx="2922">
                  <c:v>62.9</c:v>
                </c:pt>
                <c:pt idx="2923">
                  <c:v>62.83</c:v>
                </c:pt>
                <c:pt idx="2924">
                  <c:v>62.76</c:v>
                </c:pt>
                <c:pt idx="2925">
                  <c:v>62.69</c:v>
                </c:pt>
                <c:pt idx="2926">
                  <c:v>62.62</c:v>
                </c:pt>
                <c:pt idx="2927">
                  <c:v>62.54</c:v>
                </c:pt>
                <c:pt idx="2928">
                  <c:v>62.46</c:v>
                </c:pt>
                <c:pt idx="2929">
                  <c:v>62.38</c:v>
                </c:pt>
                <c:pt idx="2930">
                  <c:v>62.3</c:v>
                </c:pt>
                <c:pt idx="2931">
                  <c:v>62.23</c:v>
                </c:pt>
                <c:pt idx="2932">
                  <c:v>62.16</c:v>
                </c:pt>
                <c:pt idx="2933">
                  <c:v>62.09</c:v>
                </c:pt>
                <c:pt idx="2934">
                  <c:v>62.01</c:v>
                </c:pt>
                <c:pt idx="2935">
                  <c:v>61.93</c:v>
                </c:pt>
                <c:pt idx="2936">
                  <c:v>61.85</c:v>
                </c:pt>
                <c:pt idx="2937">
                  <c:v>61.77</c:v>
                </c:pt>
                <c:pt idx="2938">
                  <c:v>61.69</c:v>
                </c:pt>
                <c:pt idx="2939">
                  <c:v>61.61</c:v>
                </c:pt>
                <c:pt idx="2940">
                  <c:v>61.53</c:v>
                </c:pt>
                <c:pt idx="2941">
                  <c:v>61.46</c:v>
                </c:pt>
                <c:pt idx="2942">
                  <c:v>61.4</c:v>
                </c:pt>
                <c:pt idx="2943">
                  <c:v>61.34</c:v>
                </c:pt>
                <c:pt idx="2944">
                  <c:v>61.27</c:v>
                </c:pt>
                <c:pt idx="2945">
                  <c:v>61.2</c:v>
                </c:pt>
                <c:pt idx="2946">
                  <c:v>61.13</c:v>
                </c:pt>
                <c:pt idx="2947">
                  <c:v>61.05</c:v>
                </c:pt>
                <c:pt idx="2948">
                  <c:v>60.98</c:v>
                </c:pt>
                <c:pt idx="2949">
                  <c:v>60.9</c:v>
                </c:pt>
                <c:pt idx="2950">
                  <c:v>60.83</c:v>
                </c:pt>
                <c:pt idx="2951">
                  <c:v>60.75</c:v>
                </c:pt>
                <c:pt idx="2952">
                  <c:v>60.67</c:v>
                </c:pt>
                <c:pt idx="2953">
                  <c:v>60.59</c:v>
                </c:pt>
                <c:pt idx="2954">
                  <c:v>60.52</c:v>
                </c:pt>
                <c:pt idx="2955">
                  <c:v>60.45</c:v>
                </c:pt>
                <c:pt idx="2956">
                  <c:v>60.37</c:v>
                </c:pt>
                <c:pt idx="2957">
                  <c:v>60.29</c:v>
                </c:pt>
                <c:pt idx="2958">
                  <c:v>60.2</c:v>
                </c:pt>
                <c:pt idx="2959">
                  <c:v>60.12</c:v>
                </c:pt>
                <c:pt idx="2960">
                  <c:v>60.03</c:v>
                </c:pt>
                <c:pt idx="2961">
                  <c:v>59.95</c:v>
                </c:pt>
                <c:pt idx="2962">
                  <c:v>59.87</c:v>
                </c:pt>
                <c:pt idx="2963">
                  <c:v>59.79</c:v>
                </c:pt>
                <c:pt idx="2964">
                  <c:v>59.71</c:v>
                </c:pt>
                <c:pt idx="2965">
                  <c:v>59.62</c:v>
                </c:pt>
                <c:pt idx="2966">
                  <c:v>59.54</c:v>
                </c:pt>
                <c:pt idx="2967">
                  <c:v>59.47</c:v>
                </c:pt>
                <c:pt idx="2968">
                  <c:v>59.39</c:v>
                </c:pt>
                <c:pt idx="2969">
                  <c:v>59.3</c:v>
                </c:pt>
                <c:pt idx="2970">
                  <c:v>59.21</c:v>
                </c:pt>
                <c:pt idx="2971">
                  <c:v>59.13</c:v>
                </c:pt>
                <c:pt idx="2972">
                  <c:v>59.05</c:v>
                </c:pt>
                <c:pt idx="2973">
                  <c:v>58.97</c:v>
                </c:pt>
                <c:pt idx="2974">
                  <c:v>58.9</c:v>
                </c:pt>
                <c:pt idx="2975">
                  <c:v>58.82</c:v>
                </c:pt>
                <c:pt idx="2976">
                  <c:v>58.74</c:v>
                </c:pt>
                <c:pt idx="2977">
                  <c:v>58.67</c:v>
                </c:pt>
                <c:pt idx="2978">
                  <c:v>58.59</c:v>
                </c:pt>
                <c:pt idx="2979">
                  <c:v>58.51</c:v>
                </c:pt>
                <c:pt idx="2980">
                  <c:v>58.44</c:v>
                </c:pt>
                <c:pt idx="2981">
                  <c:v>58.36</c:v>
                </c:pt>
                <c:pt idx="2982">
                  <c:v>58.28</c:v>
                </c:pt>
                <c:pt idx="2983">
                  <c:v>58.21</c:v>
                </c:pt>
                <c:pt idx="2984">
                  <c:v>58.14</c:v>
                </c:pt>
                <c:pt idx="2985">
                  <c:v>58.06</c:v>
                </c:pt>
                <c:pt idx="2986">
                  <c:v>57.98</c:v>
                </c:pt>
                <c:pt idx="2987">
                  <c:v>57.9</c:v>
                </c:pt>
                <c:pt idx="2988">
                  <c:v>57.82</c:v>
                </c:pt>
                <c:pt idx="2989">
                  <c:v>57.74</c:v>
                </c:pt>
                <c:pt idx="2990">
                  <c:v>57.67</c:v>
                </c:pt>
                <c:pt idx="2991">
                  <c:v>57.59</c:v>
                </c:pt>
                <c:pt idx="2992">
                  <c:v>57.51</c:v>
                </c:pt>
                <c:pt idx="2993">
                  <c:v>57.43</c:v>
                </c:pt>
                <c:pt idx="2994">
                  <c:v>57.34</c:v>
                </c:pt>
                <c:pt idx="2995">
                  <c:v>57.26</c:v>
                </c:pt>
                <c:pt idx="2996">
                  <c:v>57.19</c:v>
                </c:pt>
                <c:pt idx="2997">
                  <c:v>57.11</c:v>
                </c:pt>
                <c:pt idx="2998">
                  <c:v>57.03</c:v>
                </c:pt>
                <c:pt idx="2999">
                  <c:v>56.94</c:v>
                </c:pt>
                <c:pt idx="3000">
                  <c:v>56.86</c:v>
                </c:pt>
                <c:pt idx="3001">
                  <c:v>56.78</c:v>
                </c:pt>
                <c:pt idx="3002">
                  <c:v>56.71</c:v>
                </c:pt>
                <c:pt idx="3003">
                  <c:v>56.64</c:v>
                </c:pt>
                <c:pt idx="3004">
                  <c:v>56.56</c:v>
                </c:pt>
                <c:pt idx="3005">
                  <c:v>56.49</c:v>
                </c:pt>
                <c:pt idx="3006">
                  <c:v>56.41</c:v>
                </c:pt>
                <c:pt idx="3007">
                  <c:v>56.33</c:v>
                </c:pt>
                <c:pt idx="3008">
                  <c:v>56.26</c:v>
                </c:pt>
                <c:pt idx="3009">
                  <c:v>56.19</c:v>
                </c:pt>
                <c:pt idx="3010">
                  <c:v>56.11</c:v>
                </c:pt>
                <c:pt idx="3011">
                  <c:v>56.03</c:v>
                </c:pt>
                <c:pt idx="3012">
                  <c:v>55.94</c:v>
                </c:pt>
                <c:pt idx="3013">
                  <c:v>55.85</c:v>
                </c:pt>
                <c:pt idx="3014">
                  <c:v>55.77</c:v>
                </c:pt>
                <c:pt idx="3015">
                  <c:v>55.7</c:v>
                </c:pt>
                <c:pt idx="3016">
                  <c:v>55.62</c:v>
                </c:pt>
                <c:pt idx="3017">
                  <c:v>55.54</c:v>
                </c:pt>
                <c:pt idx="3018">
                  <c:v>55.45</c:v>
                </c:pt>
                <c:pt idx="3019">
                  <c:v>55.37</c:v>
                </c:pt>
                <c:pt idx="3020">
                  <c:v>55.28</c:v>
                </c:pt>
                <c:pt idx="3021">
                  <c:v>55.2</c:v>
                </c:pt>
                <c:pt idx="3022">
                  <c:v>55.1</c:v>
                </c:pt>
                <c:pt idx="3023">
                  <c:v>55</c:v>
                </c:pt>
                <c:pt idx="3024">
                  <c:v>54.9</c:v>
                </c:pt>
                <c:pt idx="3025">
                  <c:v>54.81</c:v>
                </c:pt>
                <c:pt idx="3026">
                  <c:v>54.73</c:v>
                </c:pt>
                <c:pt idx="3027">
                  <c:v>54.64</c:v>
                </c:pt>
                <c:pt idx="3028">
                  <c:v>54.55</c:v>
                </c:pt>
                <c:pt idx="3029">
                  <c:v>54.46</c:v>
                </c:pt>
                <c:pt idx="3030">
                  <c:v>54.37</c:v>
                </c:pt>
                <c:pt idx="3031">
                  <c:v>54.28</c:v>
                </c:pt>
                <c:pt idx="3032">
                  <c:v>54.2</c:v>
                </c:pt>
                <c:pt idx="3033">
                  <c:v>54.11</c:v>
                </c:pt>
                <c:pt idx="3034">
                  <c:v>54.02</c:v>
                </c:pt>
                <c:pt idx="3035">
                  <c:v>53.93</c:v>
                </c:pt>
                <c:pt idx="3036">
                  <c:v>53.84</c:v>
                </c:pt>
                <c:pt idx="3037">
                  <c:v>53.75</c:v>
                </c:pt>
                <c:pt idx="3038">
                  <c:v>53.66</c:v>
                </c:pt>
                <c:pt idx="3039">
                  <c:v>53.57</c:v>
                </c:pt>
                <c:pt idx="3040">
                  <c:v>53.48</c:v>
                </c:pt>
                <c:pt idx="3041">
                  <c:v>53.4</c:v>
                </c:pt>
                <c:pt idx="3042">
                  <c:v>53.31</c:v>
                </c:pt>
                <c:pt idx="3043">
                  <c:v>53.22</c:v>
                </c:pt>
                <c:pt idx="3044">
                  <c:v>53.12</c:v>
                </c:pt>
                <c:pt idx="3045">
                  <c:v>53.03</c:v>
                </c:pt>
                <c:pt idx="3046">
                  <c:v>52.94</c:v>
                </c:pt>
                <c:pt idx="3047">
                  <c:v>52.85</c:v>
                </c:pt>
                <c:pt idx="3048">
                  <c:v>52.75</c:v>
                </c:pt>
                <c:pt idx="3049">
                  <c:v>52.66</c:v>
                </c:pt>
                <c:pt idx="3050">
                  <c:v>52.57</c:v>
                </c:pt>
                <c:pt idx="3051">
                  <c:v>52.48</c:v>
                </c:pt>
                <c:pt idx="3052">
                  <c:v>52.4</c:v>
                </c:pt>
                <c:pt idx="3053">
                  <c:v>52.31</c:v>
                </c:pt>
                <c:pt idx="3054">
                  <c:v>52.2</c:v>
                </c:pt>
                <c:pt idx="3055">
                  <c:v>52.1</c:v>
                </c:pt>
                <c:pt idx="3056">
                  <c:v>52.01</c:v>
                </c:pt>
                <c:pt idx="3057">
                  <c:v>51.91</c:v>
                </c:pt>
                <c:pt idx="3058">
                  <c:v>51.81</c:v>
                </c:pt>
                <c:pt idx="3059">
                  <c:v>51.71</c:v>
                </c:pt>
                <c:pt idx="3060">
                  <c:v>51.6</c:v>
                </c:pt>
                <c:pt idx="3061">
                  <c:v>51.5</c:v>
                </c:pt>
                <c:pt idx="3062">
                  <c:v>51.4</c:v>
                </c:pt>
                <c:pt idx="3063">
                  <c:v>51.3</c:v>
                </c:pt>
                <c:pt idx="3064">
                  <c:v>51.19</c:v>
                </c:pt>
                <c:pt idx="3065">
                  <c:v>51.09</c:v>
                </c:pt>
                <c:pt idx="3066">
                  <c:v>51</c:v>
                </c:pt>
                <c:pt idx="3067">
                  <c:v>50.9</c:v>
                </c:pt>
                <c:pt idx="3068">
                  <c:v>50.8</c:v>
                </c:pt>
                <c:pt idx="3069">
                  <c:v>50.69</c:v>
                </c:pt>
                <c:pt idx="3070">
                  <c:v>50.59</c:v>
                </c:pt>
                <c:pt idx="3071">
                  <c:v>50.48</c:v>
                </c:pt>
                <c:pt idx="3072">
                  <c:v>50.38</c:v>
                </c:pt>
                <c:pt idx="3073">
                  <c:v>50.27</c:v>
                </c:pt>
                <c:pt idx="3074">
                  <c:v>50.17</c:v>
                </c:pt>
                <c:pt idx="3075">
                  <c:v>50.06</c:v>
                </c:pt>
                <c:pt idx="3076">
                  <c:v>49.95</c:v>
                </c:pt>
                <c:pt idx="3077">
                  <c:v>49.82</c:v>
                </c:pt>
                <c:pt idx="3078">
                  <c:v>49.7</c:v>
                </c:pt>
                <c:pt idx="3079">
                  <c:v>49.58</c:v>
                </c:pt>
                <c:pt idx="3080">
                  <c:v>49.46</c:v>
                </c:pt>
                <c:pt idx="3081">
                  <c:v>49.35</c:v>
                </c:pt>
                <c:pt idx="3082">
                  <c:v>49.24</c:v>
                </c:pt>
                <c:pt idx="3083">
                  <c:v>49.14</c:v>
                </c:pt>
                <c:pt idx="3084">
                  <c:v>49.02</c:v>
                </c:pt>
                <c:pt idx="3085">
                  <c:v>48.9</c:v>
                </c:pt>
                <c:pt idx="3086">
                  <c:v>48.78</c:v>
                </c:pt>
                <c:pt idx="3087">
                  <c:v>48.65</c:v>
                </c:pt>
                <c:pt idx="3088">
                  <c:v>48.53</c:v>
                </c:pt>
                <c:pt idx="3089">
                  <c:v>48.41</c:v>
                </c:pt>
                <c:pt idx="3090">
                  <c:v>48.29</c:v>
                </c:pt>
                <c:pt idx="3091">
                  <c:v>48.16</c:v>
                </c:pt>
                <c:pt idx="3092">
                  <c:v>48.01</c:v>
                </c:pt>
                <c:pt idx="3093">
                  <c:v>47.86</c:v>
                </c:pt>
                <c:pt idx="3094">
                  <c:v>47.71</c:v>
                </c:pt>
                <c:pt idx="3095">
                  <c:v>47.59</c:v>
                </c:pt>
                <c:pt idx="3096">
                  <c:v>47.47</c:v>
                </c:pt>
                <c:pt idx="3097">
                  <c:v>47.35</c:v>
                </c:pt>
                <c:pt idx="3098">
                  <c:v>47.23</c:v>
                </c:pt>
                <c:pt idx="3099">
                  <c:v>47.1</c:v>
                </c:pt>
                <c:pt idx="3100">
                  <c:v>46.96</c:v>
                </c:pt>
                <c:pt idx="3101">
                  <c:v>46.82</c:v>
                </c:pt>
                <c:pt idx="3102">
                  <c:v>46.67</c:v>
                </c:pt>
                <c:pt idx="3103">
                  <c:v>46.52</c:v>
                </c:pt>
                <c:pt idx="3104">
                  <c:v>46.38</c:v>
                </c:pt>
                <c:pt idx="3105">
                  <c:v>46.22</c:v>
                </c:pt>
                <c:pt idx="3106">
                  <c:v>46.06</c:v>
                </c:pt>
                <c:pt idx="3107">
                  <c:v>45.91</c:v>
                </c:pt>
                <c:pt idx="3108">
                  <c:v>45.77</c:v>
                </c:pt>
                <c:pt idx="3109">
                  <c:v>45.63</c:v>
                </c:pt>
                <c:pt idx="3110">
                  <c:v>45.49</c:v>
                </c:pt>
                <c:pt idx="3111">
                  <c:v>45.34</c:v>
                </c:pt>
                <c:pt idx="3112">
                  <c:v>45.2</c:v>
                </c:pt>
                <c:pt idx="3113">
                  <c:v>45.06</c:v>
                </c:pt>
                <c:pt idx="3114">
                  <c:v>44.92</c:v>
                </c:pt>
                <c:pt idx="3115">
                  <c:v>44.78</c:v>
                </c:pt>
                <c:pt idx="3116">
                  <c:v>44.64</c:v>
                </c:pt>
                <c:pt idx="3117">
                  <c:v>44.49</c:v>
                </c:pt>
                <c:pt idx="3118">
                  <c:v>44.32</c:v>
                </c:pt>
                <c:pt idx="3119">
                  <c:v>44.15</c:v>
                </c:pt>
                <c:pt idx="3120">
                  <c:v>43.99</c:v>
                </c:pt>
                <c:pt idx="3121">
                  <c:v>43.84</c:v>
                </c:pt>
                <c:pt idx="3122">
                  <c:v>43.7</c:v>
                </c:pt>
                <c:pt idx="3123">
                  <c:v>43.54</c:v>
                </c:pt>
                <c:pt idx="3124">
                  <c:v>43.39</c:v>
                </c:pt>
                <c:pt idx="3125">
                  <c:v>43.23</c:v>
                </c:pt>
                <c:pt idx="3126">
                  <c:v>43.05</c:v>
                </c:pt>
                <c:pt idx="3127">
                  <c:v>42.88</c:v>
                </c:pt>
                <c:pt idx="3128">
                  <c:v>42.71</c:v>
                </c:pt>
                <c:pt idx="3129">
                  <c:v>42.55</c:v>
                </c:pt>
                <c:pt idx="3130">
                  <c:v>42.41</c:v>
                </c:pt>
                <c:pt idx="3131">
                  <c:v>42.27</c:v>
                </c:pt>
                <c:pt idx="3132">
                  <c:v>42.13</c:v>
                </c:pt>
                <c:pt idx="3133">
                  <c:v>41.97</c:v>
                </c:pt>
                <c:pt idx="3134">
                  <c:v>41.82</c:v>
                </c:pt>
                <c:pt idx="3135">
                  <c:v>41.67</c:v>
                </c:pt>
                <c:pt idx="3136">
                  <c:v>41.51</c:v>
                </c:pt>
                <c:pt idx="3137">
                  <c:v>41.35</c:v>
                </c:pt>
                <c:pt idx="3138">
                  <c:v>41.2</c:v>
                </c:pt>
                <c:pt idx="3139">
                  <c:v>41.04</c:v>
                </c:pt>
                <c:pt idx="3140">
                  <c:v>40.89</c:v>
                </c:pt>
                <c:pt idx="3141">
                  <c:v>40.75</c:v>
                </c:pt>
                <c:pt idx="3142">
                  <c:v>40.6</c:v>
                </c:pt>
                <c:pt idx="3143">
                  <c:v>40.450000000000003</c:v>
                </c:pt>
                <c:pt idx="3144">
                  <c:v>40.29</c:v>
                </c:pt>
                <c:pt idx="3145">
                  <c:v>40.1</c:v>
                </c:pt>
                <c:pt idx="3146">
                  <c:v>39.909999999999997</c:v>
                </c:pt>
                <c:pt idx="3147">
                  <c:v>39.71</c:v>
                </c:pt>
                <c:pt idx="3148">
                  <c:v>39.520000000000003</c:v>
                </c:pt>
                <c:pt idx="3149">
                  <c:v>39.35</c:v>
                </c:pt>
                <c:pt idx="3150">
                  <c:v>39.18</c:v>
                </c:pt>
                <c:pt idx="3151">
                  <c:v>39.020000000000003</c:v>
                </c:pt>
                <c:pt idx="3152">
                  <c:v>38.86</c:v>
                </c:pt>
                <c:pt idx="3153">
                  <c:v>38.71</c:v>
                </c:pt>
                <c:pt idx="3154">
                  <c:v>38.549999999999997</c:v>
                </c:pt>
                <c:pt idx="3155">
                  <c:v>38.380000000000003</c:v>
                </c:pt>
                <c:pt idx="3156">
                  <c:v>38.200000000000003</c:v>
                </c:pt>
                <c:pt idx="3157">
                  <c:v>38.020000000000003</c:v>
                </c:pt>
                <c:pt idx="3158">
                  <c:v>37.840000000000003</c:v>
                </c:pt>
                <c:pt idx="3159">
                  <c:v>37.659999999999997</c:v>
                </c:pt>
                <c:pt idx="3160">
                  <c:v>37.49</c:v>
                </c:pt>
                <c:pt idx="3161">
                  <c:v>37.31</c:v>
                </c:pt>
                <c:pt idx="3162">
                  <c:v>37.14</c:v>
                </c:pt>
                <c:pt idx="3163">
                  <c:v>36.97</c:v>
                </c:pt>
                <c:pt idx="3164">
                  <c:v>36.799999999999997</c:v>
                </c:pt>
                <c:pt idx="3165">
                  <c:v>36.630000000000003</c:v>
                </c:pt>
                <c:pt idx="3166">
                  <c:v>36.47</c:v>
                </c:pt>
                <c:pt idx="3167">
                  <c:v>36.32</c:v>
                </c:pt>
                <c:pt idx="3168">
                  <c:v>36.159999999999997</c:v>
                </c:pt>
                <c:pt idx="3169">
                  <c:v>36</c:v>
                </c:pt>
                <c:pt idx="3170">
                  <c:v>35.85</c:v>
                </c:pt>
                <c:pt idx="3171">
                  <c:v>35.69</c:v>
                </c:pt>
                <c:pt idx="3172">
                  <c:v>35.520000000000003</c:v>
                </c:pt>
                <c:pt idx="3173">
                  <c:v>35.35</c:v>
                </c:pt>
                <c:pt idx="3174">
                  <c:v>35.17</c:v>
                </c:pt>
                <c:pt idx="3175">
                  <c:v>35</c:v>
                </c:pt>
                <c:pt idx="3176">
                  <c:v>34.83</c:v>
                </c:pt>
                <c:pt idx="3177">
                  <c:v>34.68</c:v>
                </c:pt>
                <c:pt idx="3178">
                  <c:v>34.520000000000003</c:v>
                </c:pt>
                <c:pt idx="3179">
                  <c:v>34.369999999999997</c:v>
                </c:pt>
                <c:pt idx="3180">
                  <c:v>34.21</c:v>
                </c:pt>
                <c:pt idx="3181">
                  <c:v>34.049999999999997</c:v>
                </c:pt>
                <c:pt idx="3182">
                  <c:v>33.880000000000003</c:v>
                </c:pt>
                <c:pt idx="3183">
                  <c:v>33.72</c:v>
                </c:pt>
                <c:pt idx="3184">
                  <c:v>33.57</c:v>
                </c:pt>
                <c:pt idx="3185">
                  <c:v>33.409999999999997</c:v>
                </c:pt>
                <c:pt idx="3186">
                  <c:v>33.26</c:v>
                </c:pt>
                <c:pt idx="3187">
                  <c:v>33.11</c:v>
                </c:pt>
                <c:pt idx="3188">
                  <c:v>32.950000000000003</c:v>
                </c:pt>
                <c:pt idx="3189">
                  <c:v>32.799999999999997</c:v>
                </c:pt>
                <c:pt idx="3190">
                  <c:v>32.64</c:v>
                </c:pt>
                <c:pt idx="3191">
                  <c:v>32.49</c:v>
                </c:pt>
                <c:pt idx="3192">
                  <c:v>32.32</c:v>
                </c:pt>
                <c:pt idx="3193">
                  <c:v>32.14</c:v>
                </c:pt>
                <c:pt idx="3194">
                  <c:v>31.96</c:v>
                </c:pt>
                <c:pt idx="3195">
                  <c:v>31.77</c:v>
                </c:pt>
                <c:pt idx="3196">
                  <c:v>31.56</c:v>
                </c:pt>
                <c:pt idx="3197">
                  <c:v>31.33</c:v>
                </c:pt>
                <c:pt idx="3198">
                  <c:v>31.11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DCFC-4335-A86C-4638E15F8F72}"/>
            </c:ext>
          </c:extLst>
        </c:ser>
        <c:ser>
          <c:idx val="16"/>
          <c:order val="15"/>
          <c:tx>
            <c:strRef>
              <c:f>'S16'!$G$1</c:f>
              <c:strCache>
                <c:ptCount val="1"/>
                <c:pt idx="0">
                  <c:v>S16</c:v>
                </c:pt>
              </c:strCache>
            </c:strRef>
          </c:tx>
          <c:spPr>
            <a:ln w="25400" cap="rnd">
              <a:solidFill>
                <a:srgbClr val="FF0000"/>
              </a:solidFill>
              <a:prstDash val="dot"/>
              <a:round/>
            </a:ln>
            <a:effectLst/>
          </c:spPr>
          <c:marker>
            <c:symbol val="none"/>
          </c:marker>
          <c:xVal>
            <c:numRef>
              <c:f>'S16'!$E$2:$E$3200</c:f>
              <c:numCache>
                <c:formatCode>General</c:formatCode>
                <c:ptCount val="3199"/>
                <c:pt idx="0">
                  <c:v>1.3999999999999999E-4</c:v>
                </c:pt>
                <c:pt idx="1">
                  <c:v>1.4999999999999999E-4</c:v>
                </c:pt>
                <c:pt idx="2">
                  <c:v>1.9000000000000001E-4</c:v>
                </c:pt>
                <c:pt idx="3">
                  <c:v>2.9E-4</c:v>
                </c:pt>
                <c:pt idx="4">
                  <c:v>2.9E-4</c:v>
                </c:pt>
                <c:pt idx="5">
                  <c:v>2.5000000000000001E-4</c:v>
                </c:pt>
                <c:pt idx="6">
                  <c:v>2.7E-4</c:v>
                </c:pt>
                <c:pt idx="7">
                  <c:v>3.3E-4</c:v>
                </c:pt>
                <c:pt idx="8">
                  <c:v>5.9000000000000003E-4</c:v>
                </c:pt>
                <c:pt idx="9">
                  <c:v>1.3500000000000001E-3</c:v>
                </c:pt>
                <c:pt idx="10">
                  <c:v>2.1700000000000001E-3</c:v>
                </c:pt>
                <c:pt idx="11">
                  <c:v>2.65E-3</c:v>
                </c:pt>
                <c:pt idx="12">
                  <c:v>2.8900000000000002E-3</c:v>
                </c:pt>
                <c:pt idx="13">
                  <c:v>3.1099999999999999E-3</c:v>
                </c:pt>
                <c:pt idx="14">
                  <c:v>3.3800000000000002E-3</c:v>
                </c:pt>
                <c:pt idx="15">
                  <c:v>3.6800000000000001E-3</c:v>
                </c:pt>
                <c:pt idx="16">
                  <c:v>3.98E-3</c:v>
                </c:pt>
                <c:pt idx="17">
                  <c:v>4.2900000000000004E-3</c:v>
                </c:pt>
                <c:pt idx="18">
                  <c:v>4.62E-3</c:v>
                </c:pt>
                <c:pt idx="19">
                  <c:v>4.9399999999999999E-3</c:v>
                </c:pt>
                <c:pt idx="20">
                  <c:v>5.2599999999999999E-3</c:v>
                </c:pt>
                <c:pt idx="21">
                  <c:v>5.5599999999999998E-3</c:v>
                </c:pt>
                <c:pt idx="22">
                  <c:v>5.8199999999999997E-3</c:v>
                </c:pt>
                <c:pt idx="23">
                  <c:v>6.0499999999999998E-3</c:v>
                </c:pt>
                <c:pt idx="24">
                  <c:v>6.2500000000000003E-3</c:v>
                </c:pt>
                <c:pt idx="25">
                  <c:v>6.4700000000000001E-3</c:v>
                </c:pt>
                <c:pt idx="26">
                  <c:v>6.7200000000000003E-3</c:v>
                </c:pt>
                <c:pt idx="27">
                  <c:v>7.0299999999999998E-3</c:v>
                </c:pt>
                <c:pt idx="28">
                  <c:v>7.4099999999999999E-3</c:v>
                </c:pt>
                <c:pt idx="29">
                  <c:v>7.8200000000000006E-3</c:v>
                </c:pt>
                <c:pt idx="30">
                  <c:v>8.2699999999999996E-3</c:v>
                </c:pt>
                <c:pt idx="31">
                  <c:v>8.7500000000000008E-3</c:v>
                </c:pt>
                <c:pt idx="32">
                  <c:v>9.2700000000000005E-3</c:v>
                </c:pt>
                <c:pt idx="33">
                  <c:v>9.8499999999999994E-3</c:v>
                </c:pt>
                <c:pt idx="34">
                  <c:v>1.0489999999999999E-2</c:v>
                </c:pt>
                <c:pt idx="35">
                  <c:v>1.116E-2</c:v>
                </c:pt>
                <c:pt idx="36">
                  <c:v>1.1820000000000001E-2</c:v>
                </c:pt>
                <c:pt idx="37">
                  <c:v>1.248E-2</c:v>
                </c:pt>
                <c:pt idx="38">
                  <c:v>1.3129999999999999E-2</c:v>
                </c:pt>
                <c:pt idx="39">
                  <c:v>1.3780000000000001E-2</c:v>
                </c:pt>
                <c:pt idx="40">
                  <c:v>1.4449999999999999E-2</c:v>
                </c:pt>
                <c:pt idx="41">
                  <c:v>1.5129999999999999E-2</c:v>
                </c:pt>
                <c:pt idx="42">
                  <c:v>1.584E-2</c:v>
                </c:pt>
                <c:pt idx="43">
                  <c:v>1.6619999999999999E-2</c:v>
                </c:pt>
                <c:pt idx="44">
                  <c:v>1.7469999999999999E-2</c:v>
                </c:pt>
                <c:pt idx="45">
                  <c:v>1.839E-2</c:v>
                </c:pt>
                <c:pt idx="46">
                  <c:v>1.9359999999999999E-2</c:v>
                </c:pt>
                <c:pt idx="47">
                  <c:v>2.035E-2</c:v>
                </c:pt>
                <c:pt idx="48">
                  <c:v>2.1360000000000001E-2</c:v>
                </c:pt>
                <c:pt idx="49">
                  <c:v>2.2370000000000001E-2</c:v>
                </c:pt>
                <c:pt idx="50">
                  <c:v>2.3400000000000001E-2</c:v>
                </c:pt>
                <c:pt idx="51">
                  <c:v>2.4459999999999999E-2</c:v>
                </c:pt>
                <c:pt idx="52">
                  <c:v>2.554E-2</c:v>
                </c:pt>
                <c:pt idx="53">
                  <c:v>2.665E-2</c:v>
                </c:pt>
                <c:pt idx="54">
                  <c:v>2.7789999999999999E-2</c:v>
                </c:pt>
                <c:pt idx="55">
                  <c:v>2.895E-2</c:v>
                </c:pt>
                <c:pt idx="56">
                  <c:v>3.015E-2</c:v>
                </c:pt>
                <c:pt idx="57">
                  <c:v>3.1379999999999998E-2</c:v>
                </c:pt>
                <c:pt idx="58">
                  <c:v>3.2629999999999999E-2</c:v>
                </c:pt>
                <c:pt idx="59">
                  <c:v>3.3890000000000003E-2</c:v>
                </c:pt>
                <c:pt idx="60">
                  <c:v>3.517E-2</c:v>
                </c:pt>
                <c:pt idx="61">
                  <c:v>3.6490000000000002E-2</c:v>
                </c:pt>
                <c:pt idx="62">
                  <c:v>3.7830000000000003E-2</c:v>
                </c:pt>
                <c:pt idx="63">
                  <c:v>3.9170000000000003E-2</c:v>
                </c:pt>
                <c:pt idx="64">
                  <c:v>4.0570000000000002E-2</c:v>
                </c:pt>
                <c:pt idx="65">
                  <c:v>4.2000000000000003E-2</c:v>
                </c:pt>
                <c:pt idx="66">
                  <c:v>4.3439999999999999E-2</c:v>
                </c:pt>
                <c:pt idx="67">
                  <c:v>4.4900000000000002E-2</c:v>
                </c:pt>
                <c:pt idx="68">
                  <c:v>4.6379999999999998E-2</c:v>
                </c:pt>
                <c:pt idx="69">
                  <c:v>4.7870000000000003E-2</c:v>
                </c:pt>
                <c:pt idx="70">
                  <c:v>4.9399999999999999E-2</c:v>
                </c:pt>
                <c:pt idx="71">
                  <c:v>5.0939999999999999E-2</c:v>
                </c:pt>
                <c:pt idx="72">
                  <c:v>5.2470000000000003E-2</c:v>
                </c:pt>
                <c:pt idx="73">
                  <c:v>5.4039999999999998E-2</c:v>
                </c:pt>
                <c:pt idx="74">
                  <c:v>5.5640000000000002E-2</c:v>
                </c:pt>
                <c:pt idx="75">
                  <c:v>5.7259999999999998E-2</c:v>
                </c:pt>
                <c:pt idx="76">
                  <c:v>5.8869999999999999E-2</c:v>
                </c:pt>
                <c:pt idx="77">
                  <c:v>6.0499999999999998E-2</c:v>
                </c:pt>
                <c:pt idx="78">
                  <c:v>6.216E-2</c:v>
                </c:pt>
                <c:pt idx="79">
                  <c:v>6.3839999999999994E-2</c:v>
                </c:pt>
                <c:pt idx="80">
                  <c:v>6.5530000000000005E-2</c:v>
                </c:pt>
                <c:pt idx="81">
                  <c:v>6.7239999999999994E-2</c:v>
                </c:pt>
                <c:pt idx="82">
                  <c:v>6.8959999999999994E-2</c:v>
                </c:pt>
                <c:pt idx="83">
                  <c:v>7.0699999999999999E-2</c:v>
                </c:pt>
                <c:pt idx="84">
                  <c:v>7.2440000000000004E-2</c:v>
                </c:pt>
                <c:pt idx="85">
                  <c:v>7.417E-2</c:v>
                </c:pt>
                <c:pt idx="86">
                  <c:v>7.5910000000000005E-2</c:v>
                </c:pt>
                <c:pt idx="87">
                  <c:v>7.7670000000000003E-2</c:v>
                </c:pt>
                <c:pt idx="88">
                  <c:v>7.9439999999999997E-2</c:v>
                </c:pt>
                <c:pt idx="89">
                  <c:v>8.1210000000000004E-2</c:v>
                </c:pt>
                <c:pt idx="90">
                  <c:v>8.301E-2</c:v>
                </c:pt>
                <c:pt idx="91">
                  <c:v>8.4820000000000007E-2</c:v>
                </c:pt>
                <c:pt idx="92">
                  <c:v>8.6639999999999995E-2</c:v>
                </c:pt>
                <c:pt idx="93">
                  <c:v>8.8459999999999997E-2</c:v>
                </c:pt>
                <c:pt idx="94">
                  <c:v>9.0289999999999995E-2</c:v>
                </c:pt>
                <c:pt idx="95">
                  <c:v>9.214E-2</c:v>
                </c:pt>
                <c:pt idx="96">
                  <c:v>9.4009999999999996E-2</c:v>
                </c:pt>
                <c:pt idx="97">
                  <c:v>9.5860000000000001E-2</c:v>
                </c:pt>
                <c:pt idx="98">
                  <c:v>9.7739999999999994E-2</c:v>
                </c:pt>
                <c:pt idx="99">
                  <c:v>9.9610000000000004E-2</c:v>
                </c:pt>
                <c:pt idx="100">
                  <c:v>0.10150000000000001</c:v>
                </c:pt>
                <c:pt idx="101">
                  <c:v>0.10340000000000001</c:v>
                </c:pt>
                <c:pt idx="102">
                  <c:v>0.1053</c:v>
                </c:pt>
                <c:pt idx="103">
                  <c:v>0.10730000000000001</c:v>
                </c:pt>
                <c:pt idx="104">
                  <c:v>0.10920000000000001</c:v>
                </c:pt>
                <c:pt idx="105">
                  <c:v>0.1111</c:v>
                </c:pt>
                <c:pt idx="106">
                  <c:v>0.113</c:v>
                </c:pt>
                <c:pt idx="107">
                  <c:v>0.1149</c:v>
                </c:pt>
                <c:pt idx="108">
                  <c:v>0.1169</c:v>
                </c:pt>
                <c:pt idx="109">
                  <c:v>0.1188</c:v>
                </c:pt>
                <c:pt idx="110">
                  <c:v>0.1208</c:v>
                </c:pt>
                <c:pt idx="111">
                  <c:v>0.1227</c:v>
                </c:pt>
                <c:pt idx="112">
                  <c:v>0.1246</c:v>
                </c:pt>
                <c:pt idx="113">
                  <c:v>0.12659999999999999</c:v>
                </c:pt>
                <c:pt idx="114">
                  <c:v>0.1285</c:v>
                </c:pt>
                <c:pt idx="115">
                  <c:v>0.1305</c:v>
                </c:pt>
                <c:pt idx="116">
                  <c:v>0.13239999999999999</c:v>
                </c:pt>
                <c:pt idx="117">
                  <c:v>0.1343</c:v>
                </c:pt>
                <c:pt idx="118">
                  <c:v>0.1363</c:v>
                </c:pt>
                <c:pt idx="119">
                  <c:v>0.13819999999999999</c:v>
                </c:pt>
                <c:pt idx="120">
                  <c:v>0.14019999999999999</c:v>
                </c:pt>
                <c:pt idx="121">
                  <c:v>0.1421</c:v>
                </c:pt>
                <c:pt idx="122">
                  <c:v>0.14399999999999999</c:v>
                </c:pt>
                <c:pt idx="123">
                  <c:v>0.14599999999999999</c:v>
                </c:pt>
                <c:pt idx="124">
                  <c:v>0.1479</c:v>
                </c:pt>
                <c:pt idx="125">
                  <c:v>0.14979999999999999</c:v>
                </c:pt>
                <c:pt idx="126">
                  <c:v>0.15179999999999999</c:v>
                </c:pt>
                <c:pt idx="127">
                  <c:v>0.1537</c:v>
                </c:pt>
                <c:pt idx="128">
                  <c:v>0.15570000000000001</c:v>
                </c:pt>
                <c:pt idx="129">
                  <c:v>0.15770000000000001</c:v>
                </c:pt>
                <c:pt idx="130">
                  <c:v>0.15970000000000001</c:v>
                </c:pt>
                <c:pt idx="131">
                  <c:v>0.16159999999999999</c:v>
                </c:pt>
                <c:pt idx="132">
                  <c:v>0.1636</c:v>
                </c:pt>
                <c:pt idx="133">
                  <c:v>0.1656</c:v>
                </c:pt>
                <c:pt idx="134">
                  <c:v>0.1676</c:v>
                </c:pt>
                <c:pt idx="135">
                  <c:v>0.1696</c:v>
                </c:pt>
                <c:pt idx="136">
                  <c:v>0.1716</c:v>
                </c:pt>
                <c:pt idx="137">
                  <c:v>0.1736</c:v>
                </c:pt>
                <c:pt idx="138">
                  <c:v>0.17560000000000001</c:v>
                </c:pt>
                <c:pt idx="139">
                  <c:v>0.17760000000000001</c:v>
                </c:pt>
                <c:pt idx="140">
                  <c:v>0.1797</c:v>
                </c:pt>
                <c:pt idx="141">
                  <c:v>0.1817</c:v>
                </c:pt>
                <c:pt idx="142">
                  <c:v>0.1837</c:v>
                </c:pt>
                <c:pt idx="143">
                  <c:v>0.18579999999999999</c:v>
                </c:pt>
                <c:pt idx="144">
                  <c:v>0.188</c:v>
                </c:pt>
                <c:pt idx="145">
                  <c:v>0.19009999999999999</c:v>
                </c:pt>
                <c:pt idx="146">
                  <c:v>0.19220000000000001</c:v>
                </c:pt>
                <c:pt idx="147">
                  <c:v>0.19420000000000001</c:v>
                </c:pt>
                <c:pt idx="148">
                  <c:v>0.19639999999999999</c:v>
                </c:pt>
                <c:pt idx="149">
                  <c:v>0.19850000000000001</c:v>
                </c:pt>
                <c:pt idx="150">
                  <c:v>0.20069999999999999</c:v>
                </c:pt>
                <c:pt idx="151">
                  <c:v>0.2029</c:v>
                </c:pt>
                <c:pt idx="152">
                  <c:v>0.20499999999999999</c:v>
                </c:pt>
                <c:pt idx="153">
                  <c:v>0.2072</c:v>
                </c:pt>
                <c:pt idx="154">
                  <c:v>0.2094</c:v>
                </c:pt>
                <c:pt idx="155">
                  <c:v>0.21160000000000001</c:v>
                </c:pt>
                <c:pt idx="156">
                  <c:v>0.21390000000000001</c:v>
                </c:pt>
                <c:pt idx="157">
                  <c:v>0.2162</c:v>
                </c:pt>
                <c:pt idx="158">
                  <c:v>0.2185</c:v>
                </c:pt>
                <c:pt idx="159">
                  <c:v>0.2208</c:v>
                </c:pt>
                <c:pt idx="160">
                  <c:v>0.22309999999999999</c:v>
                </c:pt>
                <c:pt idx="161">
                  <c:v>0.22539999999999999</c:v>
                </c:pt>
                <c:pt idx="162">
                  <c:v>0.22770000000000001</c:v>
                </c:pt>
                <c:pt idx="163">
                  <c:v>0.2301</c:v>
                </c:pt>
                <c:pt idx="164">
                  <c:v>0.2324</c:v>
                </c:pt>
                <c:pt idx="165">
                  <c:v>0.23480000000000001</c:v>
                </c:pt>
                <c:pt idx="166">
                  <c:v>0.23730000000000001</c:v>
                </c:pt>
                <c:pt idx="167">
                  <c:v>0.2397</c:v>
                </c:pt>
                <c:pt idx="168">
                  <c:v>0.24229999999999999</c:v>
                </c:pt>
                <c:pt idx="169">
                  <c:v>0.24479999999999999</c:v>
                </c:pt>
                <c:pt idx="170">
                  <c:v>0.24740000000000001</c:v>
                </c:pt>
                <c:pt idx="171">
                  <c:v>0.25</c:v>
                </c:pt>
                <c:pt idx="172">
                  <c:v>0.25259999999999999</c:v>
                </c:pt>
                <c:pt idx="173">
                  <c:v>0.25519999999999998</c:v>
                </c:pt>
                <c:pt idx="174">
                  <c:v>0.25779999999999997</c:v>
                </c:pt>
                <c:pt idx="175">
                  <c:v>0.2606</c:v>
                </c:pt>
                <c:pt idx="176">
                  <c:v>0.26340000000000002</c:v>
                </c:pt>
                <c:pt idx="177">
                  <c:v>0.26650000000000001</c:v>
                </c:pt>
                <c:pt idx="178">
                  <c:v>0.26989999999999997</c:v>
                </c:pt>
                <c:pt idx="179">
                  <c:v>0.27339999999999998</c:v>
                </c:pt>
                <c:pt idx="180">
                  <c:v>0.27679999999999999</c:v>
                </c:pt>
                <c:pt idx="181">
                  <c:v>0.28029999999999999</c:v>
                </c:pt>
                <c:pt idx="182">
                  <c:v>0.28370000000000001</c:v>
                </c:pt>
                <c:pt idx="183">
                  <c:v>0.28720000000000001</c:v>
                </c:pt>
                <c:pt idx="184">
                  <c:v>0.2908</c:v>
                </c:pt>
                <c:pt idx="185">
                  <c:v>0.29430000000000001</c:v>
                </c:pt>
                <c:pt idx="186">
                  <c:v>0.2979</c:v>
                </c:pt>
                <c:pt idx="187">
                  <c:v>0.30159999999999998</c:v>
                </c:pt>
                <c:pt idx="188">
                  <c:v>0.30530000000000002</c:v>
                </c:pt>
                <c:pt idx="189">
                  <c:v>0.30919999999999997</c:v>
                </c:pt>
                <c:pt idx="190">
                  <c:v>0.31309999999999999</c:v>
                </c:pt>
                <c:pt idx="191">
                  <c:v>0.31709999999999999</c:v>
                </c:pt>
                <c:pt idx="192">
                  <c:v>0.32119999999999999</c:v>
                </c:pt>
                <c:pt idx="193">
                  <c:v>0.32529999999999998</c:v>
                </c:pt>
                <c:pt idx="194">
                  <c:v>0.32950000000000002</c:v>
                </c:pt>
                <c:pt idx="195">
                  <c:v>0.3337</c:v>
                </c:pt>
                <c:pt idx="196">
                  <c:v>0.33789999999999998</c:v>
                </c:pt>
                <c:pt idx="197">
                  <c:v>0.3422</c:v>
                </c:pt>
                <c:pt idx="198">
                  <c:v>0.34660000000000002</c:v>
                </c:pt>
                <c:pt idx="199">
                  <c:v>0.35110000000000002</c:v>
                </c:pt>
                <c:pt idx="200">
                  <c:v>0.35580000000000001</c:v>
                </c:pt>
                <c:pt idx="201">
                  <c:v>0.36070000000000002</c:v>
                </c:pt>
                <c:pt idx="202">
                  <c:v>0.36580000000000001</c:v>
                </c:pt>
                <c:pt idx="203">
                  <c:v>0.371</c:v>
                </c:pt>
                <c:pt idx="204">
                  <c:v>0.37630000000000002</c:v>
                </c:pt>
                <c:pt idx="205">
                  <c:v>0.38159999999999999</c:v>
                </c:pt>
                <c:pt idx="206">
                  <c:v>0.38700000000000001</c:v>
                </c:pt>
                <c:pt idx="207">
                  <c:v>0.39269999999999999</c:v>
                </c:pt>
                <c:pt idx="208">
                  <c:v>0.39850000000000002</c:v>
                </c:pt>
                <c:pt idx="209">
                  <c:v>0.40439999999999998</c:v>
                </c:pt>
                <c:pt idx="210">
                  <c:v>0.41049999999999998</c:v>
                </c:pt>
                <c:pt idx="211">
                  <c:v>0.41689999999999999</c:v>
                </c:pt>
                <c:pt idx="212">
                  <c:v>0.42330000000000001</c:v>
                </c:pt>
                <c:pt idx="213">
                  <c:v>0.42980000000000002</c:v>
                </c:pt>
                <c:pt idx="214">
                  <c:v>0.43640000000000001</c:v>
                </c:pt>
                <c:pt idx="215">
                  <c:v>0.44319999999999998</c:v>
                </c:pt>
                <c:pt idx="216">
                  <c:v>0.45019999999999999</c:v>
                </c:pt>
                <c:pt idx="217">
                  <c:v>0.45760000000000001</c:v>
                </c:pt>
                <c:pt idx="218">
                  <c:v>0.46510000000000001</c:v>
                </c:pt>
                <c:pt idx="219">
                  <c:v>0.47260000000000002</c:v>
                </c:pt>
                <c:pt idx="220">
                  <c:v>0.48010000000000003</c:v>
                </c:pt>
                <c:pt idx="221">
                  <c:v>0.48759999999999998</c:v>
                </c:pt>
                <c:pt idx="222">
                  <c:v>0.49530000000000002</c:v>
                </c:pt>
                <c:pt idx="223">
                  <c:v>0.50309999999999999</c:v>
                </c:pt>
                <c:pt idx="224">
                  <c:v>0.51100000000000001</c:v>
                </c:pt>
                <c:pt idx="225">
                  <c:v>0.51910000000000001</c:v>
                </c:pt>
                <c:pt idx="226">
                  <c:v>0.52739999999999998</c:v>
                </c:pt>
                <c:pt idx="227">
                  <c:v>0.53600000000000003</c:v>
                </c:pt>
                <c:pt idx="228">
                  <c:v>0.54479999999999995</c:v>
                </c:pt>
                <c:pt idx="229">
                  <c:v>0.55379999999999996</c:v>
                </c:pt>
                <c:pt idx="230">
                  <c:v>0.56259999999999999</c:v>
                </c:pt>
                <c:pt idx="231">
                  <c:v>0.57150000000000001</c:v>
                </c:pt>
                <c:pt idx="232">
                  <c:v>0.58030000000000004</c:v>
                </c:pt>
                <c:pt idx="233">
                  <c:v>0.58899999999999997</c:v>
                </c:pt>
                <c:pt idx="234">
                  <c:v>0.5978</c:v>
                </c:pt>
                <c:pt idx="235">
                  <c:v>0.60660000000000003</c:v>
                </c:pt>
                <c:pt idx="236">
                  <c:v>0.61529999999999996</c:v>
                </c:pt>
                <c:pt idx="237">
                  <c:v>0.62419999999999998</c:v>
                </c:pt>
                <c:pt idx="238">
                  <c:v>0.63300000000000001</c:v>
                </c:pt>
                <c:pt idx="239">
                  <c:v>0.64190000000000003</c:v>
                </c:pt>
                <c:pt idx="240">
                  <c:v>0.65059999999999996</c:v>
                </c:pt>
                <c:pt idx="241">
                  <c:v>0.65939999999999999</c:v>
                </c:pt>
                <c:pt idx="242">
                  <c:v>0.66810000000000003</c:v>
                </c:pt>
                <c:pt idx="243">
                  <c:v>0.67679999999999996</c:v>
                </c:pt>
                <c:pt idx="244">
                  <c:v>0.6855</c:v>
                </c:pt>
                <c:pt idx="245">
                  <c:v>0.69410000000000005</c:v>
                </c:pt>
                <c:pt idx="246">
                  <c:v>0.70279999999999998</c:v>
                </c:pt>
                <c:pt idx="247">
                  <c:v>0.71130000000000004</c:v>
                </c:pt>
                <c:pt idx="248">
                  <c:v>0.71989999999999998</c:v>
                </c:pt>
                <c:pt idx="249">
                  <c:v>0.72840000000000005</c:v>
                </c:pt>
                <c:pt idx="250">
                  <c:v>0.7369</c:v>
                </c:pt>
                <c:pt idx="251">
                  <c:v>0.74539999999999995</c:v>
                </c:pt>
                <c:pt idx="252">
                  <c:v>0.75380000000000003</c:v>
                </c:pt>
                <c:pt idx="253">
                  <c:v>0.76229999999999998</c:v>
                </c:pt>
                <c:pt idx="254">
                  <c:v>0.77080000000000004</c:v>
                </c:pt>
                <c:pt idx="255">
                  <c:v>0.77929999999999999</c:v>
                </c:pt>
                <c:pt idx="256">
                  <c:v>0.78779999999999994</c:v>
                </c:pt>
                <c:pt idx="257">
                  <c:v>0.79620000000000002</c:v>
                </c:pt>
                <c:pt idx="258">
                  <c:v>0.80469999999999997</c:v>
                </c:pt>
                <c:pt idx="259">
                  <c:v>0.81310000000000004</c:v>
                </c:pt>
                <c:pt idx="260">
                  <c:v>0.82150000000000001</c:v>
                </c:pt>
                <c:pt idx="261">
                  <c:v>0.82989999999999997</c:v>
                </c:pt>
                <c:pt idx="262">
                  <c:v>0.83830000000000005</c:v>
                </c:pt>
                <c:pt idx="263">
                  <c:v>0.84660000000000002</c:v>
                </c:pt>
                <c:pt idx="264">
                  <c:v>0.85499999999999998</c:v>
                </c:pt>
                <c:pt idx="265">
                  <c:v>0.86329999999999996</c:v>
                </c:pt>
                <c:pt idx="266">
                  <c:v>0.87170000000000003</c:v>
                </c:pt>
                <c:pt idx="267">
                  <c:v>0.88009999999999999</c:v>
                </c:pt>
                <c:pt idx="268">
                  <c:v>0.88839999999999997</c:v>
                </c:pt>
                <c:pt idx="269">
                  <c:v>0.89680000000000004</c:v>
                </c:pt>
                <c:pt idx="270">
                  <c:v>0.90510000000000002</c:v>
                </c:pt>
                <c:pt idx="271">
                  <c:v>0.91349999999999998</c:v>
                </c:pt>
                <c:pt idx="272">
                  <c:v>0.92179999999999995</c:v>
                </c:pt>
                <c:pt idx="273">
                  <c:v>0.93010000000000004</c:v>
                </c:pt>
                <c:pt idx="274">
                  <c:v>0.9385</c:v>
                </c:pt>
                <c:pt idx="275">
                  <c:v>0.94689999999999996</c:v>
                </c:pt>
                <c:pt idx="276">
                  <c:v>0.95530000000000004</c:v>
                </c:pt>
                <c:pt idx="277">
                  <c:v>0.9637</c:v>
                </c:pt>
                <c:pt idx="278">
                  <c:v>0.97209999999999996</c:v>
                </c:pt>
                <c:pt idx="279">
                  <c:v>0.98040000000000005</c:v>
                </c:pt>
                <c:pt idx="280">
                  <c:v>0.98880000000000001</c:v>
                </c:pt>
                <c:pt idx="281">
                  <c:v>0.99709999999999999</c:v>
                </c:pt>
                <c:pt idx="282">
                  <c:v>1.0049999999999999</c:v>
                </c:pt>
                <c:pt idx="283">
                  <c:v>1.014</c:v>
                </c:pt>
                <c:pt idx="284">
                  <c:v>1.022</c:v>
                </c:pt>
                <c:pt idx="285">
                  <c:v>1.0309999999999999</c:v>
                </c:pt>
                <c:pt idx="286">
                  <c:v>1.0389999999999999</c:v>
                </c:pt>
                <c:pt idx="287">
                  <c:v>1.0469999999999999</c:v>
                </c:pt>
                <c:pt idx="288">
                  <c:v>1.056</c:v>
                </c:pt>
                <c:pt idx="289">
                  <c:v>1.0640000000000001</c:v>
                </c:pt>
                <c:pt idx="290">
                  <c:v>1.073</c:v>
                </c:pt>
                <c:pt idx="291">
                  <c:v>1.081</c:v>
                </c:pt>
                <c:pt idx="292">
                  <c:v>1.089</c:v>
                </c:pt>
                <c:pt idx="293">
                  <c:v>1.0980000000000001</c:v>
                </c:pt>
                <c:pt idx="294">
                  <c:v>1.1060000000000001</c:v>
                </c:pt>
                <c:pt idx="295">
                  <c:v>1.115</c:v>
                </c:pt>
                <c:pt idx="296">
                  <c:v>1.123</c:v>
                </c:pt>
                <c:pt idx="297">
                  <c:v>1.131</c:v>
                </c:pt>
                <c:pt idx="298">
                  <c:v>1.1399999999999999</c:v>
                </c:pt>
                <c:pt idx="299">
                  <c:v>1.1479999999999999</c:v>
                </c:pt>
                <c:pt idx="300">
                  <c:v>1.157</c:v>
                </c:pt>
                <c:pt idx="301">
                  <c:v>1.165</c:v>
                </c:pt>
                <c:pt idx="302">
                  <c:v>1.173</c:v>
                </c:pt>
                <c:pt idx="303">
                  <c:v>1.1819999999999999</c:v>
                </c:pt>
                <c:pt idx="304">
                  <c:v>1.19</c:v>
                </c:pt>
                <c:pt idx="305">
                  <c:v>1.1990000000000001</c:v>
                </c:pt>
                <c:pt idx="306">
                  <c:v>1.2070000000000001</c:v>
                </c:pt>
                <c:pt idx="307">
                  <c:v>1.216</c:v>
                </c:pt>
                <c:pt idx="308">
                  <c:v>1.224</c:v>
                </c:pt>
                <c:pt idx="309">
                  <c:v>1.232</c:v>
                </c:pt>
                <c:pt idx="310">
                  <c:v>1.2410000000000001</c:v>
                </c:pt>
                <c:pt idx="311">
                  <c:v>1.2490000000000001</c:v>
                </c:pt>
                <c:pt idx="312">
                  <c:v>1.258</c:v>
                </c:pt>
                <c:pt idx="313">
                  <c:v>1.266</c:v>
                </c:pt>
                <c:pt idx="314">
                  <c:v>1.2749999999999999</c:v>
                </c:pt>
                <c:pt idx="315">
                  <c:v>1.2829999999999999</c:v>
                </c:pt>
                <c:pt idx="316">
                  <c:v>1.292</c:v>
                </c:pt>
                <c:pt idx="317">
                  <c:v>1.3</c:v>
                </c:pt>
                <c:pt idx="318">
                  <c:v>1.3089999999999999</c:v>
                </c:pt>
                <c:pt idx="319">
                  <c:v>1.3169999999999999</c:v>
                </c:pt>
                <c:pt idx="320">
                  <c:v>1.3260000000000001</c:v>
                </c:pt>
                <c:pt idx="321">
                  <c:v>1.3340000000000001</c:v>
                </c:pt>
                <c:pt idx="322">
                  <c:v>1.343</c:v>
                </c:pt>
                <c:pt idx="323">
                  <c:v>1.351</c:v>
                </c:pt>
                <c:pt idx="324">
                  <c:v>1.36</c:v>
                </c:pt>
                <c:pt idx="325">
                  <c:v>1.3680000000000001</c:v>
                </c:pt>
                <c:pt idx="326">
                  <c:v>1.377</c:v>
                </c:pt>
                <c:pt idx="327">
                  <c:v>1.3859999999999999</c:v>
                </c:pt>
                <c:pt idx="328">
                  <c:v>1.3939999999999999</c:v>
                </c:pt>
                <c:pt idx="329">
                  <c:v>1.403</c:v>
                </c:pt>
                <c:pt idx="330">
                  <c:v>1.411</c:v>
                </c:pt>
                <c:pt idx="331">
                  <c:v>1.42</c:v>
                </c:pt>
                <c:pt idx="332">
                  <c:v>1.4279999999999999</c:v>
                </c:pt>
                <c:pt idx="333">
                  <c:v>1.4370000000000001</c:v>
                </c:pt>
                <c:pt idx="334">
                  <c:v>1.446</c:v>
                </c:pt>
                <c:pt idx="335">
                  <c:v>1.454</c:v>
                </c:pt>
                <c:pt idx="336">
                  <c:v>1.4630000000000001</c:v>
                </c:pt>
                <c:pt idx="337">
                  <c:v>1.472</c:v>
                </c:pt>
                <c:pt idx="338">
                  <c:v>1.48</c:v>
                </c:pt>
                <c:pt idx="339">
                  <c:v>1.4890000000000001</c:v>
                </c:pt>
                <c:pt idx="340">
                  <c:v>1.498</c:v>
                </c:pt>
                <c:pt idx="341">
                  <c:v>1.506</c:v>
                </c:pt>
                <c:pt idx="342">
                  <c:v>1.5149999999999999</c:v>
                </c:pt>
                <c:pt idx="343">
                  <c:v>1.524</c:v>
                </c:pt>
                <c:pt idx="344">
                  <c:v>1.5329999999999999</c:v>
                </c:pt>
                <c:pt idx="345">
                  <c:v>1.5409999999999999</c:v>
                </c:pt>
                <c:pt idx="346">
                  <c:v>1.55</c:v>
                </c:pt>
                <c:pt idx="347">
                  <c:v>1.5589999999999999</c:v>
                </c:pt>
                <c:pt idx="348">
                  <c:v>1.5669999999999999</c:v>
                </c:pt>
                <c:pt idx="349">
                  <c:v>1.5760000000000001</c:v>
                </c:pt>
                <c:pt idx="350">
                  <c:v>1.585</c:v>
                </c:pt>
                <c:pt idx="351">
                  <c:v>1.5940000000000001</c:v>
                </c:pt>
                <c:pt idx="352">
                  <c:v>1.6020000000000001</c:v>
                </c:pt>
                <c:pt idx="353">
                  <c:v>1.611</c:v>
                </c:pt>
                <c:pt idx="354">
                  <c:v>1.62</c:v>
                </c:pt>
                <c:pt idx="355">
                  <c:v>1.629</c:v>
                </c:pt>
                <c:pt idx="356">
                  <c:v>1.637</c:v>
                </c:pt>
                <c:pt idx="357">
                  <c:v>1.6459999999999999</c:v>
                </c:pt>
                <c:pt idx="358">
                  <c:v>1.655</c:v>
                </c:pt>
                <c:pt idx="359">
                  <c:v>1.6639999999999999</c:v>
                </c:pt>
                <c:pt idx="360">
                  <c:v>1.6719999999999999</c:v>
                </c:pt>
                <c:pt idx="361">
                  <c:v>1.681</c:v>
                </c:pt>
                <c:pt idx="362">
                  <c:v>1.69</c:v>
                </c:pt>
                <c:pt idx="363">
                  <c:v>1.6990000000000001</c:v>
                </c:pt>
                <c:pt idx="364">
                  <c:v>1.7070000000000001</c:v>
                </c:pt>
                <c:pt idx="365">
                  <c:v>1.716</c:v>
                </c:pt>
                <c:pt idx="366">
                  <c:v>1.7250000000000001</c:v>
                </c:pt>
                <c:pt idx="367">
                  <c:v>1.734</c:v>
                </c:pt>
                <c:pt idx="368">
                  <c:v>1.742</c:v>
                </c:pt>
                <c:pt idx="369">
                  <c:v>1.7509999999999999</c:v>
                </c:pt>
                <c:pt idx="370">
                  <c:v>1.76</c:v>
                </c:pt>
                <c:pt idx="371">
                  <c:v>1.7689999999999999</c:v>
                </c:pt>
                <c:pt idx="372">
                  <c:v>1.7769999999999999</c:v>
                </c:pt>
                <c:pt idx="373">
                  <c:v>1.786</c:v>
                </c:pt>
                <c:pt idx="374">
                  <c:v>1.7949999999999999</c:v>
                </c:pt>
                <c:pt idx="375">
                  <c:v>1.804</c:v>
                </c:pt>
                <c:pt idx="376">
                  <c:v>1.8120000000000001</c:v>
                </c:pt>
                <c:pt idx="377">
                  <c:v>1.821</c:v>
                </c:pt>
                <c:pt idx="378">
                  <c:v>1.83</c:v>
                </c:pt>
                <c:pt idx="379">
                  <c:v>1.8380000000000001</c:v>
                </c:pt>
                <c:pt idx="380">
                  <c:v>1.847</c:v>
                </c:pt>
                <c:pt idx="381">
                  <c:v>1.8560000000000001</c:v>
                </c:pt>
                <c:pt idx="382">
                  <c:v>1.8640000000000001</c:v>
                </c:pt>
                <c:pt idx="383">
                  <c:v>1.873</c:v>
                </c:pt>
                <c:pt idx="384">
                  <c:v>1.8819999999999999</c:v>
                </c:pt>
                <c:pt idx="385">
                  <c:v>1.89</c:v>
                </c:pt>
                <c:pt idx="386">
                  <c:v>1.899</c:v>
                </c:pt>
                <c:pt idx="387">
                  <c:v>1.9079999999999999</c:v>
                </c:pt>
                <c:pt idx="388">
                  <c:v>1.917</c:v>
                </c:pt>
                <c:pt idx="389">
                  <c:v>1.9259999999999999</c:v>
                </c:pt>
                <c:pt idx="390">
                  <c:v>1.9339999999999999</c:v>
                </c:pt>
                <c:pt idx="391">
                  <c:v>1.9430000000000001</c:v>
                </c:pt>
                <c:pt idx="392">
                  <c:v>1.952</c:v>
                </c:pt>
                <c:pt idx="393">
                  <c:v>1.9610000000000001</c:v>
                </c:pt>
                <c:pt idx="394">
                  <c:v>1.97</c:v>
                </c:pt>
                <c:pt idx="395">
                  <c:v>1.9790000000000001</c:v>
                </c:pt>
                <c:pt idx="396">
                  <c:v>1.9870000000000001</c:v>
                </c:pt>
                <c:pt idx="397">
                  <c:v>1.996</c:v>
                </c:pt>
                <c:pt idx="398">
                  <c:v>2.0049999999999999</c:v>
                </c:pt>
                <c:pt idx="399">
                  <c:v>2.0139999999999998</c:v>
                </c:pt>
                <c:pt idx="400">
                  <c:v>2.0230000000000001</c:v>
                </c:pt>
                <c:pt idx="401">
                  <c:v>2.032</c:v>
                </c:pt>
                <c:pt idx="402">
                  <c:v>2.0409999999999999</c:v>
                </c:pt>
                <c:pt idx="403">
                  <c:v>2.0489999999999999</c:v>
                </c:pt>
                <c:pt idx="404">
                  <c:v>2.0579999999999998</c:v>
                </c:pt>
                <c:pt idx="405">
                  <c:v>2.0670000000000002</c:v>
                </c:pt>
                <c:pt idx="406">
                  <c:v>2.0760000000000001</c:v>
                </c:pt>
                <c:pt idx="407">
                  <c:v>2.085</c:v>
                </c:pt>
                <c:pt idx="408">
                  <c:v>2.0939999999999999</c:v>
                </c:pt>
                <c:pt idx="409">
                  <c:v>2.1030000000000002</c:v>
                </c:pt>
                <c:pt idx="410">
                  <c:v>2.1120000000000001</c:v>
                </c:pt>
                <c:pt idx="411">
                  <c:v>2.121</c:v>
                </c:pt>
                <c:pt idx="412">
                  <c:v>2.13</c:v>
                </c:pt>
                <c:pt idx="413">
                  <c:v>2.1389999999999998</c:v>
                </c:pt>
                <c:pt idx="414">
                  <c:v>2.1480000000000001</c:v>
                </c:pt>
                <c:pt idx="415">
                  <c:v>2.157</c:v>
                </c:pt>
                <c:pt idx="416">
                  <c:v>2.1659999999999999</c:v>
                </c:pt>
                <c:pt idx="417">
                  <c:v>2.1749999999999998</c:v>
                </c:pt>
                <c:pt idx="418">
                  <c:v>2.1840000000000002</c:v>
                </c:pt>
                <c:pt idx="419">
                  <c:v>2.1930000000000001</c:v>
                </c:pt>
                <c:pt idx="420">
                  <c:v>2.202</c:v>
                </c:pt>
                <c:pt idx="421">
                  <c:v>2.2109999999999999</c:v>
                </c:pt>
                <c:pt idx="422">
                  <c:v>2.2210000000000001</c:v>
                </c:pt>
                <c:pt idx="423">
                  <c:v>2.23</c:v>
                </c:pt>
                <c:pt idx="424">
                  <c:v>2.2389999999999999</c:v>
                </c:pt>
                <c:pt idx="425">
                  <c:v>2.2480000000000002</c:v>
                </c:pt>
                <c:pt idx="426">
                  <c:v>2.2570000000000001</c:v>
                </c:pt>
                <c:pt idx="427">
                  <c:v>2.266</c:v>
                </c:pt>
                <c:pt idx="428">
                  <c:v>2.2749999999999999</c:v>
                </c:pt>
                <c:pt idx="429">
                  <c:v>2.2839999999999998</c:v>
                </c:pt>
                <c:pt idx="430">
                  <c:v>2.2930000000000001</c:v>
                </c:pt>
                <c:pt idx="431">
                  <c:v>2.302</c:v>
                </c:pt>
                <c:pt idx="432">
                  <c:v>2.3109999999999999</c:v>
                </c:pt>
                <c:pt idx="433">
                  <c:v>2.3210000000000002</c:v>
                </c:pt>
                <c:pt idx="434">
                  <c:v>2.33</c:v>
                </c:pt>
                <c:pt idx="435">
                  <c:v>2.339</c:v>
                </c:pt>
                <c:pt idx="436">
                  <c:v>2.3479999999999999</c:v>
                </c:pt>
                <c:pt idx="437">
                  <c:v>2.3570000000000002</c:v>
                </c:pt>
                <c:pt idx="438">
                  <c:v>2.3660000000000001</c:v>
                </c:pt>
                <c:pt idx="439">
                  <c:v>2.375</c:v>
                </c:pt>
                <c:pt idx="440">
                  <c:v>2.3849999999999998</c:v>
                </c:pt>
                <c:pt idx="441">
                  <c:v>2.3940000000000001</c:v>
                </c:pt>
                <c:pt idx="442">
                  <c:v>2.403</c:v>
                </c:pt>
                <c:pt idx="443">
                  <c:v>2.4119999999999999</c:v>
                </c:pt>
                <c:pt idx="444">
                  <c:v>2.4209999999999998</c:v>
                </c:pt>
                <c:pt idx="445">
                  <c:v>2.431</c:v>
                </c:pt>
                <c:pt idx="446">
                  <c:v>2.44</c:v>
                </c:pt>
                <c:pt idx="447">
                  <c:v>2.4489999999999998</c:v>
                </c:pt>
                <c:pt idx="448">
                  <c:v>2.4580000000000002</c:v>
                </c:pt>
                <c:pt idx="449">
                  <c:v>2.468</c:v>
                </c:pt>
                <c:pt idx="450">
                  <c:v>2.4769999999999999</c:v>
                </c:pt>
                <c:pt idx="451">
                  <c:v>2.4860000000000002</c:v>
                </c:pt>
                <c:pt idx="452">
                  <c:v>2.4950000000000001</c:v>
                </c:pt>
                <c:pt idx="453">
                  <c:v>2.5049999999999999</c:v>
                </c:pt>
                <c:pt idx="454">
                  <c:v>2.5139999999999998</c:v>
                </c:pt>
                <c:pt idx="455">
                  <c:v>2.5230000000000001</c:v>
                </c:pt>
                <c:pt idx="456">
                  <c:v>2.5329999999999999</c:v>
                </c:pt>
                <c:pt idx="457">
                  <c:v>2.5419999999999998</c:v>
                </c:pt>
                <c:pt idx="458">
                  <c:v>2.5510000000000002</c:v>
                </c:pt>
                <c:pt idx="459">
                  <c:v>2.56</c:v>
                </c:pt>
                <c:pt idx="460">
                  <c:v>2.569</c:v>
                </c:pt>
                <c:pt idx="461">
                  <c:v>2.5790000000000002</c:v>
                </c:pt>
                <c:pt idx="462">
                  <c:v>2.5880000000000001</c:v>
                </c:pt>
                <c:pt idx="463">
                  <c:v>2.597</c:v>
                </c:pt>
                <c:pt idx="464">
                  <c:v>2.6070000000000002</c:v>
                </c:pt>
                <c:pt idx="465">
                  <c:v>2.6160000000000001</c:v>
                </c:pt>
                <c:pt idx="466">
                  <c:v>2.625</c:v>
                </c:pt>
                <c:pt idx="467">
                  <c:v>2.6339999999999999</c:v>
                </c:pt>
                <c:pt idx="468">
                  <c:v>2.6429999999999998</c:v>
                </c:pt>
                <c:pt idx="469">
                  <c:v>2.653</c:v>
                </c:pt>
                <c:pt idx="470">
                  <c:v>2.6619999999999999</c:v>
                </c:pt>
                <c:pt idx="471">
                  <c:v>2.6709999999999998</c:v>
                </c:pt>
                <c:pt idx="472">
                  <c:v>2.68</c:v>
                </c:pt>
                <c:pt idx="473">
                  <c:v>2.69</c:v>
                </c:pt>
                <c:pt idx="474">
                  <c:v>2.6989999999999998</c:v>
                </c:pt>
                <c:pt idx="475">
                  <c:v>2.7080000000000002</c:v>
                </c:pt>
                <c:pt idx="476">
                  <c:v>2.7170000000000001</c:v>
                </c:pt>
                <c:pt idx="477">
                  <c:v>2.7269999999999999</c:v>
                </c:pt>
                <c:pt idx="478">
                  <c:v>2.7360000000000002</c:v>
                </c:pt>
                <c:pt idx="479">
                  <c:v>2.7450000000000001</c:v>
                </c:pt>
                <c:pt idx="480">
                  <c:v>2.7549999999999999</c:v>
                </c:pt>
                <c:pt idx="481">
                  <c:v>2.7639999999999998</c:v>
                </c:pt>
                <c:pt idx="482">
                  <c:v>2.7730000000000001</c:v>
                </c:pt>
                <c:pt idx="483">
                  <c:v>2.7829999999999999</c:v>
                </c:pt>
                <c:pt idx="484">
                  <c:v>2.7919999999999998</c:v>
                </c:pt>
                <c:pt idx="485">
                  <c:v>2.8010000000000002</c:v>
                </c:pt>
                <c:pt idx="486">
                  <c:v>2.8109999999999999</c:v>
                </c:pt>
                <c:pt idx="487">
                  <c:v>2.82</c:v>
                </c:pt>
                <c:pt idx="488">
                  <c:v>2.8290000000000002</c:v>
                </c:pt>
                <c:pt idx="489">
                  <c:v>2.839</c:v>
                </c:pt>
                <c:pt idx="490">
                  <c:v>2.8479999999999999</c:v>
                </c:pt>
                <c:pt idx="491">
                  <c:v>2.8570000000000002</c:v>
                </c:pt>
                <c:pt idx="492">
                  <c:v>2.867</c:v>
                </c:pt>
                <c:pt idx="493">
                  <c:v>2.8759999999999999</c:v>
                </c:pt>
                <c:pt idx="494">
                  <c:v>2.8849999999999998</c:v>
                </c:pt>
                <c:pt idx="495">
                  <c:v>2.895</c:v>
                </c:pt>
                <c:pt idx="496">
                  <c:v>2.9039999999999999</c:v>
                </c:pt>
                <c:pt idx="497">
                  <c:v>2.9129999999999998</c:v>
                </c:pt>
                <c:pt idx="498">
                  <c:v>2.923</c:v>
                </c:pt>
                <c:pt idx="499">
                  <c:v>2.9319999999999999</c:v>
                </c:pt>
                <c:pt idx="500">
                  <c:v>2.9409999999999998</c:v>
                </c:pt>
                <c:pt idx="501">
                  <c:v>2.9510000000000001</c:v>
                </c:pt>
                <c:pt idx="502">
                  <c:v>2.96</c:v>
                </c:pt>
                <c:pt idx="503">
                  <c:v>2.97</c:v>
                </c:pt>
                <c:pt idx="504">
                  <c:v>2.9790000000000001</c:v>
                </c:pt>
                <c:pt idx="505">
                  <c:v>2.988</c:v>
                </c:pt>
                <c:pt idx="506">
                  <c:v>2.9980000000000002</c:v>
                </c:pt>
                <c:pt idx="507">
                  <c:v>3.0070000000000001</c:v>
                </c:pt>
                <c:pt idx="508">
                  <c:v>3.0169999999999999</c:v>
                </c:pt>
                <c:pt idx="509">
                  <c:v>3.0259999999999998</c:v>
                </c:pt>
                <c:pt idx="510">
                  <c:v>3.0350000000000001</c:v>
                </c:pt>
                <c:pt idx="511">
                  <c:v>3.0449999999999999</c:v>
                </c:pt>
                <c:pt idx="512">
                  <c:v>3.0539999999999998</c:v>
                </c:pt>
                <c:pt idx="513">
                  <c:v>3.0640000000000001</c:v>
                </c:pt>
                <c:pt idx="514">
                  <c:v>3.073</c:v>
                </c:pt>
                <c:pt idx="515">
                  <c:v>3.0830000000000002</c:v>
                </c:pt>
                <c:pt idx="516">
                  <c:v>3.0920000000000001</c:v>
                </c:pt>
                <c:pt idx="517">
                  <c:v>3.101</c:v>
                </c:pt>
                <c:pt idx="518">
                  <c:v>3.1110000000000002</c:v>
                </c:pt>
                <c:pt idx="519">
                  <c:v>3.12</c:v>
                </c:pt>
                <c:pt idx="520">
                  <c:v>3.13</c:v>
                </c:pt>
                <c:pt idx="521">
                  <c:v>3.1389999999999998</c:v>
                </c:pt>
                <c:pt idx="522">
                  <c:v>3.149</c:v>
                </c:pt>
                <c:pt idx="523">
                  <c:v>3.1579999999999999</c:v>
                </c:pt>
                <c:pt idx="524">
                  <c:v>3.1669999999999998</c:v>
                </c:pt>
                <c:pt idx="525">
                  <c:v>3.177</c:v>
                </c:pt>
                <c:pt idx="526">
                  <c:v>3.1859999999999999</c:v>
                </c:pt>
                <c:pt idx="527">
                  <c:v>3.1960000000000002</c:v>
                </c:pt>
                <c:pt idx="528">
                  <c:v>3.2050000000000001</c:v>
                </c:pt>
                <c:pt idx="529">
                  <c:v>3.2149999999999999</c:v>
                </c:pt>
                <c:pt idx="530">
                  <c:v>3.2240000000000002</c:v>
                </c:pt>
                <c:pt idx="531">
                  <c:v>3.234</c:v>
                </c:pt>
                <c:pt idx="532">
                  <c:v>3.2429999999999999</c:v>
                </c:pt>
                <c:pt idx="533">
                  <c:v>3.2530000000000001</c:v>
                </c:pt>
                <c:pt idx="534">
                  <c:v>3.262</c:v>
                </c:pt>
                <c:pt idx="535">
                  <c:v>3.2719999999999998</c:v>
                </c:pt>
                <c:pt idx="536">
                  <c:v>3.2810000000000001</c:v>
                </c:pt>
                <c:pt idx="537">
                  <c:v>3.2909999999999999</c:v>
                </c:pt>
                <c:pt idx="538">
                  <c:v>3.3</c:v>
                </c:pt>
                <c:pt idx="539">
                  <c:v>3.31</c:v>
                </c:pt>
                <c:pt idx="540">
                  <c:v>3.319</c:v>
                </c:pt>
                <c:pt idx="541">
                  <c:v>3.3290000000000002</c:v>
                </c:pt>
                <c:pt idx="542">
                  <c:v>3.3380000000000001</c:v>
                </c:pt>
                <c:pt idx="543">
                  <c:v>3.3479999999999999</c:v>
                </c:pt>
                <c:pt idx="544">
                  <c:v>3.3570000000000002</c:v>
                </c:pt>
                <c:pt idx="545">
                  <c:v>3.3660000000000001</c:v>
                </c:pt>
                <c:pt idx="546">
                  <c:v>3.3759999999999999</c:v>
                </c:pt>
                <c:pt idx="547">
                  <c:v>3.3860000000000001</c:v>
                </c:pt>
                <c:pt idx="548">
                  <c:v>3.395</c:v>
                </c:pt>
                <c:pt idx="549">
                  <c:v>3.4039999999999999</c:v>
                </c:pt>
                <c:pt idx="550">
                  <c:v>3.4140000000000001</c:v>
                </c:pt>
                <c:pt idx="551">
                  <c:v>3.423</c:v>
                </c:pt>
                <c:pt idx="552">
                  <c:v>3.4329999999999998</c:v>
                </c:pt>
                <c:pt idx="553">
                  <c:v>3.4420000000000002</c:v>
                </c:pt>
                <c:pt idx="554">
                  <c:v>3.452</c:v>
                </c:pt>
                <c:pt idx="555">
                  <c:v>3.4609999999999999</c:v>
                </c:pt>
                <c:pt idx="556">
                  <c:v>3.47</c:v>
                </c:pt>
                <c:pt idx="557">
                  <c:v>3.48</c:v>
                </c:pt>
                <c:pt idx="558">
                  <c:v>3.4889999999999999</c:v>
                </c:pt>
                <c:pt idx="559">
                  <c:v>3.4990000000000001</c:v>
                </c:pt>
                <c:pt idx="560">
                  <c:v>3.508</c:v>
                </c:pt>
                <c:pt idx="561">
                  <c:v>3.5169999999999999</c:v>
                </c:pt>
                <c:pt idx="562">
                  <c:v>3.5270000000000001</c:v>
                </c:pt>
                <c:pt idx="563">
                  <c:v>3.536</c:v>
                </c:pt>
                <c:pt idx="564">
                  <c:v>3.5459999999999998</c:v>
                </c:pt>
                <c:pt idx="565">
                  <c:v>3.5550000000000002</c:v>
                </c:pt>
                <c:pt idx="566">
                  <c:v>3.5640000000000001</c:v>
                </c:pt>
                <c:pt idx="567">
                  <c:v>3.5739999999999998</c:v>
                </c:pt>
                <c:pt idx="568">
                  <c:v>3.5830000000000002</c:v>
                </c:pt>
                <c:pt idx="569">
                  <c:v>3.593</c:v>
                </c:pt>
                <c:pt idx="570">
                  <c:v>3.6019999999999999</c:v>
                </c:pt>
                <c:pt idx="571">
                  <c:v>3.6120000000000001</c:v>
                </c:pt>
                <c:pt idx="572">
                  <c:v>3.621</c:v>
                </c:pt>
                <c:pt idx="573">
                  <c:v>3.6309999999999998</c:v>
                </c:pt>
                <c:pt idx="574">
                  <c:v>3.64</c:v>
                </c:pt>
                <c:pt idx="575">
                  <c:v>3.65</c:v>
                </c:pt>
                <c:pt idx="576">
                  <c:v>3.6589999999999998</c:v>
                </c:pt>
                <c:pt idx="577">
                  <c:v>3.669</c:v>
                </c:pt>
                <c:pt idx="578">
                  <c:v>3.6779999999999999</c:v>
                </c:pt>
                <c:pt idx="579">
                  <c:v>3.6880000000000002</c:v>
                </c:pt>
                <c:pt idx="580">
                  <c:v>3.6970000000000001</c:v>
                </c:pt>
                <c:pt idx="581">
                  <c:v>3.7069999999999999</c:v>
                </c:pt>
                <c:pt idx="582">
                  <c:v>3.7160000000000002</c:v>
                </c:pt>
                <c:pt idx="583">
                  <c:v>3.7250000000000001</c:v>
                </c:pt>
                <c:pt idx="584">
                  <c:v>3.7349999999999999</c:v>
                </c:pt>
                <c:pt idx="585">
                  <c:v>3.7440000000000002</c:v>
                </c:pt>
                <c:pt idx="586">
                  <c:v>3.754</c:v>
                </c:pt>
                <c:pt idx="587">
                  <c:v>3.7629999999999999</c:v>
                </c:pt>
                <c:pt idx="588">
                  <c:v>3.7730000000000001</c:v>
                </c:pt>
                <c:pt idx="589">
                  <c:v>3.782</c:v>
                </c:pt>
                <c:pt idx="590">
                  <c:v>3.7919999999999998</c:v>
                </c:pt>
                <c:pt idx="591">
                  <c:v>3.8010000000000002</c:v>
                </c:pt>
                <c:pt idx="592">
                  <c:v>3.8109999999999999</c:v>
                </c:pt>
                <c:pt idx="593">
                  <c:v>3.82</c:v>
                </c:pt>
                <c:pt idx="594">
                  <c:v>3.8290000000000002</c:v>
                </c:pt>
                <c:pt idx="595">
                  <c:v>3.839</c:v>
                </c:pt>
                <c:pt idx="596">
                  <c:v>3.8479999999999999</c:v>
                </c:pt>
                <c:pt idx="597">
                  <c:v>3.8580000000000001</c:v>
                </c:pt>
                <c:pt idx="598">
                  <c:v>3.867</c:v>
                </c:pt>
                <c:pt idx="599">
                  <c:v>3.8769999999999998</c:v>
                </c:pt>
                <c:pt idx="600">
                  <c:v>3.8860000000000001</c:v>
                </c:pt>
                <c:pt idx="601">
                  <c:v>3.895</c:v>
                </c:pt>
                <c:pt idx="602">
                  <c:v>3.9049999999999998</c:v>
                </c:pt>
                <c:pt idx="603">
                  <c:v>3.9140000000000001</c:v>
                </c:pt>
                <c:pt idx="604">
                  <c:v>3.9239999999999999</c:v>
                </c:pt>
                <c:pt idx="605">
                  <c:v>3.9329999999999998</c:v>
                </c:pt>
                <c:pt idx="606">
                  <c:v>3.9430000000000001</c:v>
                </c:pt>
                <c:pt idx="607">
                  <c:v>3.952</c:v>
                </c:pt>
                <c:pt idx="608">
                  <c:v>3.9609999999999999</c:v>
                </c:pt>
                <c:pt idx="609">
                  <c:v>3.9710000000000001</c:v>
                </c:pt>
                <c:pt idx="610">
                  <c:v>3.98</c:v>
                </c:pt>
                <c:pt idx="611">
                  <c:v>3.99</c:v>
                </c:pt>
                <c:pt idx="612">
                  <c:v>3.9990000000000001</c:v>
                </c:pt>
                <c:pt idx="613">
                  <c:v>4.0090000000000003</c:v>
                </c:pt>
                <c:pt idx="614">
                  <c:v>4.0179999999999998</c:v>
                </c:pt>
                <c:pt idx="615">
                  <c:v>4.0279999999999996</c:v>
                </c:pt>
                <c:pt idx="616">
                  <c:v>4.0369999999999999</c:v>
                </c:pt>
                <c:pt idx="617">
                  <c:v>4.0460000000000003</c:v>
                </c:pt>
                <c:pt idx="618">
                  <c:v>4.056</c:v>
                </c:pt>
                <c:pt idx="619">
                  <c:v>4.0650000000000004</c:v>
                </c:pt>
                <c:pt idx="620">
                  <c:v>4.0750000000000002</c:v>
                </c:pt>
                <c:pt idx="621">
                  <c:v>4.0839999999999996</c:v>
                </c:pt>
                <c:pt idx="622">
                  <c:v>4.0940000000000003</c:v>
                </c:pt>
                <c:pt idx="623">
                  <c:v>4.1029999999999998</c:v>
                </c:pt>
                <c:pt idx="624">
                  <c:v>4.1130000000000004</c:v>
                </c:pt>
                <c:pt idx="625">
                  <c:v>4.1219999999999999</c:v>
                </c:pt>
                <c:pt idx="626">
                  <c:v>4.1310000000000002</c:v>
                </c:pt>
                <c:pt idx="627">
                  <c:v>4.141</c:v>
                </c:pt>
                <c:pt idx="628">
                  <c:v>4.1500000000000004</c:v>
                </c:pt>
                <c:pt idx="629">
                  <c:v>4.16</c:v>
                </c:pt>
                <c:pt idx="630">
                  <c:v>4.1689999999999996</c:v>
                </c:pt>
                <c:pt idx="631">
                  <c:v>4.1790000000000003</c:v>
                </c:pt>
                <c:pt idx="632">
                  <c:v>4.1879999999999997</c:v>
                </c:pt>
                <c:pt idx="633">
                  <c:v>4.1980000000000004</c:v>
                </c:pt>
                <c:pt idx="634">
                  <c:v>4.2069999999999999</c:v>
                </c:pt>
                <c:pt idx="635">
                  <c:v>4.2169999999999996</c:v>
                </c:pt>
                <c:pt idx="636">
                  <c:v>4.226</c:v>
                </c:pt>
                <c:pt idx="637">
                  <c:v>4.2359999999999998</c:v>
                </c:pt>
                <c:pt idx="638">
                  <c:v>4.2450000000000001</c:v>
                </c:pt>
                <c:pt idx="639">
                  <c:v>4.2549999999999999</c:v>
                </c:pt>
                <c:pt idx="640">
                  <c:v>4.2640000000000002</c:v>
                </c:pt>
                <c:pt idx="641">
                  <c:v>4.274</c:v>
                </c:pt>
                <c:pt idx="642">
                  <c:v>4.2830000000000004</c:v>
                </c:pt>
                <c:pt idx="643">
                  <c:v>4.2930000000000001</c:v>
                </c:pt>
                <c:pt idx="644">
                  <c:v>4.3019999999999996</c:v>
                </c:pt>
                <c:pt idx="645">
                  <c:v>4.3120000000000003</c:v>
                </c:pt>
                <c:pt idx="646">
                  <c:v>4.3209999999999997</c:v>
                </c:pt>
                <c:pt idx="647">
                  <c:v>4.3310000000000004</c:v>
                </c:pt>
                <c:pt idx="648">
                  <c:v>4.34</c:v>
                </c:pt>
                <c:pt idx="649">
                  <c:v>4.3499999999999996</c:v>
                </c:pt>
                <c:pt idx="650">
                  <c:v>4.359</c:v>
                </c:pt>
                <c:pt idx="651">
                  <c:v>4.3689999999999998</c:v>
                </c:pt>
                <c:pt idx="652">
                  <c:v>4.3780000000000001</c:v>
                </c:pt>
                <c:pt idx="653">
                  <c:v>4.3869999999999996</c:v>
                </c:pt>
                <c:pt idx="654">
                  <c:v>4.3970000000000002</c:v>
                </c:pt>
                <c:pt idx="655">
                  <c:v>4.4059999999999997</c:v>
                </c:pt>
                <c:pt idx="656">
                  <c:v>4.4160000000000004</c:v>
                </c:pt>
                <c:pt idx="657">
                  <c:v>4.4249999999999998</c:v>
                </c:pt>
                <c:pt idx="658">
                  <c:v>4.4340000000000002</c:v>
                </c:pt>
                <c:pt idx="659">
                  <c:v>4.444</c:v>
                </c:pt>
                <c:pt idx="660">
                  <c:v>4.4530000000000003</c:v>
                </c:pt>
                <c:pt idx="661">
                  <c:v>4.4630000000000001</c:v>
                </c:pt>
                <c:pt idx="662">
                  <c:v>4.4720000000000004</c:v>
                </c:pt>
                <c:pt idx="663">
                  <c:v>4.4809999999999999</c:v>
                </c:pt>
                <c:pt idx="664">
                  <c:v>4.4909999999999997</c:v>
                </c:pt>
                <c:pt idx="665">
                  <c:v>4.5</c:v>
                </c:pt>
                <c:pt idx="666">
                  <c:v>4.51</c:v>
                </c:pt>
                <c:pt idx="667">
                  <c:v>4.5190000000000001</c:v>
                </c:pt>
                <c:pt idx="668">
                  <c:v>4.5289999999999999</c:v>
                </c:pt>
                <c:pt idx="669">
                  <c:v>4.5380000000000003</c:v>
                </c:pt>
                <c:pt idx="670">
                  <c:v>4.548</c:v>
                </c:pt>
                <c:pt idx="671">
                  <c:v>4.5570000000000004</c:v>
                </c:pt>
                <c:pt idx="672">
                  <c:v>4.5670000000000002</c:v>
                </c:pt>
                <c:pt idx="673">
                  <c:v>4.5759999999999996</c:v>
                </c:pt>
                <c:pt idx="674">
                  <c:v>4.5860000000000003</c:v>
                </c:pt>
                <c:pt idx="675">
                  <c:v>4.5949999999999998</c:v>
                </c:pt>
                <c:pt idx="676">
                  <c:v>4.6050000000000004</c:v>
                </c:pt>
                <c:pt idx="677">
                  <c:v>4.6139999999999999</c:v>
                </c:pt>
                <c:pt idx="678">
                  <c:v>4.6239999999999997</c:v>
                </c:pt>
                <c:pt idx="679">
                  <c:v>4.633</c:v>
                </c:pt>
                <c:pt idx="680">
                  <c:v>4.6429999999999998</c:v>
                </c:pt>
                <c:pt idx="681">
                  <c:v>4.6520000000000001</c:v>
                </c:pt>
                <c:pt idx="682">
                  <c:v>4.6619999999999999</c:v>
                </c:pt>
                <c:pt idx="683">
                  <c:v>4.6710000000000003</c:v>
                </c:pt>
                <c:pt idx="684">
                  <c:v>4.681</c:v>
                </c:pt>
                <c:pt idx="685">
                  <c:v>4.6900000000000004</c:v>
                </c:pt>
                <c:pt idx="686">
                  <c:v>4.7</c:v>
                </c:pt>
                <c:pt idx="687">
                  <c:v>4.7089999999999996</c:v>
                </c:pt>
                <c:pt idx="688">
                  <c:v>4.7190000000000003</c:v>
                </c:pt>
                <c:pt idx="689">
                  <c:v>4.7279999999999998</c:v>
                </c:pt>
                <c:pt idx="690">
                  <c:v>4.7380000000000004</c:v>
                </c:pt>
                <c:pt idx="691">
                  <c:v>4.7469999999999999</c:v>
                </c:pt>
                <c:pt idx="692">
                  <c:v>4.7569999999999997</c:v>
                </c:pt>
                <c:pt idx="693">
                  <c:v>4.766</c:v>
                </c:pt>
                <c:pt idx="694">
                  <c:v>4.7759999999999998</c:v>
                </c:pt>
                <c:pt idx="695">
                  <c:v>4.7850000000000001</c:v>
                </c:pt>
                <c:pt idx="696">
                  <c:v>4.7949999999999999</c:v>
                </c:pt>
                <c:pt idx="697">
                  <c:v>4.8040000000000003</c:v>
                </c:pt>
                <c:pt idx="698">
                  <c:v>4.8140000000000001</c:v>
                </c:pt>
                <c:pt idx="699">
                  <c:v>4.8230000000000004</c:v>
                </c:pt>
                <c:pt idx="700">
                  <c:v>4.8330000000000002</c:v>
                </c:pt>
                <c:pt idx="701">
                  <c:v>4.8419999999999996</c:v>
                </c:pt>
                <c:pt idx="702">
                  <c:v>4.8520000000000003</c:v>
                </c:pt>
                <c:pt idx="703">
                  <c:v>4.8609999999999998</c:v>
                </c:pt>
                <c:pt idx="704">
                  <c:v>4.8710000000000004</c:v>
                </c:pt>
                <c:pt idx="705">
                  <c:v>4.88</c:v>
                </c:pt>
                <c:pt idx="706">
                  <c:v>4.8899999999999997</c:v>
                </c:pt>
                <c:pt idx="707">
                  <c:v>4.899</c:v>
                </c:pt>
                <c:pt idx="708">
                  <c:v>4.9089999999999998</c:v>
                </c:pt>
                <c:pt idx="709">
                  <c:v>4.9180000000000001</c:v>
                </c:pt>
                <c:pt idx="710">
                  <c:v>4.9279999999999999</c:v>
                </c:pt>
                <c:pt idx="711">
                  <c:v>4.9370000000000003</c:v>
                </c:pt>
                <c:pt idx="712">
                  <c:v>4.9470000000000001</c:v>
                </c:pt>
                <c:pt idx="713">
                  <c:v>4.9560000000000004</c:v>
                </c:pt>
                <c:pt idx="714">
                  <c:v>4.9660000000000002</c:v>
                </c:pt>
                <c:pt idx="715">
                  <c:v>4.9749999999999996</c:v>
                </c:pt>
                <c:pt idx="716">
                  <c:v>4.9850000000000003</c:v>
                </c:pt>
                <c:pt idx="717">
                  <c:v>4.9939999999999998</c:v>
                </c:pt>
                <c:pt idx="718">
                  <c:v>5.0039999999999996</c:v>
                </c:pt>
                <c:pt idx="719">
                  <c:v>5.0129999999999999</c:v>
                </c:pt>
                <c:pt idx="720">
                  <c:v>5.0229999999999997</c:v>
                </c:pt>
                <c:pt idx="721">
                  <c:v>5.032</c:v>
                </c:pt>
                <c:pt idx="722">
                  <c:v>5.0419999999999998</c:v>
                </c:pt>
                <c:pt idx="723">
                  <c:v>5.0510000000000002</c:v>
                </c:pt>
                <c:pt idx="724">
                  <c:v>5.0609999999999999</c:v>
                </c:pt>
                <c:pt idx="725">
                  <c:v>5.07</c:v>
                </c:pt>
                <c:pt idx="726">
                  <c:v>5.08</c:v>
                </c:pt>
                <c:pt idx="727">
                  <c:v>5.0890000000000004</c:v>
                </c:pt>
                <c:pt idx="728">
                  <c:v>5.0990000000000002</c:v>
                </c:pt>
                <c:pt idx="729">
                  <c:v>5.1079999999999997</c:v>
                </c:pt>
                <c:pt idx="730">
                  <c:v>5.1180000000000003</c:v>
                </c:pt>
                <c:pt idx="731">
                  <c:v>5.1269999999999998</c:v>
                </c:pt>
                <c:pt idx="732">
                  <c:v>5.1369999999999996</c:v>
                </c:pt>
                <c:pt idx="733">
                  <c:v>5.1459999999999999</c:v>
                </c:pt>
                <c:pt idx="734">
                  <c:v>5.1550000000000002</c:v>
                </c:pt>
                <c:pt idx="735">
                  <c:v>5.165</c:v>
                </c:pt>
                <c:pt idx="736">
                  <c:v>5.1749999999999998</c:v>
                </c:pt>
                <c:pt idx="737">
                  <c:v>5.1840000000000002</c:v>
                </c:pt>
                <c:pt idx="738">
                  <c:v>5.194</c:v>
                </c:pt>
                <c:pt idx="739">
                  <c:v>5.2030000000000003</c:v>
                </c:pt>
                <c:pt idx="740">
                  <c:v>5.2130000000000001</c:v>
                </c:pt>
                <c:pt idx="741">
                  <c:v>5.2220000000000004</c:v>
                </c:pt>
                <c:pt idx="742">
                  <c:v>5.2320000000000002</c:v>
                </c:pt>
                <c:pt idx="743">
                  <c:v>5.2409999999999997</c:v>
                </c:pt>
                <c:pt idx="744">
                  <c:v>5.2510000000000003</c:v>
                </c:pt>
                <c:pt idx="745">
                  <c:v>5.26</c:v>
                </c:pt>
                <c:pt idx="746">
                  <c:v>5.27</c:v>
                </c:pt>
                <c:pt idx="747">
                  <c:v>5.2789999999999999</c:v>
                </c:pt>
                <c:pt idx="748">
                  <c:v>5.2889999999999997</c:v>
                </c:pt>
                <c:pt idx="749">
                  <c:v>5.2990000000000004</c:v>
                </c:pt>
                <c:pt idx="750">
                  <c:v>5.3079999999999998</c:v>
                </c:pt>
                <c:pt idx="751">
                  <c:v>5.3179999999999996</c:v>
                </c:pt>
                <c:pt idx="752">
                  <c:v>5.327</c:v>
                </c:pt>
                <c:pt idx="753">
                  <c:v>5.3369999999999997</c:v>
                </c:pt>
                <c:pt idx="754">
                  <c:v>5.3460000000000001</c:v>
                </c:pt>
                <c:pt idx="755">
                  <c:v>5.3559999999999999</c:v>
                </c:pt>
                <c:pt idx="756">
                  <c:v>5.3650000000000002</c:v>
                </c:pt>
                <c:pt idx="757">
                  <c:v>5.375</c:v>
                </c:pt>
                <c:pt idx="758">
                  <c:v>5.3840000000000003</c:v>
                </c:pt>
                <c:pt idx="759">
                  <c:v>5.3940000000000001</c:v>
                </c:pt>
                <c:pt idx="760">
                  <c:v>5.4039999999999999</c:v>
                </c:pt>
                <c:pt idx="761">
                  <c:v>5.4130000000000003</c:v>
                </c:pt>
                <c:pt idx="762">
                  <c:v>5.423</c:v>
                </c:pt>
                <c:pt idx="763">
                  <c:v>5.4320000000000004</c:v>
                </c:pt>
                <c:pt idx="764">
                  <c:v>5.4420000000000002</c:v>
                </c:pt>
                <c:pt idx="765">
                  <c:v>5.4509999999999996</c:v>
                </c:pt>
                <c:pt idx="766">
                  <c:v>5.4610000000000003</c:v>
                </c:pt>
                <c:pt idx="767">
                  <c:v>5.4710000000000001</c:v>
                </c:pt>
                <c:pt idx="768">
                  <c:v>5.48</c:v>
                </c:pt>
                <c:pt idx="769">
                  <c:v>5.49</c:v>
                </c:pt>
                <c:pt idx="770">
                  <c:v>5.4989999999999997</c:v>
                </c:pt>
                <c:pt idx="771">
                  <c:v>5.5090000000000003</c:v>
                </c:pt>
                <c:pt idx="772">
                  <c:v>5.5179999999999998</c:v>
                </c:pt>
                <c:pt idx="773">
                  <c:v>5.5279999999999996</c:v>
                </c:pt>
                <c:pt idx="774">
                  <c:v>5.5380000000000003</c:v>
                </c:pt>
                <c:pt idx="775">
                  <c:v>5.5469999999999997</c:v>
                </c:pt>
                <c:pt idx="776">
                  <c:v>5.5570000000000004</c:v>
                </c:pt>
                <c:pt idx="777">
                  <c:v>5.5659999999999998</c:v>
                </c:pt>
                <c:pt idx="778">
                  <c:v>5.5759999999999996</c:v>
                </c:pt>
                <c:pt idx="779">
                  <c:v>5.5860000000000003</c:v>
                </c:pt>
                <c:pt idx="780">
                  <c:v>5.5949999999999998</c:v>
                </c:pt>
                <c:pt idx="781">
                  <c:v>5.6050000000000004</c:v>
                </c:pt>
                <c:pt idx="782">
                  <c:v>5.6139999999999999</c:v>
                </c:pt>
                <c:pt idx="783">
                  <c:v>5.6239999999999997</c:v>
                </c:pt>
                <c:pt idx="784">
                  <c:v>5.633</c:v>
                </c:pt>
                <c:pt idx="785">
                  <c:v>5.6429999999999998</c:v>
                </c:pt>
                <c:pt idx="786">
                  <c:v>5.6520000000000001</c:v>
                </c:pt>
                <c:pt idx="787">
                  <c:v>5.6619999999999999</c:v>
                </c:pt>
                <c:pt idx="788">
                  <c:v>5.6719999999999997</c:v>
                </c:pt>
                <c:pt idx="789">
                  <c:v>5.681</c:v>
                </c:pt>
                <c:pt idx="790">
                  <c:v>5.6909999999999998</c:v>
                </c:pt>
                <c:pt idx="791">
                  <c:v>5.7</c:v>
                </c:pt>
                <c:pt idx="792">
                  <c:v>5.71</c:v>
                </c:pt>
                <c:pt idx="793">
                  <c:v>5.72</c:v>
                </c:pt>
                <c:pt idx="794">
                  <c:v>5.7290000000000001</c:v>
                </c:pt>
                <c:pt idx="795">
                  <c:v>5.7389999999999999</c:v>
                </c:pt>
                <c:pt idx="796">
                  <c:v>5.7480000000000002</c:v>
                </c:pt>
                <c:pt idx="797">
                  <c:v>5.758</c:v>
                </c:pt>
                <c:pt idx="798">
                  <c:v>5.7679999999999998</c:v>
                </c:pt>
                <c:pt idx="799">
                  <c:v>5.7770000000000001</c:v>
                </c:pt>
                <c:pt idx="800">
                  <c:v>5.7869999999999999</c:v>
                </c:pt>
                <c:pt idx="801">
                  <c:v>5.7960000000000003</c:v>
                </c:pt>
                <c:pt idx="802">
                  <c:v>5.806</c:v>
                </c:pt>
                <c:pt idx="803">
                  <c:v>5.8159999999999998</c:v>
                </c:pt>
                <c:pt idx="804">
                  <c:v>5.8250000000000002</c:v>
                </c:pt>
                <c:pt idx="805">
                  <c:v>5.835</c:v>
                </c:pt>
                <c:pt idx="806">
                  <c:v>5.8440000000000003</c:v>
                </c:pt>
                <c:pt idx="807">
                  <c:v>5.8540000000000001</c:v>
                </c:pt>
                <c:pt idx="808">
                  <c:v>5.8639999999999999</c:v>
                </c:pt>
                <c:pt idx="809">
                  <c:v>5.8730000000000002</c:v>
                </c:pt>
                <c:pt idx="810">
                  <c:v>5.883</c:v>
                </c:pt>
                <c:pt idx="811">
                  <c:v>5.8929999999999998</c:v>
                </c:pt>
                <c:pt idx="812">
                  <c:v>5.9020000000000001</c:v>
                </c:pt>
                <c:pt idx="813">
                  <c:v>5.9119999999999999</c:v>
                </c:pt>
                <c:pt idx="814">
                  <c:v>5.9210000000000003</c:v>
                </c:pt>
                <c:pt idx="815">
                  <c:v>5.931</c:v>
                </c:pt>
                <c:pt idx="816">
                  <c:v>5.94</c:v>
                </c:pt>
                <c:pt idx="817">
                  <c:v>5.95</c:v>
                </c:pt>
                <c:pt idx="818">
                  <c:v>5.9589999999999996</c:v>
                </c:pt>
                <c:pt idx="819">
                  <c:v>5.9690000000000003</c:v>
                </c:pt>
                <c:pt idx="820">
                  <c:v>5.9779999999999998</c:v>
                </c:pt>
                <c:pt idx="821">
                  <c:v>5.9880000000000004</c:v>
                </c:pt>
                <c:pt idx="822">
                  <c:v>5.9969999999999999</c:v>
                </c:pt>
                <c:pt idx="823">
                  <c:v>6.0069999999999997</c:v>
                </c:pt>
                <c:pt idx="824">
                  <c:v>6.016</c:v>
                </c:pt>
                <c:pt idx="825">
                  <c:v>6.0259999999999998</c:v>
                </c:pt>
                <c:pt idx="826">
                  <c:v>6.0350000000000001</c:v>
                </c:pt>
                <c:pt idx="827">
                  <c:v>6.0449999999999999</c:v>
                </c:pt>
                <c:pt idx="828">
                  <c:v>6.0549999999999997</c:v>
                </c:pt>
                <c:pt idx="829">
                  <c:v>6.0640000000000001</c:v>
                </c:pt>
                <c:pt idx="830">
                  <c:v>6.0739999999999998</c:v>
                </c:pt>
                <c:pt idx="831">
                  <c:v>6.0830000000000002</c:v>
                </c:pt>
                <c:pt idx="832">
                  <c:v>6.093</c:v>
                </c:pt>
                <c:pt idx="833">
                  <c:v>6.1020000000000003</c:v>
                </c:pt>
                <c:pt idx="834">
                  <c:v>6.1120000000000001</c:v>
                </c:pt>
                <c:pt idx="835">
                  <c:v>6.1219999999999999</c:v>
                </c:pt>
                <c:pt idx="836">
                  <c:v>6.1310000000000002</c:v>
                </c:pt>
                <c:pt idx="837">
                  <c:v>6.141</c:v>
                </c:pt>
                <c:pt idx="838">
                  <c:v>6.15</c:v>
                </c:pt>
                <c:pt idx="839">
                  <c:v>6.16</c:v>
                </c:pt>
                <c:pt idx="840">
                  <c:v>6.1689999999999996</c:v>
                </c:pt>
                <c:pt idx="841">
                  <c:v>6.1790000000000003</c:v>
                </c:pt>
                <c:pt idx="842">
                  <c:v>6.1879999999999997</c:v>
                </c:pt>
                <c:pt idx="843">
                  <c:v>6.1980000000000004</c:v>
                </c:pt>
                <c:pt idx="844">
                  <c:v>6.2080000000000002</c:v>
                </c:pt>
                <c:pt idx="845">
                  <c:v>6.2169999999999996</c:v>
                </c:pt>
                <c:pt idx="846">
                  <c:v>6.2270000000000003</c:v>
                </c:pt>
                <c:pt idx="847">
                  <c:v>6.2359999999999998</c:v>
                </c:pt>
                <c:pt idx="848">
                  <c:v>6.2460000000000004</c:v>
                </c:pt>
                <c:pt idx="849">
                  <c:v>6.2560000000000002</c:v>
                </c:pt>
                <c:pt idx="850">
                  <c:v>6.2649999999999997</c:v>
                </c:pt>
                <c:pt idx="851">
                  <c:v>6.2750000000000004</c:v>
                </c:pt>
                <c:pt idx="852">
                  <c:v>6.2850000000000001</c:v>
                </c:pt>
                <c:pt idx="853">
                  <c:v>6.2939999999999996</c:v>
                </c:pt>
                <c:pt idx="854">
                  <c:v>6.3040000000000003</c:v>
                </c:pt>
                <c:pt idx="855">
                  <c:v>6.3129999999999997</c:v>
                </c:pt>
                <c:pt idx="856">
                  <c:v>6.3230000000000004</c:v>
                </c:pt>
                <c:pt idx="857">
                  <c:v>6.3330000000000002</c:v>
                </c:pt>
                <c:pt idx="858">
                  <c:v>6.3419999999999996</c:v>
                </c:pt>
                <c:pt idx="859">
                  <c:v>6.3520000000000003</c:v>
                </c:pt>
                <c:pt idx="860">
                  <c:v>6.3609999999999998</c:v>
                </c:pt>
                <c:pt idx="861">
                  <c:v>6.3710000000000004</c:v>
                </c:pt>
                <c:pt idx="862">
                  <c:v>6.38</c:v>
                </c:pt>
                <c:pt idx="863">
                  <c:v>6.39</c:v>
                </c:pt>
                <c:pt idx="864">
                  <c:v>6.399</c:v>
                </c:pt>
                <c:pt idx="865">
                  <c:v>6.4089999999999998</c:v>
                </c:pt>
                <c:pt idx="866">
                  <c:v>6.4189999999999996</c:v>
                </c:pt>
                <c:pt idx="867">
                  <c:v>6.4279999999999999</c:v>
                </c:pt>
                <c:pt idx="868">
                  <c:v>6.4379999999999997</c:v>
                </c:pt>
                <c:pt idx="869">
                  <c:v>6.4470000000000001</c:v>
                </c:pt>
                <c:pt idx="870">
                  <c:v>6.4569999999999999</c:v>
                </c:pt>
                <c:pt idx="871">
                  <c:v>6.4669999999999996</c:v>
                </c:pt>
                <c:pt idx="872">
                  <c:v>6.476</c:v>
                </c:pt>
                <c:pt idx="873">
                  <c:v>6.4859999999999998</c:v>
                </c:pt>
                <c:pt idx="874">
                  <c:v>6.4960000000000004</c:v>
                </c:pt>
                <c:pt idx="875">
                  <c:v>6.5049999999999999</c:v>
                </c:pt>
                <c:pt idx="876">
                  <c:v>6.5149999999999997</c:v>
                </c:pt>
                <c:pt idx="877">
                  <c:v>6.524</c:v>
                </c:pt>
                <c:pt idx="878">
                  <c:v>6.5339999999999998</c:v>
                </c:pt>
                <c:pt idx="879">
                  <c:v>6.5430000000000001</c:v>
                </c:pt>
                <c:pt idx="880">
                  <c:v>6.5529999999999999</c:v>
                </c:pt>
                <c:pt idx="881">
                  <c:v>6.5629999999999997</c:v>
                </c:pt>
                <c:pt idx="882">
                  <c:v>6.5720000000000001</c:v>
                </c:pt>
                <c:pt idx="883">
                  <c:v>6.5819999999999999</c:v>
                </c:pt>
                <c:pt idx="884">
                  <c:v>6.5910000000000002</c:v>
                </c:pt>
                <c:pt idx="885">
                  <c:v>6.601</c:v>
                </c:pt>
                <c:pt idx="886">
                  <c:v>6.6109999999999998</c:v>
                </c:pt>
                <c:pt idx="887">
                  <c:v>6.62</c:v>
                </c:pt>
                <c:pt idx="888">
                  <c:v>6.63</c:v>
                </c:pt>
                <c:pt idx="889">
                  <c:v>6.6390000000000002</c:v>
                </c:pt>
                <c:pt idx="890">
                  <c:v>6.649</c:v>
                </c:pt>
                <c:pt idx="891">
                  <c:v>6.6589999999999998</c:v>
                </c:pt>
                <c:pt idx="892">
                  <c:v>6.6680000000000001</c:v>
                </c:pt>
                <c:pt idx="893">
                  <c:v>6.6779999999999999</c:v>
                </c:pt>
                <c:pt idx="894">
                  <c:v>6.6870000000000003</c:v>
                </c:pt>
                <c:pt idx="895">
                  <c:v>6.6970000000000001</c:v>
                </c:pt>
                <c:pt idx="896">
                  <c:v>6.7069999999999999</c:v>
                </c:pt>
                <c:pt idx="897">
                  <c:v>6.7160000000000002</c:v>
                </c:pt>
                <c:pt idx="898">
                  <c:v>6.726</c:v>
                </c:pt>
                <c:pt idx="899">
                  <c:v>6.7359999999999998</c:v>
                </c:pt>
                <c:pt idx="900">
                  <c:v>6.7450000000000001</c:v>
                </c:pt>
                <c:pt idx="901">
                  <c:v>6.7549999999999999</c:v>
                </c:pt>
                <c:pt idx="902">
                  <c:v>6.7649999999999997</c:v>
                </c:pt>
                <c:pt idx="903">
                  <c:v>6.774</c:v>
                </c:pt>
                <c:pt idx="904">
                  <c:v>6.7839999999999998</c:v>
                </c:pt>
                <c:pt idx="905">
                  <c:v>6.7939999999999996</c:v>
                </c:pt>
                <c:pt idx="906">
                  <c:v>6.8040000000000003</c:v>
                </c:pt>
                <c:pt idx="907">
                  <c:v>6.8129999999999997</c:v>
                </c:pt>
                <c:pt idx="908">
                  <c:v>6.8230000000000004</c:v>
                </c:pt>
                <c:pt idx="909">
                  <c:v>6.8330000000000002</c:v>
                </c:pt>
                <c:pt idx="910">
                  <c:v>6.8419999999999996</c:v>
                </c:pt>
                <c:pt idx="911">
                  <c:v>6.8520000000000003</c:v>
                </c:pt>
                <c:pt idx="912">
                  <c:v>6.8620000000000001</c:v>
                </c:pt>
                <c:pt idx="913">
                  <c:v>6.8719999999999999</c:v>
                </c:pt>
                <c:pt idx="914">
                  <c:v>6.8810000000000002</c:v>
                </c:pt>
                <c:pt idx="915">
                  <c:v>6.891</c:v>
                </c:pt>
                <c:pt idx="916">
                  <c:v>6.9009999999999998</c:v>
                </c:pt>
                <c:pt idx="917">
                  <c:v>6.9109999999999996</c:v>
                </c:pt>
                <c:pt idx="918">
                  <c:v>6.92</c:v>
                </c:pt>
                <c:pt idx="919">
                  <c:v>6.93</c:v>
                </c:pt>
                <c:pt idx="920">
                  <c:v>6.94</c:v>
                </c:pt>
                <c:pt idx="921">
                  <c:v>6.9489999999999998</c:v>
                </c:pt>
                <c:pt idx="922">
                  <c:v>6.9589999999999996</c:v>
                </c:pt>
                <c:pt idx="923">
                  <c:v>6.9690000000000003</c:v>
                </c:pt>
                <c:pt idx="924">
                  <c:v>6.9779999999999998</c:v>
                </c:pt>
                <c:pt idx="925">
                  <c:v>6.9880000000000004</c:v>
                </c:pt>
                <c:pt idx="926">
                  <c:v>6.9980000000000002</c:v>
                </c:pt>
                <c:pt idx="927">
                  <c:v>7.0069999999999997</c:v>
                </c:pt>
                <c:pt idx="928">
                  <c:v>7.0170000000000003</c:v>
                </c:pt>
                <c:pt idx="929">
                  <c:v>7.0270000000000001</c:v>
                </c:pt>
                <c:pt idx="930">
                  <c:v>7.0369999999999999</c:v>
                </c:pt>
                <c:pt idx="931">
                  <c:v>7.0460000000000003</c:v>
                </c:pt>
                <c:pt idx="932">
                  <c:v>7.056</c:v>
                </c:pt>
                <c:pt idx="933">
                  <c:v>7.0659999999999998</c:v>
                </c:pt>
                <c:pt idx="934">
                  <c:v>7.0759999999999996</c:v>
                </c:pt>
                <c:pt idx="935">
                  <c:v>7.085</c:v>
                </c:pt>
                <c:pt idx="936">
                  <c:v>7.0949999999999998</c:v>
                </c:pt>
                <c:pt idx="937">
                  <c:v>7.1050000000000004</c:v>
                </c:pt>
                <c:pt idx="938">
                  <c:v>7.1150000000000002</c:v>
                </c:pt>
                <c:pt idx="939">
                  <c:v>7.1239999999999997</c:v>
                </c:pt>
                <c:pt idx="940">
                  <c:v>7.1340000000000003</c:v>
                </c:pt>
                <c:pt idx="941">
                  <c:v>7.1440000000000001</c:v>
                </c:pt>
                <c:pt idx="942">
                  <c:v>7.1529999999999996</c:v>
                </c:pt>
                <c:pt idx="943">
                  <c:v>7.1630000000000003</c:v>
                </c:pt>
                <c:pt idx="944">
                  <c:v>7.173</c:v>
                </c:pt>
                <c:pt idx="945">
                  <c:v>7.1829999999999998</c:v>
                </c:pt>
                <c:pt idx="946">
                  <c:v>7.1920000000000002</c:v>
                </c:pt>
                <c:pt idx="947">
                  <c:v>7.202</c:v>
                </c:pt>
                <c:pt idx="948">
                  <c:v>7.2119999999999997</c:v>
                </c:pt>
                <c:pt idx="949">
                  <c:v>7.2220000000000004</c:v>
                </c:pt>
                <c:pt idx="950">
                  <c:v>7.2320000000000002</c:v>
                </c:pt>
                <c:pt idx="951">
                  <c:v>7.2409999999999997</c:v>
                </c:pt>
                <c:pt idx="952">
                  <c:v>7.2510000000000003</c:v>
                </c:pt>
                <c:pt idx="953">
                  <c:v>7.2610000000000001</c:v>
                </c:pt>
                <c:pt idx="954">
                  <c:v>7.2709999999999999</c:v>
                </c:pt>
                <c:pt idx="955">
                  <c:v>7.28</c:v>
                </c:pt>
                <c:pt idx="956">
                  <c:v>7.29</c:v>
                </c:pt>
                <c:pt idx="957">
                  <c:v>7.3</c:v>
                </c:pt>
                <c:pt idx="958">
                  <c:v>7.31</c:v>
                </c:pt>
                <c:pt idx="959">
                  <c:v>7.319</c:v>
                </c:pt>
                <c:pt idx="960">
                  <c:v>7.3289999999999997</c:v>
                </c:pt>
                <c:pt idx="961">
                  <c:v>7.3390000000000004</c:v>
                </c:pt>
                <c:pt idx="962">
                  <c:v>7.3490000000000002</c:v>
                </c:pt>
                <c:pt idx="963">
                  <c:v>7.359</c:v>
                </c:pt>
                <c:pt idx="964">
                  <c:v>7.3680000000000003</c:v>
                </c:pt>
                <c:pt idx="965">
                  <c:v>7.3780000000000001</c:v>
                </c:pt>
                <c:pt idx="966">
                  <c:v>7.3879999999999999</c:v>
                </c:pt>
                <c:pt idx="967">
                  <c:v>7.3979999999999997</c:v>
                </c:pt>
                <c:pt idx="968">
                  <c:v>7.407</c:v>
                </c:pt>
                <c:pt idx="969">
                  <c:v>7.4169999999999998</c:v>
                </c:pt>
                <c:pt idx="970">
                  <c:v>7.4269999999999996</c:v>
                </c:pt>
                <c:pt idx="971">
                  <c:v>7.4370000000000003</c:v>
                </c:pt>
                <c:pt idx="972">
                  <c:v>7.4470000000000001</c:v>
                </c:pt>
                <c:pt idx="973">
                  <c:v>7.4560000000000004</c:v>
                </c:pt>
                <c:pt idx="974">
                  <c:v>7.4660000000000002</c:v>
                </c:pt>
                <c:pt idx="975">
                  <c:v>7.476</c:v>
                </c:pt>
                <c:pt idx="976">
                  <c:v>7.4859999999999998</c:v>
                </c:pt>
                <c:pt idx="977">
                  <c:v>7.4950000000000001</c:v>
                </c:pt>
                <c:pt idx="978">
                  <c:v>7.5049999999999999</c:v>
                </c:pt>
                <c:pt idx="979">
                  <c:v>7.5149999999999997</c:v>
                </c:pt>
                <c:pt idx="980">
                  <c:v>7.5250000000000004</c:v>
                </c:pt>
                <c:pt idx="981">
                  <c:v>7.5339999999999998</c:v>
                </c:pt>
                <c:pt idx="982">
                  <c:v>7.5439999999999996</c:v>
                </c:pt>
                <c:pt idx="983">
                  <c:v>7.5540000000000003</c:v>
                </c:pt>
                <c:pt idx="984">
                  <c:v>7.5640000000000001</c:v>
                </c:pt>
                <c:pt idx="985">
                  <c:v>7.5739999999999998</c:v>
                </c:pt>
                <c:pt idx="986">
                  <c:v>7.5830000000000002</c:v>
                </c:pt>
                <c:pt idx="987">
                  <c:v>7.593</c:v>
                </c:pt>
                <c:pt idx="988">
                  <c:v>7.6029999999999998</c:v>
                </c:pt>
                <c:pt idx="989">
                  <c:v>7.6130000000000004</c:v>
                </c:pt>
                <c:pt idx="990">
                  <c:v>7.6219999999999999</c:v>
                </c:pt>
                <c:pt idx="991">
                  <c:v>7.6319999999999997</c:v>
                </c:pt>
                <c:pt idx="992">
                  <c:v>7.6420000000000003</c:v>
                </c:pt>
                <c:pt idx="993">
                  <c:v>7.6520000000000001</c:v>
                </c:pt>
                <c:pt idx="994">
                  <c:v>7.6619999999999999</c:v>
                </c:pt>
                <c:pt idx="995">
                  <c:v>7.6710000000000003</c:v>
                </c:pt>
                <c:pt idx="996">
                  <c:v>7.681</c:v>
                </c:pt>
                <c:pt idx="997">
                  <c:v>7.6909999999999998</c:v>
                </c:pt>
                <c:pt idx="998">
                  <c:v>7.7009999999999996</c:v>
                </c:pt>
                <c:pt idx="999">
                  <c:v>7.71</c:v>
                </c:pt>
                <c:pt idx="1000">
                  <c:v>7.72</c:v>
                </c:pt>
                <c:pt idx="1001">
                  <c:v>7.73</c:v>
                </c:pt>
                <c:pt idx="1002">
                  <c:v>7.74</c:v>
                </c:pt>
                <c:pt idx="1003">
                  <c:v>7.75</c:v>
                </c:pt>
                <c:pt idx="1004">
                  <c:v>7.7590000000000003</c:v>
                </c:pt>
                <c:pt idx="1005">
                  <c:v>7.7690000000000001</c:v>
                </c:pt>
                <c:pt idx="1006">
                  <c:v>7.7789999999999999</c:v>
                </c:pt>
                <c:pt idx="1007">
                  <c:v>7.7889999999999997</c:v>
                </c:pt>
                <c:pt idx="1008">
                  <c:v>7.7990000000000004</c:v>
                </c:pt>
                <c:pt idx="1009">
                  <c:v>7.8090000000000002</c:v>
                </c:pt>
                <c:pt idx="1010">
                  <c:v>7.8179999999999996</c:v>
                </c:pt>
                <c:pt idx="1011">
                  <c:v>7.8280000000000003</c:v>
                </c:pt>
                <c:pt idx="1012">
                  <c:v>7.8380000000000001</c:v>
                </c:pt>
                <c:pt idx="1013">
                  <c:v>7.8479999999999999</c:v>
                </c:pt>
                <c:pt idx="1014">
                  <c:v>7.8579999999999997</c:v>
                </c:pt>
                <c:pt idx="1015">
                  <c:v>7.867</c:v>
                </c:pt>
                <c:pt idx="1016">
                  <c:v>7.8769999999999998</c:v>
                </c:pt>
                <c:pt idx="1017">
                  <c:v>7.8869999999999996</c:v>
                </c:pt>
                <c:pt idx="1018">
                  <c:v>7.8970000000000002</c:v>
                </c:pt>
                <c:pt idx="1019">
                  <c:v>7.907</c:v>
                </c:pt>
                <c:pt idx="1020">
                  <c:v>7.9160000000000004</c:v>
                </c:pt>
                <c:pt idx="1021">
                  <c:v>7.9260000000000002</c:v>
                </c:pt>
                <c:pt idx="1022">
                  <c:v>7.9359999999999999</c:v>
                </c:pt>
                <c:pt idx="1023">
                  <c:v>7.9459999999999997</c:v>
                </c:pt>
                <c:pt idx="1024">
                  <c:v>7.9560000000000004</c:v>
                </c:pt>
                <c:pt idx="1025">
                  <c:v>7.9660000000000002</c:v>
                </c:pt>
                <c:pt idx="1026">
                  <c:v>7.9749999999999996</c:v>
                </c:pt>
                <c:pt idx="1027">
                  <c:v>7.9850000000000003</c:v>
                </c:pt>
                <c:pt idx="1028">
                  <c:v>7.9950000000000001</c:v>
                </c:pt>
                <c:pt idx="1029">
                  <c:v>8.0050000000000008</c:v>
                </c:pt>
                <c:pt idx="1030">
                  <c:v>8.0150000000000006</c:v>
                </c:pt>
                <c:pt idx="1031">
                  <c:v>8.0250000000000004</c:v>
                </c:pt>
                <c:pt idx="1032">
                  <c:v>8.0350000000000001</c:v>
                </c:pt>
                <c:pt idx="1033">
                  <c:v>8.0440000000000005</c:v>
                </c:pt>
                <c:pt idx="1034">
                  <c:v>8.0540000000000003</c:v>
                </c:pt>
                <c:pt idx="1035">
                  <c:v>8.0640000000000001</c:v>
                </c:pt>
                <c:pt idx="1036">
                  <c:v>8.0739999999999998</c:v>
                </c:pt>
                <c:pt idx="1037">
                  <c:v>8.0839999999999996</c:v>
                </c:pt>
                <c:pt idx="1038">
                  <c:v>8.0939999999999994</c:v>
                </c:pt>
                <c:pt idx="1039">
                  <c:v>8.1039999999999992</c:v>
                </c:pt>
                <c:pt idx="1040">
                  <c:v>8.1129999999999995</c:v>
                </c:pt>
                <c:pt idx="1041">
                  <c:v>8.1229999999999993</c:v>
                </c:pt>
                <c:pt idx="1042">
                  <c:v>8.1329999999999991</c:v>
                </c:pt>
                <c:pt idx="1043">
                  <c:v>8.1430000000000007</c:v>
                </c:pt>
                <c:pt idx="1044">
                  <c:v>8.1530000000000005</c:v>
                </c:pt>
                <c:pt idx="1045">
                  <c:v>8.1630000000000003</c:v>
                </c:pt>
                <c:pt idx="1046">
                  <c:v>8.173</c:v>
                </c:pt>
                <c:pt idx="1047">
                  <c:v>8.1829999999999998</c:v>
                </c:pt>
                <c:pt idx="1048">
                  <c:v>8.1920000000000002</c:v>
                </c:pt>
                <c:pt idx="1049">
                  <c:v>8.202</c:v>
                </c:pt>
                <c:pt idx="1050">
                  <c:v>8.2119999999999997</c:v>
                </c:pt>
                <c:pt idx="1051">
                  <c:v>8.2219999999999995</c:v>
                </c:pt>
                <c:pt idx="1052">
                  <c:v>8.2319999999999993</c:v>
                </c:pt>
                <c:pt idx="1053">
                  <c:v>8.2420000000000009</c:v>
                </c:pt>
                <c:pt idx="1054">
                  <c:v>8.2509999999999994</c:v>
                </c:pt>
                <c:pt idx="1055">
                  <c:v>8.2609999999999992</c:v>
                </c:pt>
                <c:pt idx="1056">
                  <c:v>8.2710000000000008</c:v>
                </c:pt>
                <c:pt idx="1057">
                  <c:v>8.2810000000000006</c:v>
                </c:pt>
                <c:pt idx="1058">
                  <c:v>8.2910000000000004</c:v>
                </c:pt>
                <c:pt idx="1059">
                  <c:v>8.3010000000000002</c:v>
                </c:pt>
                <c:pt idx="1060">
                  <c:v>8.3109999999999999</c:v>
                </c:pt>
                <c:pt idx="1061">
                  <c:v>8.32</c:v>
                </c:pt>
                <c:pt idx="1062">
                  <c:v>8.33</c:v>
                </c:pt>
                <c:pt idx="1063">
                  <c:v>8.34</c:v>
                </c:pt>
                <c:pt idx="1064">
                  <c:v>8.35</c:v>
                </c:pt>
                <c:pt idx="1065">
                  <c:v>8.36</c:v>
                </c:pt>
                <c:pt idx="1066">
                  <c:v>8.3699999999999992</c:v>
                </c:pt>
                <c:pt idx="1067">
                  <c:v>8.3800000000000008</c:v>
                </c:pt>
                <c:pt idx="1068">
                  <c:v>8.39</c:v>
                </c:pt>
                <c:pt idx="1069">
                  <c:v>8.3989999999999991</c:v>
                </c:pt>
                <c:pt idx="1070">
                  <c:v>8.4090000000000007</c:v>
                </c:pt>
                <c:pt idx="1071">
                  <c:v>8.4190000000000005</c:v>
                </c:pt>
                <c:pt idx="1072">
                  <c:v>8.4290000000000003</c:v>
                </c:pt>
                <c:pt idx="1073">
                  <c:v>8.4390000000000001</c:v>
                </c:pt>
                <c:pt idx="1074">
                  <c:v>8.4489999999999998</c:v>
                </c:pt>
                <c:pt idx="1075">
                  <c:v>8.4589999999999996</c:v>
                </c:pt>
                <c:pt idx="1076">
                  <c:v>8.468</c:v>
                </c:pt>
                <c:pt idx="1077">
                  <c:v>8.4779999999999998</c:v>
                </c:pt>
                <c:pt idx="1078">
                  <c:v>8.4879999999999995</c:v>
                </c:pt>
                <c:pt idx="1079">
                  <c:v>8.4979999999999993</c:v>
                </c:pt>
                <c:pt idx="1080">
                  <c:v>8.5079999999999991</c:v>
                </c:pt>
                <c:pt idx="1081">
                  <c:v>8.5180000000000007</c:v>
                </c:pt>
                <c:pt idx="1082">
                  <c:v>8.5280000000000005</c:v>
                </c:pt>
                <c:pt idx="1083">
                  <c:v>8.5380000000000003</c:v>
                </c:pt>
                <c:pt idx="1084">
                  <c:v>8.548</c:v>
                </c:pt>
                <c:pt idx="1085">
                  <c:v>8.5579999999999998</c:v>
                </c:pt>
                <c:pt idx="1086">
                  <c:v>8.5690000000000008</c:v>
                </c:pt>
                <c:pt idx="1087">
                  <c:v>8.58</c:v>
                </c:pt>
                <c:pt idx="1088">
                  <c:v>8.5909999999999993</c:v>
                </c:pt>
                <c:pt idx="1089">
                  <c:v>8.6020000000000003</c:v>
                </c:pt>
                <c:pt idx="1090">
                  <c:v>8.6120000000000001</c:v>
                </c:pt>
                <c:pt idx="1091">
                  <c:v>8.6229999999999993</c:v>
                </c:pt>
                <c:pt idx="1092">
                  <c:v>8.6340000000000003</c:v>
                </c:pt>
                <c:pt idx="1093">
                  <c:v>8.6440000000000001</c:v>
                </c:pt>
                <c:pt idx="1094">
                  <c:v>8.6549999999999994</c:v>
                </c:pt>
                <c:pt idx="1095">
                  <c:v>8.6660000000000004</c:v>
                </c:pt>
                <c:pt idx="1096">
                  <c:v>8.6769999999999996</c:v>
                </c:pt>
                <c:pt idx="1097">
                  <c:v>8.6880000000000006</c:v>
                </c:pt>
                <c:pt idx="1098">
                  <c:v>8.6989999999999998</c:v>
                </c:pt>
                <c:pt idx="1099">
                  <c:v>8.7100000000000009</c:v>
                </c:pt>
                <c:pt idx="1100">
                  <c:v>8.7219999999999995</c:v>
                </c:pt>
                <c:pt idx="1101">
                  <c:v>8.734</c:v>
                </c:pt>
                <c:pt idx="1102">
                  <c:v>8.7460000000000004</c:v>
                </c:pt>
                <c:pt idx="1103">
                  <c:v>8.7579999999999991</c:v>
                </c:pt>
                <c:pt idx="1104">
                  <c:v>8.77</c:v>
                </c:pt>
                <c:pt idx="1105">
                  <c:v>8.7829999999999995</c:v>
                </c:pt>
                <c:pt idx="1106">
                  <c:v>8.7949999999999999</c:v>
                </c:pt>
                <c:pt idx="1107">
                  <c:v>8.8070000000000004</c:v>
                </c:pt>
                <c:pt idx="1108">
                  <c:v>8.82</c:v>
                </c:pt>
                <c:pt idx="1109">
                  <c:v>8.8330000000000002</c:v>
                </c:pt>
                <c:pt idx="1110">
                  <c:v>8.8460000000000001</c:v>
                </c:pt>
                <c:pt idx="1111">
                  <c:v>8.859</c:v>
                </c:pt>
                <c:pt idx="1112">
                  <c:v>8.8710000000000004</c:v>
                </c:pt>
                <c:pt idx="1113">
                  <c:v>8.8829999999999991</c:v>
                </c:pt>
                <c:pt idx="1114">
                  <c:v>8.8949999999999996</c:v>
                </c:pt>
                <c:pt idx="1115">
                  <c:v>8.9060000000000006</c:v>
                </c:pt>
                <c:pt idx="1116">
                  <c:v>8.9179999999999993</c:v>
                </c:pt>
                <c:pt idx="1117">
                  <c:v>8.9290000000000003</c:v>
                </c:pt>
                <c:pt idx="1118">
                  <c:v>8.94</c:v>
                </c:pt>
                <c:pt idx="1119">
                  <c:v>8.952</c:v>
                </c:pt>
                <c:pt idx="1120">
                  <c:v>8.9629999999999992</c:v>
                </c:pt>
                <c:pt idx="1121">
                  <c:v>8.9730000000000008</c:v>
                </c:pt>
                <c:pt idx="1122">
                  <c:v>8.984</c:v>
                </c:pt>
                <c:pt idx="1123">
                  <c:v>8.9949999999999992</c:v>
                </c:pt>
                <c:pt idx="1124">
                  <c:v>9.0060000000000002</c:v>
                </c:pt>
                <c:pt idx="1125">
                  <c:v>9.016</c:v>
                </c:pt>
                <c:pt idx="1126">
                  <c:v>9.0269999999999992</c:v>
                </c:pt>
                <c:pt idx="1127">
                  <c:v>9.0380000000000003</c:v>
                </c:pt>
                <c:pt idx="1128">
                  <c:v>9.0489999999999995</c:v>
                </c:pt>
                <c:pt idx="1129">
                  <c:v>9.0589999999999993</c:v>
                </c:pt>
                <c:pt idx="1130">
                  <c:v>9.07</c:v>
                </c:pt>
                <c:pt idx="1131">
                  <c:v>9.0809999999999995</c:v>
                </c:pt>
                <c:pt idx="1132">
                  <c:v>9.0909999999999993</c:v>
                </c:pt>
                <c:pt idx="1133">
                  <c:v>9.1020000000000003</c:v>
                </c:pt>
                <c:pt idx="1134">
                  <c:v>9.1129999999999995</c:v>
                </c:pt>
                <c:pt idx="1135">
                  <c:v>9.1229999999999993</c:v>
                </c:pt>
                <c:pt idx="1136">
                  <c:v>9.1340000000000003</c:v>
                </c:pt>
                <c:pt idx="1137">
                  <c:v>9.1449999999999996</c:v>
                </c:pt>
                <c:pt idx="1138">
                  <c:v>9.1560000000000006</c:v>
                </c:pt>
                <c:pt idx="1139">
                  <c:v>9.1660000000000004</c:v>
                </c:pt>
                <c:pt idx="1140">
                  <c:v>9.1769999999999996</c:v>
                </c:pt>
                <c:pt idx="1141">
                  <c:v>9.1880000000000006</c:v>
                </c:pt>
                <c:pt idx="1142">
                  <c:v>9.1980000000000004</c:v>
                </c:pt>
                <c:pt idx="1143">
                  <c:v>9.2089999999999996</c:v>
                </c:pt>
                <c:pt idx="1144">
                  <c:v>9.2200000000000006</c:v>
                </c:pt>
                <c:pt idx="1145">
                  <c:v>9.23</c:v>
                </c:pt>
                <c:pt idx="1146">
                  <c:v>9.2409999999999997</c:v>
                </c:pt>
                <c:pt idx="1147">
                  <c:v>9.2520000000000007</c:v>
                </c:pt>
                <c:pt idx="1148">
                  <c:v>9.2620000000000005</c:v>
                </c:pt>
                <c:pt idx="1149">
                  <c:v>9.2729999999999997</c:v>
                </c:pt>
                <c:pt idx="1150">
                  <c:v>9.2840000000000007</c:v>
                </c:pt>
                <c:pt idx="1151">
                  <c:v>9.2940000000000005</c:v>
                </c:pt>
                <c:pt idx="1152">
                  <c:v>9.3049999999999997</c:v>
                </c:pt>
                <c:pt idx="1153">
                  <c:v>9.3160000000000007</c:v>
                </c:pt>
                <c:pt idx="1154">
                  <c:v>9.3260000000000005</c:v>
                </c:pt>
                <c:pt idx="1155">
                  <c:v>9.3369999999999997</c:v>
                </c:pt>
                <c:pt idx="1156">
                  <c:v>9.3480000000000008</c:v>
                </c:pt>
                <c:pt idx="1157">
                  <c:v>9.359</c:v>
                </c:pt>
                <c:pt idx="1158">
                  <c:v>9.3689999999999998</c:v>
                </c:pt>
                <c:pt idx="1159">
                  <c:v>9.3800000000000008</c:v>
                </c:pt>
                <c:pt idx="1160">
                  <c:v>9.391</c:v>
                </c:pt>
                <c:pt idx="1161">
                  <c:v>9.4019999999999992</c:v>
                </c:pt>
                <c:pt idx="1162">
                  <c:v>9.4120000000000008</c:v>
                </c:pt>
                <c:pt idx="1163">
                  <c:v>9.423</c:v>
                </c:pt>
                <c:pt idx="1164">
                  <c:v>9.4339999999999993</c:v>
                </c:pt>
                <c:pt idx="1165">
                  <c:v>9.4450000000000003</c:v>
                </c:pt>
                <c:pt idx="1166">
                  <c:v>9.4550000000000001</c:v>
                </c:pt>
                <c:pt idx="1167">
                  <c:v>9.4659999999999993</c:v>
                </c:pt>
                <c:pt idx="1168">
                  <c:v>9.4770000000000003</c:v>
                </c:pt>
                <c:pt idx="1169">
                  <c:v>9.4870000000000001</c:v>
                </c:pt>
                <c:pt idx="1170">
                  <c:v>9.4979999999999993</c:v>
                </c:pt>
                <c:pt idx="1171">
                  <c:v>9.5079999999999991</c:v>
                </c:pt>
                <c:pt idx="1172">
                  <c:v>9.5180000000000007</c:v>
                </c:pt>
                <c:pt idx="1173">
                  <c:v>9.5289999999999999</c:v>
                </c:pt>
                <c:pt idx="1174">
                  <c:v>9.5389999999999997</c:v>
                </c:pt>
                <c:pt idx="1175">
                  <c:v>9.5489999999999995</c:v>
                </c:pt>
                <c:pt idx="1176">
                  <c:v>9.56</c:v>
                </c:pt>
                <c:pt idx="1177">
                  <c:v>9.5709999999999997</c:v>
                </c:pt>
                <c:pt idx="1178">
                  <c:v>9.5809999999999995</c:v>
                </c:pt>
                <c:pt idx="1179">
                  <c:v>9.5920000000000005</c:v>
                </c:pt>
                <c:pt idx="1180">
                  <c:v>9.6020000000000003</c:v>
                </c:pt>
                <c:pt idx="1181">
                  <c:v>9.6129999999999995</c:v>
                </c:pt>
                <c:pt idx="1182">
                  <c:v>9.6240000000000006</c:v>
                </c:pt>
                <c:pt idx="1183">
                  <c:v>9.6340000000000003</c:v>
                </c:pt>
                <c:pt idx="1184">
                  <c:v>9.6449999999999996</c:v>
                </c:pt>
                <c:pt idx="1185">
                  <c:v>9.6560000000000006</c:v>
                </c:pt>
                <c:pt idx="1186">
                  <c:v>9.6669999999999998</c:v>
                </c:pt>
                <c:pt idx="1187">
                  <c:v>9.6780000000000008</c:v>
                </c:pt>
                <c:pt idx="1188">
                  <c:v>9.69</c:v>
                </c:pt>
                <c:pt idx="1189">
                  <c:v>9.7010000000000005</c:v>
                </c:pt>
                <c:pt idx="1190">
                  <c:v>9.7110000000000003</c:v>
                </c:pt>
                <c:pt idx="1191">
                  <c:v>9.7219999999999995</c:v>
                </c:pt>
                <c:pt idx="1192">
                  <c:v>9.7330000000000005</c:v>
                </c:pt>
                <c:pt idx="1193">
                  <c:v>9.7439999999999998</c:v>
                </c:pt>
                <c:pt idx="1194">
                  <c:v>9.7539999999999996</c:v>
                </c:pt>
                <c:pt idx="1195">
                  <c:v>9.7650000000000006</c:v>
                </c:pt>
                <c:pt idx="1196">
                  <c:v>9.7759999999999998</c:v>
                </c:pt>
                <c:pt idx="1197">
                  <c:v>9.7870000000000008</c:v>
                </c:pt>
                <c:pt idx="1198">
                  <c:v>9.798</c:v>
                </c:pt>
                <c:pt idx="1199">
                  <c:v>9.8079999999999998</c:v>
                </c:pt>
                <c:pt idx="1200">
                  <c:v>9.8190000000000008</c:v>
                </c:pt>
                <c:pt idx="1201">
                  <c:v>9.83</c:v>
                </c:pt>
                <c:pt idx="1202">
                  <c:v>9.8409999999999993</c:v>
                </c:pt>
                <c:pt idx="1203">
                  <c:v>9.8520000000000003</c:v>
                </c:pt>
                <c:pt idx="1204">
                  <c:v>9.8629999999999995</c:v>
                </c:pt>
                <c:pt idx="1205">
                  <c:v>9.8729999999999993</c:v>
                </c:pt>
                <c:pt idx="1206">
                  <c:v>9.8840000000000003</c:v>
                </c:pt>
                <c:pt idx="1207">
                  <c:v>9.8949999999999996</c:v>
                </c:pt>
                <c:pt idx="1208">
                  <c:v>9.9060000000000006</c:v>
                </c:pt>
                <c:pt idx="1209">
                  <c:v>9.9169999999999998</c:v>
                </c:pt>
                <c:pt idx="1210">
                  <c:v>9.9280000000000008</c:v>
                </c:pt>
                <c:pt idx="1211">
                  <c:v>9.9390000000000001</c:v>
                </c:pt>
                <c:pt idx="1212">
                  <c:v>9.9489999999999998</c:v>
                </c:pt>
                <c:pt idx="1213">
                  <c:v>9.9600000000000009</c:v>
                </c:pt>
                <c:pt idx="1214">
                  <c:v>9.9710000000000001</c:v>
                </c:pt>
                <c:pt idx="1215">
                  <c:v>9.9819999999999993</c:v>
                </c:pt>
                <c:pt idx="1216">
                  <c:v>9.9920000000000009</c:v>
                </c:pt>
                <c:pt idx="1217">
                  <c:v>10</c:v>
                </c:pt>
                <c:pt idx="1218">
                  <c:v>10.01</c:v>
                </c:pt>
                <c:pt idx="1219">
                  <c:v>10.02</c:v>
                </c:pt>
                <c:pt idx="1220">
                  <c:v>10.039999999999999</c:v>
                </c:pt>
                <c:pt idx="1221">
                  <c:v>10.050000000000001</c:v>
                </c:pt>
                <c:pt idx="1222">
                  <c:v>10.06</c:v>
                </c:pt>
                <c:pt idx="1223">
                  <c:v>10.07</c:v>
                </c:pt>
                <c:pt idx="1224">
                  <c:v>10.08</c:v>
                </c:pt>
                <c:pt idx="1225">
                  <c:v>10.09</c:v>
                </c:pt>
                <c:pt idx="1226">
                  <c:v>10.1</c:v>
                </c:pt>
                <c:pt idx="1227">
                  <c:v>10.11</c:v>
                </c:pt>
                <c:pt idx="1228">
                  <c:v>10.119999999999999</c:v>
                </c:pt>
                <c:pt idx="1229">
                  <c:v>10.130000000000001</c:v>
                </c:pt>
                <c:pt idx="1230">
                  <c:v>10.14</c:v>
                </c:pt>
                <c:pt idx="1231">
                  <c:v>10.15</c:v>
                </c:pt>
                <c:pt idx="1232">
                  <c:v>10.16</c:v>
                </c:pt>
                <c:pt idx="1233">
                  <c:v>10.18</c:v>
                </c:pt>
                <c:pt idx="1234">
                  <c:v>10.19</c:v>
                </c:pt>
                <c:pt idx="1235">
                  <c:v>10.199999999999999</c:v>
                </c:pt>
                <c:pt idx="1236">
                  <c:v>10.210000000000001</c:v>
                </c:pt>
                <c:pt idx="1237">
                  <c:v>10.220000000000001</c:v>
                </c:pt>
                <c:pt idx="1238">
                  <c:v>10.23</c:v>
                </c:pt>
                <c:pt idx="1239">
                  <c:v>10.24</c:v>
                </c:pt>
                <c:pt idx="1240">
                  <c:v>10.26</c:v>
                </c:pt>
                <c:pt idx="1241">
                  <c:v>10.29</c:v>
                </c:pt>
                <c:pt idx="1242">
                  <c:v>10.34</c:v>
                </c:pt>
                <c:pt idx="1243">
                  <c:v>10.37</c:v>
                </c:pt>
                <c:pt idx="1244">
                  <c:v>10.38</c:v>
                </c:pt>
                <c:pt idx="1245">
                  <c:v>10.39</c:v>
                </c:pt>
                <c:pt idx="1246">
                  <c:v>10.4</c:v>
                </c:pt>
                <c:pt idx="1247">
                  <c:v>10.41</c:v>
                </c:pt>
                <c:pt idx="1248">
                  <c:v>10.42</c:v>
                </c:pt>
                <c:pt idx="1249">
                  <c:v>10.43</c:v>
                </c:pt>
                <c:pt idx="1250">
                  <c:v>10.44</c:v>
                </c:pt>
                <c:pt idx="1251">
                  <c:v>10.45</c:v>
                </c:pt>
                <c:pt idx="1252">
                  <c:v>10.46</c:v>
                </c:pt>
                <c:pt idx="1253">
                  <c:v>10.49</c:v>
                </c:pt>
                <c:pt idx="1254">
                  <c:v>10.53</c:v>
                </c:pt>
                <c:pt idx="1255">
                  <c:v>10.55</c:v>
                </c:pt>
                <c:pt idx="1256">
                  <c:v>10.57</c:v>
                </c:pt>
                <c:pt idx="1257">
                  <c:v>10.58</c:v>
                </c:pt>
                <c:pt idx="1258">
                  <c:v>10.6</c:v>
                </c:pt>
                <c:pt idx="1259">
                  <c:v>10.61</c:v>
                </c:pt>
                <c:pt idx="1260">
                  <c:v>10.62</c:v>
                </c:pt>
                <c:pt idx="1261">
                  <c:v>10.64</c:v>
                </c:pt>
                <c:pt idx="1262">
                  <c:v>10.65</c:v>
                </c:pt>
                <c:pt idx="1263">
                  <c:v>10.66</c:v>
                </c:pt>
                <c:pt idx="1264">
                  <c:v>10.67</c:v>
                </c:pt>
                <c:pt idx="1265">
                  <c:v>10.68</c:v>
                </c:pt>
                <c:pt idx="1266">
                  <c:v>10.7</c:v>
                </c:pt>
                <c:pt idx="1267">
                  <c:v>10.71</c:v>
                </c:pt>
                <c:pt idx="1268">
                  <c:v>10.72</c:v>
                </c:pt>
                <c:pt idx="1269">
                  <c:v>10.73</c:v>
                </c:pt>
                <c:pt idx="1270">
                  <c:v>10.74</c:v>
                </c:pt>
                <c:pt idx="1271">
                  <c:v>10.75</c:v>
                </c:pt>
                <c:pt idx="1272">
                  <c:v>10.77</c:v>
                </c:pt>
                <c:pt idx="1273">
                  <c:v>10.78</c:v>
                </c:pt>
                <c:pt idx="1274">
                  <c:v>10.79</c:v>
                </c:pt>
                <c:pt idx="1275">
                  <c:v>10.8</c:v>
                </c:pt>
                <c:pt idx="1276">
                  <c:v>10.81</c:v>
                </c:pt>
                <c:pt idx="1277">
                  <c:v>10.82</c:v>
                </c:pt>
                <c:pt idx="1278">
                  <c:v>10.83</c:v>
                </c:pt>
                <c:pt idx="1279">
                  <c:v>10.84</c:v>
                </c:pt>
                <c:pt idx="1280">
                  <c:v>10.85</c:v>
                </c:pt>
                <c:pt idx="1281">
                  <c:v>10.86</c:v>
                </c:pt>
                <c:pt idx="1282">
                  <c:v>10.87</c:v>
                </c:pt>
                <c:pt idx="1283">
                  <c:v>10.89</c:v>
                </c:pt>
                <c:pt idx="1284">
                  <c:v>10.9</c:v>
                </c:pt>
                <c:pt idx="1285">
                  <c:v>10.91</c:v>
                </c:pt>
                <c:pt idx="1286">
                  <c:v>10.92</c:v>
                </c:pt>
                <c:pt idx="1287">
                  <c:v>10.93</c:v>
                </c:pt>
                <c:pt idx="1288">
                  <c:v>10.94</c:v>
                </c:pt>
                <c:pt idx="1289">
                  <c:v>10.95</c:v>
                </c:pt>
                <c:pt idx="1290">
                  <c:v>10.96</c:v>
                </c:pt>
                <c:pt idx="1291">
                  <c:v>10.97</c:v>
                </c:pt>
                <c:pt idx="1292">
                  <c:v>10.98</c:v>
                </c:pt>
                <c:pt idx="1293">
                  <c:v>10.99</c:v>
                </c:pt>
                <c:pt idx="1294">
                  <c:v>11</c:v>
                </c:pt>
                <c:pt idx="1295">
                  <c:v>11.02</c:v>
                </c:pt>
                <c:pt idx="1296">
                  <c:v>11.03</c:v>
                </c:pt>
                <c:pt idx="1297">
                  <c:v>11.04</c:v>
                </c:pt>
                <c:pt idx="1298">
                  <c:v>11.05</c:v>
                </c:pt>
                <c:pt idx="1299">
                  <c:v>11.06</c:v>
                </c:pt>
                <c:pt idx="1300">
                  <c:v>11.07</c:v>
                </c:pt>
                <c:pt idx="1301">
                  <c:v>11.08</c:v>
                </c:pt>
                <c:pt idx="1302">
                  <c:v>11.09</c:v>
                </c:pt>
                <c:pt idx="1303">
                  <c:v>11.1</c:v>
                </c:pt>
                <c:pt idx="1304">
                  <c:v>11.11</c:v>
                </c:pt>
                <c:pt idx="1305">
                  <c:v>11.12</c:v>
                </c:pt>
                <c:pt idx="1306">
                  <c:v>11.13</c:v>
                </c:pt>
                <c:pt idx="1307">
                  <c:v>11.15</c:v>
                </c:pt>
                <c:pt idx="1308">
                  <c:v>11.16</c:v>
                </c:pt>
                <c:pt idx="1309">
                  <c:v>11.17</c:v>
                </c:pt>
                <c:pt idx="1310">
                  <c:v>11.18</c:v>
                </c:pt>
                <c:pt idx="1311">
                  <c:v>11.19</c:v>
                </c:pt>
                <c:pt idx="1312">
                  <c:v>11.2</c:v>
                </c:pt>
                <c:pt idx="1313">
                  <c:v>11.21</c:v>
                </c:pt>
                <c:pt idx="1314">
                  <c:v>11.22</c:v>
                </c:pt>
                <c:pt idx="1315">
                  <c:v>11.23</c:v>
                </c:pt>
                <c:pt idx="1316">
                  <c:v>11.24</c:v>
                </c:pt>
                <c:pt idx="1317">
                  <c:v>11.25</c:v>
                </c:pt>
                <c:pt idx="1318">
                  <c:v>11.27</c:v>
                </c:pt>
                <c:pt idx="1319">
                  <c:v>11.28</c:v>
                </c:pt>
                <c:pt idx="1320">
                  <c:v>11.29</c:v>
                </c:pt>
                <c:pt idx="1321">
                  <c:v>11.3</c:v>
                </c:pt>
                <c:pt idx="1322">
                  <c:v>11.31</c:v>
                </c:pt>
                <c:pt idx="1323">
                  <c:v>11.32</c:v>
                </c:pt>
                <c:pt idx="1324">
                  <c:v>11.33</c:v>
                </c:pt>
                <c:pt idx="1325">
                  <c:v>11.34</c:v>
                </c:pt>
                <c:pt idx="1326">
                  <c:v>11.35</c:v>
                </c:pt>
                <c:pt idx="1327">
                  <c:v>11.36</c:v>
                </c:pt>
                <c:pt idx="1328">
                  <c:v>11.37</c:v>
                </c:pt>
                <c:pt idx="1329">
                  <c:v>11.38</c:v>
                </c:pt>
                <c:pt idx="1330">
                  <c:v>11.4</c:v>
                </c:pt>
                <c:pt idx="1331">
                  <c:v>11.41</c:v>
                </c:pt>
                <c:pt idx="1332">
                  <c:v>11.42</c:v>
                </c:pt>
                <c:pt idx="1333">
                  <c:v>11.43</c:v>
                </c:pt>
                <c:pt idx="1334">
                  <c:v>11.44</c:v>
                </c:pt>
                <c:pt idx="1335">
                  <c:v>11.45</c:v>
                </c:pt>
                <c:pt idx="1336">
                  <c:v>11.46</c:v>
                </c:pt>
                <c:pt idx="1337">
                  <c:v>11.47</c:v>
                </c:pt>
                <c:pt idx="1338">
                  <c:v>11.48</c:v>
                </c:pt>
                <c:pt idx="1339">
                  <c:v>11.49</c:v>
                </c:pt>
                <c:pt idx="1340">
                  <c:v>11.5</c:v>
                </c:pt>
                <c:pt idx="1341">
                  <c:v>11.51</c:v>
                </c:pt>
                <c:pt idx="1342">
                  <c:v>11.52</c:v>
                </c:pt>
                <c:pt idx="1343">
                  <c:v>11.53</c:v>
                </c:pt>
                <c:pt idx="1344">
                  <c:v>11.54</c:v>
                </c:pt>
                <c:pt idx="1345">
                  <c:v>11.56</c:v>
                </c:pt>
                <c:pt idx="1346">
                  <c:v>11.57</c:v>
                </c:pt>
                <c:pt idx="1347">
                  <c:v>11.58</c:v>
                </c:pt>
                <c:pt idx="1348">
                  <c:v>11.59</c:v>
                </c:pt>
                <c:pt idx="1349">
                  <c:v>11.61</c:v>
                </c:pt>
                <c:pt idx="1350">
                  <c:v>11.65</c:v>
                </c:pt>
                <c:pt idx="1351">
                  <c:v>11.68</c:v>
                </c:pt>
                <c:pt idx="1352">
                  <c:v>11.7</c:v>
                </c:pt>
                <c:pt idx="1353">
                  <c:v>11.71</c:v>
                </c:pt>
                <c:pt idx="1354">
                  <c:v>11.72</c:v>
                </c:pt>
                <c:pt idx="1355">
                  <c:v>11.73</c:v>
                </c:pt>
                <c:pt idx="1356">
                  <c:v>11.74</c:v>
                </c:pt>
                <c:pt idx="1357">
                  <c:v>11.75</c:v>
                </c:pt>
                <c:pt idx="1358">
                  <c:v>11.75</c:v>
                </c:pt>
                <c:pt idx="1359">
                  <c:v>11.76</c:v>
                </c:pt>
                <c:pt idx="1360">
                  <c:v>11.77</c:v>
                </c:pt>
                <c:pt idx="1361">
                  <c:v>11.78</c:v>
                </c:pt>
                <c:pt idx="1362">
                  <c:v>11.79</c:v>
                </c:pt>
                <c:pt idx="1363">
                  <c:v>11.8</c:v>
                </c:pt>
                <c:pt idx="1364">
                  <c:v>11.81</c:v>
                </c:pt>
                <c:pt idx="1365">
                  <c:v>11.82</c:v>
                </c:pt>
                <c:pt idx="1366">
                  <c:v>11.83</c:v>
                </c:pt>
                <c:pt idx="1367">
                  <c:v>11.84</c:v>
                </c:pt>
                <c:pt idx="1368">
                  <c:v>11.85</c:v>
                </c:pt>
                <c:pt idx="1369">
                  <c:v>11.86</c:v>
                </c:pt>
                <c:pt idx="1370">
                  <c:v>11.87</c:v>
                </c:pt>
                <c:pt idx="1371">
                  <c:v>11.88</c:v>
                </c:pt>
                <c:pt idx="1372">
                  <c:v>11.89</c:v>
                </c:pt>
                <c:pt idx="1373">
                  <c:v>11.9</c:v>
                </c:pt>
                <c:pt idx="1374">
                  <c:v>11.91</c:v>
                </c:pt>
                <c:pt idx="1375">
                  <c:v>11.92</c:v>
                </c:pt>
                <c:pt idx="1376">
                  <c:v>11.93</c:v>
                </c:pt>
                <c:pt idx="1377">
                  <c:v>11.94</c:v>
                </c:pt>
                <c:pt idx="1378">
                  <c:v>11.95</c:v>
                </c:pt>
                <c:pt idx="1379">
                  <c:v>11.96</c:v>
                </c:pt>
                <c:pt idx="1380">
                  <c:v>11.97</c:v>
                </c:pt>
                <c:pt idx="1381">
                  <c:v>11.98</c:v>
                </c:pt>
                <c:pt idx="1382">
                  <c:v>11.99</c:v>
                </c:pt>
                <c:pt idx="1383">
                  <c:v>12</c:v>
                </c:pt>
                <c:pt idx="1384">
                  <c:v>12.01</c:v>
                </c:pt>
                <c:pt idx="1385">
                  <c:v>12.02</c:v>
                </c:pt>
                <c:pt idx="1386">
                  <c:v>12.03</c:v>
                </c:pt>
                <c:pt idx="1387">
                  <c:v>12.04</c:v>
                </c:pt>
                <c:pt idx="1388">
                  <c:v>12.05</c:v>
                </c:pt>
                <c:pt idx="1389">
                  <c:v>12.06</c:v>
                </c:pt>
                <c:pt idx="1390">
                  <c:v>12.07</c:v>
                </c:pt>
                <c:pt idx="1391">
                  <c:v>12.08</c:v>
                </c:pt>
                <c:pt idx="1392">
                  <c:v>12.09</c:v>
                </c:pt>
                <c:pt idx="1393">
                  <c:v>12.1</c:v>
                </c:pt>
                <c:pt idx="1394">
                  <c:v>12.11</c:v>
                </c:pt>
                <c:pt idx="1395">
                  <c:v>12.12</c:v>
                </c:pt>
                <c:pt idx="1396">
                  <c:v>12.13</c:v>
                </c:pt>
                <c:pt idx="1397">
                  <c:v>12.14</c:v>
                </c:pt>
                <c:pt idx="1398">
                  <c:v>12.14</c:v>
                </c:pt>
                <c:pt idx="1399">
                  <c:v>12.15</c:v>
                </c:pt>
                <c:pt idx="1400">
                  <c:v>12.16</c:v>
                </c:pt>
                <c:pt idx="1401">
                  <c:v>12.17</c:v>
                </c:pt>
                <c:pt idx="1402">
                  <c:v>12.18</c:v>
                </c:pt>
                <c:pt idx="1403">
                  <c:v>12.19</c:v>
                </c:pt>
                <c:pt idx="1404">
                  <c:v>12.2</c:v>
                </c:pt>
                <c:pt idx="1405">
                  <c:v>12.21</c:v>
                </c:pt>
                <c:pt idx="1406">
                  <c:v>12.22</c:v>
                </c:pt>
                <c:pt idx="1407">
                  <c:v>12.23</c:v>
                </c:pt>
                <c:pt idx="1408">
                  <c:v>12.24</c:v>
                </c:pt>
                <c:pt idx="1409">
                  <c:v>12.25</c:v>
                </c:pt>
                <c:pt idx="1410">
                  <c:v>12.26</c:v>
                </c:pt>
                <c:pt idx="1411">
                  <c:v>12.27</c:v>
                </c:pt>
                <c:pt idx="1412">
                  <c:v>12.28</c:v>
                </c:pt>
                <c:pt idx="1413">
                  <c:v>12.29</c:v>
                </c:pt>
                <c:pt idx="1414">
                  <c:v>12.3</c:v>
                </c:pt>
                <c:pt idx="1415">
                  <c:v>12.31</c:v>
                </c:pt>
                <c:pt idx="1416">
                  <c:v>12.32</c:v>
                </c:pt>
                <c:pt idx="1417">
                  <c:v>12.33</c:v>
                </c:pt>
                <c:pt idx="1418">
                  <c:v>12.34</c:v>
                </c:pt>
                <c:pt idx="1419">
                  <c:v>12.35</c:v>
                </c:pt>
                <c:pt idx="1420">
                  <c:v>12.36</c:v>
                </c:pt>
                <c:pt idx="1421">
                  <c:v>12.37</c:v>
                </c:pt>
                <c:pt idx="1422">
                  <c:v>12.38</c:v>
                </c:pt>
                <c:pt idx="1423">
                  <c:v>12.39</c:v>
                </c:pt>
                <c:pt idx="1424">
                  <c:v>12.4</c:v>
                </c:pt>
                <c:pt idx="1425">
                  <c:v>12.41</c:v>
                </c:pt>
                <c:pt idx="1426">
                  <c:v>12.42</c:v>
                </c:pt>
                <c:pt idx="1427">
                  <c:v>12.43</c:v>
                </c:pt>
                <c:pt idx="1428">
                  <c:v>12.44</c:v>
                </c:pt>
                <c:pt idx="1429">
                  <c:v>12.45</c:v>
                </c:pt>
                <c:pt idx="1430">
                  <c:v>12.46</c:v>
                </c:pt>
                <c:pt idx="1431">
                  <c:v>12.47</c:v>
                </c:pt>
                <c:pt idx="1432">
                  <c:v>12.48</c:v>
                </c:pt>
                <c:pt idx="1433">
                  <c:v>12.49</c:v>
                </c:pt>
                <c:pt idx="1434">
                  <c:v>12.5</c:v>
                </c:pt>
                <c:pt idx="1435">
                  <c:v>12.51</c:v>
                </c:pt>
                <c:pt idx="1436">
                  <c:v>12.52</c:v>
                </c:pt>
                <c:pt idx="1437">
                  <c:v>12.53</c:v>
                </c:pt>
                <c:pt idx="1438">
                  <c:v>12.54</c:v>
                </c:pt>
                <c:pt idx="1439">
                  <c:v>12.55</c:v>
                </c:pt>
                <c:pt idx="1440">
                  <c:v>12.55</c:v>
                </c:pt>
                <c:pt idx="1441">
                  <c:v>12.56</c:v>
                </c:pt>
                <c:pt idx="1442">
                  <c:v>12.57</c:v>
                </c:pt>
                <c:pt idx="1443">
                  <c:v>12.58</c:v>
                </c:pt>
                <c:pt idx="1444">
                  <c:v>12.59</c:v>
                </c:pt>
                <c:pt idx="1445">
                  <c:v>12.6</c:v>
                </c:pt>
                <c:pt idx="1446">
                  <c:v>12.61</c:v>
                </c:pt>
                <c:pt idx="1447">
                  <c:v>12.62</c:v>
                </c:pt>
                <c:pt idx="1448">
                  <c:v>12.63</c:v>
                </c:pt>
                <c:pt idx="1449">
                  <c:v>12.64</c:v>
                </c:pt>
                <c:pt idx="1450">
                  <c:v>12.65</c:v>
                </c:pt>
                <c:pt idx="1451">
                  <c:v>12.66</c:v>
                </c:pt>
                <c:pt idx="1452">
                  <c:v>12.67</c:v>
                </c:pt>
                <c:pt idx="1453">
                  <c:v>12.68</c:v>
                </c:pt>
                <c:pt idx="1454">
                  <c:v>12.69</c:v>
                </c:pt>
                <c:pt idx="1455">
                  <c:v>12.7</c:v>
                </c:pt>
                <c:pt idx="1456">
                  <c:v>12.71</c:v>
                </c:pt>
                <c:pt idx="1457">
                  <c:v>12.72</c:v>
                </c:pt>
                <c:pt idx="1458">
                  <c:v>12.73</c:v>
                </c:pt>
                <c:pt idx="1459">
                  <c:v>12.74</c:v>
                </c:pt>
                <c:pt idx="1460">
                  <c:v>12.75</c:v>
                </c:pt>
                <c:pt idx="1461">
                  <c:v>12.76</c:v>
                </c:pt>
                <c:pt idx="1462">
                  <c:v>12.77</c:v>
                </c:pt>
                <c:pt idx="1463">
                  <c:v>12.78</c:v>
                </c:pt>
                <c:pt idx="1464">
                  <c:v>12.79</c:v>
                </c:pt>
                <c:pt idx="1465">
                  <c:v>12.8</c:v>
                </c:pt>
                <c:pt idx="1466">
                  <c:v>12.81</c:v>
                </c:pt>
                <c:pt idx="1467">
                  <c:v>12.82</c:v>
                </c:pt>
                <c:pt idx="1468">
                  <c:v>12.83</c:v>
                </c:pt>
                <c:pt idx="1469">
                  <c:v>12.84</c:v>
                </c:pt>
                <c:pt idx="1470">
                  <c:v>12.85</c:v>
                </c:pt>
                <c:pt idx="1471">
                  <c:v>12.86</c:v>
                </c:pt>
                <c:pt idx="1472">
                  <c:v>12.87</c:v>
                </c:pt>
                <c:pt idx="1473">
                  <c:v>12.88</c:v>
                </c:pt>
                <c:pt idx="1474">
                  <c:v>12.89</c:v>
                </c:pt>
                <c:pt idx="1475">
                  <c:v>12.9</c:v>
                </c:pt>
                <c:pt idx="1476">
                  <c:v>12.91</c:v>
                </c:pt>
                <c:pt idx="1477">
                  <c:v>12.92</c:v>
                </c:pt>
                <c:pt idx="1478">
                  <c:v>12.93</c:v>
                </c:pt>
                <c:pt idx="1479">
                  <c:v>12.94</c:v>
                </c:pt>
                <c:pt idx="1480">
                  <c:v>12.95</c:v>
                </c:pt>
                <c:pt idx="1481">
                  <c:v>12.96</c:v>
                </c:pt>
                <c:pt idx="1482">
                  <c:v>12.97</c:v>
                </c:pt>
                <c:pt idx="1483">
                  <c:v>12.98</c:v>
                </c:pt>
                <c:pt idx="1484">
                  <c:v>12.99</c:v>
                </c:pt>
                <c:pt idx="1485">
                  <c:v>13</c:v>
                </c:pt>
                <c:pt idx="1486">
                  <c:v>13.01</c:v>
                </c:pt>
                <c:pt idx="1487">
                  <c:v>13.02</c:v>
                </c:pt>
                <c:pt idx="1488">
                  <c:v>13.03</c:v>
                </c:pt>
                <c:pt idx="1489">
                  <c:v>13.04</c:v>
                </c:pt>
                <c:pt idx="1490">
                  <c:v>13.05</c:v>
                </c:pt>
                <c:pt idx="1491">
                  <c:v>13.06</c:v>
                </c:pt>
                <c:pt idx="1492">
                  <c:v>13.07</c:v>
                </c:pt>
                <c:pt idx="1493">
                  <c:v>13.08</c:v>
                </c:pt>
                <c:pt idx="1494">
                  <c:v>13.09</c:v>
                </c:pt>
                <c:pt idx="1495">
                  <c:v>13.1</c:v>
                </c:pt>
                <c:pt idx="1496">
                  <c:v>13.11</c:v>
                </c:pt>
                <c:pt idx="1497">
                  <c:v>13.12</c:v>
                </c:pt>
                <c:pt idx="1498">
                  <c:v>13.13</c:v>
                </c:pt>
                <c:pt idx="1499">
                  <c:v>13.14</c:v>
                </c:pt>
                <c:pt idx="1500">
                  <c:v>13.14</c:v>
                </c:pt>
                <c:pt idx="1501">
                  <c:v>13.15</c:v>
                </c:pt>
                <c:pt idx="1502">
                  <c:v>13.16</c:v>
                </c:pt>
                <c:pt idx="1503">
                  <c:v>13.17</c:v>
                </c:pt>
                <c:pt idx="1504">
                  <c:v>13.18</c:v>
                </c:pt>
                <c:pt idx="1505">
                  <c:v>13.19</c:v>
                </c:pt>
                <c:pt idx="1506">
                  <c:v>13.2</c:v>
                </c:pt>
                <c:pt idx="1507">
                  <c:v>13.21</c:v>
                </c:pt>
                <c:pt idx="1508">
                  <c:v>13.22</c:v>
                </c:pt>
                <c:pt idx="1509">
                  <c:v>13.23</c:v>
                </c:pt>
                <c:pt idx="1510">
                  <c:v>13.24</c:v>
                </c:pt>
                <c:pt idx="1511">
                  <c:v>13.25</c:v>
                </c:pt>
                <c:pt idx="1512">
                  <c:v>13.26</c:v>
                </c:pt>
                <c:pt idx="1513">
                  <c:v>13.27</c:v>
                </c:pt>
                <c:pt idx="1514">
                  <c:v>13.28</c:v>
                </c:pt>
                <c:pt idx="1515">
                  <c:v>13.29</c:v>
                </c:pt>
                <c:pt idx="1516">
                  <c:v>13.3</c:v>
                </c:pt>
                <c:pt idx="1517">
                  <c:v>13.31</c:v>
                </c:pt>
                <c:pt idx="1518">
                  <c:v>13.32</c:v>
                </c:pt>
                <c:pt idx="1519">
                  <c:v>13.33</c:v>
                </c:pt>
                <c:pt idx="1520">
                  <c:v>13.34</c:v>
                </c:pt>
                <c:pt idx="1521">
                  <c:v>13.35</c:v>
                </c:pt>
                <c:pt idx="1522">
                  <c:v>13.36</c:v>
                </c:pt>
                <c:pt idx="1523">
                  <c:v>13.37</c:v>
                </c:pt>
                <c:pt idx="1524">
                  <c:v>13.38</c:v>
                </c:pt>
                <c:pt idx="1525">
                  <c:v>13.39</c:v>
                </c:pt>
                <c:pt idx="1526">
                  <c:v>13.4</c:v>
                </c:pt>
                <c:pt idx="1527">
                  <c:v>13.41</c:v>
                </c:pt>
                <c:pt idx="1528">
                  <c:v>13.42</c:v>
                </c:pt>
                <c:pt idx="1529">
                  <c:v>13.43</c:v>
                </c:pt>
                <c:pt idx="1530">
                  <c:v>13.44</c:v>
                </c:pt>
                <c:pt idx="1531">
                  <c:v>13.45</c:v>
                </c:pt>
                <c:pt idx="1532">
                  <c:v>13.46</c:v>
                </c:pt>
                <c:pt idx="1533">
                  <c:v>13.47</c:v>
                </c:pt>
                <c:pt idx="1534">
                  <c:v>13.48</c:v>
                </c:pt>
                <c:pt idx="1535">
                  <c:v>13.49</c:v>
                </c:pt>
                <c:pt idx="1536">
                  <c:v>13.5</c:v>
                </c:pt>
                <c:pt idx="1537">
                  <c:v>13.51</c:v>
                </c:pt>
                <c:pt idx="1538">
                  <c:v>13.52</c:v>
                </c:pt>
                <c:pt idx="1539">
                  <c:v>13.53</c:v>
                </c:pt>
                <c:pt idx="1540">
                  <c:v>13.54</c:v>
                </c:pt>
                <c:pt idx="1541">
                  <c:v>13.55</c:v>
                </c:pt>
                <c:pt idx="1542">
                  <c:v>13.56</c:v>
                </c:pt>
                <c:pt idx="1543">
                  <c:v>13.57</c:v>
                </c:pt>
                <c:pt idx="1544">
                  <c:v>13.58</c:v>
                </c:pt>
                <c:pt idx="1545">
                  <c:v>13.59</c:v>
                </c:pt>
                <c:pt idx="1546">
                  <c:v>13.6</c:v>
                </c:pt>
                <c:pt idx="1547">
                  <c:v>13.61</c:v>
                </c:pt>
                <c:pt idx="1548">
                  <c:v>13.62</c:v>
                </c:pt>
                <c:pt idx="1549">
                  <c:v>13.63</c:v>
                </c:pt>
                <c:pt idx="1550">
                  <c:v>13.64</c:v>
                </c:pt>
                <c:pt idx="1551">
                  <c:v>13.65</c:v>
                </c:pt>
                <c:pt idx="1552">
                  <c:v>13.66</c:v>
                </c:pt>
                <c:pt idx="1553">
                  <c:v>13.66</c:v>
                </c:pt>
                <c:pt idx="1554">
                  <c:v>13.67</c:v>
                </c:pt>
                <c:pt idx="1555">
                  <c:v>13.68</c:v>
                </c:pt>
                <c:pt idx="1556">
                  <c:v>13.69</c:v>
                </c:pt>
                <c:pt idx="1557">
                  <c:v>13.7</c:v>
                </c:pt>
                <c:pt idx="1558">
                  <c:v>13.71</c:v>
                </c:pt>
                <c:pt idx="1559">
                  <c:v>13.72</c:v>
                </c:pt>
                <c:pt idx="1560">
                  <c:v>13.73</c:v>
                </c:pt>
                <c:pt idx="1561">
                  <c:v>13.74</c:v>
                </c:pt>
                <c:pt idx="1562">
                  <c:v>13.75</c:v>
                </c:pt>
                <c:pt idx="1563">
                  <c:v>13.76</c:v>
                </c:pt>
                <c:pt idx="1564">
                  <c:v>13.77</c:v>
                </c:pt>
                <c:pt idx="1565">
                  <c:v>13.78</c:v>
                </c:pt>
                <c:pt idx="1566">
                  <c:v>13.79</c:v>
                </c:pt>
                <c:pt idx="1567">
                  <c:v>13.8</c:v>
                </c:pt>
                <c:pt idx="1568">
                  <c:v>13.81</c:v>
                </c:pt>
                <c:pt idx="1569">
                  <c:v>13.82</c:v>
                </c:pt>
                <c:pt idx="1570">
                  <c:v>13.83</c:v>
                </c:pt>
                <c:pt idx="1571">
                  <c:v>13.84</c:v>
                </c:pt>
                <c:pt idx="1572">
                  <c:v>13.85</c:v>
                </c:pt>
                <c:pt idx="1573">
                  <c:v>13.86</c:v>
                </c:pt>
                <c:pt idx="1574">
                  <c:v>13.87</c:v>
                </c:pt>
                <c:pt idx="1575">
                  <c:v>13.88</c:v>
                </c:pt>
                <c:pt idx="1576">
                  <c:v>13.89</c:v>
                </c:pt>
                <c:pt idx="1577">
                  <c:v>13.9</c:v>
                </c:pt>
                <c:pt idx="1578">
                  <c:v>13.91</c:v>
                </c:pt>
                <c:pt idx="1579">
                  <c:v>13.92</c:v>
                </c:pt>
                <c:pt idx="1580">
                  <c:v>13.93</c:v>
                </c:pt>
                <c:pt idx="1581">
                  <c:v>13.94</c:v>
                </c:pt>
                <c:pt idx="1582">
                  <c:v>13.95</c:v>
                </c:pt>
                <c:pt idx="1583">
                  <c:v>13.96</c:v>
                </c:pt>
                <c:pt idx="1584">
                  <c:v>13.97</c:v>
                </c:pt>
                <c:pt idx="1585">
                  <c:v>13.98</c:v>
                </c:pt>
                <c:pt idx="1586">
                  <c:v>13.99</c:v>
                </c:pt>
                <c:pt idx="1587">
                  <c:v>14</c:v>
                </c:pt>
                <c:pt idx="1588">
                  <c:v>14.01</c:v>
                </c:pt>
                <c:pt idx="1589">
                  <c:v>14.02</c:v>
                </c:pt>
                <c:pt idx="1590">
                  <c:v>14.03</c:v>
                </c:pt>
                <c:pt idx="1591">
                  <c:v>14.04</c:v>
                </c:pt>
                <c:pt idx="1592">
                  <c:v>14.05</c:v>
                </c:pt>
                <c:pt idx="1593">
                  <c:v>14.06</c:v>
                </c:pt>
                <c:pt idx="1594">
                  <c:v>14.07</c:v>
                </c:pt>
                <c:pt idx="1595">
                  <c:v>14.08</c:v>
                </c:pt>
                <c:pt idx="1596">
                  <c:v>14.09</c:v>
                </c:pt>
                <c:pt idx="1597">
                  <c:v>14.1</c:v>
                </c:pt>
                <c:pt idx="1598">
                  <c:v>14.11</c:v>
                </c:pt>
                <c:pt idx="1599">
                  <c:v>14.12</c:v>
                </c:pt>
                <c:pt idx="1600">
                  <c:v>14.13</c:v>
                </c:pt>
                <c:pt idx="1601">
                  <c:v>14.14</c:v>
                </c:pt>
                <c:pt idx="1602">
                  <c:v>14.15</c:v>
                </c:pt>
                <c:pt idx="1603">
                  <c:v>14.16</c:v>
                </c:pt>
                <c:pt idx="1604">
                  <c:v>14.17</c:v>
                </c:pt>
                <c:pt idx="1605">
                  <c:v>14.18</c:v>
                </c:pt>
                <c:pt idx="1606">
                  <c:v>14.19</c:v>
                </c:pt>
                <c:pt idx="1607">
                  <c:v>14.2</c:v>
                </c:pt>
                <c:pt idx="1608">
                  <c:v>14.21</c:v>
                </c:pt>
                <c:pt idx="1609">
                  <c:v>14.22</c:v>
                </c:pt>
                <c:pt idx="1610">
                  <c:v>14.22</c:v>
                </c:pt>
                <c:pt idx="1611">
                  <c:v>14.23</c:v>
                </c:pt>
                <c:pt idx="1612">
                  <c:v>14.24</c:v>
                </c:pt>
                <c:pt idx="1613">
                  <c:v>14.25</c:v>
                </c:pt>
                <c:pt idx="1614">
                  <c:v>14.26</c:v>
                </c:pt>
                <c:pt idx="1615">
                  <c:v>14.27</c:v>
                </c:pt>
                <c:pt idx="1616">
                  <c:v>14.28</c:v>
                </c:pt>
                <c:pt idx="1617">
                  <c:v>14.29</c:v>
                </c:pt>
                <c:pt idx="1618">
                  <c:v>14.3</c:v>
                </c:pt>
                <c:pt idx="1619">
                  <c:v>14.31</c:v>
                </c:pt>
                <c:pt idx="1620">
                  <c:v>14.32</c:v>
                </c:pt>
                <c:pt idx="1621">
                  <c:v>14.33</c:v>
                </c:pt>
                <c:pt idx="1622">
                  <c:v>14.34</c:v>
                </c:pt>
                <c:pt idx="1623">
                  <c:v>14.35</c:v>
                </c:pt>
                <c:pt idx="1624">
                  <c:v>14.36</c:v>
                </c:pt>
                <c:pt idx="1625">
                  <c:v>14.37</c:v>
                </c:pt>
                <c:pt idx="1626">
                  <c:v>14.37</c:v>
                </c:pt>
                <c:pt idx="1627">
                  <c:v>14.38</c:v>
                </c:pt>
                <c:pt idx="1628">
                  <c:v>14.39</c:v>
                </c:pt>
                <c:pt idx="1629">
                  <c:v>14.4</c:v>
                </c:pt>
                <c:pt idx="1630">
                  <c:v>14.41</c:v>
                </c:pt>
                <c:pt idx="1631">
                  <c:v>14.42</c:v>
                </c:pt>
                <c:pt idx="1632">
                  <c:v>14.43</c:v>
                </c:pt>
                <c:pt idx="1633">
                  <c:v>14.44</c:v>
                </c:pt>
                <c:pt idx="1634">
                  <c:v>14.45</c:v>
                </c:pt>
                <c:pt idx="1635">
                  <c:v>14.46</c:v>
                </c:pt>
                <c:pt idx="1636">
                  <c:v>14.47</c:v>
                </c:pt>
                <c:pt idx="1637">
                  <c:v>14.48</c:v>
                </c:pt>
                <c:pt idx="1638">
                  <c:v>14.48</c:v>
                </c:pt>
                <c:pt idx="1639">
                  <c:v>14.49</c:v>
                </c:pt>
                <c:pt idx="1640">
                  <c:v>14.5</c:v>
                </c:pt>
                <c:pt idx="1641">
                  <c:v>14.51</c:v>
                </c:pt>
                <c:pt idx="1642">
                  <c:v>14.52</c:v>
                </c:pt>
                <c:pt idx="1643">
                  <c:v>14.53</c:v>
                </c:pt>
                <c:pt idx="1644">
                  <c:v>14.54</c:v>
                </c:pt>
                <c:pt idx="1645">
                  <c:v>14.55</c:v>
                </c:pt>
                <c:pt idx="1646">
                  <c:v>14.56</c:v>
                </c:pt>
                <c:pt idx="1647">
                  <c:v>14.57</c:v>
                </c:pt>
                <c:pt idx="1648">
                  <c:v>14.58</c:v>
                </c:pt>
                <c:pt idx="1649">
                  <c:v>14.59</c:v>
                </c:pt>
                <c:pt idx="1650">
                  <c:v>14.6</c:v>
                </c:pt>
                <c:pt idx="1651">
                  <c:v>14.61</c:v>
                </c:pt>
                <c:pt idx="1652">
                  <c:v>14.62</c:v>
                </c:pt>
                <c:pt idx="1653">
                  <c:v>14.63</c:v>
                </c:pt>
                <c:pt idx="1654">
                  <c:v>14.64</c:v>
                </c:pt>
                <c:pt idx="1655">
                  <c:v>14.65</c:v>
                </c:pt>
                <c:pt idx="1656">
                  <c:v>14.66</c:v>
                </c:pt>
                <c:pt idx="1657">
                  <c:v>14.67</c:v>
                </c:pt>
                <c:pt idx="1658">
                  <c:v>14.68</c:v>
                </c:pt>
                <c:pt idx="1659">
                  <c:v>14.68</c:v>
                </c:pt>
                <c:pt idx="1660">
                  <c:v>14.69</c:v>
                </c:pt>
                <c:pt idx="1661">
                  <c:v>14.7</c:v>
                </c:pt>
                <c:pt idx="1662">
                  <c:v>14.71</c:v>
                </c:pt>
                <c:pt idx="1663">
                  <c:v>14.72</c:v>
                </c:pt>
                <c:pt idx="1664">
                  <c:v>14.73</c:v>
                </c:pt>
                <c:pt idx="1665">
                  <c:v>14.74</c:v>
                </c:pt>
                <c:pt idx="1666">
                  <c:v>14.75</c:v>
                </c:pt>
                <c:pt idx="1667">
                  <c:v>14.76</c:v>
                </c:pt>
                <c:pt idx="1668">
                  <c:v>14.77</c:v>
                </c:pt>
                <c:pt idx="1669">
                  <c:v>14.78</c:v>
                </c:pt>
                <c:pt idx="1670">
                  <c:v>14.79</c:v>
                </c:pt>
                <c:pt idx="1671">
                  <c:v>14.8</c:v>
                </c:pt>
                <c:pt idx="1672">
                  <c:v>14.81</c:v>
                </c:pt>
                <c:pt idx="1673">
                  <c:v>14.82</c:v>
                </c:pt>
                <c:pt idx="1674">
                  <c:v>14.83</c:v>
                </c:pt>
                <c:pt idx="1675">
                  <c:v>14.84</c:v>
                </c:pt>
                <c:pt idx="1676">
                  <c:v>14.85</c:v>
                </c:pt>
                <c:pt idx="1677">
                  <c:v>14.86</c:v>
                </c:pt>
                <c:pt idx="1678">
                  <c:v>14.87</c:v>
                </c:pt>
                <c:pt idx="1679">
                  <c:v>14.88</c:v>
                </c:pt>
                <c:pt idx="1680">
                  <c:v>14.89</c:v>
                </c:pt>
                <c:pt idx="1681">
                  <c:v>14.9</c:v>
                </c:pt>
                <c:pt idx="1682">
                  <c:v>14.91</c:v>
                </c:pt>
                <c:pt idx="1683">
                  <c:v>14.92</c:v>
                </c:pt>
                <c:pt idx="1684">
                  <c:v>14.93</c:v>
                </c:pt>
                <c:pt idx="1685">
                  <c:v>14.94</c:v>
                </c:pt>
                <c:pt idx="1686">
                  <c:v>14.95</c:v>
                </c:pt>
                <c:pt idx="1687">
                  <c:v>14.96</c:v>
                </c:pt>
                <c:pt idx="1688">
                  <c:v>14.97</c:v>
                </c:pt>
                <c:pt idx="1689">
                  <c:v>14.98</c:v>
                </c:pt>
                <c:pt idx="1690">
                  <c:v>14.99</c:v>
                </c:pt>
                <c:pt idx="1691">
                  <c:v>15</c:v>
                </c:pt>
                <c:pt idx="1692">
                  <c:v>15.01</c:v>
                </c:pt>
                <c:pt idx="1693">
                  <c:v>15.02</c:v>
                </c:pt>
                <c:pt idx="1694">
                  <c:v>15.03</c:v>
                </c:pt>
                <c:pt idx="1695">
                  <c:v>15.04</c:v>
                </c:pt>
                <c:pt idx="1696">
                  <c:v>15.05</c:v>
                </c:pt>
                <c:pt idx="1697">
                  <c:v>15.06</c:v>
                </c:pt>
                <c:pt idx="1698">
                  <c:v>15.07</c:v>
                </c:pt>
                <c:pt idx="1699">
                  <c:v>15.08</c:v>
                </c:pt>
                <c:pt idx="1700">
                  <c:v>15.09</c:v>
                </c:pt>
                <c:pt idx="1701">
                  <c:v>15.1</c:v>
                </c:pt>
                <c:pt idx="1702">
                  <c:v>15.11</c:v>
                </c:pt>
                <c:pt idx="1703">
                  <c:v>15.12</c:v>
                </c:pt>
                <c:pt idx="1704">
                  <c:v>15.13</c:v>
                </c:pt>
                <c:pt idx="1705">
                  <c:v>15.14</c:v>
                </c:pt>
                <c:pt idx="1706">
                  <c:v>15.15</c:v>
                </c:pt>
                <c:pt idx="1707">
                  <c:v>15.16</c:v>
                </c:pt>
                <c:pt idx="1708">
                  <c:v>15.17</c:v>
                </c:pt>
                <c:pt idx="1709">
                  <c:v>15.18</c:v>
                </c:pt>
                <c:pt idx="1710">
                  <c:v>15.19</c:v>
                </c:pt>
                <c:pt idx="1711">
                  <c:v>15.2</c:v>
                </c:pt>
                <c:pt idx="1712">
                  <c:v>15.21</c:v>
                </c:pt>
                <c:pt idx="1713">
                  <c:v>15.22</c:v>
                </c:pt>
                <c:pt idx="1714">
                  <c:v>15.23</c:v>
                </c:pt>
                <c:pt idx="1715">
                  <c:v>15.24</c:v>
                </c:pt>
                <c:pt idx="1716">
                  <c:v>15.25</c:v>
                </c:pt>
                <c:pt idx="1717">
                  <c:v>15.26</c:v>
                </c:pt>
                <c:pt idx="1718">
                  <c:v>15.27</c:v>
                </c:pt>
                <c:pt idx="1719">
                  <c:v>15.28</c:v>
                </c:pt>
                <c:pt idx="1720">
                  <c:v>15.29</c:v>
                </c:pt>
                <c:pt idx="1721">
                  <c:v>15.3</c:v>
                </c:pt>
                <c:pt idx="1722">
                  <c:v>15.31</c:v>
                </c:pt>
                <c:pt idx="1723">
                  <c:v>15.32</c:v>
                </c:pt>
                <c:pt idx="1724">
                  <c:v>15.33</c:v>
                </c:pt>
                <c:pt idx="1725">
                  <c:v>15.34</c:v>
                </c:pt>
                <c:pt idx="1726">
                  <c:v>15.35</c:v>
                </c:pt>
                <c:pt idx="1727">
                  <c:v>15.36</c:v>
                </c:pt>
                <c:pt idx="1728">
                  <c:v>15.37</c:v>
                </c:pt>
                <c:pt idx="1729">
                  <c:v>15.38</c:v>
                </c:pt>
                <c:pt idx="1730">
                  <c:v>15.39</c:v>
                </c:pt>
                <c:pt idx="1731">
                  <c:v>15.4</c:v>
                </c:pt>
                <c:pt idx="1732">
                  <c:v>15.41</c:v>
                </c:pt>
                <c:pt idx="1733">
                  <c:v>15.42</c:v>
                </c:pt>
                <c:pt idx="1734">
                  <c:v>15.43</c:v>
                </c:pt>
                <c:pt idx="1735">
                  <c:v>15.44</c:v>
                </c:pt>
                <c:pt idx="1736">
                  <c:v>15.45</c:v>
                </c:pt>
                <c:pt idx="1737">
                  <c:v>15.46</c:v>
                </c:pt>
                <c:pt idx="1738">
                  <c:v>15.47</c:v>
                </c:pt>
                <c:pt idx="1739">
                  <c:v>15.48</c:v>
                </c:pt>
                <c:pt idx="1740">
                  <c:v>15.49</c:v>
                </c:pt>
                <c:pt idx="1741">
                  <c:v>15.5</c:v>
                </c:pt>
                <c:pt idx="1742">
                  <c:v>15.51</c:v>
                </c:pt>
                <c:pt idx="1743">
                  <c:v>15.52</c:v>
                </c:pt>
                <c:pt idx="1744">
                  <c:v>15.53</c:v>
                </c:pt>
                <c:pt idx="1745">
                  <c:v>15.54</c:v>
                </c:pt>
                <c:pt idx="1746">
                  <c:v>15.55</c:v>
                </c:pt>
                <c:pt idx="1747">
                  <c:v>15.56</c:v>
                </c:pt>
                <c:pt idx="1748">
                  <c:v>15.57</c:v>
                </c:pt>
                <c:pt idx="1749">
                  <c:v>15.58</c:v>
                </c:pt>
                <c:pt idx="1750">
                  <c:v>15.59</c:v>
                </c:pt>
                <c:pt idx="1751">
                  <c:v>15.6</c:v>
                </c:pt>
                <c:pt idx="1752">
                  <c:v>15.61</c:v>
                </c:pt>
                <c:pt idx="1753">
                  <c:v>15.62</c:v>
                </c:pt>
                <c:pt idx="1754">
                  <c:v>15.63</c:v>
                </c:pt>
                <c:pt idx="1755">
                  <c:v>15.64</c:v>
                </c:pt>
                <c:pt idx="1756">
                  <c:v>15.65</c:v>
                </c:pt>
                <c:pt idx="1757">
                  <c:v>15.66</c:v>
                </c:pt>
                <c:pt idx="1758">
                  <c:v>15.67</c:v>
                </c:pt>
                <c:pt idx="1759">
                  <c:v>15.68</c:v>
                </c:pt>
                <c:pt idx="1760">
                  <c:v>15.69</c:v>
                </c:pt>
                <c:pt idx="1761">
                  <c:v>15.7</c:v>
                </c:pt>
                <c:pt idx="1762">
                  <c:v>15.71</c:v>
                </c:pt>
                <c:pt idx="1763">
                  <c:v>15.72</c:v>
                </c:pt>
                <c:pt idx="1764">
                  <c:v>15.73</c:v>
                </c:pt>
                <c:pt idx="1765">
                  <c:v>15.74</c:v>
                </c:pt>
                <c:pt idx="1766">
                  <c:v>15.75</c:v>
                </c:pt>
                <c:pt idx="1767">
                  <c:v>15.76</c:v>
                </c:pt>
                <c:pt idx="1768">
                  <c:v>15.77</c:v>
                </c:pt>
                <c:pt idx="1769">
                  <c:v>15.78</c:v>
                </c:pt>
                <c:pt idx="1770">
                  <c:v>15.79</c:v>
                </c:pt>
                <c:pt idx="1771">
                  <c:v>15.8</c:v>
                </c:pt>
                <c:pt idx="1772">
                  <c:v>15.81</c:v>
                </c:pt>
                <c:pt idx="1773">
                  <c:v>15.82</c:v>
                </c:pt>
                <c:pt idx="1774">
                  <c:v>15.82</c:v>
                </c:pt>
                <c:pt idx="1775">
                  <c:v>15.83</c:v>
                </c:pt>
                <c:pt idx="1776">
                  <c:v>15.84</c:v>
                </c:pt>
                <c:pt idx="1777">
                  <c:v>15.85</c:v>
                </c:pt>
                <c:pt idx="1778">
                  <c:v>15.86</c:v>
                </c:pt>
                <c:pt idx="1779">
                  <c:v>15.87</c:v>
                </c:pt>
                <c:pt idx="1780">
                  <c:v>15.88</c:v>
                </c:pt>
                <c:pt idx="1781">
                  <c:v>15.89</c:v>
                </c:pt>
                <c:pt idx="1782">
                  <c:v>15.9</c:v>
                </c:pt>
                <c:pt idx="1783">
                  <c:v>15.91</c:v>
                </c:pt>
                <c:pt idx="1784">
                  <c:v>15.92</c:v>
                </c:pt>
                <c:pt idx="1785">
                  <c:v>15.93</c:v>
                </c:pt>
                <c:pt idx="1786">
                  <c:v>15.94</c:v>
                </c:pt>
                <c:pt idx="1787">
                  <c:v>15.95</c:v>
                </c:pt>
                <c:pt idx="1788">
                  <c:v>15.96</c:v>
                </c:pt>
                <c:pt idx="1789">
                  <c:v>15.97</c:v>
                </c:pt>
                <c:pt idx="1790">
                  <c:v>15.98</c:v>
                </c:pt>
                <c:pt idx="1791">
                  <c:v>15.99</c:v>
                </c:pt>
                <c:pt idx="1792">
                  <c:v>16</c:v>
                </c:pt>
                <c:pt idx="1793">
                  <c:v>16.010000000000002</c:v>
                </c:pt>
                <c:pt idx="1794">
                  <c:v>16.02</c:v>
                </c:pt>
                <c:pt idx="1795">
                  <c:v>16.03</c:v>
                </c:pt>
                <c:pt idx="1796">
                  <c:v>16.04</c:v>
                </c:pt>
                <c:pt idx="1797">
                  <c:v>16.05</c:v>
                </c:pt>
                <c:pt idx="1798">
                  <c:v>16.059999999999999</c:v>
                </c:pt>
                <c:pt idx="1799">
                  <c:v>16.07</c:v>
                </c:pt>
                <c:pt idx="1800">
                  <c:v>16.079999999999998</c:v>
                </c:pt>
                <c:pt idx="1801">
                  <c:v>16.09</c:v>
                </c:pt>
                <c:pt idx="1802">
                  <c:v>16.100000000000001</c:v>
                </c:pt>
                <c:pt idx="1803">
                  <c:v>16.11</c:v>
                </c:pt>
                <c:pt idx="1804">
                  <c:v>16.12</c:v>
                </c:pt>
                <c:pt idx="1805">
                  <c:v>16.13</c:v>
                </c:pt>
                <c:pt idx="1806">
                  <c:v>16.14</c:v>
                </c:pt>
                <c:pt idx="1807">
                  <c:v>16.149999999999999</c:v>
                </c:pt>
                <c:pt idx="1808">
                  <c:v>16.16</c:v>
                </c:pt>
                <c:pt idx="1809">
                  <c:v>16.170000000000002</c:v>
                </c:pt>
                <c:pt idx="1810">
                  <c:v>16.18</c:v>
                </c:pt>
                <c:pt idx="1811">
                  <c:v>16.190000000000001</c:v>
                </c:pt>
                <c:pt idx="1812">
                  <c:v>16.2</c:v>
                </c:pt>
                <c:pt idx="1813">
                  <c:v>16.21</c:v>
                </c:pt>
                <c:pt idx="1814">
                  <c:v>16.22</c:v>
                </c:pt>
                <c:pt idx="1815">
                  <c:v>16.23</c:v>
                </c:pt>
                <c:pt idx="1816">
                  <c:v>16.239999999999998</c:v>
                </c:pt>
                <c:pt idx="1817">
                  <c:v>16.25</c:v>
                </c:pt>
                <c:pt idx="1818">
                  <c:v>16.260000000000002</c:v>
                </c:pt>
                <c:pt idx="1819">
                  <c:v>16.27</c:v>
                </c:pt>
                <c:pt idx="1820">
                  <c:v>16.28</c:v>
                </c:pt>
                <c:pt idx="1821">
                  <c:v>16.29</c:v>
                </c:pt>
                <c:pt idx="1822">
                  <c:v>16.3</c:v>
                </c:pt>
                <c:pt idx="1823">
                  <c:v>16.309999999999999</c:v>
                </c:pt>
                <c:pt idx="1824">
                  <c:v>16.32</c:v>
                </c:pt>
                <c:pt idx="1825">
                  <c:v>16.329999999999998</c:v>
                </c:pt>
                <c:pt idx="1826">
                  <c:v>16.34</c:v>
                </c:pt>
                <c:pt idx="1827">
                  <c:v>16.350000000000001</c:v>
                </c:pt>
                <c:pt idx="1828">
                  <c:v>16.36</c:v>
                </c:pt>
                <c:pt idx="1829">
                  <c:v>16.37</c:v>
                </c:pt>
                <c:pt idx="1830">
                  <c:v>16.38</c:v>
                </c:pt>
                <c:pt idx="1831">
                  <c:v>16.39</c:v>
                </c:pt>
                <c:pt idx="1832">
                  <c:v>16.399999999999999</c:v>
                </c:pt>
                <c:pt idx="1833">
                  <c:v>16.41</c:v>
                </c:pt>
                <c:pt idx="1834">
                  <c:v>16.420000000000002</c:v>
                </c:pt>
                <c:pt idx="1835">
                  <c:v>16.43</c:v>
                </c:pt>
                <c:pt idx="1836">
                  <c:v>16.440000000000001</c:v>
                </c:pt>
                <c:pt idx="1837">
                  <c:v>16.45</c:v>
                </c:pt>
                <c:pt idx="1838">
                  <c:v>16.46</c:v>
                </c:pt>
                <c:pt idx="1839">
                  <c:v>16.47</c:v>
                </c:pt>
                <c:pt idx="1840">
                  <c:v>16.48</c:v>
                </c:pt>
                <c:pt idx="1841">
                  <c:v>16.489999999999998</c:v>
                </c:pt>
                <c:pt idx="1842">
                  <c:v>16.5</c:v>
                </c:pt>
                <c:pt idx="1843">
                  <c:v>16.510000000000002</c:v>
                </c:pt>
                <c:pt idx="1844">
                  <c:v>16.52</c:v>
                </c:pt>
                <c:pt idx="1845">
                  <c:v>16.53</c:v>
                </c:pt>
                <c:pt idx="1846">
                  <c:v>16.54</c:v>
                </c:pt>
                <c:pt idx="1847">
                  <c:v>16.55</c:v>
                </c:pt>
                <c:pt idx="1848">
                  <c:v>16.559999999999999</c:v>
                </c:pt>
                <c:pt idx="1849">
                  <c:v>16.57</c:v>
                </c:pt>
                <c:pt idx="1850">
                  <c:v>16.579999999999998</c:v>
                </c:pt>
                <c:pt idx="1851">
                  <c:v>16.59</c:v>
                </c:pt>
                <c:pt idx="1852">
                  <c:v>16.600000000000001</c:v>
                </c:pt>
                <c:pt idx="1853">
                  <c:v>16.61</c:v>
                </c:pt>
                <c:pt idx="1854">
                  <c:v>16.62</c:v>
                </c:pt>
                <c:pt idx="1855">
                  <c:v>16.63</c:v>
                </c:pt>
                <c:pt idx="1856">
                  <c:v>16.64</c:v>
                </c:pt>
                <c:pt idx="1857">
                  <c:v>16.649999999999999</c:v>
                </c:pt>
                <c:pt idx="1858">
                  <c:v>16.66</c:v>
                </c:pt>
                <c:pt idx="1859">
                  <c:v>16.670000000000002</c:v>
                </c:pt>
                <c:pt idx="1860">
                  <c:v>16.68</c:v>
                </c:pt>
                <c:pt idx="1861">
                  <c:v>16.690000000000001</c:v>
                </c:pt>
                <c:pt idx="1862">
                  <c:v>16.7</c:v>
                </c:pt>
                <c:pt idx="1863">
                  <c:v>16.71</c:v>
                </c:pt>
                <c:pt idx="1864">
                  <c:v>16.72</c:v>
                </c:pt>
                <c:pt idx="1865">
                  <c:v>16.73</c:v>
                </c:pt>
                <c:pt idx="1866">
                  <c:v>16.739999999999998</c:v>
                </c:pt>
                <c:pt idx="1867">
                  <c:v>16.75</c:v>
                </c:pt>
                <c:pt idx="1868">
                  <c:v>16.760000000000002</c:v>
                </c:pt>
                <c:pt idx="1869">
                  <c:v>16.77</c:v>
                </c:pt>
                <c:pt idx="1870">
                  <c:v>16.78</c:v>
                </c:pt>
                <c:pt idx="1871">
                  <c:v>16.79</c:v>
                </c:pt>
                <c:pt idx="1872">
                  <c:v>16.8</c:v>
                </c:pt>
                <c:pt idx="1873">
                  <c:v>16.809999999999999</c:v>
                </c:pt>
                <c:pt idx="1874">
                  <c:v>16.82</c:v>
                </c:pt>
                <c:pt idx="1875">
                  <c:v>16.829999999999998</c:v>
                </c:pt>
                <c:pt idx="1876">
                  <c:v>16.84</c:v>
                </c:pt>
                <c:pt idx="1877">
                  <c:v>16.850000000000001</c:v>
                </c:pt>
                <c:pt idx="1878">
                  <c:v>16.86</c:v>
                </c:pt>
                <c:pt idx="1879">
                  <c:v>16.87</c:v>
                </c:pt>
                <c:pt idx="1880">
                  <c:v>16.88</c:v>
                </c:pt>
                <c:pt idx="1881">
                  <c:v>16.89</c:v>
                </c:pt>
                <c:pt idx="1882">
                  <c:v>16.899999999999999</c:v>
                </c:pt>
                <c:pt idx="1883">
                  <c:v>16.91</c:v>
                </c:pt>
                <c:pt idx="1884">
                  <c:v>16.920000000000002</c:v>
                </c:pt>
                <c:pt idx="1885">
                  <c:v>16.93</c:v>
                </c:pt>
                <c:pt idx="1886">
                  <c:v>16.940000000000001</c:v>
                </c:pt>
                <c:pt idx="1887">
                  <c:v>16.95</c:v>
                </c:pt>
                <c:pt idx="1888">
                  <c:v>16.96</c:v>
                </c:pt>
                <c:pt idx="1889">
                  <c:v>16.97</c:v>
                </c:pt>
                <c:pt idx="1890">
                  <c:v>16.98</c:v>
                </c:pt>
                <c:pt idx="1891">
                  <c:v>16.989999999999998</c:v>
                </c:pt>
                <c:pt idx="1892">
                  <c:v>17</c:v>
                </c:pt>
                <c:pt idx="1893">
                  <c:v>17.010000000000002</c:v>
                </c:pt>
                <c:pt idx="1894">
                  <c:v>17.02</c:v>
                </c:pt>
                <c:pt idx="1895">
                  <c:v>17.03</c:v>
                </c:pt>
                <c:pt idx="1896">
                  <c:v>17.04</c:v>
                </c:pt>
                <c:pt idx="1897">
                  <c:v>17.05</c:v>
                </c:pt>
                <c:pt idx="1898">
                  <c:v>17.059999999999999</c:v>
                </c:pt>
                <c:pt idx="1899">
                  <c:v>17.07</c:v>
                </c:pt>
                <c:pt idx="1900">
                  <c:v>17.079999999999998</c:v>
                </c:pt>
                <c:pt idx="1901">
                  <c:v>17.09</c:v>
                </c:pt>
                <c:pt idx="1902">
                  <c:v>17.100000000000001</c:v>
                </c:pt>
                <c:pt idx="1903">
                  <c:v>17.11</c:v>
                </c:pt>
                <c:pt idx="1904">
                  <c:v>17.12</c:v>
                </c:pt>
                <c:pt idx="1905">
                  <c:v>17.13</c:v>
                </c:pt>
                <c:pt idx="1906">
                  <c:v>17.14</c:v>
                </c:pt>
                <c:pt idx="1907">
                  <c:v>17.149999999999999</c:v>
                </c:pt>
                <c:pt idx="1908">
                  <c:v>17.16</c:v>
                </c:pt>
                <c:pt idx="1909">
                  <c:v>17.170000000000002</c:v>
                </c:pt>
                <c:pt idx="1910">
                  <c:v>17.18</c:v>
                </c:pt>
                <c:pt idx="1911">
                  <c:v>17.190000000000001</c:v>
                </c:pt>
                <c:pt idx="1912">
                  <c:v>17.2</c:v>
                </c:pt>
                <c:pt idx="1913">
                  <c:v>17.21</c:v>
                </c:pt>
                <c:pt idx="1914">
                  <c:v>17.22</c:v>
                </c:pt>
                <c:pt idx="1915">
                  <c:v>17.23</c:v>
                </c:pt>
                <c:pt idx="1916">
                  <c:v>17.23</c:v>
                </c:pt>
                <c:pt idx="1917">
                  <c:v>17.239999999999998</c:v>
                </c:pt>
                <c:pt idx="1918">
                  <c:v>17.25</c:v>
                </c:pt>
                <c:pt idx="1919">
                  <c:v>17.260000000000002</c:v>
                </c:pt>
                <c:pt idx="1920">
                  <c:v>17.27</c:v>
                </c:pt>
                <c:pt idx="1921">
                  <c:v>17.28</c:v>
                </c:pt>
                <c:pt idx="1922">
                  <c:v>17.29</c:v>
                </c:pt>
                <c:pt idx="1923">
                  <c:v>17.3</c:v>
                </c:pt>
                <c:pt idx="1924">
                  <c:v>17.309999999999999</c:v>
                </c:pt>
                <c:pt idx="1925">
                  <c:v>17.32</c:v>
                </c:pt>
                <c:pt idx="1926">
                  <c:v>17.329999999999998</c:v>
                </c:pt>
                <c:pt idx="1927">
                  <c:v>17.34</c:v>
                </c:pt>
                <c:pt idx="1928">
                  <c:v>17.350000000000001</c:v>
                </c:pt>
                <c:pt idx="1929">
                  <c:v>17.36</c:v>
                </c:pt>
                <c:pt idx="1930">
                  <c:v>17.37</c:v>
                </c:pt>
                <c:pt idx="1931">
                  <c:v>17.38</c:v>
                </c:pt>
                <c:pt idx="1932">
                  <c:v>17.39</c:v>
                </c:pt>
                <c:pt idx="1933">
                  <c:v>17.399999999999999</c:v>
                </c:pt>
                <c:pt idx="1934">
                  <c:v>17.41</c:v>
                </c:pt>
                <c:pt idx="1935">
                  <c:v>17.420000000000002</c:v>
                </c:pt>
                <c:pt idx="1936">
                  <c:v>17.43</c:v>
                </c:pt>
                <c:pt idx="1937">
                  <c:v>17.440000000000001</c:v>
                </c:pt>
                <c:pt idx="1938">
                  <c:v>17.45</c:v>
                </c:pt>
                <c:pt idx="1939">
                  <c:v>17.46</c:v>
                </c:pt>
                <c:pt idx="1940">
                  <c:v>17.47</c:v>
                </c:pt>
                <c:pt idx="1941">
                  <c:v>17.48</c:v>
                </c:pt>
                <c:pt idx="1942">
                  <c:v>17.489999999999998</c:v>
                </c:pt>
                <c:pt idx="1943">
                  <c:v>17.5</c:v>
                </c:pt>
                <c:pt idx="1944">
                  <c:v>17.510000000000002</c:v>
                </c:pt>
                <c:pt idx="1945">
                  <c:v>17.52</c:v>
                </c:pt>
                <c:pt idx="1946">
                  <c:v>17.53</c:v>
                </c:pt>
                <c:pt idx="1947">
                  <c:v>17.54</c:v>
                </c:pt>
                <c:pt idx="1948">
                  <c:v>17.55</c:v>
                </c:pt>
                <c:pt idx="1949">
                  <c:v>17.559999999999999</c:v>
                </c:pt>
                <c:pt idx="1950">
                  <c:v>17.57</c:v>
                </c:pt>
                <c:pt idx="1951">
                  <c:v>17.579999999999998</c:v>
                </c:pt>
                <c:pt idx="1952">
                  <c:v>17.59</c:v>
                </c:pt>
                <c:pt idx="1953">
                  <c:v>17.600000000000001</c:v>
                </c:pt>
                <c:pt idx="1954">
                  <c:v>17.61</c:v>
                </c:pt>
                <c:pt idx="1955">
                  <c:v>17.62</c:v>
                </c:pt>
                <c:pt idx="1956">
                  <c:v>17.63</c:v>
                </c:pt>
                <c:pt idx="1957">
                  <c:v>17.64</c:v>
                </c:pt>
                <c:pt idx="1958">
                  <c:v>17.649999999999999</c:v>
                </c:pt>
                <c:pt idx="1959">
                  <c:v>17.66</c:v>
                </c:pt>
                <c:pt idx="1960">
                  <c:v>17.670000000000002</c:v>
                </c:pt>
                <c:pt idx="1961">
                  <c:v>17.68</c:v>
                </c:pt>
                <c:pt idx="1962">
                  <c:v>17.690000000000001</c:v>
                </c:pt>
                <c:pt idx="1963">
                  <c:v>17.7</c:v>
                </c:pt>
                <c:pt idx="1964">
                  <c:v>17.71</c:v>
                </c:pt>
                <c:pt idx="1965">
                  <c:v>17.72</c:v>
                </c:pt>
                <c:pt idx="1966">
                  <c:v>17.73</c:v>
                </c:pt>
                <c:pt idx="1967">
                  <c:v>17.739999999999998</c:v>
                </c:pt>
                <c:pt idx="1968">
                  <c:v>17.75</c:v>
                </c:pt>
                <c:pt idx="1969">
                  <c:v>17.760000000000002</c:v>
                </c:pt>
                <c:pt idx="1970">
                  <c:v>17.77</c:v>
                </c:pt>
                <c:pt idx="1971">
                  <c:v>17.78</c:v>
                </c:pt>
                <c:pt idx="1972">
                  <c:v>17.79</c:v>
                </c:pt>
                <c:pt idx="1973">
                  <c:v>17.8</c:v>
                </c:pt>
                <c:pt idx="1974">
                  <c:v>17.809999999999999</c:v>
                </c:pt>
                <c:pt idx="1975">
                  <c:v>17.82</c:v>
                </c:pt>
                <c:pt idx="1976">
                  <c:v>17.829999999999998</c:v>
                </c:pt>
                <c:pt idx="1977">
                  <c:v>17.84</c:v>
                </c:pt>
                <c:pt idx="1978">
                  <c:v>17.84</c:v>
                </c:pt>
                <c:pt idx="1979">
                  <c:v>17.850000000000001</c:v>
                </c:pt>
                <c:pt idx="1980">
                  <c:v>17.86</c:v>
                </c:pt>
                <c:pt idx="1981">
                  <c:v>17.87</c:v>
                </c:pt>
                <c:pt idx="1982">
                  <c:v>17.88</c:v>
                </c:pt>
                <c:pt idx="1983">
                  <c:v>17.89</c:v>
                </c:pt>
                <c:pt idx="1984">
                  <c:v>17.899999999999999</c:v>
                </c:pt>
                <c:pt idx="1985">
                  <c:v>17.91</c:v>
                </c:pt>
                <c:pt idx="1986">
                  <c:v>17.920000000000002</c:v>
                </c:pt>
                <c:pt idx="1987">
                  <c:v>17.93</c:v>
                </c:pt>
                <c:pt idx="1988">
                  <c:v>17.940000000000001</c:v>
                </c:pt>
                <c:pt idx="1989">
                  <c:v>17.95</c:v>
                </c:pt>
                <c:pt idx="1990">
                  <c:v>17.96</c:v>
                </c:pt>
                <c:pt idx="1991">
                  <c:v>17.97</c:v>
                </c:pt>
                <c:pt idx="1992">
                  <c:v>17.98</c:v>
                </c:pt>
                <c:pt idx="1993">
                  <c:v>17.989999999999998</c:v>
                </c:pt>
                <c:pt idx="1994">
                  <c:v>18</c:v>
                </c:pt>
                <c:pt idx="1995">
                  <c:v>18.010000000000002</c:v>
                </c:pt>
                <c:pt idx="1996">
                  <c:v>18.02</c:v>
                </c:pt>
                <c:pt idx="1997">
                  <c:v>18.03</c:v>
                </c:pt>
                <c:pt idx="1998">
                  <c:v>18.04</c:v>
                </c:pt>
                <c:pt idx="1999">
                  <c:v>18.05</c:v>
                </c:pt>
                <c:pt idx="2000">
                  <c:v>18.059999999999999</c:v>
                </c:pt>
                <c:pt idx="2001">
                  <c:v>18.07</c:v>
                </c:pt>
                <c:pt idx="2002">
                  <c:v>18.079999999999998</c:v>
                </c:pt>
                <c:pt idx="2003">
                  <c:v>18.09</c:v>
                </c:pt>
                <c:pt idx="2004">
                  <c:v>18.100000000000001</c:v>
                </c:pt>
                <c:pt idx="2005">
                  <c:v>18.11</c:v>
                </c:pt>
                <c:pt idx="2006">
                  <c:v>18.13</c:v>
                </c:pt>
                <c:pt idx="2007">
                  <c:v>18.14</c:v>
                </c:pt>
                <c:pt idx="2008">
                  <c:v>18.149999999999999</c:v>
                </c:pt>
                <c:pt idx="2009">
                  <c:v>18.16</c:v>
                </c:pt>
                <c:pt idx="2010">
                  <c:v>18.170000000000002</c:v>
                </c:pt>
                <c:pt idx="2011">
                  <c:v>18.18</c:v>
                </c:pt>
                <c:pt idx="2012">
                  <c:v>18.190000000000001</c:v>
                </c:pt>
                <c:pt idx="2013">
                  <c:v>18.2</c:v>
                </c:pt>
                <c:pt idx="2014">
                  <c:v>18.21</c:v>
                </c:pt>
                <c:pt idx="2015">
                  <c:v>18.22</c:v>
                </c:pt>
                <c:pt idx="2016">
                  <c:v>18.23</c:v>
                </c:pt>
                <c:pt idx="2017">
                  <c:v>18.239999999999998</c:v>
                </c:pt>
                <c:pt idx="2018">
                  <c:v>18.25</c:v>
                </c:pt>
                <c:pt idx="2019">
                  <c:v>18.260000000000002</c:v>
                </c:pt>
                <c:pt idx="2020">
                  <c:v>18.27</c:v>
                </c:pt>
                <c:pt idx="2021">
                  <c:v>18.28</c:v>
                </c:pt>
                <c:pt idx="2022">
                  <c:v>18.29</c:v>
                </c:pt>
                <c:pt idx="2023">
                  <c:v>18.3</c:v>
                </c:pt>
                <c:pt idx="2024">
                  <c:v>18.309999999999999</c:v>
                </c:pt>
                <c:pt idx="2025">
                  <c:v>18.32</c:v>
                </c:pt>
                <c:pt idx="2026">
                  <c:v>18.329999999999998</c:v>
                </c:pt>
                <c:pt idx="2027">
                  <c:v>18.34</c:v>
                </c:pt>
                <c:pt idx="2028">
                  <c:v>18.350000000000001</c:v>
                </c:pt>
                <c:pt idx="2029">
                  <c:v>18.36</c:v>
                </c:pt>
                <c:pt idx="2030">
                  <c:v>18.37</c:v>
                </c:pt>
                <c:pt idx="2031">
                  <c:v>18.38</c:v>
                </c:pt>
                <c:pt idx="2032">
                  <c:v>18.39</c:v>
                </c:pt>
                <c:pt idx="2033">
                  <c:v>18.399999999999999</c:v>
                </c:pt>
                <c:pt idx="2034">
                  <c:v>18.41</c:v>
                </c:pt>
                <c:pt idx="2035">
                  <c:v>18.420000000000002</c:v>
                </c:pt>
                <c:pt idx="2036">
                  <c:v>18.43</c:v>
                </c:pt>
                <c:pt idx="2037">
                  <c:v>18.440000000000001</c:v>
                </c:pt>
                <c:pt idx="2038">
                  <c:v>18.45</c:v>
                </c:pt>
                <c:pt idx="2039">
                  <c:v>18.46</c:v>
                </c:pt>
                <c:pt idx="2040">
                  <c:v>18.47</c:v>
                </c:pt>
                <c:pt idx="2041">
                  <c:v>18.48</c:v>
                </c:pt>
                <c:pt idx="2042">
                  <c:v>18.489999999999998</c:v>
                </c:pt>
                <c:pt idx="2043">
                  <c:v>18.5</c:v>
                </c:pt>
                <c:pt idx="2044">
                  <c:v>18.510000000000002</c:v>
                </c:pt>
                <c:pt idx="2045">
                  <c:v>18.52</c:v>
                </c:pt>
                <c:pt idx="2046">
                  <c:v>18.53</c:v>
                </c:pt>
                <c:pt idx="2047">
                  <c:v>18.54</c:v>
                </c:pt>
                <c:pt idx="2048">
                  <c:v>18.55</c:v>
                </c:pt>
                <c:pt idx="2049">
                  <c:v>18.559999999999999</c:v>
                </c:pt>
                <c:pt idx="2050">
                  <c:v>18.57</c:v>
                </c:pt>
                <c:pt idx="2051">
                  <c:v>18.579999999999998</c:v>
                </c:pt>
                <c:pt idx="2052">
                  <c:v>18.59</c:v>
                </c:pt>
                <c:pt idx="2053">
                  <c:v>18.600000000000001</c:v>
                </c:pt>
                <c:pt idx="2054">
                  <c:v>18.61</c:v>
                </c:pt>
                <c:pt idx="2055">
                  <c:v>18.62</c:v>
                </c:pt>
                <c:pt idx="2056">
                  <c:v>18.63</c:v>
                </c:pt>
                <c:pt idx="2057">
                  <c:v>18.64</c:v>
                </c:pt>
                <c:pt idx="2058">
                  <c:v>18.649999999999999</c:v>
                </c:pt>
                <c:pt idx="2059">
                  <c:v>18.66</c:v>
                </c:pt>
                <c:pt idx="2060">
                  <c:v>18.670000000000002</c:v>
                </c:pt>
                <c:pt idx="2061">
                  <c:v>18.68</c:v>
                </c:pt>
                <c:pt idx="2062">
                  <c:v>18.690000000000001</c:v>
                </c:pt>
                <c:pt idx="2063">
                  <c:v>18.7</c:v>
                </c:pt>
                <c:pt idx="2064">
                  <c:v>18.71</c:v>
                </c:pt>
                <c:pt idx="2065">
                  <c:v>18.72</c:v>
                </c:pt>
                <c:pt idx="2066">
                  <c:v>18.73</c:v>
                </c:pt>
                <c:pt idx="2067">
                  <c:v>18.739999999999998</c:v>
                </c:pt>
                <c:pt idx="2068">
                  <c:v>18.75</c:v>
                </c:pt>
                <c:pt idx="2069">
                  <c:v>18.760000000000002</c:v>
                </c:pt>
                <c:pt idx="2070">
                  <c:v>18.77</c:v>
                </c:pt>
                <c:pt idx="2071">
                  <c:v>18.78</c:v>
                </c:pt>
                <c:pt idx="2072">
                  <c:v>18.79</c:v>
                </c:pt>
                <c:pt idx="2073">
                  <c:v>18.8</c:v>
                </c:pt>
                <c:pt idx="2074">
                  <c:v>18.809999999999999</c:v>
                </c:pt>
                <c:pt idx="2075">
                  <c:v>18.82</c:v>
                </c:pt>
                <c:pt idx="2076">
                  <c:v>18.829999999999998</c:v>
                </c:pt>
                <c:pt idx="2077">
                  <c:v>18.84</c:v>
                </c:pt>
                <c:pt idx="2078">
                  <c:v>18.850000000000001</c:v>
                </c:pt>
                <c:pt idx="2079">
                  <c:v>18.86</c:v>
                </c:pt>
                <c:pt idx="2080">
                  <c:v>18.87</c:v>
                </c:pt>
                <c:pt idx="2081">
                  <c:v>18.88</c:v>
                </c:pt>
                <c:pt idx="2082">
                  <c:v>18.89</c:v>
                </c:pt>
                <c:pt idx="2083">
                  <c:v>18.899999999999999</c:v>
                </c:pt>
                <c:pt idx="2084">
                  <c:v>18.91</c:v>
                </c:pt>
                <c:pt idx="2085">
                  <c:v>18.920000000000002</c:v>
                </c:pt>
                <c:pt idx="2086">
                  <c:v>18.93</c:v>
                </c:pt>
                <c:pt idx="2087">
                  <c:v>18.940000000000001</c:v>
                </c:pt>
                <c:pt idx="2088">
                  <c:v>18.95</c:v>
                </c:pt>
                <c:pt idx="2089">
                  <c:v>18.96</c:v>
                </c:pt>
                <c:pt idx="2090">
                  <c:v>18.97</c:v>
                </c:pt>
                <c:pt idx="2091">
                  <c:v>18.98</c:v>
                </c:pt>
                <c:pt idx="2092">
                  <c:v>18.989999999999998</c:v>
                </c:pt>
                <c:pt idx="2093">
                  <c:v>19</c:v>
                </c:pt>
                <c:pt idx="2094">
                  <c:v>19.010000000000002</c:v>
                </c:pt>
                <c:pt idx="2095">
                  <c:v>19.02</c:v>
                </c:pt>
                <c:pt idx="2096">
                  <c:v>19.03</c:v>
                </c:pt>
                <c:pt idx="2097">
                  <c:v>19.04</c:v>
                </c:pt>
                <c:pt idx="2098">
                  <c:v>19.05</c:v>
                </c:pt>
                <c:pt idx="2099">
                  <c:v>19.059999999999999</c:v>
                </c:pt>
                <c:pt idx="2100">
                  <c:v>19.07</c:v>
                </c:pt>
                <c:pt idx="2101">
                  <c:v>19.079999999999998</c:v>
                </c:pt>
                <c:pt idx="2102">
                  <c:v>19.09</c:v>
                </c:pt>
                <c:pt idx="2103">
                  <c:v>19.100000000000001</c:v>
                </c:pt>
                <c:pt idx="2104">
                  <c:v>19.11</c:v>
                </c:pt>
                <c:pt idx="2105">
                  <c:v>19.12</c:v>
                </c:pt>
                <c:pt idx="2106">
                  <c:v>19.13</c:v>
                </c:pt>
                <c:pt idx="2107">
                  <c:v>19.14</c:v>
                </c:pt>
                <c:pt idx="2108">
                  <c:v>19.149999999999999</c:v>
                </c:pt>
                <c:pt idx="2109">
                  <c:v>19.16</c:v>
                </c:pt>
                <c:pt idx="2110">
                  <c:v>19.170000000000002</c:v>
                </c:pt>
                <c:pt idx="2111">
                  <c:v>19.18</c:v>
                </c:pt>
                <c:pt idx="2112">
                  <c:v>19.190000000000001</c:v>
                </c:pt>
                <c:pt idx="2113">
                  <c:v>19.2</c:v>
                </c:pt>
                <c:pt idx="2114">
                  <c:v>19.21</c:v>
                </c:pt>
                <c:pt idx="2115">
                  <c:v>19.22</c:v>
                </c:pt>
                <c:pt idx="2116">
                  <c:v>19.23</c:v>
                </c:pt>
                <c:pt idx="2117">
                  <c:v>19.239999999999998</c:v>
                </c:pt>
                <c:pt idx="2118">
                  <c:v>19.25</c:v>
                </c:pt>
                <c:pt idx="2119">
                  <c:v>19.260000000000002</c:v>
                </c:pt>
                <c:pt idx="2120">
                  <c:v>19.27</c:v>
                </c:pt>
                <c:pt idx="2121">
                  <c:v>19.28</c:v>
                </c:pt>
                <c:pt idx="2122">
                  <c:v>19.29</c:v>
                </c:pt>
                <c:pt idx="2123">
                  <c:v>19.3</c:v>
                </c:pt>
                <c:pt idx="2124">
                  <c:v>19.309999999999999</c:v>
                </c:pt>
                <c:pt idx="2125">
                  <c:v>19.32</c:v>
                </c:pt>
                <c:pt idx="2126">
                  <c:v>19.329999999999998</c:v>
                </c:pt>
                <c:pt idx="2127">
                  <c:v>19.34</c:v>
                </c:pt>
                <c:pt idx="2128">
                  <c:v>19.350000000000001</c:v>
                </c:pt>
                <c:pt idx="2129">
                  <c:v>19.36</c:v>
                </c:pt>
                <c:pt idx="2130">
                  <c:v>19.37</c:v>
                </c:pt>
                <c:pt idx="2131">
                  <c:v>19.38</c:v>
                </c:pt>
                <c:pt idx="2132">
                  <c:v>19.39</c:v>
                </c:pt>
                <c:pt idx="2133">
                  <c:v>19.399999999999999</c:v>
                </c:pt>
                <c:pt idx="2134">
                  <c:v>19.41</c:v>
                </c:pt>
                <c:pt idx="2135">
                  <c:v>19.420000000000002</c:v>
                </c:pt>
                <c:pt idx="2136">
                  <c:v>19.43</c:v>
                </c:pt>
                <c:pt idx="2137">
                  <c:v>19.440000000000001</c:v>
                </c:pt>
                <c:pt idx="2138">
                  <c:v>19.45</c:v>
                </c:pt>
                <c:pt idx="2139">
                  <c:v>19.46</c:v>
                </c:pt>
                <c:pt idx="2140">
                  <c:v>19.47</c:v>
                </c:pt>
                <c:pt idx="2141">
                  <c:v>19.48</c:v>
                </c:pt>
                <c:pt idx="2142">
                  <c:v>19.489999999999998</c:v>
                </c:pt>
                <c:pt idx="2143">
                  <c:v>19.5</c:v>
                </c:pt>
                <c:pt idx="2144">
                  <c:v>19.510000000000002</c:v>
                </c:pt>
                <c:pt idx="2145">
                  <c:v>19.52</c:v>
                </c:pt>
                <c:pt idx="2146">
                  <c:v>19.53</c:v>
                </c:pt>
                <c:pt idx="2147">
                  <c:v>19.54</c:v>
                </c:pt>
                <c:pt idx="2148">
                  <c:v>19.55</c:v>
                </c:pt>
                <c:pt idx="2149">
                  <c:v>19.559999999999999</c:v>
                </c:pt>
                <c:pt idx="2150">
                  <c:v>19.57</c:v>
                </c:pt>
                <c:pt idx="2151">
                  <c:v>19.579999999999998</c:v>
                </c:pt>
                <c:pt idx="2152">
                  <c:v>19.59</c:v>
                </c:pt>
                <c:pt idx="2153">
                  <c:v>19.600000000000001</c:v>
                </c:pt>
                <c:pt idx="2154">
                  <c:v>19.61</c:v>
                </c:pt>
                <c:pt idx="2155">
                  <c:v>19.62</c:v>
                </c:pt>
                <c:pt idx="2156">
                  <c:v>19.63</c:v>
                </c:pt>
                <c:pt idx="2157">
                  <c:v>19.64</c:v>
                </c:pt>
                <c:pt idx="2158">
                  <c:v>19.649999999999999</c:v>
                </c:pt>
                <c:pt idx="2159">
                  <c:v>19.66</c:v>
                </c:pt>
                <c:pt idx="2160">
                  <c:v>19.670000000000002</c:v>
                </c:pt>
                <c:pt idx="2161">
                  <c:v>19.68</c:v>
                </c:pt>
                <c:pt idx="2162">
                  <c:v>19.690000000000001</c:v>
                </c:pt>
                <c:pt idx="2163">
                  <c:v>19.7</c:v>
                </c:pt>
                <c:pt idx="2164">
                  <c:v>19.71</c:v>
                </c:pt>
                <c:pt idx="2165">
                  <c:v>19.72</c:v>
                </c:pt>
                <c:pt idx="2166">
                  <c:v>19.73</c:v>
                </c:pt>
                <c:pt idx="2167">
                  <c:v>19.739999999999998</c:v>
                </c:pt>
                <c:pt idx="2168">
                  <c:v>19.75</c:v>
                </c:pt>
                <c:pt idx="2169">
                  <c:v>19.760000000000002</c:v>
                </c:pt>
                <c:pt idx="2170">
                  <c:v>19.77</c:v>
                </c:pt>
                <c:pt idx="2171">
                  <c:v>19.78</c:v>
                </c:pt>
                <c:pt idx="2172">
                  <c:v>19.79</c:v>
                </c:pt>
                <c:pt idx="2173">
                  <c:v>19.8</c:v>
                </c:pt>
                <c:pt idx="2174">
                  <c:v>19.809999999999999</c:v>
                </c:pt>
                <c:pt idx="2175">
                  <c:v>19.82</c:v>
                </c:pt>
                <c:pt idx="2176">
                  <c:v>19.829999999999998</c:v>
                </c:pt>
                <c:pt idx="2177">
                  <c:v>19.84</c:v>
                </c:pt>
                <c:pt idx="2178">
                  <c:v>19.850000000000001</c:v>
                </c:pt>
                <c:pt idx="2179">
                  <c:v>19.86</c:v>
                </c:pt>
                <c:pt idx="2180">
                  <c:v>19.87</c:v>
                </c:pt>
                <c:pt idx="2181">
                  <c:v>19.88</c:v>
                </c:pt>
                <c:pt idx="2182">
                  <c:v>19.89</c:v>
                </c:pt>
                <c:pt idx="2183">
                  <c:v>19.899999999999999</c:v>
                </c:pt>
                <c:pt idx="2184">
                  <c:v>19.91</c:v>
                </c:pt>
                <c:pt idx="2185">
                  <c:v>19.920000000000002</c:v>
                </c:pt>
                <c:pt idx="2186">
                  <c:v>19.93</c:v>
                </c:pt>
                <c:pt idx="2187">
                  <c:v>19.940000000000001</c:v>
                </c:pt>
                <c:pt idx="2188">
                  <c:v>19.95</c:v>
                </c:pt>
                <c:pt idx="2189">
                  <c:v>19.96</c:v>
                </c:pt>
                <c:pt idx="2190">
                  <c:v>19.97</c:v>
                </c:pt>
                <c:pt idx="2191">
                  <c:v>19.98</c:v>
                </c:pt>
                <c:pt idx="2192">
                  <c:v>19.989999999999998</c:v>
                </c:pt>
                <c:pt idx="2193">
                  <c:v>20</c:v>
                </c:pt>
                <c:pt idx="2194">
                  <c:v>20.010000000000002</c:v>
                </c:pt>
                <c:pt idx="2195">
                  <c:v>20.02</c:v>
                </c:pt>
                <c:pt idx="2196">
                  <c:v>20.03</c:v>
                </c:pt>
                <c:pt idx="2197">
                  <c:v>20.04</c:v>
                </c:pt>
                <c:pt idx="2198">
                  <c:v>20.05</c:v>
                </c:pt>
                <c:pt idx="2199">
                  <c:v>20.059999999999999</c:v>
                </c:pt>
                <c:pt idx="2200">
                  <c:v>20.07</c:v>
                </c:pt>
                <c:pt idx="2201">
                  <c:v>20.079999999999998</c:v>
                </c:pt>
                <c:pt idx="2202">
                  <c:v>20.100000000000001</c:v>
                </c:pt>
                <c:pt idx="2203">
                  <c:v>20.11</c:v>
                </c:pt>
                <c:pt idx="2204">
                  <c:v>20.12</c:v>
                </c:pt>
                <c:pt idx="2205">
                  <c:v>20.13</c:v>
                </c:pt>
                <c:pt idx="2206">
                  <c:v>20.14</c:v>
                </c:pt>
                <c:pt idx="2207">
                  <c:v>20.149999999999999</c:v>
                </c:pt>
                <c:pt idx="2208">
                  <c:v>20.16</c:v>
                </c:pt>
                <c:pt idx="2209">
                  <c:v>20.170000000000002</c:v>
                </c:pt>
                <c:pt idx="2210">
                  <c:v>20.18</c:v>
                </c:pt>
                <c:pt idx="2211">
                  <c:v>20.190000000000001</c:v>
                </c:pt>
                <c:pt idx="2212">
                  <c:v>20.2</c:v>
                </c:pt>
                <c:pt idx="2213">
                  <c:v>20.21</c:v>
                </c:pt>
                <c:pt idx="2214">
                  <c:v>20.22</c:v>
                </c:pt>
                <c:pt idx="2215">
                  <c:v>20.23</c:v>
                </c:pt>
                <c:pt idx="2216">
                  <c:v>20.239999999999998</c:v>
                </c:pt>
                <c:pt idx="2217">
                  <c:v>20.25</c:v>
                </c:pt>
                <c:pt idx="2218">
                  <c:v>20.260000000000002</c:v>
                </c:pt>
                <c:pt idx="2219">
                  <c:v>20.27</c:v>
                </c:pt>
                <c:pt idx="2220">
                  <c:v>20.28</c:v>
                </c:pt>
                <c:pt idx="2221">
                  <c:v>20.29</c:v>
                </c:pt>
                <c:pt idx="2222">
                  <c:v>20.3</c:v>
                </c:pt>
                <c:pt idx="2223">
                  <c:v>20.309999999999999</c:v>
                </c:pt>
                <c:pt idx="2224">
                  <c:v>20.32</c:v>
                </c:pt>
                <c:pt idx="2225">
                  <c:v>20.329999999999998</c:v>
                </c:pt>
                <c:pt idx="2226">
                  <c:v>20.34</c:v>
                </c:pt>
                <c:pt idx="2227">
                  <c:v>20.350000000000001</c:v>
                </c:pt>
                <c:pt idx="2228">
                  <c:v>20.36</c:v>
                </c:pt>
                <c:pt idx="2229">
                  <c:v>20.37</c:v>
                </c:pt>
                <c:pt idx="2230">
                  <c:v>20.38</c:v>
                </c:pt>
                <c:pt idx="2231">
                  <c:v>20.39</c:v>
                </c:pt>
                <c:pt idx="2232">
                  <c:v>20.399999999999999</c:v>
                </c:pt>
                <c:pt idx="2233">
                  <c:v>20.41</c:v>
                </c:pt>
                <c:pt idx="2234">
                  <c:v>20.420000000000002</c:v>
                </c:pt>
                <c:pt idx="2235">
                  <c:v>20.43</c:v>
                </c:pt>
                <c:pt idx="2236">
                  <c:v>20.440000000000001</c:v>
                </c:pt>
                <c:pt idx="2237">
                  <c:v>20.45</c:v>
                </c:pt>
                <c:pt idx="2238">
                  <c:v>20.46</c:v>
                </c:pt>
                <c:pt idx="2239">
                  <c:v>20.47</c:v>
                </c:pt>
                <c:pt idx="2240">
                  <c:v>20.48</c:v>
                </c:pt>
                <c:pt idx="2241">
                  <c:v>20.49</c:v>
                </c:pt>
                <c:pt idx="2242">
                  <c:v>20.5</c:v>
                </c:pt>
                <c:pt idx="2243">
                  <c:v>20.51</c:v>
                </c:pt>
                <c:pt idx="2244">
                  <c:v>20.52</c:v>
                </c:pt>
                <c:pt idx="2245">
                  <c:v>20.53</c:v>
                </c:pt>
                <c:pt idx="2246">
                  <c:v>20.54</c:v>
                </c:pt>
                <c:pt idx="2247">
                  <c:v>20.55</c:v>
                </c:pt>
                <c:pt idx="2248">
                  <c:v>20.56</c:v>
                </c:pt>
                <c:pt idx="2249">
                  <c:v>20.57</c:v>
                </c:pt>
                <c:pt idx="2250">
                  <c:v>20.58</c:v>
                </c:pt>
                <c:pt idx="2251">
                  <c:v>20.59</c:v>
                </c:pt>
                <c:pt idx="2252">
                  <c:v>20.6</c:v>
                </c:pt>
                <c:pt idx="2253">
                  <c:v>20.61</c:v>
                </c:pt>
                <c:pt idx="2254">
                  <c:v>20.62</c:v>
                </c:pt>
                <c:pt idx="2255">
                  <c:v>20.63</c:v>
                </c:pt>
                <c:pt idx="2256">
                  <c:v>20.64</c:v>
                </c:pt>
                <c:pt idx="2257">
                  <c:v>20.65</c:v>
                </c:pt>
                <c:pt idx="2258">
                  <c:v>20.66</c:v>
                </c:pt>
                <c:pt idx="2259">
                  <c:v>20.67</c:v>
                </c:pt>
                <c:pt idx="2260">
                  <c:v>20.68</c:v>
                </c:pt>
                <c:pt idx="2261">
                  <c:v>20.69</c:v>
                </c:pt>
                <c:pt idx="2262">
                  <c:v>20.7</c:v>
                </c:pt>
                <c:pt idx="2263">
                  <c:v>20.71</c:v>
                </c:pt>
                <c:pt idx="2264">
                  <c:v>20.72</c:v>
                </c:pt>
                <c:pt idx="2265">
                  <c:v>20.73</c:v>
                </c:pt>
                <c:pt idx="2266">
                  <c:v>20.74</c:v>
                </c:pt>
                <c:pt idx="2267">
                  <c:v>20.75</c:v>
                </c:pt>
                <c:pt idx="2268">
                  <c:v>20.76</c:v>
                </c:pt>
                <c:pt idx="2269">
                  <c:v>20.77</c:v>
                </c:pt>
                <c:pt idx="2270">
                  <c:v>20.78</c:v>
                </c:pt>
                <c:pt idx="2271">
                  <c:v>20.79</c:v>
                </c:pt>
                <c:pt idx="2272">
                  <c:v>20.8</c:v>
                </c:pt>
                <c:pt idx="2273">
                  <c:v>20.81</c:v>
                </c:pt>
                <c:pt idx="2274">
                  <c:v>20.82</c:v>
                </c:pt>
                <c:pt idx="2275">
                  <c:v>20.83</c:v>
                </c:pt>
                <c:pt idx="2276">
                  <c:v>20.84</c:v>
                </c:pt>
                <c:pt idx="2277">
                  <c:v>20.85</c:v>
                </c:pt>
                <c:pt idx="2278">
                  <c:v>20.86</c:v>
                </c:pt>
                <c:pt idx="2279">
                  <c:v>20.87</c:v>
                </c:pt>
                <c:pt idx="2280">
                  <c:v>20.88</c:v>
                </c:pt>
                <c:pt idx="2281">
                  <c:v>20.89</c:v>
                </c:pt>
                <c:pt idx="2282">
                  <c:v>20.9</c:v>
                </c:pt>
                <c:pt idx="2283">
                  <c:v>20.91</c:v>
                </c:pt>
                <c:pt idx="2284">
                  <c:v>20.92</c:v>
                </c:pt>
                <c:pt idx="2285">
                  <c:v>20.93</c:v>
                </c:pt>
                <c:pt idx="2286">
                  <c:v>20.94</c:v>
                </c:pt>
                <c:pt idx="2287">
                  <c:v>20.95</c:v>
                </c:pt>
                <c:pt idx="2288">
                  <c:v>20.96</c:v>
                </c:pt>
                <c:pt idx="2289">
                  <c:v>20.97</c:v>
                </c:pt>
                <c:pt idx="2290">
                  <c:v>20.98</c:v>
                </c:pt>
                <c:pt idx="2291">
                  <c:v>20.99</c:v>
                </c:pt>
                <c:pt idx="2292">
                  <c:v>21</c:v>
                </c:pt>
                <c:pt idx="2293">
                  <c:v>21.01</c:v>
                </c:pt>
                <c:pt idx="2294">
                  <c:v>21.02</c:v>
                </c:pt>
                <c:pt idx="2295">
                  <c:v>21.03</c:v>
                </c:pt>
                <c:pt idx="2296">
                  <c:v>21.05</c:v>
                </c:pt>
                <c:pt idx="2297">
                  <c:v>21.06</c:v>
                </c:pt>
                <c:pt idx="2298">
                  <c:v>21.07</c:v>
                </c:pt>
                <c:pt idx="2299">
                  <c:v>21.08</c:v>
                </c:pt>
                <c:pt idx="2300">
                  <c:v>21.09</c:v>
                </c:pt>
                <c:pt idx="2301">
                  <c:v>21.1</c:v>
                </c:pt>
                <c:pt idx="2302">
                  <c:v>21.11</c:v>
                </c:pt>
                <c:pt idx="2303">
                  <c:v>21.12</c:v>
                </c:pt>
                <c:pt idx="2304">
                  <c:v>21.13</c:v>
                </c:pt>
                <c:pt idx="2305">
                  <c:v>21.14</c:v>
                </c:pt>
                <c:pt idx="2306">
                  <c:v>21.15</c:v>
                </c:pt>
                <c:pt idx="2307">
                  <c:v>21.16</c:v>
                </c:pt>
                <c:pt idx="2308">
                  <c:v>21.17</c:v>
                </c:pt>
                <c:pt idx="2309">
                  <c:v>21.18</c:v>
                </c:pt>
                <c:pt idx="2310">
                  <c:v>21.19</c:v>
                </c:pt>
                <c:pt idx="2311">
                  <c:v>21.2</c:v>
                </c:pt>
                <c:pt idx="2312">
                  <c:v>21.21</c:v>
                </c:pt>
                <c:pt idx="2313">
                  <c:v>21.22</c:v>
                </c:pt>
                <c:pt idx="2314">
                  <c:v>21.23</c:v>
                </c:pt>
                <c:pt idx="2315">
                  <c:v>21.24</c:v>
                </c:pt>
                <c:pt idx="2316">
                  <c:v>21.25</c:v>
                </c:pt>
                <c:pt idx="2317">
                  <c:v>21.26</c:v>
                </c:pt>
                <c:pt idx="2318">
                  <c:v>21.27</c:v>
                </c:pt>
                <c:pt idx="2319">
                  <c:v>21.28</c:v>
                </c:pt>
                <c:pt idx="2320">
                  <c:v>21.29</c:v>
                </c:pt>
                <c:pt idx="2321">
                  <c:v>21.3</c:v>
                </c:pt>
                <c:pt idx="2322">
                  <c:v>21.31</c:v>
                </c:pt>
                <c:pt idx="2323">
                  <c:v>21.32</c:v>
                </c:pt>
                <c:pt idx="2324">
                  <c:v>21.33</c:v>
                </c:pt>
                <c:pt idx="2325">
                  <c:v>21.34</c:v>
                </c:pt>
                <c:pt idx="2326">
                  <c:v>21.35</c:v>
                </c:pt>
                <c:pt idx="2327">
                  <c:v>21.36</c:v>
                </c:pt>
                <c:pt idx="2328">
                  <c:v>21.37</c:v>
                </c:pt>
                <c:pt idx="2329">
                  <c:v>21.38</c:v>
                </c:pt>
                <c:pt idx="2330">
                  <c:v>21.39</c:v>
                </c:pt>
                <c:pt idx="2331">
                  <c:v>21.4</c:v>
                </c:pt>
                <c:pt idx="2332">
                  <c:v>21.41</c:v>
                </c:pt>
                <c:pt idx="2333">
                  <c:v>21.42</c:v>
                </c:pt>
                <c:pt idx="2334">
                  <c:v>21.43</c:v>
                </c:pt>
                <c:pt idx="2335">
                  <c:v>21.44</c:v>
                </c:pt>
                <c:pt idx="2336">
                  <c:v>21.45</c:v>
                </c:pt>
                <c:pt idx="2337">
                  <c:v>21.46</c:v>
                </c:pt>
                <c:pt idx="2338">
                  <c:v>21.47</c:v>
                </c:pt>
                <c:pt idx="2339">
                  <c:v>21.48</c:v>
                </c:pt>
                <c:pt idx="2340">
                  <c:v>21.49</c:v>
                </c:pt>
                <c:pt idx="2341">
                  <c:v>21.5</c:v>
                </c:pt>
                <c:pt idx="2342">
                  <c:v>21.51</c:v>
                </c:pt>
                <c:pt idx="2343">
                  <c:v>21.52</c:v>
                </c:pt>
                <c:pt idx="2344">
                  <c:v>21.53</c:v>
                </c:pt>
                <c:pt idx="2345">
                  <c:v>21.54</c:v>
                </c:pt>
                <c:pt idx="2346">
                  <c:v>21.55</c:v>
                </c:pt>
                <c:pt idx="2347">
                  <c:v>21.56</c:v>
                </c:pt>
                <c:pt idx="2348">
                  <c:v>21.57</c:v>
                </c:pt>
                <c:pt idx="2349">
                  <c:v>21.58</c:v>
                </c:pt>
                <c:pt idx="2350">
                  <c:v>21.59</c:v>
                </c:pt>
                <c:pt idx="2351">
                  <c:v>21.6</c:v>
                </c:pt>
                <c:pt idx="2352">
                  <c:v>21.61</c:v>
                </c:pt>
                <c:pt idx="2353">
                  <c:v>21.62</c:v>
                </c:pt>
                <c:pt idx="2354">
                  <c:v>21.63</c:v>
                </c:pt>
                <c:pt idx="2355">
                  <c:v>21.64</c:v>
                </c:pt>
                <c:pt idx="2356">
                  <c:v>21.65</c:v>
                </c:pt>
                <c:pt idx="2357">
                  <c:v>21.66</c:v>
                </c:pt>
                <c:pt idx="2358">
                  <c:v>21.67</c:v>
                </c:pt>
                <c:pt idx="2359">
                  <c:v>21.68</c:v>
                </c:pt>
                <c:pt idx="2360">
                  <c:v>21.69</c:v>
                </c:pt>
                <c:pt idx="2361">
                  <c:v>21.7</c:v>
                </c:pt>
                <c:pt idx="2362">
                  <c:v>21.71</c:v>
                </c:pt>
                <c:pt idx="2363">
                  <c:v>21.72</c:v>
                </c:pt>
                <c:pt idx="2364">
                  <c:v>21.73</c:v>
                </c:pt>
                <c:pt idx="2365">
                  <c:v>21.74</c:v>
                </c:pt>
                <c:pt idx="2366">
                  <c:v>21.75</c:v>
                </c:pt>
                <c:pt idx="2367">
                  <c:v>21.76</c:v>
                </c:pt>
                <c:pt idx="2368">
                  <c:v>21.77</c:v>
                </c:pt>
                <c:pt idx="2369">
                  <c:v>21.78</c:v>
                </c:pt>
                <c:pt idx="2370">
                  <c:v>21.79</c:v>
                </c:pt>
                <c:pt idx="2371">
                  <c:v>21.8</c:v>
                </c:pt>
                <c:pt idx="2372">
                  <c:v>21.81</c:v>
                </c:pt>
                <c:pt idx="2373">
                  <c:v>21.82</c:v>
                </c:pt>
                <c:pt idx="2374">
                  <c:v>21.83</c:v>
                </c:pt>
                <c:pt idx="2375">
                  <c:v>21.84</c:v>
                </c:pt>
                <c:pt idx="2376">
                  <c:v>21.85</c:v>
                </c:pt>
                <c:pt idx="2377">
                  <c:v>21.86</c:v>
                </c:pt>
                <c:pt idx="2378">
                  <c:v>21.87</c:v>
                </c:pt>
                <c:pt idx="2379">
                  <c:v>21.88</c:v>
                </c:pt>
                <c:pt idx="2380">
                  <c:v>21.89</c:v>
                </c:pt>
                <c:pt idx="2381">
                  <c:v>21.9</c:v>
                </c:pt>
                <c:pt idx="2382">
                  <c:v>21.91</c:v>
                </c:pt>
                <c:pt idx="2383">
                  <c:v>21.91</c:v>
                </c:pt>
                <c:pt idx="2384">
                  <c:v>21.92</c:v>
                </c:pt>
                <c:pt idx="2385">
                  <c:v>21.93</c:v>
                </c:pt>
                <c:pt idx="2386">
                  <c:v>21.94</c:v>
                </c:pt>
                <c:pt idx="2387">
                  <c:v>21.95</c:v>
                </c:pt>
                <c:pt idx="2388">
                  <c:v>21.96</c:v>
                </c:pt>
                <c:pt idx="2389">
                  <c:v>21.97</c:v>
                </c:pt>
                <c:pt idx="2390">
                  <c:v>21.98</c:v>
                </c:pt>
                <c:pt idx="2391">
                  <c:v>21.99</c:v>
                </c:pt>
                <c:pt idx="2392">
                  <c:v>22</c:v>
                </c:pt>
                <c:pt idx="2393">
                  <c:v>22.01</c:v>
                </c:pt>
                <c:pt idx="2394">
                  <c:v>22.02</c:v>
                </c:pt>
                <c:pt idx="2395">
                  <c:v>22.03</c:v>
                </c:pt>
                <c:pt idx="2396">
                  <c:v>22.04</c:v>
                </c:pt>
                <c:pt idx="2397">
                  <c:v>22.05</c:v>
                </c:pt>
                <c:pt idx="2398">
                  <c:v>22.06</c:v>
                </c:pt>
                <c:pt idx="2399">
                  <c:v>22.07</c:v>
                </c:pt>
                <c:pt idx="2400">
                  <c:v>22.08</c:v>
                </c:pt>
                <c:pt idx="2401">
                  <c:v>22.09</c:v>
                </c:pt>
                <c:pt idx="2402">
                  <c:v>22.1</c:v>
                </c:pt>
                <c:pt idx="2403">
                  <c:v>22.11</c:v>
                </c:pt>
                <c:pt idx="2404">
                  <c:v>22.12</c:v>
                </c:pt>
                <c:pt idx="2405">
                  <c:v>22.13</c:v>
                </c:pt>
                <c:pt idx="2406">
                  <c:v>22.14</c:v>
                </c:pt>
                <c:pt idx="2407">
                  <c:v>22.15</c:v>
                </c:pt>
                <c:pt idx="2408">
                  <c:v>22.16</c:v>
                </c:pt>
                <c:pt idx="2409">
                  <c:v>22.17</c:v>
                </c:pt>
                <c:pt idx="2410">
                  <c:v>22.18</c:v>
                </c:pt>
                <c:pt idx="2411">
                  <c:v>22.19</c:v>
                </c:pt>
                <c:pt idx="2412">
                  <c:v>22.2</c:v>
                </c:pt>
                <c:pt idx="2413">
                  <c:v>22.21</c:v>
                </c:pt>
                <c:pt idx="2414">
                  <c:v>22.22</c:v>
                </c:pt>
                <c:pt idx="2415">
                  <c:v>22.23</c:v>
                </c:pt>
                <c:pt idx="2416">
                  <c:v>22.24</c:v>
                </c:pt>
                <c:pt idx="2417">
                  <c:v>22.25</c:v>
                </c:pt>
                <c:pt idx="2418">
                  <c:v>22.26</c:v>
                </c:pt>
                <c:pt idx="2419">
                  <c:v>22.27</c:v>
                </c:pt>
                <c:pt idx="2420">
                  <c:v>22.28</c:v>
                </c:pt>
                <c:pt idx="2421">
                  <c:v>22.29</c:v>
                </c:pt>
                <c:pt idx="2422">
                  <c:v>22.3</c:v>
                </c:pt>
                <c:pt idx="2423">
                  <c:v>22.31</c:v>
                </c:pt>
                <c:pt idx="2424">
                  <c:v>22.32</c:v>
                </c:pt>
                <c:pt idx="2425">
                  <c:v>22.33</c:v>
                </c:pt>
                <c:pt idx="2426">
                  <c:v>22.34</c:v>
                </c:pt>
                <c:pt idx="2427">
                  <c:v>22.35</c:v>
                </c:pt>
                <c:pt idx="2428">
                  <c:v>22.36</c:v>
                </c:pt>
                <c:pt idx="2429">
                  <c:v>22.38</c:v>
                </c:pt>
                <c:pt idx="2430">
                  <c:v>22.39</c:v>
                </c:pt>
                <c:pt idx="2431">
                  <c:v>22.4</c:v>
                </c:pt>
                <c:pt idx="2432">
                  <c:v>22.4</c:v>
                </c:pt>
                <c:pt idx="2433">
                  <c:v>22.42</c:v>
                </c:pt>
                <c:pt idx="2434">
                  <c:v>22.43</c:v>
                </c:pt>
                <c:pt idx="2435">
                  <c:v>22.44</c:v>
                </c:pt>
                <c:pt idx="2436">
                  <c:v>22.45</c:v>
                </c:pt>
                <c:pt idx="2437">
                  <c:v>22.46</c:v>
                </c:pt>
                <c:pt idx="2438">
                  <c:v>22.47</c:v>
                </c:pt>
                <c:pt idx="2439">
                  <c:v>22.48</c:v>
                </c:pt>
                <c:pt idx="2440">
                  <c:v>22.49</c:v>
                </c:pt>
                <c:pt idx="2441">
                  <c:v>22.5</c:v>
                </c:pt>
                <c:pt idx="2442">
                  <c:v>22.51</c:v>
                </c:pt>
                <c:pt idx="2443">
                  <c:v>22.52</c:v>
                </c:pt>
                <c:pt idx="2444">
                  <c:v>22.53</c:v>
                </c:pt>
                <c:pt idx="2445">
                  <c:v>22.54</c:v>
                </c:pt>
                <c:pt idx="2446">
                  <c:v>22.55</c:v>
                </c:pt>
                <c:pt idx="2447">
                  <c:v>22.56</c:v>
                </c:pt>
                <c:pt idx="2448">
                  <c:v>22.57</c:v>
                </c:pt>
                <c:pt idx="2449">
                  <c:v>22.58</c:v>
                </c:pt>
                <c:pt idx="2450">
                  <c:v>22.59</c:v>
                </c:pt>
                <c:pt idx="2451">
                  <c:v>22.6</c:v>
                </c:pt>
                <c:pt idx="2452">
                  <c:v>22.61</c:v>
                </c:pt>
                <c:pt idx="2453">
                  <c:v>22.62</c:v>
                </c:pt>
                <c:pt idx="2454">
                  <c:v>22.63</c:v>
                </c:pt>
                <c:pt idx="2455">
                  <c:v>22.64</c:v>
                </c:pt>
                <c:pt idx="2456">
                  <c:v>22.65</c:v>
                </c:pt>
                <c:pt idx="2457">
                  <c:v>22.66</c:v>
                </c:pt>
                <c:pt idx="2458">
                  <c:v>22.67</c:v>
                </c:pt>
                <c:pt idx="2459">
                  <c:v>22.68</c:v>
                </c:pt>
                <c:pt idx="2460">
                  <c:v>22.69</c:v>
                </c:pt>
                <c:pt idx="2461">
                  <c:v>22.7</c:v>
                </c:pt>
                <c:pt idx="2462">
                  <c:v>22.71</c:v>
                </c:pt>
                <c:pt idx="2463">
                  <c:v>22.72</c:v>
                </c:pt>
                <c:pt idx="2464">
                  <c:v>22.73</c:v>
                </c:pt>
                <c:pt idx="2465">
                  <c:v>22.74</c:v>
                </c:pt>
                <c:pt idx="2466">
                  <c:v>22.75</c:v>
                </c:pt>
                <c:pt idx="2467">
                  <c:v>22.76</c:v>
                </c:pt>
                <c:pt idx="2468">
                  <c:v>22.77</c:v>
                </c:pt>
                <c:pt idx="2469">
                  <c:v>22.79</c:v>
                </c:pt>
                <c:pt idx="2470">
                  <c:v>22.8</c:v>
                </c:pt>
                <c:pt idx="2471">
                  <c:v>22.81</c:v>
                </c:pt>
                <c:pt idx="2472">
                  <c:v>22.82</c:v>
                </c:pt>
                <c:pt idx="2473">
                  <c:v>22.83</c:v>
                </c:pt>
                <c:pt idx="2474">
                  <c:v>22.84</c:v>
                </c:pt>
                <c:pt idx="2475">
                  <c:v>22.85</c:v>
                </c:pt>
                <c:pt idx="2476">
                  <c:v>22.86</c:v>
                </c:pt>
                <c:pt idx="2477">
                  <c:v>22.87</c:v>
                </c:pt>
                <c:pt idx="2478">
                  <c:v>22.88</c:v>
                </c:pt>
                <c:pt idx="2479">
                  <c:v>22.89</c:v>
                </c:pt>
                <c:pt idx="2480">
                  <c:v>22.9</c:v>
                </c:pt>
                <c:pt idx="2481">
                  <c:v>22.91</c:v>
                </c:pt>
                <c:pt idx="2482">
                  <c:v>22.92</c:v>
                </c:pt>
                <c:pt idx="2483">
                  <c:v>22.93</c:v>
                </c:pt>
                <c:pt idx="2484">
                  <c:v>22.94</c:v>
                </c:pt>
                <c:pt idx="2485">
                  <c:v>22.95</c:v>
                </c:pt>
                <c:pt idx="2486">
                  <c:v>22.96</c:v>
                </c:pt>
                <c:pt idx="2487">
                  <c:v>22.97</c:v>
                </c:pt>
                <c:pt idx="2488">
                  <c:v>22.98</c:v>
                </c:pt>
                <c:pt idx="2489">
                  <c:v>22.99</c:v>
                </c:pt>
                <c:pt idx="2490">
                  <c:v>23</c:v>
                </c:pt>
                <c:pt idx="2491">
                  <c:v>23.01</c:v>
                </c:pt>
                <c:pt idx="2492">
                  <c:v>23.02</c:v>
                </c:pt>
                <c:pt idx="2493">
                  <c:v>23.03</c:v>
                </c:pt>
                <c:pt idx="2494">
                  <c:v>23.04</c:v>
                </c:pt>
                <c:pt idx="2495">
                  <c:v>23.05</c:v>
                </c:pt>
                <c:pt idx="2496">
                  <c:v>23.06</c:v>
                </c:pt>
                <c:pt idx="2497">
                  <c:v>23.07</c:v>
                </c:pt>
                <c:pt idx="2498">
                  <c:v>23.08</c:v>
                </c:pt>
                <c:pt idx="2499">
                  <c:v>23.09</c:v>
                </c:pt>
                <c:pt idx="2500">
                  <c:v>23.1</c:v>
                </c:pt>
                <c:pt idx="2501">
                  <c:v>23.11</c:v>
                </c:pt>
                <c:pt idx="2502">
                  <c:v>23.12</c:v>
                </c:pt>
                <c:pt idx="2503">
                  <c:v>23.13</c:v>
                </c:pt>
                <c:pt idx="2504">
                  <c:v>23.14</c:v>
                </c:pt>
                <c:pt idx="2505">
                  <c:v>23.15</c:v>
                </c:pt>
                <c:pt idx="2506">
                  <c:v>23.16</c:v>
                </c:pt>
                <c:pt idx="2507">
                  <c:v>23.17</c:v>
                </c:pt>
                <c:pt idx="2508">
                  <c:v>23.18</c:v>
                </c:pt>
                <c:pt idx="2509">
                  <c:v>23.19</c:v>
                </c:pt>
                <c:pt idx="2510">
                  <c:v>23.2</c:v>
                </c:pt>
                <c:pt idx="2511">
                  <c:v>23.21</c:v>
                </c:pt>
                <c:pt idx="2512">
                  <c:v>23.22</c:v>
                </c:pt>
                <c:pt idx="2513">
                  <c:v>23.23</c:v>
                </c:pt>
                <c:pt idx="2514">
                  <c:v>23.24</c:v>
                </c:pt>
                <c:pt idx="2515">
                  <c:v>23.25</c:v>
                </c:pt>
                <c:pt idx="2516">
                  <c:v>23.26</c:v>
                </c:pt>
                <c:pt idx="2517">
                  <c:v>23.27</c:v>
                </c:pt>
                <c:pt idx="2518">
                  <c:v>23.28</c:v>
                </c:pt>
                <c:pt idx="2519">
                  <c:v>23.29</c:v>
                </c:pt>
                <c:pt idx="2520">
                  <c:v>23.3</c:v>
                </c:pt>
                <c:pt idx="2521">
                  <c:v>23.31</c:v>
                </c:pt>
                <c:pt idx="2522">
                  <c:v>23.33</c:v>
                </c:pt>
                <c:pt idx="2523">
                  <c:v>23.34</c:v>
                </c:pt>
                <c:pt idx="2524">
                  <c:v>23.35</c:v>
                </c:pt>
                <c:pt idx="2525">
                  <c:v>23.36</c:v>
                </c:pt>
                <c:pt idx="2526">
                  <c:v>23.37</c:v>
                </c:pt>
                <c:pt idx="2527">
                  <c:v>23.38</c:v>
                </c:pt>
                <c:pt idx="2528">
                  <c:v>23.39</c:v>
                </c:pt>
                <c:pt idx="2529">
                  <c:v>23.4</c:v>
                </c:pt>
                <c:pt idx="2530">
                  <c:v>23.41</c:v>
                </c:pt>
                <c:pt idx="2531">
                  <c:v>23.42</c:v>
                </c:pt>
                <c:pt idx="2532">
                  <c:v>23.43</c:v>
                </c:pt>
                <c:pt idx="2533">
                  <c:v>23.44</c:v>
                </c:pt>
                <c:pt idx="2534">
                  <c:v>23.45</c:v>
                </c:pt>
                <c:pt idx="2535">
                  <c:v>23.46</c:v>
                </c:pt>
                <c:pt idx="2536">
                  <c:v>23.47</c:v>
                </c:pt>
                <c:pt idx="2537">
                  <c:v>23.48</c:v>
                </c:pt>
                <c:pt idx="2538">
                  <c:v>23.49</c:v>
                </c:pt>
                <c:pt idx="2539">
                  <c:v>23.5</c:v>
                </c:pt>
                <c:pt idx="2540">
                  <c:v>23.51</c:v>
                </c:pt>
                <c:pt idx="2541">
                  <c:v>23.52</c:v>
                </c:pt>
                <c:pt idx="2542">
                  <c:v>23.53</c:v>
                </c:pt>
                <c:pt idx="2543">
                  <c:v>23.54</c:v>
                </c:pt>
                <c:pt idx="2544">
                  <c:v>23.55</c:v>
                </c:pt>
                <c:pt idx="2545">
                  <c:v>23.56</c:v>
                </c:pt>
                <c:pt idx="2546">
                  <c:v>23.57</c:v>
                </c:pt>
                <c:pt idx="2547">
                  <c:v>23.58</c:v>
                </c:pt>
                <c:pt idx="2548">
                  <c:v>23.59</c:v>
                </c:pt>
                <c:pt idx="2549">
                  <c:v>23.6</c:v>
                </c:pt>
                <c:pt idx="2550">
                  <c:v>23.61</c:v>
                </c:pt>
                <c:pt idx="2551">
                  <c:v>23.62</c:v>
                </c:pt>
                <c:pt idx="2552">
                  <c:v>23.63</c:v>
                </c:pt>
                <c:pt idx="2553">
                  <c:v>23.64</c:v>
                </c:pt>
                <c:pt idx="2554">
                  <c:v>23.64</c:v>
                </c:pt>
                <c:pt idx="2555">
                  <c:v>23.65</c:v>
                </c:pt>
                <c:pt idx="2556">
                  <c:v>23.66</c:v>
                </c:pt>
                <c:pt idx="2557">
                  <c:v>23.67</c:v>
                </c:pt>
                <c:pt idx="2558">
                  <c:v>23.68</c:v>
                </c:pt>
                <c:pt idx="2559">
                  <c:v>23.69</c:v>
                </c:pt>
                <c:pt idx="2560">
                  <c:v>23.7</c:v>
                </c:pt>
                <c:pt idx="2561">
                  <c:v>23.71</c:v>
                </c:pt>
                <c:pt idx="2562">
                  <c:v>23.72</c:v>
                </c:pt>
                <c:pt idx="2563">
                  <c:v>23.73</c:v>
                </c:pt>
                <c:pt idx="2564">
                  <c:v>23.74</c:v>
                </c:pt>
                <c:pt idx="2565">
                  <c:v>23.75</c:v>
                </c:pt>
                <c:pt idx="2566">
                  <c:v>23.76</c:v>
                </c:pt>
                <c:pt idx="2567">
                  <c:v>23.77</c:v>
                </c:pt>
                <c:pt idx="2568">
                  <c:v>23.78</c:v>
                </c:pt>
                <c:pt idx="2569">
                  <c:v>23.79</c:v>
                </c:pt>
                <c:pt idx="2570">
                  <c:v>23.8</c:v>
                </c:pt>
                <c:pt idx="2571">
                  <c:v>23.81</c:v>
                </c:pt>
                <c:pt idx="2572">
                  <c:v>23.82</c:v>
                </c:pt>
                <c:pt idx="2573">
                  <c:v>23.84</c:v>
                </c:pt>
                <c:pt idx="2574">
                  <c:v>23.85</c:v>
                </c:pt>
                <c:pt idx="2575">
                  <c:v>23.86</c:v>
                </c:pt>
                <c:pt idx="2576">
                  <c:v>23.87</c:v>
                </c:pt>
                <c:pt idx="2577">
                  <c:v>23.88</c:v>
                </c:pt>
                <c:pt idx="2578">
                  <c:v>23.89</c:v>
                </c:pt>
                <c:pt idx="2579">
                  <c:v>23.9</c:v>
                </c:pt>
                <c:pt idx="2580">
                  <c:v>23.91</c:v>
                </c:pt>
                <c:pt idx="2581">
                  <c:v>23.92</c:v>
                </c:pt>
                <c:pt idx="2582">
                  <c:v>23.93</c:v>
                </c:pt>
                <c:pt idx="2583">
                  <c:v>23.94</c:v>
                </c:pt>
                <c:pt idx="2584">
                  <c:v>23.95</c:v>
                </c:pt>
                <c:pt idx="2585">
                  <c:v>23.96</c:v>
                </c:pt>
                <c:pt idx="2586">
                  <c:v>23.97</c:v>
                </c:pt>
                <c:pt idx="2587">
                  <c:v>23.98</c:v>
                </c:pt>
                <c:pt idx="2588">
                  <c:v>23.99</c:v>
                </c:pt>
                <c:pt idx="2589">
                  <c:v>24</c:v>
                </c:pt>
                <c:pt idx="2590">
                  <c:v>24.01</c:v>
                </c:pt>
                <c:pt idx="2591">
                  <c:v>24.02</c:v>
                </c:pt>
                <c:pt idx="2592">
                  <c:v>24.03</c:v>
                </c:pt>
                <c:pt idx="2593">
                  <c:v>24.04</c:v>
                </c:pt>
                <c:pt idx="2594">
                  <c:v>24.05</c:v>
                </c:pt>
                <c:pt idx="2595">
                  <c:v>24.06</c:v>
                </c:pt>
                <c:pt idx="2596">
                  <c:v>24.07</c:v>
                </c:pt>
                <c:pt idx="2597">
                  <c:v>24.08</c:v>
                </c:pt>
                <c:pt idx="2598">
                  <c:v>24.09</c:v>
                </c:pt>
                <c:pt idx="2599">
                  <c:v>24.11</c:v>
                </c:pt>
                <c:pt idx="2600">
                  <c:v>24.12</c:v>
                </c:pt>
                <c:pt idx="2601">
                  <c:v>24.13</c:v>
                </c:pt>
                <c:pt idx="2602">
                  <c:v>24.14</c:v>
                </c:pt>
                <c:pt idx="2603">
                  <c:v>24.15</c:v>
                </c:pt>
                <c:pt idx="2604">
                  <c:v>24.16</c:v>
                </c:pt>
                <c:pt idx="2605">
                  <c:v>24.17</c:v>
                </c:pt>
                <c:pt idx="2606">
                  <c:v>24.18</c:v>
                </c:pt>
                <c:pt idx="2607">
                  <c:v>24.2</c:v>
                </c:pt>
                <c:pt idx="2608">
                  <c:v>24.21</c:v>
                </c:pt>
                <c:pt idx="2609">
                  <c:v>24.22</c:v>
                </c:pt>
                <c:pt idx="2610">
                  <c:v>24.23</c:v>
                </c:pt>
                <c:pt idx="2611">
                  <c:v>24.24</c:v>
                </c:pt>
                <c:pt idx="2612">
                  <c:v>24.25</c:v>
                </c:pt>
                <c:pt idx="2613">
                  <c:v>24.26</c:v>
                </c:pt>
                <c:pt idx="2614">
                  <c:v>24.27</c:v>
                </c:pt>
                <c:pt idx="2615">
                  <c:v>24.28</c:v>
                </c:pt>
                <c:pt idx="2616">
                  <c:v>24.29</c:v>
                </c:pt>
                <c:pt idx="2617">
                  <c:v>24.3</c:v>
                </c:pt>
                <c:pt idx="2618">
                  <c:v>24.31</c:v>
                </c:pt>
                <c:pt idx="2619">
                  <c:v>24.32</c:v>
                </c:pt>
                <c:pt idx="2620">
                  <c:v>24.33</c:v>
                </c:pt>
                <c:pt idx="2621">
                  <c:v>24.34</c:v>
                </c:pt>
                <c:pt idx="2622">
                  <c:v>24.35</c:v>
                </c:pt>
                <c:pt idx="2623">
                  <c:v>24.36</c:v>
                </c:pt>
                <c:pt idx="2624">
                  <c:v>24.37</c:v>
                </c:pt>
                <c:pt idx="2625">
                  <c:v>24.38</c:v>
                </c:pt>
                <c:pt idx="2626">
                  <c:v>24.39</c:v>
                </c:pt>
                <c:pt idx="2627">
                  <c:v>24.4</c:v>
                </c:pt>
                <c:pt idx="2628">
                  <c:v>24.41</c:v>
                </c:pt>
                <c:pt idx="2629">
                  <c:v>24.42</c:v>
                </c:pt>
                <c:pt idx="2630">
                  <c:v>24.44</c:v>
                </c:pt>
                <c:pt idx="2631">
                  <c:v>24.45</c:v>
                </c:pt>
                <c:pt idx="2632">
                  <c:v>24.46</c:v>
                </c:pt>
                <c:pt idx="2633">
                  <c:v>24.47</c:v>
                </c:pt>
                <c:pt idx="2634">
                  <c:v>24.48</c:v>
                </c:pt>
                <c:pt idx="2635">
                  <c:v>24.49</c:v>
                </c:pt>
                <c:pt idx="2636">
                  <c:v>24.5</c:v>
                </c:pt>
                <c:pt idx="2637">
                  <c:v>24.51</c:v>
                </c:pt>
                <c:pt idx="2638">
                  <c:v>24.52</c:v>
                </c:pt>
                <c:pt idx="2639">
                  <c:v>24.53</c:v>
                </c:pt>
                <c:pt idx="2640">
                  <c:v>24.54</c:v>
                </c:pt>
                <c:pt idx="2641">
                  <c:v>24.56</c:v>
                </c:pt>
                <c:pt idx="2642">
                  <c:v>24.57</c:v>
                </c:pt>
                <c:pt idx="2643">
                  <c:v>24.58</c:v>
                </c:pt>
                <c:pt idx="2644">
                  <c:v>24.6</c:v>
                </c:pt>
                <c:pt idx="2645">
                  <c:v>24.61</c:v>
                </c:pt>
                <c:pt idx="2646">
                  <c:v>24.62</c:v>
                </c:pt>
                <c:pt idx="2647">
                  <c:v>24.64</c:v>
                </c:pt>
                <c:pt idx="2648">
                  <c:v>24.65</c:v>
                </c:pt>
                <c:pt idx="2649">
                  <c:v>24.66</c:v>
                </c:pt>
                <c:pt idx="2650">
                  <c:v>24.67</c:v>
                </c:pt>
                <c:pt idx="2651">
                  <c:v>24.69</c:v>
                </c:pt>
                <c:pt idx="2652">
                  <c:v>24.7</c:v>
                </c:pt>
                <c:pt idx="2653">
                  <c:v>24.71</c:v>
                </c:pt>
                <c:pt idx="2654">
                  <c:v>24.72</c:v>
                </c:pt>
                <c:pt idx="2655">
                  <c:v>24.73</c:v>
                </c:pt>
                <c:pt idx="2656">
                  <c:v>24.75</c:v>
                </c:pt>
                <c:pt idx="2657">
                  <c:v>24.76</c:v>
                </c:pt>
                <c:pt idx="2658">
                  <c:v>24.77</c:v>
                </c:pt>
                <c:pt idx="2659">
                  <c:v>24.78</c:v>
                </c:pt>
                <c:pt idx="2660">
                  <c:v>24.79</c:v>
                </c:pt>
                <c:pt idx="2661">
                  <c:v>24.8</c:v>
                </c:pt>
                <c:pt idx="2662">
                  <c:v>24.81</c:v>
                </c:pt>
                <c:pt idx="2663">
                  <c:v>24.83</c:v>
                </c:pt>
                <c:pt idx="2664">
                  <c:v>24.84</c:v>
                </c:pt>
                <c:pt idx="2665">
                  <c:v>24.85</c:v>
                </c:pt>
                <c:pt idx="2666">
                  <c:v>24.86</c:v>
                </c:pt>
                <c:pt idx="2667">
                  <c:v>24.87</c:v>
                </c:pt>
                <c:pt idx="2668">
                  <c:v>24.88</c:v>
                </c:pt>
                <c:pt idx="2669">
                  <c:v>24.89</c:v>
                </c:pt>
                <c:pt idx="2670">
                  <c:v>24.9</c:v>
                </c:pt>
                <c:pt idx="2671">
                  <c:v>24.91</c:v>
                </c:pt>
                <c:pt idx="2672">
                  <c:v>24.92</c:v>
                </c:pt>
                <c:pt idx="2673">
                  <c:v>24.94</c:v>
                </c:pt>
                <c:pt idx="2674">
                  <c:v>24.95</c:v>
                </c:pt>
                <c:pt idx="2675">
                  <c:v>24.96</c:v>
                </c:pt>
                <c:pt idx="2676">
                  <c:v>24.97</c:v>
                </c:pt>
                <c:pt idx="2677">
                  <c:v>24.98</c:v>
                </c:pt>
                <c:pt idx="2678">
                  <c:v>24.99</c:v>
                </c:pt>
                <c:pt idx="2679">
                  <c:v>25</c:v>
                </c:pt>
                <c:pt idx="2680">
                  <c:v>25.01</c:v>
                </c:pt>
                <c:pt idx="2681">
                  <c:v>25.02</c:v>
                </c:pt>
                <c:pt idx="2682">
                  <c:v>25.03</c:v>
                </c:pt>
                <c:pt idx="2683">
                  <c:v>25.05</c:v>
                </c:pt>
                <c:pt idx="2684">
                  <c:v>25.06</c:v>
                </c:pt>
                <c:pt idx="2685">
                  <c:v>25.07</c:v>
                </c:pt>
                <c:pt idx="2686">
                  <c:v>25.08</c:v>
                </c:pt>
                <c:pt idx="2687">
                  <c:v>25.09</c:v>
                </c:pt>
                <c:pt idx="2688">
                  <c:v>25.1</c:v>
                </c:pt>
                <c:pt idx="2689">
                  <c:v>25.11</c:v>
                </c:pt>
                <c:pt idx="2690">
                  <c:v>25.12</c:v>
                </c:pt>
                <c:pt idx="2691">
                  <c:v>25.13</c:v>
                </c:pt>
                <c:pt idx="2692">
                  <c:v>25.14</c:v>
                </c:pt>
                <c:pt idx="2693">
                  <c:v>25.16</c:v>
                </c:pt>
                <c:pt idx="2694">
                  <c:v>25.17</c:v>
                </c:pt>
                <c:pt idx="2695">
                  <c:v>25.18</c:v>
                </c:pt>
                <c:pt idx="2696">
                  <c:v>25.19</c:v>
                </c:pt>
                <c:pt idx="2697">
                  <c:v>25.2</c:v>
                </c:pt>
                <c:pt idx="2698">
                  <c:v>25.21</c:v>
                </c:pt>
                <c:pt idx="2699">
                  <c:v>25.22</c:v>
                </c:pt>
                <c:pt idx="2700">
                  <c:v>25.23</c:v>
                </c:pt>
                <c:pt idx="2701">
                  <c:v>25.24</c:v>
                </c:pt>
                <c:pt idx="2702">
                  <c:v>25.26</c:v>
                </c:pt>
                <c:pt idx="2703">
                  <c:v>25.27</c:v>
                </c:pt>
                <c:pt idx="2704">
                  <c:v>25.28</c:v>
                </c:pt>
                <c:pt idx="2705">
                  <c:v>25.29</c:v>
                </c:pt>
                <c:pt idx="2706">
                  <c:v>25.3</c:v>
                </c:pt>
                <c:pt idx="2707">
                  <c:v>25.31</c:v>
                </c:pt>
                <c:pt idx="2708">
                  <c:v>25.32</c:v>
                </c:pt>
                <c:pt idx="2709">
                  <c:v>25.33</c:v>
                </c:pt>
                <c:pt idx="2710">
                  <c:v>25.34</c:v>
                </c:pt>
                <c:pt idx="2711">
                  <c:v>25.35</c:v>
                </c:pt>
                <c:pt idx="2712">
                  <c:v>25.37</c:v>
                </c:pt>
                <c:pt idx="2713">
                  <c:v>25.38</c:v>
                </c:pt>
                <c:pt idx="2714">
                  <c:v>25.39</c:v>
                </c:pt>
                <c:pt idx="2715">
                  <c:v>25.4</c:v>
                </c:pt>
                <c:pt idx="2716">
                  <c:v>25.41</c:v>
                </c:pt>
                <c:pt idx="2717">
                  <c:v>25.42</c:v>
                </c:pt>
                <c:pt idx="2718">
                  <c:v>25.43</c:v>
                </c:pt>
                <c:pt idx="2719">
                  <c:v>25.44</c:v>
                </c:pt>
                <c:pt idx="2720">
                  <c:v>25.45</c:v>
                </c:pt>
                <c:pt idx="2721">
                  <c:v>25.47</c:v>
                </c:pt>
                <c:pt idx="2722">
                  <c:v>25.48</c:v>
                </c:pt>
                <c:pt idx="2723">
                  <c:v>25.49</c:v>
                </c:pt>
                <c:pt idx="2724">
                  <c:v>25.5</c:v>
                </c:pt>
                <c:pt idx="2725">
                  <c:v>25.51</c:v>
                </c:pt>
                <c:pt idx="2726">
                  <c:v>25.52</c:v>
                </c:pt>
                <c:pt idx="2727">
                  <c:v>25.53</c:v>
                </c:pt>
                <c:pt idx="2728">
                  <c:v>25.54</c:v>
                </c:pt>
                <c:pt idx="2729">
                  <c:v>25.55</c:v>
                </c:pt>
                <c:pt idx="2730">
                  <c:v>25.57</c:v>
                </c:pt>
                <c:pt idx="2731">
                  <c:v>25.58</c:v>
                </c:pt>
                <c:pt idx="2732">
                  <c:v>25.59</c:v>
                </c:pt>
                <c:pt idx="2733">
                  <c:v>25.6</c:v>
                </c:pt>
                <c:pt idx="2734">
                  <c:v>25.61</c:v>
                </c:pt>
                <c:pt idx="2735">
                  <c:v>25.62</c:v>
                </c:pt>
                <c:pt idx="2736">
                  <c:v>25.63</c:v>
                </c:pt>
                <c:pt idx="2737">
                  <c:v>25.64</c:v>
                </c:pt>
                <c:pt idx="2738">
                  <c:v>25.65</c:v>
                </c:pt>
                <c:pt idx="2739">
                  <c:v>25.67</c:v>
                </c:pt>
                <c:pt idx="2740">
                  <c:v>25.68</c:v>
                </c:pt>
                <c:pt idx="2741">
                  <c:v>25.69</c:v>
                </c:pt>
                <c:pt idx="2742">
                  <c:v>25.7</c:v>
                </c:pt>
                <c:pt idx="2743">
                  <c:v>25.72</c:v>
                </c:pt>
                <c:pt idx="2744">
                  <c:v>25.74</c:v>
                </c:pt>
                <c:pt idx="2745">
                  <c:v>25.75</c:v>
                </c:pt>
                <c:pt idx="2746">
                  <c:v>25.76</c:v>
                </c:pt>
                <c:pt idx="2747">
                  <c:v>25.77</c:v>
                </c:pt>
                <c:pt idx="2748">
                  <c:v>25.78</c:v>
                </c:pt>
                <c:pt idx="2749">
                  <c:v>25.79</c:v>
                </c:pt>
                <c:pt idx="2750">
                  <c:v>25.8</c:v>
                </c:pt>
                <c:pt idx="2751">
                  <c:v>25.82</c:v>
                </c:pt>
                <c:pt idx="2752">
                  <c:v>25.83</c:v>
                </c:pt>
                <c:pt idx="2753">
                  <c:v>25.84</c:v>
                </c:pt>
                <c:pt idx="2754">
                  <c:v>25.85</c:v>
                </c:pt>
                <c:pt idx="2755">
                  <c:v>25.86</c:v>
                </c:pt>
                <c:pt idx="2756">
                  <c:v>25.87</c:v>
                </c:pt>
                <c:pt idx="2757">
                  <c:v>25.88</c:v>
                </c:pt>
                <c:pt idx="2758">
                  <c:v>25.89</c:v>
                </c:pt>
                <c:pt idx="2759">
                  <c:v>25.91</c:v>
                </c:pt>
                <c:pt idx="2760">
                  <c:v>25.92</c:v>
                </c:pt>
                <c:pt idx="2761">
                  <c:v>25.93</c:v>
                </c:pt>
                <c:pt idx="2762">
                  <c:v>25.94</c:v>
                </c:pt>
                <c:pt idx="2763">
                  <c:v>25.95</c:v>
                </c:pt>
                <c:pt idx="2764">
                  <c:v>25.96</c:v>
                </c:pt>
                <c:pt idx="2765">
                  <c:v>25.97</c:v>
                </c:pt>
                <c:pt idx="2766">
                  <c:v>25.99</c:v>
                </c:pt>
                <c:pt idx="2767">
                  <c:v>26</c:v>
                </c:pt>
                <c:pt idx="2768">
                  <c:v>26.01</c:v>
                </c:pt>
                <c:pt idx="2769">
                  <c:v>26.02</c:v>
                </c:pt>
                <c:pt idx="2770">
                  <c:v>26.03</c:v>
                </c:pt>
                <c:pt idx="2771">
                  <c:v>26.04</c:v>
                </c:pt>
                <c:pt idx="2772">
                  <c:v>26.05</c:v>
                </c:pt>
                <c:pt idx="2773">
                  <c:v>26.07</c:v>
                </c:pt>
                <c:pt idx="2774">
                  <c:v>26.08</c:v>
                </c:pt>
                <c:pt idx="2775">
                  <c:v>26.09</c:v>
                </c:pt>
                <c:pt idx="2776">
                  <c:v>26.1</c:v>
                </c:pt>
                <c:pt idx="2777">
                  <c:v>26.11</c:v>
                </c:pt>
                <c:pt idx="2778">
                  <c:v>26.13</c:v>
                </c:pt>
                <c:pt idx="2779">
                  <c:v>26.14</c:v>
                </c:pt>
                <c:pt idx="2780">
                  <c:v>26.15</c:v>
                </c:pt>
                <c:pt idx="2781">
                  <c:v>26.16</c:v>
                </c:pt>
                <c:pt idx="2782">
                  <c:v>26.17</c:v>
                </c:pt>
                <c:pt idx="2783">
                  <c:v>26.19</c:v>
                </c:pt>
                <c:pt idx="2784">
                  <c:v>26.2</c:v>
                </c:pt>
                <c:pt idx="2785">
                  <c:v>26.21</c:v>
                </c:pt>
                <c:pt idx="2786">
                  <c:v>26.22</c:v>
                </c:pt>
                <c:pt idx="2787">
                  <c:v>26.24</c:v>
                </c:pt>
                <c:pt idx="2788">
                  <c:v>26.26</c:v>
                </c:pt>
                <c:pt idx="2789">
                  <c:v>26.28</c:v>
                </c:pt>
                <c:pt idx="2790">
                  <c:v>26.29</c:v>
                </c:pt>
                <c:pt idx="2791">
                  <c:v>26.3</c:v>
                </c:pt>
                <c:pt idx="2792">
                  <c:v>26.32</c:v>
                </c:pt>
                <c:pt idx="2793">
                  <c:v>26.33</c:v>
                </c:pt>
                <c:pt idx="2794">
                  <c:v>26.34</c:v>
                </c:pt>
                <c:pt idx="2795">
                  <c:v>26.36</c:v>
                </c:pt>
                <c:pt idx="2796">
                  <c:v>26.37</c:v>
                </c:pt>
                <c:pt idx="2797">
                  <c:v>26.39</c:v>
                </c:pt>
                <c:pt idx="2798">
                  <c:v>26.4</c:v>
                </c:pt>
                <c:pt idx="2799">
                  <c:v>26.42</c:v>
                </c:pt>
                <c:pt idx="2800">
                  <c:v>26.43</c:v>
                </c:pt>
                <c:pt idx="2801">
                  <c:v>26.45</c:v>
                </c:pt>
                <c:pt idx="2802">
                  <c:v>26.46</c:v>
                </c:pt>
                <c:pt idx="2803">
                  <c:v>26.47</c:v>
                </c:pt>
                <c:pt idx="2804">
                  <c:v>26.49</c:v>
                </c:pt>
                <c:pt idx="2805">
                  <c:v>26.5</c:v>
                </c:pt>
                <c:pt idx="2806">
                  <c:v>26.52</c:v>
                </c:pt>
                <c:pt idx="2807">
                  <c:v>26.53</c:v>
                </c:pt>
                <c:pt idx="2808">
                  <c:v>26.54</c:v>
                </c:pt>
                <c:pt idx="2809">
                  <c:v>26.56</c:v>
                </c:pt>
                <c:pt idx="2810">
                  <c:v>26.58</c:v>
                </c:pt>
                <c:pt idx="2811">
                  <c:v>26.59</c:v>
                </c:pt>
                <c:pt idx="2812">
                  <c:v>26.6</c:v>
                </c:pt>
                <c:pt idx="2813">
                  <c:v>26.62</c:v>
                </c:pt>
                <c:pt idx="2814">
                  <c:v>26.63</c:v>
                </c:pt>
                <c:pt idx="2815">
                  <c:v>26.65</c:v>
                </c:pt>
                <c:pt idx="2816">
                  <c:v>26.66</c:v>
                </c:pt>
                <c:pt idx="2817">
                  <c:v>26.68</c:v>
                </c:pt>
                <c:pt idx="2818">
                  <c:v>26.69</c:v>
                </c:pt>
                <c:pt idx="2819">
                  <c:v>26.71</c:v>
                </c:pt>
                <c:pt idx="2820">
                  <c:v>26.72</c:v>
                </c:pt>
                <c:pt idx="2821">
                  <c:v>26.74</c:v>
                </c:pt>
                <c:pt idx="2822">
                  <c:v>26.75</c:v>
                </c:pt>
                <c:pt idx="2823">
                  <c:v>26.77</c:v>
                </c:pt>
                <c:pt idx="2824">
                  <c:v>26.78</c:v>
                </c:pt>
                <c:pt idx="2825">
                  <c:v>26.8</c:v>
                </c:pt>
                <c:pt idx="2826">
                  <c:v>26.82</c:v>
                </c:pt>
                <c:pt idx="2827">
                  <c:v>26.83</c:v>
                </c:pt>
                <c:pt idx="2828">
                  <c:v>26.85</c:v>
                </c:pt>
                <c:pt idx="2829">
                  <c:v>26.86</c:v>
                </c:pt>
                <c:pt idx="2830">
                  <c:v>26.88</c:v>
                </c:pt>
                <c:pt idx="2831">
                  <c:v>26.9</c:v>
                </c:pt>
                <c:pt idx="2832">
                  <c:v>26.92</c:v>
                </c:pt>
                <c:pt idx="2833">
                  <c:v>26.94</c:v>
                </c:pt>
                <c:pt idx="2834">
                  <c:v>26.95</c:v>
                </c:pt>
                <c:pt idx="2835">
                  <c:v>26.97</c:v>
                </c:pt>
                <c:pt idx="2836">
                  <c:v>26.98</c:v>
                </c:pt>
                <c:pt idx="2837">
                  <c:v>26.99</c:v>
                </c:pt>
                <c:pt idx="2838">
                  <c:v>27.02</c:v>
                </c:pt>
                <c:pt idx="2839">
                  <c:v>27.06</c:v>
                </c:pt>
                <c:pt idx="2840">
                  <c:v>27.09</c:v>
                </c:pt>
                <c:pt idx="2841">
                  <c:v>27.11</c:v>
                </c:pt>
                <c:pt idx="2842">
                  <c:v>27.12</c:v>
                </c:pt>
                <c:pt idx="2843">
                  <c:v>27.13</c:v>
                </c:pt>
                <c:pt idx="2844">
                  <c:v>27.15</c:v>
                </c:pt>
                <c:pt idx="2845">
                  <c:v>27.17</c:v>
                </c:pt>
                <c:pt idx="2846">
                  <c:v>27.2</c:v>
                </c:pt>
                <c:pt idx="2847">
                  <c:v>27.23</c:v>
                </c:pt>
                <c:pt idx="2848">
                  <c:v>27.26</c:v>
                </c:pt>
                <c:pt idx="2849">
                  <c:v>27.27</c:v>
                </c:pt>
                <c:pt idx="2850">
                  <c:v>27.29</c:v>
                </c:pt>
                <c:pt idx="2851">
                  <c:v>27.3</c:v>
                </c:pt>
                <c:pt idx="2852">
                  <c:v>27.32</c:v>
                </c:pt>
                <c:pt idx="2853">
                  <c:v>27.33</c:v>
                </c:pt>
                <c:pt idx="2854">
                  <c:v>27.35</c:v>
                </c:pt>
                <c:pt idx="2855">
                  <c:v>27.36</c:v>
                </c:pt>
                <c:pt idx="2856">
                  <c:v>27.38</c:v>
                </c:pt>
                <c:pt idx="2857">
                  <c:v>27.4</c:v>
                </c:pt>
                <c:pt idx="2858">
                  <c:v>27.41</c:v>
                </c:pt>
                <c:pt idx="2859">
                  <c:v>27.43</c:v>
                </c:pt>
                <c:pt idx="2860">
                  <c:v>27.45</c:v>
                </c:pt>
                <c:pt idx="2861">
                  <c:v>27.46</c:v>
                </c:pt>
                <c:pt idx="2862">
                  <c:v>27.48</c:v>
                </c:pt>
                <c:pt idx="2863">
                  <c:v>27.5</c:v>
                </c:pt>
                <c:pt idx="2864">
                  <c:v>27.52</c:v>
                </c:pt>
                <c:pt idx="2865">
                  <c:v>27.53</c:v>
                </c:pt>
                <c:pt idx="2866">
                  <c:v>27.55</c:v>
                </c:pt>
                <c:pt idx="2867">
                  <c:v>27.57</c:v>
                </c:pt>
                <c:pt idx="2868">
                  <c:v>27.59</c:v>
                </c:pt>
                <c:pt idx="2869">
                  <c:v>27.6</c:v>
                </c:pt>
                <c:pt idx="2870">
                  <c:v>27.62</c:v>
                </c:pt>
                <c:pt idx="2871">
                  <c:v>27.64</c:v>
                </c:pt>
                <c:pt idx="2872">
                  <c:v>27.65</c:v>
                </c:pt>
                <c:pt idx="2873">
                  <c:v>27.67</c:v>
                </c:pt>
                <c:pt idx="2874">
                  <c:v>27.69</c:v>
                </c:pt>
                <c:pt idx="2875">
                  <c:v>27.7</c:v>
                </c:pt>
                <c:pt idx="2876">
                  <c:v>27.72</c:v>
                </c:pt>
                <c:pt idx="2877">
                  <c:v>27.73</c:v>
                </c:pt>
                <c:pt idx="2878">
                  <c:v>27.75</c:v>
                </c:pt>
                <c:pt idx="2879">
                  <c:v>27.76</c:v>
                </c:pt>
                <c:pt idx="2880">
                  <c:v>27.78</c:v>
                </c:pt>
                <c:pt idx="2881">
                  <c:v>27.81</c:v>
                </c:pt>
                <c:pt idx="2882">
                  <c:v>27.83</c:v>
                </c:pt>
                <c:pt idx="2883">
                  <c:v>27.85</c:v>
                </c:pt>
                <c:pt idx="2884">
                  <c:v>27.87</c:v>
                </c:pt>
                <c:pt idx="2885">
                  <c:v>27.88</c:v>
                </c:pt>
                <c:pt idx="2886">
                  <c:v>27.9</c:v>
                </c:pt>
                <c:pt idx="2887">
                  <c:v>27.91</c:v>
                </c:pt>
                <c:pt idx="2888">
                  <c:v>27.93</c:v>
                </c:pt>
                <c:pt idx="2889">
                  <c:v>27.95</c:v>
                </c:pt>
                <c:pt idx="2890">
                  <c:v>27.98</c:v>
                </c:pt>
                <c:pt idx="2891">
                  <c:v>28.01</c:v>
                </c:pt>
                <c:pt idx="2892">
                  <c:v>28.03</c:v>
                </c:pt>
                <c:pt idx="2893">
                  <c:v>28.05</c:v>
                </c:pt>
                <c:pt idx="2894">
                  <c:v>28.07</c:v>
                </c:pt>
                <c:pt idx="2895">
                  <c:v>28.09</c:v>
                </c:pt>
                <c:pt idx="2896">
                  <c:v>28.11</c:v>
                </c:pt>
                <c:pt idx="2897">
                  <c:v>28.13</c:v>
                </c:pt>
                <c:pt idx="2898">
                  <c:v>28.15</c:v>
                </c:pt>
                <c:pt idx="2899">
                  <c:v>28.16</c:v>
                </c:pt>
                <c:pt idx="2900">
                  <c:v>28.18</c:v>
                </c:pt>
                <c:pt idx="2901">
                  <c:v>28.19</c:v>
                </c:pt>
                <c:pt idx="2902">
                  <c:v>28.21</c:v>
                </c:pt>
                <c:pt idx="2903">
                  <c:v>28.25</c:v>
                </c:pt>
                <c:pt idx="2904">
                  <c:v>28.29</c:v>
                </c:pt>
                <c:pt idx="2905">
                  <c:v>28.32</c:v>
                </c:pt>
                <c:pt idx="2906">
                  <c:v>28.34</c:v>
                </c:pt>
                <c:pt idx="2907">
                  <c:v>28.36</c:v>
                </c:pt>
                <c:pt idx="2908">
                  <c:v>28.38</c:v>
                </c:pt>
                <c:pt idx="2909">
                  <c:v>28.4</c:v>
                </c:pt>
                <c:pt idx="2910">
                  <c:v>28.42</c:v>
                </c:pt>
                <c:pt idx="2911">
                  <c:v>28.44</c:v>
                </c:pt>
                <c:pt idx="2912">
                  <c:v>28.45</c:v>
                </c:pt>
                <c:pt idx="2913">
                  <c:v>28.46</c:v>
                </c:pt>
                <c:pt idx="2914">
                  <c:v>28.48</c:v>
                </c:pt>
                <c:pt idx="2915">
                  <c:v>28.49</c:v>
                </c:pt>
                <c:pt idx="2916">
                  <c:v>28.5</c:v>
                </c:pt>
                <c:pt idx="2917">
                  <c:v>28.51</c:v>
                </c:pt>
                <c:pt idx="2918">
                  <c:v>28.53</c:v>
                </c:pt>
                <c:pt idx="2919">
                  <c:v>28.54</c:v>
                </c:pt>
                <c:pt idx="2920">
                  <c:v>28.55</c:v>
                </c:pt>
                <c:pt idx="2921">
                  <c:v>28.56</c:v>
                </c:pt>
                <c:pt idx="2922">
                  <c:v>28.58</c:v>
                </c:pt>
                <c:pt idx="2923">
                  <c:v>28.59</c:v>
                </c:pt>
                <c:pt idx="2924">
                  <c:v>28.6</c:v>
                </c:pt>
                <c:pt idx="2925">
                  <c:v>28.62</c:v>
                </c:pt>
                <c:pt idx="2926">
                  <c:v>28.63</c:v>
                </c:pt>
                <c:pt idx="2927">
                  <c:v>28.64</c:v>
                </c:pt>
                <c:pt idx="2928">
                  <c:v>28.65</c:v>
                </c:pt>
                <c:pt idx="2929">
                  <c:v>28.67</c:v>
                </c:pt>
                <c:pt idx="2930">
                  <c:v>28.68</c:v>
                </c:pt>
                <c:pt idx="2931">
                  <c:v>28.69</c:v>
                </c:pt>
                <c:pt idx="2932">
                  <c:v>28.71</c:v>
                </c:pt>
                <c:pt idx="2933">
                  <c:v>28.72</c:v>
                </c:pt>
                <c:pt idx="2934">
                  <c:v>28.73</c:v>
                </c:pt>
                <c:pt idx="2935">
                  <c:v>28.75</c:v>
                </c:pt>
                <c:pt idx="2936">
                  <c:v>28.76</c:v>
                </c:pt>
                <c:pt idx="2937">
                  <c:v>28.77</c:v>
                </c:pt>
                <c:pt idx="2938">
                  <c:v>28.79</c:v>
                </c:pt>
                <c:pt idx="2939">
                  <c:v>28.8</c:v>
                </c:pt>
                <c:pt idx="2940">
                  <c:v>28.81</c:v>
                </c:pt>
                <c:pt idx="2941">
                  <c:v>28.83</c:v>
                </c:pt>
                <c:pt idx="2942">
                  <c:v>28.84</c:v>
                </c:pt>
                <c:pt idx="2943">
                  <c:v>28.87</c:v>
                </c:pt>
                <c:pt idx="2944">
                  <c:v>28.89</c:v>
                </c:pt>
                <c:pt idx="2945">
                  <c:v>28.92</c:v>
                </c:pt>
                <c:pt idx="2946">
                  <c:v>28.94</c:v>
                </c:pt>
                <c:pt idx="2947">
                  <c:v>28.96</c:v>
                </c:pt>
                <c:pt idx="2948">
                  <c:v>28.98</c:v>
                </c:pt>
                <c:pt idx="2949">
                  <c:v>29</c:v>
                </c:pt>
                <c:pt idx="2950">
                  <c:v>29.02</c:v>
                </c:pt>
                <c:pt idx="2951">
                  <c:v>29.04</c:v>
                </c:pt>
                <c:pt idx="2952">
                  <c:v>29.07</c:v>
                </c:pt>
                <c:pt idx="2953">
                  <c:v>29.12</c:v>
                </c:pt>
                <c:pt idx="2954">
                  <c:v>29.21</c:v>
                </c:pt>
                <c:pt idx="2955">
                  <c:v>29.29</c:v>
                </c:pt>
                <c:pt idx="2956">
                  <c:v>29.31</c:v>
                </c:pt>
                <c:pt idx="2957">
                  <c:v>29.31</c:v>
                </c:pt>
                <c:pt idx="2958">
                  <c:v>29.31</c:v>
                </c:pt>
                <c:pt idx="2959">
                  <c:v>29.31</c:v>
                </c:pt>
                <c:pt idx="2960">
                  <c:v>29.31</c:v>
                </c:pt>
                <c:pt idx="2961">
                  <c:v>29.31</c:v>
                </c:pt>
              </c:numCache>
            </c:numRef>
          </c:xVal>
          <c:yVal>
            <c:numRef>
              <c:f>'S16'!$B$2:$B$3200</c:f>
              <c:numCache>
                <c:formatCode>General</c:formatCode>
                <c:ptCount val="3199"/>
                <c:pt idx="0">
                  <c:v>6.8320000000000006E-2</c:v>
                </c:pt>
                <c:pt idx="1">
                  <c:v>7.084E-2</c:v>
                </c:pt>
                <c:pt idx="2">
                  <c:v>7.4039999999999995E-2</c:v>
                </c:pt>
                <c:pt idx="3">
                  <c:v>7.7539999999999998E-2</c:v>
                </c:pt>
                <c:pt idx="4">
                  <c:v>8.0589999999999995E-2</c:v>
                </c:pt>
                <c:pt idx="5">
                  <c:v>8.3040000000000003E-2</c:v>
                </c:pt>
                <c:pt idx="6">
                  <c:v>8.5459999999999994E-2</c:v>
                </c:pt>
                <c:pt idx="7">
                  <c:v>0.1037</c:v>
                </c:pt>
                <c:pt idx="8">
                  <c:v>0.27410000000000001</c:v>
                </c:pt>
                <c:pt idx="9">
                  <c:v>0.72540000000000004</c:v>
                </c:pt>
                <c:pt idx="10">
                  <c:v>1.2190000000000001</c:v>
                </c:pt>
                <c:pt idx="11">
                  <c:v>1.4990000000000001</c:v>
                </c:pt>
                <c:pt idx="12">
                  <c:v>1.625</c:v>
                </c:pt>
                <c:pt idx="13">
                  <c:v>1.7270000000000001</c:v>
                </c:pt>
                <c:pt idx="14">
                  <c:v>1.851</c:v>
                </c:pt>
                <c:pt idx="15">
                  <c:v>1.9950000000000001</c:v>
                </c:pt>
                <c:pt idx="16">
                  <c:v>2.15</c:v>
                </c:pt>
                <c:pt idx="17">
                  <c:v>2.3109999999999999</c:v>
                </c:pt>
                <c:pt idx="18">
                  <c:v>2.476</c:v>
                </c:pt>
                <c:pt idx="19">
                  <c:v>2.6389999999999998</c:v>
                </c:pt>
                <c:pt idx="20">
                  <c:v>2.7989999999999999</c:v>
                </c:pt>
                <c:pt idx="21">
                  <c:v>2.952</c:v>
                </c:pt>
                <c:pt idx="22">
                  <c:v>3.093</c:v>
                </c:pt>
                <c:pt idx="23">
                  <c:v>3.222</c:v>
                </c:pt>
                <c:pt idx="24">
                  <c:v>3.3460000000000001</c:v>
                </c:pt>
                <c:pt idx="25">
                  <c:v>3.4729999999999999</c:v>
                </c:pt>
                <c:pt idx="26">
                  <c:v>3.6160000000000001</c:v>
                </c:pt>
                <c:pt idx="27">
                  <c:v>3.7869999999999999</c:v>
                </c:pt>
                <c:pt idx="28">
                  <c:v>3.984</c:v>
                </c:pt>
                <c:pt idx="29">
                  <c:v>4.1900000000000004</c:v>
                </c:pt>
                <c:pt idx="30">
                  <c:v>4.4009999999999998</c:v>
                </c:pt>
                <c:pt idx="31">
                  <c:v>4.625</c:v>
                </c:pt>
                <c:pt idx="32">
                  <c:v>4.8760000000000003</c:v>
                </c:pt>
                <c:pt idx="33">
                  <c:v>5.1589999999999998</c:v>
                </c:pt>
                <c:pt idx="34">
                  <c:v>5.4610000000000003</c:v>
                </c:pt>
                <c:pt idx="35">
                  <c:v>5.766</c:v>
                </c:pt>
                <c:pt idx="36">
                  <c:v>6.0609999999999999</c:v>
                </c:pt>
                <c:pt idx="37">
                  <c:v>6.3449999999999998</c:v>
                </c:pt>
                <c:pt idx="38">
                  <c:v>6.617</c:v>
                </c:pt>
                <c:pt idx="39">
                  <c:v>6.8789999999999996</c:v>
                </c:pt>
                <c:pt idx="40">
                  <c:v>7.13</c:v>
                </c:pt>
                <c:pt idx="41">
                  <c:v>7.3789999999999996</c:v>
                </c:pt>
                <c:pt idx="42">
                  <c:v>7.6529999999999996</c:v>
                </c:pt>
                <c:pt idx="43">
                  <c:v>7.9829999999999997</c:v>
                </c:pt>
                <c:pt idx="44">
                  <c:v>8.3800000000000008</c:v>
                </c:pt>
                <c:pt idx="45">
                  <c:v>8.8290000000000006</c:v>
                </c:pt>
                <c:pt idx="46">
                  <c:v>9.3119999999999994</c:v>
                </c:pt>
                <c:pt idx="47">
                  <c:v>9.8179999999999996</c:v>
                </c:pt>
                <c:pt idx="48">
                  <c:v>10.35</c:v>
                </c:pt>
                <c:pt idx="49">
                  <c:v>10.9</c:v>
                </c:pt>
                <c:pt idx="50">
                  <c:v>11.47</c:v>
                </c:pt>
                <c:pt idx="51">
                  <c:v>12.07</c:v>
                </c:pt>
                <c:pt idx="52">
                  <c:v>12.68</c:v>
                </c:pt>
                <c:pt idx="53">
                  <c:v>13.31</c:v>
                </c:pt>
                <c:pt idx="54">
                  <c:v>13.95</c:v>
                </c:pt>
                <c:pt idx="55">
                  <c:v>14.61</c:v>
                </c:pt>
                <c:pt idx="56">
                  <c:v>15.27</c:v>
                </c:pt>
                <c:pt idx="57">
                  <c:v>15.95</c:v>
                </c:pt>
                <c:pt idx="58">
                  <c:v>16.649999999999999</c:v>
                </c:pt>
                <c:pt idx="59">
                  <c:v>17.350000000000001</c:v>
                </c:pt>
                <c:pt idx="60">
                  <c:v>18.07</c:v>
                </c:pt>
                <c:pt idx="61">
                  <c:v>18.809999999999999</c:v>
                </c:pt>
                <c:pt idx="62">
                  <c:v>19.55</c:v>
                </c:pt>
                <c:pt idx="63">
                  <c:v>20.309999999999999</c:v>
                </c:pt>
                <c:pt idx="64">
                  <c:v>21.08</c:v>
                </c:pt>
                <c:pt idx="65">
                  <c:v>21.86</c:v>
                </c:pt>
                <c:pt idx="66">
                  <c:v>22.65</c:v>
                </c:pt>
                <c:pt idx="67">
                  <c:v>23.45</c:v>
                </c:pt>
                <c:pt idx="68">
                  <c:v>24.26</c:v>
                </c:pt>
                <c:pt idx="69">
                  <c:v>25.07</c:v>
                </c:pt>
                <c:pt idx="70">
                  <c:v>25.89</c:v>
                </c:pt>
                <c:pt idx="71">
                  <c:v>26.72</c:v>
                </c:pt>
                <c:pt idx="72">
                  <c:v>27.56</c:v>
                </c:pt>
                <c:pt idx="73">
                  <c:v>28.4</c:v>
                </c:pt>
                <c:pt idx="74">
                  <c:v>29.25</c:v>
                </c:pt>
                <c:pt idx="75">
                  <c:v>30.11</c:v>
                </c:pt>
                <c:pt idx="76">
                  <c:v>30.97</c:v>
                </c:pt>
                <c:pt idx="77">
                  <c:v>31.84</c:v>
                </c:pt>
                <c:pt idx="78">
                  <c:v>32.72</c:v>
                </c:pt>
                <c:pt idx="79">
                  <c:v>33.6</c:v>
                </c:pt>
                <c:pt idx="80">
                  <c:v>34.49</c:v>
                </c:pt>
                <c:pt idx="81">
                  <c:v>35.39</c:v>
                </c:pt>
                <c:pt idx="82">
                  <c:v>36.28</c:v>
                </c:pt>
                <c:pt idx="83">
                  <c:v>37.19</c:v>
                </c:pt>
                <c:pt idx="84">
                  <c:v>38.090000000000003</c:v>
                </c:pt>
                <c:pt idx="85">
                  <c:v>39</c:v>
                </c:pt>
                <c:pt idx="86">
                  <c:v>39.909999999999997</c:v>
                </c:pt>
                <c:pt idx="87">
                  <c:v>40.83</c:v>
                </c:pt>
                <c:pt idx="88">
                  <c:v>41.75</c:v>
                </c:pt>
                <c:pt idx="89">
                  <c:v>42.67</c:v>
                </c:pt>
                <c:pt idx="90">
                  <c:v>43.6</c:v>
                </c:pt>
                <c:pt idx="91">
                  <c:v>44.53</c:v>
                </c:pt>
                <c:pt idx="92">
                  <c:v>45.47</c:v>
                </c:pt>
                <c:pt idx="93">
                  <c:v>46.41</c:v>
                </c:pt>
                <c:pt idx="94">
                  <c:v>47.35</c:v>
                </c:pt>
                <c:pt idx="95">
                  <c:v>48.3</c:v>
                </c:pt>
                <c:pt idx="96">
                  <c:v>49.25</c:v>
                </c:pt>
                <c:pt idx="97">
                  <c:v>50.2</c:v>
                </c:pt>
                <c:pt idx="98">
                  <c:v>51.15</c:v>
                </c:pt>
                <c:pt idx="99">
                  <c:v>52.1</c:v>
                </c:pt>
                <c:pt idx="100">
                  <c:v>53.06</c:v>
                </c:pt>
                <c:pt idx="101">
                  <c:v>54.02</c:v>
                </c:pt>
                <c:pt idx="102">
                  <c:v>54.97</c:v>
                </c:pt>
                <c:pt idx="103">
                  <c:v>55.94</c:v>
                </c:pt>
                <c:pt idx="104">
                  <c:v>56.89</c:v>
                </c:pt>
                <c:pt idx="105">
                  <c:v>57.86</c:v>
                </c:pt>
                <c:pt idx="106">
                  <c:v>58.82</c:v>
                </c:pt>
                <c:pt idx="107">
                  <c:v>59.78</c:v>
                </c:pt>
                <c:pt idx="108">
                  <c:v>60.75</c:v>
                </c:pt>
                <c:pt idx="109">
                  <c:v>61.71</c:v>
                </c:pt>
                <c:pt idx="110">
                  <c:v>62.68</c:v>
                </c:pt>
                <c:pt idx="111">
                  <c:v>63.64</c:v>
                </c:pt>
                <c:pt idx="112">
                  <c:v>64.599999999999994</c:v>
                </c:pt>
                <c:pt idx="113">
                  <c:v>65.56</c:v>
                </c:pt>
                <c:pt idx="114">
                  <c:v>66.52</c:v>
                </c:pt>
                <c:pt idx="115">
                  <c:v>67.48</c:v>
                </c:pt>
                <c:pt idx="116">
                  <c:v>68.44</c:v>
                </c:pt>
                <c:pt idx="117">
                  <c:v>69.39</c:v>
                </c:pt>
                <c:pt idx="118">
                  <c:v>70.34</c:v>
                </c:pt>
                <c:pt idx="119">
                  <c:v>71.290000000000006</c:v>
                </c:pt>
                <c:pt idx="120">
                  <c:v>72.239999999999995</c:v>
                </c:pt>
                <c:pt idx="121">
                  <c:v>73.180000000000007</c:v>
                </c:pt>
                <c:pt idx="122">
                  <c:v>74.13</c:v>
                </c:pt>
                <c:pt idx="123">
                  <c:v>75.069999999999993</c:v>
                </c:pt>
                <c:pt idx="124">
                  <c:v>76.010000000000005</c:v>
                </c:pt>
                <c:pt idx="125">
                  <c:v>76.95</c:v>
                </c:pt>
                <c:pt idx="126">
                  <c:v>77.88</c:v>
                </c:pt>
                <c:pt idx="127">
                  <c:v>78.81</c:v>
                </c:pt>
                <c:pt idx="128">
                  <c:v>79.739999999999995</c:v>
                </c:pt>
                <c:pt idx="129">
                  <c:v>80.67</c:v>
                </c:pt>
                <c:pt idx="130">
                  <c:v>81.599999999999994</c:v>
                </c:pt>
                <c:pt idx="131">
                  <c:v>82.52</c:v>
                </c:pt>
                <c:pt idx="132">
                  <c:v>83.45</c:v>
                </c:pt>
                <c:pt idx="133">
                  <c:v>84.37</c:v>
                </c:pt>
                <c:pt idx="134">
                  <c:v>85.29</c:v>
                </c:pt>
                <c:pt idx="135">
                  <c:v>86.21</c:v>
                </c:pt>
                <c:pt idx="136">
                  <c:v>87.13</c:v>
                </c:pt>
                <c:pt idx="137">
                  <c:v>88.05</c:v>
                </c:pt>
                <c:pt idx="138">
                  <c:v>88.97</c:v>
                </c:pt>
                <c:pt idx="139">
                  <c:v>89.89</c:v>
                </c:pt>
                <c:pt idx="140">
                  <c:v>90.8</c:v>
                </c:pt>
                <c:pt idx="141">
                  <c:v>91.72</c:v>
                </c:pt>
                <c:pt idx="142">
                  <c:v>92.63</c:v>
                </c:pt>
                <c:pt idx="143">
                  <c:v>93.53</c:v>
                </c:pt>
                <c:pt idx="144">
                  <c:v>94.44</c:v>
                </c:pt>
                <c:pt idx="145">
                  <c:v>95.34</c:v>
                </c:pt>
                <c:pt idx="146">
                  <c:v>96.24</c:v>
                </c:pt>
                <c:pt idx="147">
                  <c:v>97.14</c:v>
                </c:pt>
                <c:pt idx="148">
                  <c:v>98.04</c:v>
                </c:pt>
                <c:pt idx="149">
                  <c:v>98.94</c:v>
                </c:pt>
                <c:pt idx="150">
                  <c:v>99.83</c:v>
                </c:pt>
                <c:pt idx="151">
                  <c:v>100.73</c:v>
                </c:pt>
                <c:pt idx="152">
                  <c:v>101.62</c:v>
                </c:pt>
                <c:pt idx="153">
                  <c:v>102.52</c:v>
                </c:pt>
                <c:pt idx="154">
                  <c:v>103.41</c:v>
                </c:pt>
                <c:pt idx="155">
                  <c:v>104.3</c:v>
                </c:pt>
                <c:pt idx="156">
                  <c:v>105.19</c:v>
                </c:pt>
                <c:pt idx="157">
                  <c:v>106.07</c:v>
                </c:pt>
                <c:pt idx="158">
                  <c:v>106.96</c:v>
                </c:pt>
                <c:pt idx="159">
                  <c:v>107.85</c:v>
                </c:pt>
                <c:pt idx="160">
                  <c:v>108.73</c:v>
                </c:pt>
                <c:pt idx="161">
                  <c:v>109.62</c:v>
                </c:pt>
                <c:pt idx="162">
                  <c:v>110.5</c:v>
                </c:pt>
                <c:pt idx="163">
                  <c:v>111.38</c:v>
                </c:pt>
                <c:pt idx="164">
                  <c:v>112.25</c:v>
                </c:pt>
                <c:pt idx="165">
                  <c:v>113.13</c:v>
                </c:pt>
                <c:pt idx="166">
                  <c:v>114</c:v>
                </c:pt>
                <c:pt idx="167">
                  <c:v>114.87</c:v>
                </c:pt>
                <c:pt idx="168">
                  <c:v>115.74</c:v>
                </c:pt>
                <c:pt idx="169">
                  <c:v>116.61</c:v>
                </c:pt>
                <c:pt idx="170">
                  <c:v>117.47</c:v>
                </c:pt>
                <c:pt idx="171">
                  <c:v>118.33</c:v>
                </c:pt>
                <c:pt idx="172">
                  <c:v>119.2</c:v>
                </c:pt>
                <c:pt idx="173">
                  <c:v>120.07</c:v>
                </c:pt>
                <c:pt idx="174">
                  <c:v>120.92</c:v>
                </c:pt>
                <c:pt idx="175">
                  <c:v>121.76</c:v>
                </c:pt>
                <c:pt idx="176">
                  <c:v>122.6</c:v>
                </c:pt>
                <c:pt idx="177">
                  <c:v>123.42</c:v>
                </c:pt>
                <c:pt idx="178">
                  <c:v>124.24</c:v>
                </c:pt>
                <c:pt idx="179">
                  <c:v>125.04</c:v>
                </c:pt>
                <c:pt idx="180">
                  <c:v>125.84</c:v>
                </c:pt>
                <c:pt idx="181">
                  <c:v>126.63</c:v>
                </c:pt>
                <c:pt idx="182">
                  <c:v>127.42</c:v>
                </c:pt>
                <c:pt idx="183">
                  <c:v>128.19999999999999</c:v>
                </c:pt>
                <c:pt idx="184">
                  <c:v>128.97999999999999</c:v>
                </c:pt>
                <c:pt idx="185">
                  <c:v>129.76</c:v>
                </c:pt>
                <c:pt idx="186">
                  <c:v>130.53</c:v>
                </c:pt>
                <c:pt idx="187">
                  <c:v>131.31</c:v>
                </c:pt>
                <c:pt idx="188">
                  <c:v>132.07</c:v>
                </c:pt>
                <c:pt idx="189">
                  <c:v>132.82</c:v>
                </c:pt>
                <c:pt idx="190">
                  <c:v>133.57</c:v>
                </c:pt>
                <c:pt idx="191">
                  <c:v>134.31</c:v>
                </c:pt>
                <c:pt idx="192">
                  <c:v>135.05000000000001</c:v>
                </c:pt>
                <c:pt idx="193">
                  <c:v>135.78</c:v>
                </c:pt>
                <c:pt idx="194">
                  <c:v>136.5</c:v>
                </c:pt>
                <c:pt idx="195">
                  <c:v>137.22</c:v>
                </c:pt>
                <c:pt idx="196">
                  <c:v>137.91999999999999</c:v>
                </c:pt>
                <c:pt idx="197">
                  <c:v>138.62</c:v>
                </c:pt>
                <c:pt idx="198">
                  <c:v>139.32</c:v>
                </c:pt>
                <c:pt idx="199">
                  <c:v>140</c:v>
                </c:pt>
                <c:pt idx="200">
                  <c:v>140.65</c:v>
                </c:pt>
                <c:pt idx="201">
                  <c:v>141.28</c:v>
                </c:pt>
                <c:pt idx="202">
                  <c:v>141.9</c:v>
                </c:pt>
                <c:pt idx="203">
                  <c:v>142.49</c:v>
                </c:pt>
                <c:pt idx="204">
                  <c:v>143.08000000000001</c:v>
                </c:pt>
                <c:pt idx="205">
                  <c:v>143.68</c:v>
                </c:pt>
                <c:pt idx="206">
                  <c:v>144.25</c:v>
                </c:pt>
                <c:pt idx="207">
                  <c:v>144.80000000000001</c:v>
                </c:pt>
                <c:pt idx="208">
                  <c:v>145.33000000000001</c:v>
                </c:pt>
                <c:pt idx="209">
                  <c:v>145.85</c:v>
                </c:pt>
                <c:pt idx="210">
                  <c:v>146.31</c:v>
                </c:pt>
                <c:pt idx="211">
                  <c:v>146.75</c:v>
                </c:pt>
                <c:pt idx="212">
                  <c:v>147.21</c:v>
                </c:pt>
                <c:pt idx="213">
                  <c:v>147.65</c:v>
                </c:pt>
                <c:pt idx="214">
                  <c:v>148.07</c:v>
                </c:pt>
                <c:pt idx="215">
                  <c:v>148.47999999999999</c:v>
                </c:pt>
                <c:pt idx="216">
                  <c:v>148.84</c:v>
                </c:pt>
                <c:pt idx="217">
                  <c:v>149.15</c:v>
                </c:pt>
                <c:pt idx="218">
                  <c:v>149.43</c:v>
                </c:pt>
                <c:pt idx="219">
                  <c:v>149.72999999999999</c:v>
                </c:pt>
                <c:pt idx="220">
                  <c:v>150.05000000000001</c:v>
                </c:pt>
                <c:pt idx="221">
                  <c:v>150.37</c:v>
                </c:pt>
                <c:pt idx="222">
                  <c:v>150.66</c:v>
                </c:pt>
                <c:pt idx="223">
                  <c:v>150.91999999999999</c:v>
                </c:pt>
                <c:pt idx="224">
                  <c:v>151.16999999999999</c:v>
                </c:pt>
                <c:pt idx="225">
                  <c:v>151.38999999999999</c:v>
                </c:pt>
                <c:pt idx="226">
                  <c:v>151.58000000000001</c:v>
                </c:pt>
                <c:pt idx="227">
                  <c:v>151.71</c:v>
                </c:pt>
                <c:pt idx="228">
                  <c:v>151.81</c:v>
                </c:pt>
                <c:pt idx="229">
                  <c:v>151.91</c:v>
                </c:pt>
                <c:pt idx="230">
                  <c:v>152.02000000000001</c:v>
                </c:pt>
                <c:pt idx="231">
                  <c:v>152.16</c:v>
                </c:pt>
                <c:pt idx="232">
                  <c:v>152.32</c:v>
                </c:pt>
                <c:pt idx="233">
                  <c:v>152.47</c:v>
                </c:pt>
                <c:pt idx="234">
                  <c:v>152.63</c:v>
                </c:pt>
                <c:pt idx="235">
                  <c:v>152.78</c:v>
                </c:pt>
                <c:pt idx="236">
                  <c:v>152.94999999999999</c:v>
                </c:pt>
                <c:pt idx="237">
                  <c:v>153.09</c:v>
                </c:pt>
                <c:pt idx="238">
                  <c:v>153.24</c:v>
                </c:pt>
                <c:pt idx="239">
                  <c:v>153.38999999999999</c:v>
                </c:pt>
                <c:pt idx="240">
                  <c:v>153.56</c:v>
                </c:pt>
                <c:pt idx="241">
                  <c:v>153.74</c:v>
                </c:pt>
                <c:pt idx="242">
                  <c:v>153.91999999999999</c:v>
                </c:pt>
                <c:pt idx="243">
                  <c:v>154.1</c:v>
                </c:pt>
                <c:pt idx="244">
                  <c:v>154.28</c:v>
                </c:pt>
                <c:pt idx="245">
                  <c:v>154.47</c:v>
                </c:pt>
                <c:pt idx="246">
                  <c:v>154.66</c:v>
                </c:pt>
                <c:pt idx="247">
                  <c:v>154.85</c:v>
                </c:pt>
                <c:pt idx="248">
                  <c:v>155.05000000000001</c:v>
                </c:pt>
                <c:pt idx="249">
                  <c:v>155.25</c:v>
                </c:pt>
                <c:pt idx="250">
                  <c:v>155.44999999999999</c:v>
                </c:pt>
                <c:pt idx="251">
                  <c:v>155.66</c:v>
                </c:pt>
                <c:pt idx="252">
                  <c:v>155.87</c:v>
                </c:pt>
                <c:pt idx="253">
                  <c:v>156.07</c:v>
                </c:pt>
                <c:pt idx="254">
                  <c:v>156.27000000000001</c:v>
                </c:pt>
                <c:pt idx="255">
                  <c:v>156.47</c:v>
                </c:pt>
                <c:pt idx="256">
                  <c:v>156.66999999999999</c:v>
                </c:pt>
                <c:pt idx="257">
                  <c:v>156.86000000000001</c:v>
                </c:pt>
                <c:pt idx="258">
                  <c:v>157.06</c:v>
                </c:pt>
                <c:pt idx="259">
                  <c:v>157.27000000000001</c:v>
                </c:pt>
                <c:pt idx="260">
                  <c:v>157.47999999999999</c:v>
                </c:pt>
                <c:pt idx="261">
                  <c:v>157.69</c:v>
                </c:pt>
                <c:pt idx="262">
                  <c:v>157.9</c:v>
                </c:pt>
                <c:pt idx="263">
                  <c:v>158.11000000000001</c:v>
                </c:pt>
                <c:pt idx="264">
                  <c:v>158.32</c:v>
                </c:pt>
                <c:pt idx="265">
                  <c:v>158.53</c:v>
                </c:pt>
                <c:pt idx="266">
                  <c:v>158.75</c:v>
                </c:pt>
                <c:pt idx="267">
                  <c:v>158.96</c:v>
                </c:pt>
                <c:pt idx="268">
                  <c:v>159.16999999999999</c:v>
                </c:pt>
                <c:pt idx="269">
                  <c:v>159.37</c:v>
                </c:pt>
                <c:pt idx="270">
                  <c:v>159.59</c:v>
                </c:pt>
                <c:pt idx="271">
                  <c:v>159.80000000000001</c:v>
                </c:pt>
                <c:pt idx="272">
                  <c:v>160.01</c:v>
                </c:pt>
                <c:pt idx="273">
                  <c:v>160.22999999999999</c:v>
                </c:pt>
                <c:pt idx="274">
                  <c:v>160.44</c:v>
                </c:pt>
                <c:pt idx="275">
                  <c:v>160.63999999999999</c:v>
                </c:pt>
                <c:pt idx="276">
                  <c:v>160.84</c:v>
                </c:pt>
                <c:pt idx="277">
                  <c:v>161.04</c:v>
                </c:pt>
                <c:pt idx="278">
                  <c:v>161.25</c:v>
                </c:pt>
                <c:pt idx="279">
                  <c:v>161.46</c:v>
                </c:pt>
                <c:pt idx="280">
                  <c:v>161.66999999999999</c:v>
                </c:pt>
                <c:pt idx="281">
                  <c:v>161.88</c:v>
                </c:pt>
                <c:pt idx="282">
                  <c:v>162.08000000000001</c:v>
                </c:pt>
                <c:pt idx="283">
                  <c:v>162.29</c:v>
                </c:pt>
                <c:pt idx="284">
                  <c:v>162.49</c:v>
                </c:pt>
                <c:pt idx="285">
                  <c:v>162.69</c:v>
                </c:pt>
                <c:pt idx="286">
                  <c:v>162.88999999999999</c:v>
                </c:pt>
                <c:pt idx="287">
                  <c:v>163.09</c:v>
                </c:pt>
                <c:pt idx="288">
                  <c:v>163.29</c:v>
                </c:pt>
                <c:pt idx="289">
                  <c:v>163.49</c:v>
                </c:pt>
                <c:pt idx="290">
                  <c:v>163.69</c:v>
                </c:pt>
                <c:pt idx="291">
                  <c:v>163.9</c:v>
                </c:pt>
                <c:pt idx="292">
                  <c:v>164.11</c:v>
                </c:pt>
                <c:pt idx="293">
                  <c:v>164.31</c:v>
                </c:pt>
                <c:pt idx="294">
                  <c:v>164.52</c:v>
                </c:pt>
                <c:pt idx="295">
                  <c:v>164.73</c:v>
                </c:pt>
                <c:pt idx="296">
                  <c:v>164.94</c:v>
                </c:pt>
                <c:pt idx="297">
                  <c:v>165.14</c:v>
                </c:pt>
                <c:pt idx="298">
                  <c:v>165.34</c:v>
                </c:pt>
                <c:pt idx="299">
                  <c:v>165.54</c:v>
                </c:pt>
                <c:pt idx="300">
                  <c:v>165.74</c:v>
                </c:pt>
                <c:pt idx="301">
                  <c:v>165.94</c:v>
                </c:pt>
                <c:pt idx="302">
                  <c:v>166.15</c:v>
                </c:pt>
                <c:pt idx="303">
                  <c:v>166.35</c:v>
                </c:pt>
                <c:pt idx="304">
                  <c:v>166.55</c:v>
                </c:pt>
                <c:pt idx="305">
                  <c:v>166.74</c:v>
                </c:pt>
                <c:pt idx="306">
                  <c:v>166.92</c:v>
                </c:pt>
                <c:pt idx="307">
                  <c:v>167.12</c:v>
                </c:pt>
                <c:pt idx="308">
                  <c:v>167.31</c:v>
                </c:pt>
                <c:pt idx="309">
                  <c:v>167.51</c:v>
                </c:pt>
                <c:pt idx="310">
                  <c:v>167.7</c:v>
                </c:pt>
                <c:pt idx="311">
                  <c:v>167.9</c:v>
                </c:pt>
                <c:pt idx="312">
                  <c:v>168.09</c:v>
                </c:pt>
                <c:pt idx="313">
                  <c:v>168.28</c:v>
                </c:pt>
                <c:pt idx="314">
                  <c:v>168.48</c:v>
                </c:pt>
                <c:pt idx="315">
                  <c:v>168.67</c:v>
                </c:pt>
                <c:pt idx="316">
                  <c:v>168.86</c:v>
                </c:pt>
                <c:pt idx="317">
                  <c:v>169.05</c:v>
                </c:pt>
                <c:pt idx="318">
                  <c:v>169.24</c:v>
                </c:pt>
                <c:pt idx="319">
                  <c:v>169.43</c:v>
                </c:pt>
                <c:pt idx="320">
                  <c:v>169.61</c:v>
                </c:pt>
                <c:pt idx="321">
                  <c:v>169.8</c:v>
                </c:pt>
                <c:pt idx="322">
                  <c:v>169.98</c:v>
                </c:pt>
                <c:pt idx="323">
                  <c:v>170.17</c:v>
                </c:pt>
                <c:pt idx="324">
                  <c:v>170.35</c:v>
                </c:pt>
                <c:pt idx="325">
                  <c:v>170.53</c:v>
                </c:pt>
                <c:pt idx="326">
                  <c:v>170.7</c:v>
                </c:pt>
                <c:pt idx="327">
                  <c:v>170.88</c:v>
                </c:pt>
                <c:pt idx="328">
                  <c:v>171.06</c:v>
                </c:pt>
                <c:pt idx="329">
                  <c:v>171.25</c:v>
                </c:pt>
                <c:pt idx="330">
                  <c:v>171.43</c:v>
                </c:pt>
                <c:pt idx="331">
                  <c:v>171.62</c:v>
                </c:pt>
                <c:pt idx="332">
                  <c:v>171.8</c:v>
                </c:pt>
                <c:pt idx="333">
                  <c:v>171.98</c:v>
                </c:pt>
                <c:pt idx="334">
                  <c:v>172.16</c:v>
                </c:pt>
                <c:pt idx="335">
                  <c:v>172.34</c:v>
                </c:pt>
                <c:pt idx="336">
                  <c:v>172.51</c:v>
                </c:pt>
                <c:pt idx="337">
                  <c:v>172.69</c:v>
                </c:pt>
                <c:pt idx="338">
                  <c:v>172.86</c:v>
                </c:pt>
                <c:pt idx="339">
                  <c:v>173.03</c:v>
                </c:pt>
                <c:pt idx="340">
                  <c:v>173.2</c:v>
                </c:pt>
                <c:pt idx="341">
                  <c:v>173.37</c:v>
                </c:pt>
                <c:pt idx="342">
                  <c:v>173.54</c:v>
                </c:pt>
                <c:pt idx="343">
                  <c:v>173.7</c:v>
                </c:pt>
                <c:pt idx="344">
                  <c:v>173.87</c:v>
                </c:pt>
                <c:pt idx="345">
                  <c:v>174.03</c:v>
                </c:pt>
                <c:pt idx="346">
                  <c:v>174.2</c:v>
                </c:pt>
                <c:pt idx="347">
                  <c:v>174.37</c:v>
                </c:pt>
                <c:pt idx="348">
                  <c:v>174.54</c:v>
                </c:pt>
                <c:pt idx="349">
                  <c:v>174.71</c:v>
                </c:pt>
                <c:pt idx="350">
                  <c:v>174.88</c:v>
                </c:pt>
                <c:pt idx="351">
                  <c:v>175.04</c:v>
                </c:pt>
                <c:pt idx="352">
                  <c:v>175.2</c:v>
                </c:pt>
                <c:pt idx="353">
                  <c:v>175.36</c:v>
                </c:pt>
                <c:pt idx="354">
                  <c:v>175.52</c:v>
                </c:pt>
                <c:pt idx="355">
                  <c:v>175.69</c:v>
                </c:pt>
                <c:pt idx="356">
                  <c:v>175.85</c:v>
                </c:pt>
                <c:pt idx="357">
                  <c:v>176.01</c:v>
                </c:pt>
                <c:pt idx="358">
                  <c:v>176.17</c:v>
                </c:pt>
                <c:pt idx="359">
                  <c:v>176.33</c:v>
                </c:pt>
                <c:pt idx="360">
                  <c:v>176.49</c:v>
                </c:pt>
                <c:pt idx="361">
                  <c:v>176.64</c:v>
                </c:pt>
                <c:pt idx="362">
                  <c:v>176.8</c:v>
                </c:pt>
                <c:pt idx="363">
                  <c:v>176.95</c:v>
                </c:pt>
                <c:pt idx="364">
                  <c:v>177.1</c:v>
                </c:pt>
                <c:pt idx="365">
                  <c:v>177.25</c:v>
                </c:pt>
                <c:pt idx="366">
                  <c:v>177.4</c:v>
                </c:pt>
                <c:pt idx="367">
                  <c:v>177.56</c:v>
                </c:pt>
                <c:pt idx="368">
                  <c:v>177.7</c:v>
                </c:pt>
                <c:pt idx="369">
                  <c:v>177.85</c:v>
                </c:pt>
                <c:pt idx="370">
                  <c:v>178</c:v>
                </c:pt>
                <c:pt idx="371">
                  <c:v>178.15</c:v>
                </c:pt>
                <c:pt idx="372">
                  <c:v>178.3</c:v>
                </c:pt>
                <c:pt idx="373">
                  <c:v>178.45</c:v>
                </c:pt>
                <c:pt idx="374">
                  <c:v>178.6</c:v>
                </c:pt>
                <c:pt idx="375">
                  <c:v>178.75</c:v>
                </c:pt>
                <c:pt idx="376">
                  <c:v>178.9</c:v>
                </c:pt>
                <c:pt idx="377">
                  <c:v>179.04</c:v>
                </c:pt>
                <c:pt idx="378">
                  <c:v>179.19</c:v>
                </c:pt>
                <c:pt idx="379">
                  <c:v>179.33</c:v>
                </c:pt>
                <c:pt idx="380">
                  <c:v>179.48</c:v>
                </c:pt>
                <c:pt idx="381">
                  <c:v>179.62</c:v>
                </c:pt>
                <c:pt idx="382">
                  <c:v>179.77</c:v>
                </c:pt>
                <c:pt idx="383">
                  <c:v>179.91</c:v>
                </c:pt>
                <c:pt idx="384">
                  <c:v>180.05</c:v>
                </c:pt>
                <c:pt idx="385">
                  <c:v>180.18</c:v>
                </c:pt>
                <c:pt idx="386">
                  <c:v>180.32</c:v>
                </c:pt>
                <c:pt idx="387">
                  <c:v>180.46</c:v>
                </c:pt>
                <c:pt idx="388">
                  <c:v>180.6</c:v>
                </c:pt>
                <c:pt idx="389">
                  <c:v>180.75</c:v>
                </c:pt>
                <c:pt idx="390">
                  <c:v>180.89</c:v>
                </c:pt>
                <c:pt idx="391">
                  <c:v>181.03</c:v>
                </c:pt>
                <c:pt idx="392">
                  <c:v>181.17</c:v>
                </c:pt>
                <c:pt idx="393">
                  <c:v>181.3</c:v>
                </c:pt>
                <c:pt idx="394">
                  <c:v>181.44</c:v>
                </c:pt>
                <c:pt idx="395">
                  <c:v>181.57</c:v>
                </c:pt>
                <c:pt idx="396">
                  <c:v>181.71</c:v>
                </c:pt>
                <c:pt idx="397">
                  <c:v>181.84</c:v>
                </c:pt>
                <c:pt idx="398">
                  <c:v>181.97</c:v>
                </c:pt>
                <c:pt idx="399">
                  <c:v>182.09</c:v>
                </c:pt>
                <c:pt idx="400">
                  <c:v>182.21</c:v>
                </c:pt>
                <c:pt idx="401">
                  <c:v>182.34</c:v>
                </c:pt>
                <c:pt idx="402">
                  <c:v>182.48</c:v>
                </c:pt>
                <c:pt idx="403">
                  <c:v>182.61</c:v>
                </c:pt>
                <c:pt idx="404">
                  <c:v>182.74</c:v>
                </c:pt>
                <c:pt idx="405">
                  <c:v>182.87</c:v>
                </c:pt>
                <c:pt idx="406">
                  <c:v>182.99</c:v>
                </c:pt>
                <c:pt idx="407">
                  <c:v>183.12</c:v>
                </c:pt>
                <c:pt idx="408">
                  <c:v>183.25</c:v>
                </c:pt>
                <c:pt idx="409">
                  <c:v>183.38</c:v>
                </c:pt>
                <c:pt idx="410">
                  <c:v>183.51</c:v>
                </c:pt>
                <c:pt idx="411">
                  <c:v>183.63</c:v>
                </c:pt>
                <c:pt idx="412">
                  <c:v>183.76</c:v>
                </c:pt>
                <c:pt idx="413">
                  <c:v>183.87</c:v>
                </c:pt>
                <c:pt idx="414">
                  <c:v>183.96</c:v>
                </c:pt>
                <c:pt idx="415">
                  <c:v>184.06</c:v>
                </c:pt>
                <c:pt idx="416">
                  <c:v>184.18</c:v>
                </c:pt>
                <c:pt idx="417">
                  <c:v>184.29</c:v>
                </c:pt>
                <c:pt idx="418">
                  <c:v>184.4</c:v>
                </c:pt>
                <c:pt idx="419">
                  <c:v>184.52</c:v>
                </c:pt>
                <c:pt idx="420">
                  <c:v>184.63</c:v>
                </c:pt>
                <c:pt idx="421">
                  <c:v>184.74</c:v>
                </c:pt>
                <c:pt idx="422">
                  <c:v>184.85</c:v>
                </c:pt>
                <c:pt idx="423">
                  <c:v>184.95</c:v>
                </c:pt>
                <c:pt idx="424">
                  <c:v>185.05</c:v>
                </c:pt>
                <c:pt idx="425">
                  <c:v>185.16</c:v>
                </c:pt>
                <c:pt idx="426">
                  <c:v>185.27</c:v>
                </c:pt>
                <c:pt idx="427">
                  <c:v>185.38</c:v>
                </c:pt>
                <c:pt idx="428">
                  <c:v>185.49</c:v>
                </c:pt>
                <c:pt idx="429">
                  <c:v>185.59</c:v>
                </c:pt>
                <c:pt idx="430">
                  <c:v>185.69</c:v>
                </c:pt>
                <c:pt idx="431">
                  <c:v>185.78</c:v>
                </c:pt>
                <c:pt idx="432">
                  <c:v>185.89</c:v>
                </c:pt>
                <c:pt idx="433">
                  <c:v>186</c:v>
                </c:pt>
                <c:pt idx="434">
                  <c:v>186.1</c:v>
                </c:pt>
                <c:pt idx="435">
                  <c:v>186.21</c:v>
                </c:pt>
                <c:pt idx="436">
                  <c:v>186.32</c:v>
                </c:pt>
                <c:pt idx="437">
                  <c:v>186.43</c:v>
                </c:pt>
                <c:pt idx="438">
                  <c:v>186.53</c:v>
                </c:pt>
                <c:pt idx="439">
                  <c:v>186.63</c:v>
                </c:pt>
                <c:pt idx="440">
                  <c:v>186.73</c:v>
                </c:pt>
                <c:pt idx="441">
                  <c:v>186.82</c:v>
                </c:pt>
                <c:pt idx="442">
                  <c:v>186.91</c:v>
                </c:pt>
                <c:pt idx="443">
                  <c:v>187</c:v>
                </c:pt>
                <c:pt idx="444">
                  <c:v>187.1</c:v>
                </c:pt>
                <c:pt idx="445">
                  <c:v>187.2</c:v>
                </c:pt>
                <c:pt idx="446">
                  <c:v>187.3</c:v>
                </c:pt>
                <c:pt idx="447">
                  <c:v>187.39</c:v>
                </c:pt>
                <c:pt idx="448">
                  <c:v>187.48</c:v>
                </c:pt>
                <c:pt idx="449">
                  <c:v>187.58</c:v>
                </c:pt>
                <c:pt idx="450">
                  <c:v>187.67</c:v>
                </c:pt>
                <c:pt idx="451">
                  <c:v>187.77</c:v>
                </c:pt>
                <c:pt idx="452">
                  <c:v>187.87</c:v>
                </c:pt>
                <c:pt idx="453">
                  <c:v>187.97</c:v>
                </c:pt>
                <c:pt idx="454">
                  <c:v>188.06</c:v>
                </c:pt>
                <c:pt idx="455">
                  <c:v>188.15</c:v>
                </c:pt>
                <c:pt idx="456">
                  <c:v>188.25</c:v>
                </c:pt>
                <c:pt idx="457">
                  <c:v>188.35</c:v>
                </c:pt>
                <c:pt idx="458">
                  <c:v>188.44</c:v>
                </c:pt>
                <c:pt idx="459">
                  <c:v>188.53</c:v>
                </c:pt>
                <c:pt idx="460">
                  <c:v>188.62</c:v>
                </c:pt>
                <c:pt idx="461">
                  <c:v>188.71</c:v>
                </c:pt>
                <c:pt idx="462">
                  <c:v>188.79</c:v>
                </c:pt>
                <c:pt idx="463">
                  <c:v>188.89</c:v>
                </c:pt>
                <c:pt idx="464">
                  <c:v>188.99</c:v>
                </c:pt>
                <c:pt idx="465">
                  <c:v>189.08</c:v>
                </c:pt>
                <c:pt idx="466">
                  <c:v>189.16</c:v>
                </c:pt>
                <c:pt idx="467">
                  <c:v>189.25</c:v>
                </c:pt>
                <c:pt idx="468">
                  <c:v>189.34</c:v>
                </c:pt>
                <c:pt idx="469">
                  <c:v>189.43</c:v>
                </c:pt>
                <c:pt idx="470">
                  <c:v>189.52</c:v>
                </c:pt>
                <c:pt idx="471">
                  <c:v>189.61</c:v>
                </c:pt>
                <c:pt idx="472">
                  <c:v>189.69</c:v>
                </c:pt>
                <c:pt idx="473">
                  <c:v>189.78</c:v>
                </c:pt>
                <c:pt idx="474">
                  <c:v>189.87</c:v>
                </c:pt>
                <c:pt idx="475">
                  <c:v>189.95</c:v>
                </c:pt>
                <c:pt idx="476">
                  <c:v>190.04</c:v>
                </c:pt>
                <c:pt idx="477">
                  <c:v>190.13</c:v>
                </c:pt>
                <c:pt idx="478">
                  <c:v>190.22</c:v>
                </c:pt>
                <c:pt idx="479">
                  <c:v>190.3</c:v>
                </c:pt>
                <c:pt idx="480">
                  <c:v>190.38</c:v>
                </c:pt>
                <c:pt idx="481">
                  <c:v>190.46</c:v>
                </c:pt>
                <c:pt idx="482">
                  <c:v>190.54</c:v>
                </c:pt>
                <c:pt idx="483">
                  <c:v>190.62</c:v>
                </c:pt>
                <c:pt idx="484">
                  <c:v>190.71</c:v>
                </c:pt>
                <c:pt idx="485">
                  <c:v>190.79</c:v>
                </c:pt>
                <c:pt idx="486">
                  <c:v>190.87</c:v>
                </c:pt>
                <c:pt idx="487">
                  <c:v>190.95</c:v>
                </c:pt>
                <c:pt idx="488">
                  <c:v>191.04</c:v>
                </c:pt>
                <c:pt idx="489">
                  <c:v>191.12</c:v>
                </c:pt>
                <c:pt idx="490">
                  <c:v>191.2</c:v>
                </c:pt>
                <c:pt idx="491">
                  <c:v>191.27</c:v>
                </c:pt>
                <c:pt idx="492">
                  <c:v>191.35</c:v>
                </c:pt>
                <c:pt idx="493">
                  <c:v>191.44</c:v>
                </c:pt>
                <c:pt idx="494">
                  <c:v>191.53</c:v>
                </c:pt>
                <c:pt idx="495">
                  <c:v>191.61</c:v>
                </c:pt>
                <c:pt idx="496">
                  <c:v>191.69</c:v>
                </c:pt>
                <c:pt idx="497">
                  <c:v>191.77</c:v>
                </c:pt>
                <c:pt idx="498">
                  <c:v>191.84</c:v>
                </c:pt>
                <c:pt idx="499">
                  <c:v>191.91</c:v>
                </c:pt>
                <c:pt idx="500">
                  <c:v>191.99</c:v>
                </c:pt>
                <c:pt idx="501">
                  <c:v>192.06</c:v>
                </c:pt>
                <c:pt idx="502">
                  <c:v>192.14</c:v>
                </c:pt>
                <c:pt idx="503">
                  <c:v>192.21</c:v>
                </c:pt>
                <c:pt idx="504">
                  <c:v>192.27</c:v>
                </c:pt>
                <c:pt idx="505">
                  <c:v>192.34</c:v>
                </c:pt>
                <c:pt idx="506">
                  <c:v>192.4</c:v>
                </c:pt>
                <c:pt idx="507">
                  <c:v>192.48</c:v>
                </c:pt>
                <c:pt idx="508">
                  <c:v>192.56</c:v>
                </c:pt>
                <c:pt idx="509">
                  <c:v>192.63</c:v>
                </c:pt>
                <c:pt idx="510">
                  <c:v>192.7</c:v>
                </c:pt>
                <c:pt idx="511">
                  <c:v>192.77</c:v>
                </c:pt>
                <c:pt idx="512">
                  <c:v>192.84</c:v>
                </c:pt>
                <c:pt idx="513">
                  <c:v>192.92</c:v>
                </c:pt>
                <c:pt idx="514">
                  <c:v>192.99</c:v>
                </c:pt>
                <c:pt idx="515">
                  <c:v>193.06</c:v>
                </c:pt>
                <c:pt idx="516">
                  <c:v>193.13</c:v>
                </c:pt>
                <c:pt idx="517">
                  <c:v>193.2</c:v>
                </c:pt>
                <c:pt idx="518">
                  <c:v>193.27</c:v>
                </c:pt>
                <c:pt idx="519">
                  <c:v>193.34</c:v>
                </c:pt>
                <c:pt idx="520">
                  <c:v>193.42</c:v>
                </c:pt>
                <c:pt idx="521">
                  <c:v>193.49</c:v>
                </c:pt>
                <c:pt idx="522">
                  <c:v>193.57</c:v>
                </c:pt>
                <c:pt idx="523">
                  <c:v>193.64</c:v>
                </c:pt>
                <c:pt idx="524">
                  <c:v>193.71</c:v>
                </c:pt>
                <c:pt idx="525">
                  <c:v>193.79</c:v>
                </c:pt>
                <c:pt idx="526">
                  <c:v>193.86</c:v>
                </c:pt>
                <c:pt idx="527">
                  <c:v>193.92</c:v>
                </c:pt>
                <c:pt idx="528">
                  <c:v>193.96</c:v>
                </c:pt>
                <c:pt idx="529">
                  <c:v>194.02</c:v>
                </c:pt>
                <c:pt idx="530">
                  <c:v>194.09</c:v>
                </c:pt>
                <c:pt idx="531">
                  <c:v>194.16</c:v>
                </c:pt>
                <c:pt idx="532">
                  <c:v>194.23</c:v>
                </c:pt>
                <c:pt idx="533">
                  <c:v>194.3</c:v>
                </c:pt>
                <c:pt idx="534">
                  <c:v>194.37</c:v>
                </c:pt>
                <c:pt idx="535">
                  <c:v>194.43</c:v>
                </c:pt>
                <c:pt idx="536">
                  <c:v>194.5</c:v>
                </c:pt>
                <c:pt idx="537">
                  <c:v>194.57</c:v>
                </c:pt>
                <c:pt idx="538">
                  <c:v>194.64</c:v>
                </c:pt>
                <c:pt idx="539">
                  <c:v>194.71</c:v>
                </c:pt>
                <c:pt idx="540">
                  <c:v>194.78</c:v>
                </c:pt>
                <c:pt idx="541">
                  <c:v>194.85</c:v>
                </c:pt>
                <c:pt idx="542">
                  <c:v>194.91</c:v>
                </c:pt>
                <c:pt idx="543">
                  <c:v>194.97</c:v>
                </c:pt>
                <c:pt idx="544">
                  <c:v>195.04</c:v>
                </c:pt>
                <c:pt idx="545">
                  <c:v>195.1</c:v>
                </c:pt>
                <c:pt idx="546">
                  <c:v>195.17</c:v>
                </c:pt>
                <c:pt idx="547">
                  <c:v>195.23</c:v>
                </c:pt>
                <c:pt idx="548">
                  <c:v>195.29</c:v>
                </c:pt>
                <c:pt idx="549">
                  <c:v>195.36</c:v>
                </c:pt>
                <c:pt idx="550">
                  <c:v>195.42</c:v>
                </c:pt>
                <c:pt idx="551">
                  <c:v>195.48</c:v>
                </c:pt>
                <c:pt idx="552">
                  <c:v>195.54</c:v>
                </c:pt>
                <c:pt idx="553">
                  <c:v>195.61</c:v>
                </c:pt>
                <c:pt idx="554">
                  <c:v>195.68</c:v>
                </c:pt>
                <c:pt idx="555">
                  <c:v>195.74</c:v>
                </c:pt>
                <c:pt idx="556">
                  <c:v>195.81</c:v>
                </c:pt>
                <c:pt idx="557">
                  <c:v>195.88</c:v>
                </c:pt>
                <c:pt idx="558">
                  <c:v>195.95</c:v>
                </c:pt>
                <c:pt idx="559">
                  <c:v>196.02</c:v>
                </c:pt>
                <c:pt idx="560">
                  <c:v>196.08</c:v>
                </c:pt>
                <c:pt idx="561">
                  <c:v>196.15</c:v>
                </c:pt>
                <c:pt idx="562">
                  <c:v>196.21</c:v>
                </c:pt>
                <c:pt idx="563">
                  <c:v>196.28</c:v>
                </c:pt>
                <c:pt idx="564">
                  <c:v>196.34</c:v>
                </c:pt>
                <c:pt idx="565">
                  <c:v>196.41</c:v>
                </c:pt>
                <c:pt idx="566">
                  <c:v>196.48</c:v>
                </c:pt>
                <c:pt idx="567">
                  <c:v>196.54</c:v>
                </c:pt>
                <c:pt idx="568">
                  <c:v>196.6</c:v>
                </c:pt>
                <c:pt idx="569">
                  <c:v>196.67</c:v>
                </c:pt>
                <c:pt idx="570">
                  <c:v>196.73</c:v>
                </c:pt>
                <c:pt idx="571">
                  <c:v>196.8</c:v>
                </c:pt>
                <c:pt idx="572">
                  <c:v>196.86</c:v>
                </c:pt>
                <c:pt idx="573">
                  <c:v>196.92</c:v>
                </c:pt>
                <c:pt idx="574">
                  <c:v>196.97</c:v>
                </c:pt>
                <c:pt idx="575">
                  <c:v>197.03</c:v>
                </c:pt>
                <c:pt idx="576">
                  <c:v>197.1</c:v>
                </c:pt>
                <c:pt idx="577">
                  <c:v>197.17</c:v>
                </c:pt>
                <c:pt idx="578">
                  <c:v>197.23</c:v>
                </c:pt>
                <c:pt idx="579">
                  <c:v>197.29</c:v>
                </c:pt>
                <c:pt idx="580">
                  <c:v>197.35</c:v>
                </c:pt>
                <c:pt idx="581">
                  <c:v>197.41</c:v>
                </c:pt>
                <c:pt idx="582">
                  <c:v>197.47</c:v>
                </c:pt>
                <c:pt idx="583">
                  <c:v>197.53</c:v>
                </c:pt>
                <c:pt idx="584">
                  <c:v>197.59</c:v>
                </c:pt>
                <c:pt idx="585">
                  <c:v>197.65</c:v>
                </c:pt>
                <c:pt idx="586">
                  <c:v>197.7</c:v>
                </c:pt>
                <c:pt idx="587">
                  <c:v>197.75</c:v>
                </c:pt>
                <c:pt idx="588">
                  <c:v>197.81</c:v>
                </c:pt>
                <c:pt idx="589">
                  <c:v>197.87</c:v>
                </c:pt>
                <c:pt idx="590">
                  <c:v>197.93</c:v>
                </c:pt>
                <c:pt idx="591">
                  <c:v>197.99</c:v>
                </c:pt>
                <c:pt idx="592">
                  <c:v>198.05</c:v>
                </c:pt>
                <c:pt idx="593">
                  <c:v>198.11</c:v>
                </c:pt>
                <c:pt idx="594">
                  <c:v>198.18</c:v>
                </c:pt>
                <c:pt idx="595">
                  <c:v>198.25</c:v>
                </c:pt>
                <c:pt idx="596">
                  <c:v>198.31</c:v>
                </c:pt>
                <c:pt idx="597">
                  <c:v>198.37</c:v>
                </c:pt>
                <c:pt idx="598">
                  <c:v>198.42</c:v>
                </c:pt>
                <c:pt idx="599">
                  <c:v>198.48</c:v>
                </c:pt>
                <c:pt idx="600">
                  <c:v>198.54</c:v>
                </c:pt>
                <c:pt idx="601">
                  <c:v>198.59</c:v>
                </c:pt>
                <c:pt idx="602">
                  <c:v>198.65</c:v>
                </c:pt>
                <c:pt idx="603">
                  <c:v>198.7</c:v>
                </c:pt>
                <c:pt idx="604">
                  <c:v>198.75</c:v>
                </c:pt>
                <c:pt idx="605">
                  <c:v>198.81</c:v>
                </c:pt>
                <c:pt idx="606">
                  <c:v>198.86</c:v>
                </c:pt>
                <c:pt idx="607">
                  <c:v>198.92</c:v>
                </c:pt>
                <c:pt idx="608">
                  <c:v>198.98</c:v>
                </c:pt>
                <c:pt idx="609">
                  <c:v>199.04</c:v>
                </c:pt>
                <c:pt idx="610">
                  <c:v>199.09</c:v>
                </c:pt>
                <c:pt idx="611">
                  <c:v>199.14</c:v>
                </c:pt>
                <c:pt idx="612">
                  <c:v>199.19</c:v>
                </c:pt>
                <c:pt idx="613">
                  <c:v>199.24</c:v>
                </c:pt>
                <c:pt idx="614">
                  <c:v>199.29</c:v>
                </c:pt>
                <c:pt idx="615">
                  <c:v>199.34</c:v>
                </c:pt>
                <c:pt idx="616">
                  <c:v>199.4</c:v>
                </c:pt>
                <c:pt idx="617">
                  <c:v>199.46</c:v>
                </c:pt>
                <c:pt idx="618">
                  <c:v>199.52</c:v>
                </c:pt>
                <c:pt idx="619">
                  <c:v>199.57</c:v>
                </c:pt>
                <c:pt idx="620">
                  <c:v>199.63</c:v>
                </c:pt>
                <c:pt idx="621">
                  <c:v>199.68</c:v>
                </c:pt>
                <c:pt idx="622">
                  <c:v>199.73</c:v>
                </c:pt>
                <c:pt idx="623">
                  <c:v>199.78</c:v>
                </c:pt>
                <c:pt idx="624">
                  <c:v>199.84</c:v>
                </c:pt>
                <c:pt idx="625">
                  <c:v>199.89</c:v>
                </c:pt>
                <c:pt idx="626">
                  <c:v>199.94</c:v>
                </c:pt>
                <c:pt idx="627">
                  <c:v>199.99</c:v>
                </c:pt>
                <c:pt idx="628">
                  <c:v>200.05</c:v>
                </c:pt>
                <c:pt idx="629">
                  <c:v>200.1</c:v>
                </c:pt>
                <c:pt idx="630">
                  <c:v>200.15</c:v>
                </c:pt>
                <c:pt idx="631">
                  <c:v>200.2</c:v>
                </c:pt>
                <c:pt idx="632">
                  <c:v>200.26</c:v>
                </c:pt>
                <c:pt idx="633">
                  <c:v>200.31</c:v>
                </c:pt>
                <c:pt idx="634">
                  <c:v>200.36</c:v>
                </c:pt>
                <c:pt idx="635">
                  <c:v>200.41</c:v>
                </c:pt>
                <c:pt idx="636">
                  <c:v>200.46</c:v>
                </c:pt>
                <c:pt idx="637">
                  <c:v>200.51</c:v>
                </c:pt>
                <c:pt idx="638">
                  <c:v>200.55</c:v>
                </c:pt>
                <c:pt idx="639">
                  <c:v>200.61</c:v>
                </c:pt>
                <c:pt idx="640">
                  <c:v>200.65</c:v>
                </c:pt>
                <c:pt idx="641">
                  <c:v>200.71</c:v>
                </c:pt>
                <c:pt idx="642">
                  <c:v>200.76</c:v>
                </c:pt>
                <c:pt idx="643">
                  <c:v>200.81</c:v>
                </c:pt>
                <c:pt idx="644">
                  <c:v>200.85</c:v>
                </c:pt>
                <c:pt idx="645">
                  <c:v>200.9</c:v>
                </c:pt>
                <c:pt idx="646">
                  <c:v>200.95</c:v>
                </c:pt>
                <c:pt idx="647">
                  <c:v>200.99</c:v>
                </c:pt>
                <c:pt idx="648">
                  <c:v>201.05</c:v>
                </c:pt>
                <c:pt idx="649">
                  <c:v>201.1</c:v>
                </c:pt>
                <c:pt idx="650">
                  <c:v>201.15</c:v>
                </c:pt>
                <c:pt idx="651">
                  <c:v>201.19</c:v>
                </c:pt>
                <c:pt idx="652">
                  <c:v>201.24</c:v>
                </c:pt>
                <c:pt idx="653">
                  <c:v>201.29</c:v>
                </c:pt>
                <c:pt idx="654">
                  <c:v>201.33</c:v>
                </c:pt>
                <c:pt idx="655">
                  <c:v>201.38</c:v>
                </c:pt>
                <c:pt idx="656">
                  <c:v>201.43</c:v>
                </c:pt>
                <c:pt idx="657">
                  <c:v>201.48</c:v>
                </c:pt>
                <c:pt idx="658">
                  <c:v>201.53</c:v>
                </c:pt>
                <c:pt idx="659">
                  <c:v>201.58</c:v>
                </c:pt>
                <c:pt idx="660">
                  <c:v>201.63</c:v>
                </c:pt>
                <c:pt idx="661">
                  <c:v>201.67</c:v>
                </c:pt>
                <c:pt idx="662">
                  <c:v>201.72</c:v>
                </c:pt>
                <c:pt idx="663">
                  <c:v>201.77</c:v>
                </c:pt>
                <c:pt idx="664">
                  <c:v>201.81</c:v>
                </c:pt>
                <c:pt idx="665">
                  <c:v>201.86</c:v>
                </c:pt>
                <c:pt idx="666">
                  <c:v>201.9</c:v>
                </c:pt>
                <c:pt idx="667">
                  <c:v>201.95</c:v>
                </c:pt>
                <c:pt idx="668">
                  <c:v>202</c:v>
                </c:pt>
                <c:pt idx="669">
                  <c:v>202.04</c:v>
                </c:pt>
                <c:pt idx="670">
                  <c:v>202.09</c:v>
                </c:pt>
                <c:pt idx="671">
                  <c:v>202.14</c:v>
                </c:pt>
                <c:pt idx="672">
                  <c:v>202.18</c:v>
                </c:pt>
                <c:pt idx="673">
                  <c:v>202.23</c:v>
                </c:pt>
                <c:pt idx="674">
                  <c:v>202.27</c:v>
                </c:pt>
                <c:pt idx="675">
                  <c:v>202.32</c:v>
                </c:pt>
                <c:pt idx="676">
                  <c:v>202.36</c:v>
                </c:pt>
                <c:pt idx="677">
                  <c:v>202.41</c:v>
                </c:pt>
                <c:pt idx="678">
                  <c:v>202.46</c:v>
                </c:pt>
                <c:pt idx="679">
                  <c:v>202.51</c:v>
                </c:pt>
                <c:pt idx="680">
                  <c:v>202.55</c:v>
                </c:pt>
                <c:pt idx="681">
                  <c:v>202.6</c:v>
                </c:pt>
                <c:pt idx="682">
                  <c:v>202.64</c:v>
                </c:pt>
                <c:pt idx="683">
                  <c:v>202.69</c:v>
                </c:pt>
                <c:pt idx="684">
                  <c:v>202.74</c:v>
                </c:pt>
                <c:pt idx="685">
                  <c:v>202.78</c:v>
                </c:pt>
                <c:pt idx="686">
                  <c:v>202.83</c:v>
                </c:pt>
                <c:pt idx="687">
                  <c:v>202.88</c:v>
                </c:pt>
                <c:pt idx="688">
                  <c:v>202.92</c:v>
                </c:pt>
                <c:pt idx="689">
                  <c:v>202.97</c:v>
                </c:pt>
                <c:pt idx="690">
                  <c:v>203.02</c:v>
                </c:pt>
                <c:pt idx="691">
                  <c:v>203.06</c:v>
                </c:pt>
                <c:pt idx="692">
                  <c:v>203.11</c:v>
                </c:pt>
                <c:pt idx="693">
                  <c:v>203.15</c:v>
                </c:pt>
                <c:pt idx="694">
                  <c:v>203.19</c:v>
                </c:pt>
                <c:pt idx="695">
                  <c:v>203.24</c:v>
                </c:pt>
                <c:pt idx="696">
                  <c:v>203.28</c:v>
                </c:pt>
                <c:pt idx="697">
                  <c:v>203.33</c:v>
                </c:pt>
                <c:pt idx="698">
                  <c:v>203.37</c:v>
                </c:pt>
                <c:pt idx="699">
                  <c:v>203.42</c:v>
                </c:pt>
                <c:pt idx="700">
                  <c:v>203.46</c:v>
                </c:pt>
                <c:pt idx="701">
                  <c:v>203.5</c:v>
                </c:pt>
                <c:pt idx="702">
                  <c:v>203.54</c:v>
                </c:pt>
                <c:pt idx="703">
                  <c:v>203.58</c:v>
                </c:pt>
                <c:pt idx="704">
                  <c:v>203.62</c:v>
                </c:pt>
                <c:pt idx="705">
                  <c:v>203.66</c:v>
                </c:pt>
                <c:pt idx="706">
                  <c:v>203.7</c:v>
                </c:pt>
                <c:pt idx="707">
                  <c:v>203.75</c:v>
                </c:pt>
                <c:pt idx="708">
                  <c:v>203.78</c:v>
                </c:pt>
                <c:pt idx="709">
                  <c:v>203.82</c:v>
                </c:pt>
                <c:pt idx="710">
                  <c:v>203.86</c:v>
                </c:pt>
                <c:pt idx="711">
                  <c:v>203.91</c:v>
                </c:pt>
                <c:pt idx="712">
                  <c:v>203.95</c:v>
                </c:pt>
                <c:pt idx="713">
                  <c:v>203.99</c:v>
                </c:pt>
                <c:pt idx="714">
                  <c:v>204.03</c:v>
                </c:pt>
                <c:pt idx="715">
                  <c:v>204.07</c:v>
                </c:pt>
                <c:pt idx="716">
                  <c:v>204.12</c:v>
                </c:pt>
                <c:pt idx="717">
                  <c:v>204.16</c:v>
                </c:pt>
                <c:pt idx="718">
                  <c:v>204.2</c:v>
                </c:pt>
                <c:pt idx="719">
                  <c:v>204.24</c:v>
                </c:pt>
                <c:pt idx="720">
                  <c:v>204.28</c:v>
                </c:pt>
                <c:pt idx="721">
                  <c:v>204.32</c:v>
                </c:pt>
                <c:pt idx="722">
                  <c:v>204.36</c:v>
                </c:pt>
                <c:pt idx="723">
                  <c:v>204.4</c:v>
                </c:pt>
                <c:pt idx="724">
                  <c:v>204.44</c:v>
                </c:pt>
                <c:pt idx="725">
                  <c:v>204.48</c:v>
                </c:pt>
                <c:pt idx="726">
                  <c:v>204.52</c:v>
                </c:pt>
                <c:pt idx="727">
                  <c:v>204.56</c:v>
                </c:pt>
                <c:pt idx="728">
                  <c:v>204.6</c:v>
                </c:pt>
                <c:pt idx="729">
                  <c:v>204.63</c:v>
                </c:pt>
                <c:pt idx="730">
                  <c:v>204.67</c:v>
                </c:pt>
                <c:pt idx="731">
                  <c:v>204.71</c:v>
                </c:pt>
                <c:pt idx="732">
                  <c:v>204.75</c:v>
                </c:pt>
                <c:pt idx="733">
                  <c:v>204.79</c:v>
                </c:pt>
                <c:pt idx="734">
                  <c:v>204.83</c:v>
                </c:pt>
                <c:pt idx="735">
                  <c:v>204.87</c:v>
                </c:pt>
                <c:pt idx="736">
                  <c:v>204.92</c:v>
                </c:pt>
                <c:pt idx="737">
                  <c:v>204.96</c:v>
                </c:pt>
                <c:pt idx="738">
                  <c:v>205</c:v>
                </c:pt>
                <c:pt idx="739">
                  <c:v>205.03</c:v>
                </c:pt>
                <c:pt idx="740">
                  <c:v>205.07</c:v>
                </c:pt>
                <c:pt idx="741">
                  <c:v>205.1</c:v>
                </c:pt>
                <c:pt idx="742">
                  <c:v>205.14</c:v>
                </c:pt>
                <c:pt idx="743">
                  <c:v>205.18</c:v>
                </c:pt>
                <c:pt idx="744">
                  <c:v>205.21</c:v>
                </c:pt>
                <c:pt idx="745">
                  <c:v>205.25</c:v>
                </c:pt>
                <c:pt idx="746">
                  <c:v>205.29</c:v>
                </c:pt>
                <c:pt idx="747">
                  <c:v>205.33</c:v>
                </c:pt>
                <c:pt idx="748">
                  <c:v>205.36</c:v>
                </c:pt>
                <c:pt idx="749">
                  <c:v>205.4</c:v>
                </c:pt>
                <c:pt idx="750">
                  <c:v>205.43</c:v>
                </c:pt>
                <c:pt idx="751">
                  <c:v>205.46</c:v>
                </c:pt>
                <c:pt idx="752">
                  <c:v>205.49</c:v>
                </c:pt>
                <c:pt idx="753">
                  <c:v>205.53</c:v>
                </c:pt>
                <c:pt idx="754">
                  <c:v>205.58</c:v>
                </c:pt>
                <c:pt idx="755">
                  <c:v>205.62</c:v>
                </c:pt>
                <c:pt idx="756">
                  <c:v>205.65</c:v>
                </c:pt>
                <c:pt idx="757">
                  <c:v>205.68</c:v>
                </c:pt>
                <c:pt idx="758">
                  <c:v>205.72</c:v>
                </c:pt>
                <c:pt idx="759">
                  <c:v>205.75</c:v>
                </c:pt>
                <c:pt idx="760">
                  <c:v>205.79</c:v>
                </c:pt>
                <c:pt idx="761">
                  <c:v>205.82</c:v>
                </c:pt>
                <c:pt idx="762">
                  <c:v>205.86</c:v>
                </c:pt>
                <c:pt idx="763">
                  <c:v>205.9</c:v>
                </c:pt>
                <c:pt idx="764">
                  <c:v>205.93</c:v>
                </c:pt>
                <c:pt idx="765">
                  <c:v>205.97</c:v>
                </c:pt>
                <c:pt idx="766">
                  <c:v>206</c:v>
                </c:pt>
                <c:pt idx="767">
                  <c:v>206.04</c:v>
                </c:pt>
                <c:pt idx="768">
                  <c:v>206.07</c:v>
                </c:pt>
                <c:pt idx="769">
                  <c:v>206.1</c:v>
                </c:pt>
                <c:pt idx="770">
                  <c:v>206.14</c:v>
                </c:pt>
                <c:pt idx="771">
                  <c:v>206.17</c:v>
                </c:pt>
                <c:pt idx="772">
                  <c:v>206.2</c:v>
                </c:pt>
                <c:pt idx="773">
                  <c:v>206.23</c:v>
                </c:pt>
                <c:pt idx="774">
                  <c:v>206.26</c:v>
                </c:pt>
                <c:pt idx="775">
                  <c:v>206.29</c:v>
                </c:pt>
                <c:pt idx="776">
                  <c:v>206.31</c:v>
                </c:pt>
                <c:pt idx="777">
                  <c:v>206.35</c:v>
                </c:pt>
                <c:pt idx="778">
                  <c:v>206.38</c:v>
                </c:pt>
                <c:pt idx="779">
                  <c:v>206.41</c:v>
                </c:pt>
                <c:pt idx="780">
                  <c:v>206.45</c:v>
                </c:pt>
                <c:pt idx="781">
                  <c:v>206.48</c:v>
                </c:pt>
                <c:pt idx="782">
                  <c:v>206.51</c:v>
                </c:pt>
                <c:pt idx="783">
                  <c:v>206.54</c:v>
                </c:pt>
                <c:pt idx="784">
                  <c:v>206.57</c:v>
                </c:pt>
                <c:pt idx="785">
                  <c:v>206.6</c:v>
                </c:pt>
                <c:pt idx="786">
                  <c:v>206.64</c:v>
                </c:pt>
                <c:pt idx="787">
                  <c:v>206.67</c:v>
                </c:pt>
                <c:pt idx="788">
                  <c:v>206.7</c:v>
                </c:pt>
                <c:pt idx="789">
                  <c:v>206.73</c:v>
                </c:pt>
                <c:pt idx="790">
                  <c:v>206.77</c:v>
                </c:pt>
                <c:pt idx="791">
                  <c:v>206.8</c:v>
                </c:pt>
                <c:pt idx="792">
                  <c:v>206.83</c:v>
                </c:pt>
                <c:pt idx="793">
                  <c:v>206.86</c:v>
                </c:pt>
                <c:pt idx="794">
                  <c:v>206.89</c:v>
                </c:pt>
                <c:pt idx="795">
                  <c:v>206.92</c:v>
                </c:pt>
                <c:pt idx="796">
                  <c:v>206.96</c:v>
                </c:pt>
                <c:pt idx="797">
                  <c:v>206.99</c:v>
                </c:pt>
                <c:pt idx="798">
                  <c:v>207.02</c:v>
                </c:pt>
                <c:pt idx="799">
                  <c:v>207.04</c:v>
                </c:pt>
                <c:pt idx="800">
                  <c:v>207.07</c:v>
                </c:pt>
                <c:pt idx="801">
                  <c:v>207.11</c:v>
                </c:pt>
                <c:pt idx="802">
                  <c:v>207.13</c:v>
                </c:pt>
                <c:pt idx="803">
                  <c:v>207.17</c:v>
                </c:pt>
                <c:pt idx="804">
                  <c:v>207.2</c:v>
                </c:pt>
                <c:pt idx="805">
                  <c:v>207.23</c:v>
                </c:pt>
                <c:pt idx="806">
                  <c:v>207.25</c:v>
                </c:pt>
                <c:pt idx="807">
                  <c:v>207.28</c:v>
                </c:pt>
                <c:pt idx="808">
                  <c:v>207.31</c:v>
                </c:pt>
                <c:pt idx="809">
                  <c:v>207.34</c:v>
                </c:pt>
                <c:pt idx="810">
                  <c:v>207.37</c:v>
                </c:pt>
                <c:pt idx="811">
                  <c:v>207.4</c:v>
                </c:pt>
                <c:pt idx="812">
                  <c:v>207.42</c:v>
                </c:pt>
                <c:pt idx="813">
                  <c:v>207.44</c:v>
                </c:pt>
                <c:pt idx="814">
                  <c:v>207.47</c:v>
                </c:pt>
                <c:pt idx="815">
                  <c:v>207.5</c:v>
                </c:pt>
                <c:pt idx="816">
                  <c:v>207.53</c:v>
                </c:pt>
                <c:pt idx="817">
                  <c:v>207.55</c:v>
                </c:pt>
                <c:pt idx="818">
                  <c:v>207.57</c:v>
                </c:pt>
                <c:pt idx="819">
                  <c:v>207.59</c:v>
                </c:pt>
                <c:pt idx="820">
                  <c:v>207.61</c:v>
                </c:pt>
                <c:pt idx="821">
                  <c:v>207.64</c:v>
                </c:pt>
                <c:pt idx="822">
                  <c:v>207.67</c:v>
                </c:pt>
                <c:pt idx="823">
                  <c:v>207.7</c:v>
                </c:pt>
                <c:pt idx="824">
                  <c:v>207.73</c:v>
                </c:pt>
                <c:pt idx="825">
                  <c:v>207.76</c:v>
                </c:pt>
                <c:pt idx="826">
                  <c:v>207.78</c:v>
                </c:pt>
                <c:pt idx="827">
                  <c:v>207.81</c:v>
                </c:pt>
                <c:pt idx="828">
                  <c:v>207.84</c:v>
                </c:pt>
                <c:pt idx="829">
                  <c:v>207.86</c:v>
                </c:pt>
                <c:pt idx="830">
                  <c:v>207.89</c:v>
                </c:pt>
                <c:pt idx="831">
                  <c:v>207.91</c:v>
                </c:pt>
                <c:pt idx="832">
                  <c:v>207.94</c:v>
                </c:pt>
                <c:pt idx="833">
                  <c:v>207.96</c:v>
                </c:pt>
                <c:pt idx="834">
                  <c:v>207.98</c:v>
                </c:pt>
                <c:pt idx="835">
                  <c:v>208.01</c:v>
                </c:pt>
                <c:pt idx="836">
                  <c:v>208.03</c:v>
                </c:pt>
                <c:pt idx="837">
                  <c:v>208.05</c:v>
                </c:pt>
                <c:pt idx="838">
                  <c:v>208.08</c:v>
                </c:pt>
                <c:pt idx="839">
                  <c:v>208.1</c:v>
                </c:pt>
                <c:pt idx="840">
                  <c:v>208.12</c:v>
                </c:pt>
                <c:pt idx="841">
                  <c:v>208.15</c:v>
                </c:pt>
                <c:pt idx="842">
                  <c:v>208.17</c:v>
                </c:pt>
                <c:pt idx="843">
                  <c:v>208.19</c:v>
                </c:pt>
                <c:pt idx="844">
                  <c:v>208.22</c:v>
                </c:pt>
                <c:pt idx="845">
                  <c:v>208.25</c:v>
                </c:pt>
                <c:pt idx="846">
                  <c:v>208.27</c:v>
                </c:pt>
                <c:pt idx="847">
                  <c:v>208.3</c:v>
                </c:pt>
                <c:pt idx="848">
                  <c:v>208.32</c:v>
                </c:pt>
                <c:pt idx="849">
                  <c:v>208.35</c:v>
                </c:pt>
                <c:pt idx="850">
                  <c:v>208.37</c:v>
                </c:pt>
                <c:pt idx="851">
                  <c:v>208.39</c:v>
                </c:pt>
                <c:pt idx="852">
                  <c:v>208.41</c:v>
                </c:pt>
                <c:pt idx="853">
                  <c:v>208.43</c:v>
                </c:pt>
                <c:pt idx="854">
                  <c:v>208.45</c:v>
                </c:pt>
                <c:pt idx="855">
                  <c:v>208.47</c:v>
                </c:pt>
                <c:pt idx="856">
                  <c:v>208.49</c:v>
                </c:pt>
                <c:pt idx="857">
                  <c:v>208.51</c:v>
                </c:pt>
                <c:pt idx="858">
                  <c:v>208.53</c:v>
                </c:pt>
                <c:pt idx="859">
                  <c:v>208.55</c:v>
                </c:pt>
                <c:pt idx="860">
                  <c:v>208.57</c:v>
                </c:pt>
                <c:pt idx="861">
                  <c:v>208.59</c:v>
                </c:pt>
                <c:pt idx="862">
                  <c:v>208.61</c:v>
                </c:pt>
                <c:pt idx="863">
                  <c:v>208.62</c:v>
                </c:pt>
                <c:pt idx="864">
                  <c:v>208.65</c:v>
                </c:pt>
                <c:pt idx="865">
                  <c:v>208.67</c:v>
                </c:pt>
                <c:pt idx="866">
                  <c:v>208.69</c:v>
                </c:pt>
                <c:pt idx="867">
                  <c:v>208.7</c:v>
                </c:pt>
                <c:pt idx="868">
                  <c:v>208.72</c:v>
                </c:pt>
                <c:pt idx="869">
                  <c:v>208.74</c:v>
                </c:pt>
                <c:pt idx="870">
                  <c:v>208.76</c:v>
                </c:pt>
                <c:pt idx="871">
                  <c:v>208.78</c:v>
                </c:pt>
                <c:pt idx="872">
                  <c:v>208.8</c:v>
                </c:pt>
                <c:pt idx="873">
                  <c:v>208.81</c:v>
                </c:pt>
                <c:pt idx="874">
                  <c:v>208.83</c:v>
                </c:pt>
                <c:pt idx="875">
                  <c:v>208.85</c:v>
                </c:pt>
                <c:pt idx="876">
                  <c:v>208.87</c:v>
                </c:pt>
                <c:pt idx="877">
                  <c:v>208.88</c:v>
                </c:pt>
                <c:pt idx="878">
                  <c:v>208.9</c:v>
                </c:pt>
                <c:pt idx="879">
                  <c:v>208.92</c:v>
                </c:pt>
                <c:pt idx="880">
                  <c:v>208.94</c:v>
                </c:pt>
                <c:pt idx="881">
                  <c:v>208.96</c:v>
                </c:pt>
                <c:pt idx="882">
                  <c:v>208.97</c:v>
                </c:pt>
                <c:pt idx="883">
                  <c:v>208.99</c:v>
                </c:pt>
                <c:pt idx="884">
                  <c:v>209.01</c:v>
                </c:pt>
                <c:pt idx="885">
                  <c:v>209.03</c:v>
                </c:pt>
                <c:pt idx="886">
                  <c:v>209.04</c:v>
                </c:pt>
                <c:pt idx="887">
                  <c:v>209.06</c:v>
                </c:pt>
                <c:pt idx="888">
                  <c:v>209.07</c:v>
                </c:pt>
                <c:pt idx="889">
                  <c:v>209.09</c:v>
                </c:pt>
                <c:pt idx="890">
                  <c:v>209.1</c:v>
                </c:pt>
                <c:pt idx="891">
                  <c:v>209.12</c:v>
                </c:pt>
                <c:pt idx="892">
                  <c:v>209.14</c:v>
                </c:pt>
                <c:pt idx="893">
                  <c:v>209.15</c:v>
                </c:pt>
                <c:pt idx="894">
                  <c:v>209.17</c:v>
                </c:pt>
                <c:pt idx="895">
                  <c:v>209.18</c:v>
                </c:pt>
                <c:pt idx="896">
                  <c:v>209.2</c:v>
                </c:pt>
                <c:pt idx="897">
                  <c:v>209.21</c:v>
                </c:pt>
                <c:pt idx="898">
                  <c:v>209.22</c:v>
                </c:pt>
                <c:pt idx="899">
                  <c:v>209.24</c:v>
                </c:pt>
                <c:pt idx="900">
                  <c:v>209.25</c:v>
                </c:pt>
                <c:pt idx="901">
                  <c:v>209.27</c:v>
                </c:pt>
                <c:pt idx="902">
                  <c:v>209.28</c:v>
                </c:pt>
                <c:pt idx="903">
                  <c:v>209.29</c:v>
                </c:pt>
                <c:pt idx="904">
                  <c:v>209.3</c:v>
                </c:pt>
                <c:pt idx="905">
                  <c:v>209.31</c:v>
                </c:pt>
                <c:pt idx="906">
                  <c:v>209.33</c:v>
                </c:pt>
                <c:pt idx="907">
                  <c:v>209.34</c:v>
                </c:pt>
                <c:pt idx="908">
                  <c:v>209.36</c:v>
                </c:pt>
                <c:pt idx="909">
                  <c:v>209.37</c:v>
                </c:pt>
                <c:pt idx="910">
                  <c:v>209.38</c:v>
                </c:pt>
                <c:pt idx="911">
                  <c:v>209.39</c:v>
                </c:pt>
                <c:pt idx="912">
                  <c:v>209.4</c:v>
                </c:pt>
                <c:pt idx="913">
                  <c:v>209.41</c:v>
                </c:pt>
                <c:pt idx="914">
                  <c:v>209.42</c:v>
                </c:pt>
                <c:pt idx="915">
                  <c:v>209.43</c:v>
                </c:pt>
                <c:pt idx="916">
                  <c:v>209.44</c:v>
                </c:pt>
                <c:pt idx="917">
                  <c:v>209.45</c:v>
                </c:pt>
                <c:pt idx="918">
                  <c:v>209.46</c:v>
                </c:pt>
                <c:pt idx="919">
                  <c:v>209.47</c:v>
                </c:pt>
                <c:pt idx="920">
                  <c:v>209.48</c:v>
                </c:pt>
                <c:pt idx="921">
                  <c:v>209.49</c:v>
                </c:pt>
                <c:pt idx="922">
                  <c:v>209.5</c:v>
                </c:pt>
                <c:pt idx="923">
                  <c:v>209.51</c:v>
                </c:pt>
                <c:pt idx="924">
                  <c:v>209.52</c:v>
                </c:pt>
                <c:pt idx="925">
                  <c:v>209.53</c:v>
                </c:pt>
                <c:pt idx="926">
                  <c:v>209.54</c:v>
                </c:pt>
                <c:pt idx="927">
                  <c:v>209.55</c:v>
                </c:pt>
                <c:pt idx="928">
                  <c:v>209.56</c:v>
                </c:pt>
                <c:pt idx="929">
                  <c:v>209.56</c:v>
                </c:pt>
                <c:pt idx="930">
                  <c:v>209.57</c:v>
                </c:pt>
                <c:pt idx="931">
                  <c:v>209.58</c:v>
                </c:pt>
                <c:pt idx="932">
                  <c:v>209.58</c:v>
                </c:pt>
                <c:pt idx="933">
                  <c:v>209.59</c:v>
                </c:pt>
                <c:pt idx="934">
                  <c:v>209.59</c:v>
                </c:pt>
                <c:pt idx="935">
                  <c:v>209.6</c:v>
                </c:pt>
                <c:pt idx="936">
                  <c:v>209.61</c:v>
                </c:pt>
                <c:pt idx="937">
                  <c:v>209.61</c:v>
                </c:pt>
                <c:pt idx="938">
                  <c:v>209.62</c:v>
                </c:pt>
                <c:pt idx="939">
                  <c:v>209.62</c:v>
                </c:pt>
                <c:pt idx="940">
                  <c:v>209.63</c:v>
                </c:pt>
                <c:pt idx="941">
                  <c:v>209.63</c:v>
                </c:pt>
                <c:pt idx="942">
                  <c:v>209.64</c:v>
                </c:pt>
                <c:pt idx="943">
                  <c:v>209.64</c:v>
                </c:pt>
                <c:pt idx="944">
                  <c:v>209.65</c:v>
                </c:pt>
                <c:pt idx="945">
                  <c:v>209.65</c:v>
                </c:pt>
                <c:pt idx="946">
                  <c:v>209.65</c:v>
                </c:pt>
                <c:pt idx="947">
                  <c:v>209.66</c:v>
                </c:pt>
                <c:pt idx="948">
                  <c:v>209.66</c:v>
                </c:pt>
                <c:pt idx="949">
                  <c:v>209.67</c:v>
                </c:pt>
                <c:pt idx="950">
                  <c:v>209.67</c:v>
                </c:pt>
                <c:pt idx="951">
                  <c:v>209.68</c:v>
                </c:pt>
                <c:pt idx="952">
                  <c:v>209.68</c:v>
                </c:pt>
                <c:pt idx="953">
                  <c:v>209.68</c:v>
                </c:pt>
                <c:pt idx="954">
                  <c:v>209.69</c:v>
                </c:pt>
                <c:pt idx="955">
                  <c:v>209.69</c:v>
                </c:pt>
                <c:pt idx="956">
                  <c:v>209.69</c:v>
                </c:pt>
                <c:pt idx="957">
                  <c:v>209.69</c:v>
                </c:pt>
                <c:pt idx="958">
                  <c:v>209.69</c:v>
                </c:pt>
                <c:pt idx="959">
                  <c:v>209.69</c:v>
                </c:pt>
                <c:pt idx="960">
                  <c:v>209.69</c:v>
                </c:pt>
                <c:pt idx="961">
                  <c:v>209.7</c:v>
                </c:pt>
                <c:pt idx="962">
                  <c:v>209.7</c:v>
                </c:pt>
                <c:pt idx="963">
                  <c:v>209.7</c:v>
                </c:pt>
                <c:pt idx="964">
                  <c:v>209.7</c:v>
                </c:pt>
                <c:pt idx="965">
                  <c:v>209.7</c:v>
                </c:pt>
                <c:pt idx="966">
                  <c:v>209.7</c:v>
                </c:pt>
                <c:pt idx="967">
                  <c:v>209.7</c:v>
                </c:pt>
                <c:pt idx="968">
                  <c:v>209.7</c:v>
                </c:pt>
                <c:pt idx="969">
                  <c:v>209.7</c:v>
                </c:pt>
                <c:pt idx="970">
                  <c:v>209.69</c:v>
                </c:pt>
                <c:pt idx="971">
                  <c:v>209.69</c:v>
                </c:pt>
                <c:pt idx="972">
                  <c:v>209.68</c:v>
                </c:pt>
                <c:pt idx="973">
                  <c:v>209.68</c:v>
                </c:pt>
                <c:pt idx="974">
                  <c:v>209.68</c:v>
                </c:pt>
                <c:pt idx="975">
                  <c:v>209.68</c:v>
                </c:pt>
                <c:pt idx="976">
                  <c:v>209.67</c:v>
                </c:pt>
                <c:pt idx="977">
                  <c:v>209.67</c:v>
                </c:pt>
                <c:pt idx="978">
                  <c:v>209.67</c:v>
                </c:pt>
                <c:pt idx="979">
                  <c:v>209.67</c:v>
                </c:pt>
                <c:pt idx="980">
                  <c:v>209.67</c:v>
                </c:pt>
                <c:pt idx="981">
                  <c:v>209.66</c:v>
                </c:pt>
                <c:pt idx="982">
                  <c:v>209.66</c:v>
                </c:pt>
                <c:pt idx="983">
                  <c:v>209.65</c:v>
                </c:pt>
                <c:pt idx="984">
                  <c:v>209.65</c:v>
                </c:pt>
                <c:pt idx="985">
                  <c:v>209.64</c:v>
                </c:pt>
                <c:pt idx="986">
                  <c:v>209.64</c:v>
                </c:pt>
                <c:pt idx="987">
                  <c:v>209.63</c:v>
                </c:pt>
                <c:pt idx="988">
                  <c:v>209.62</c:v>
                </c:pt>
                <c:pt idx="989">
                  <c:v>209.62</c:v>
                </c:pt>
                <c:pt idx="990">
                  <c:v>209.61</c:v>
                </c:pt>
                <c:pt idx="991">
                  <c:v>209.61</c:v>
                </c:pt>
                <c:pt idx="992">
                  <c:v>209.6</c:v>
                </c:pt>
                <c:pt idx="993">
                  <c:v>209.6</c:v>
                </c:pt>
                <c:pt idx="994">
                  <c:v>209.59</c:v>
                </c:pt>
                <c:pt idx="995">
                  <c:v>209.58</c:v>
                </c:pt>
                <c:pt idx="996">
                  <c:v>209.57</c:v>
                </c:pt>
                <c:pt idx="997">
                  <c:v>209.56</c:v>
                </c:pt>
                <c:pt idx="998">
                  <c:v>209.55</c:v>
                </c:pt>
                <c:pt idx="999">
                  <c:v>209.54</c:v>
                </c:pt>
                <c:pt idx="1000">
                  <c:v>209.54</c:v>
                </c:pt>
                <c:pt idx="1001">
                  <c:v>209.52</c:v>
                </c:pt>
                <c:pt idx="1002">
                  <c:v>209.52</c:v>
                </c:pt>
                <c:pt idx="1003">
                  <c:v>209.5</c:v>
                </c:pt>
                <c:pt idx="1004">
                  <c:v>209.49</c:v>
                </c:pt>
                <c:pt idx="1005">
                  <c:v>209.48</c:v>
                </c:pt>
                <c:pt idx="1006">
                  <c:v>209.47</c:v>
                </c:pt>
                <c:pt idx="1007">
                  <c:v>209.46</c:v>
                </c:pt>
                <c:pt idx="1008">
                  <c:v>209.45</c:v>
                </c:pt>
                <c:pt idx="1009">
                  <c:v>209.44</c:v>
                </c:pt>
                <c:pt idx="1010">
                  <c:v>209.42</c:v>
                </c:pt>
                <c:pt idx="1011">
                  <c:v>209.41</c:v>
                </c:pt>
                <c:pt idx="1012">
                  <c:v>209.39</c:v>
                </c:pt>
                <c:pt idx="1013">
                  <c:v>209.38</c:v>
                </c:pt>
                <c:pt idx="1014">
                  <c:v>209.37</c:v>
                </c:pt>
                <c:pt idx="1015">
                  <c:v>209.35</c:v>
                </c:pt>
                <c:pt idx="1016">
                  <c:v>209.34</c:v>
                </c:pt>
                <c:pt idx="1017">
                  <c:v>209.33</c:v>
                </c:pt>
                <c:pt idx="1018">
                  <c:v>209.31</c:v>
                </c:pt>
                <c:pt idx="1019">
                  <c:v>209.3</c:v>
                </c:pt>
                <c:pt idx="1020">
                  <c:v>209.28</c:v>
                </c:pt>
                <c:pt idx="1021">
                  <c:v>209.26</c:v>
                </c:pt>
                <c:pt idx="1022">
                  <c:v>209.25</c:v>
                </c:pt>
                <c:pt idx="1023">
                  <c:v>209.23</c:v>
                </c:pt>
                <c:pt idx="1024">
                  <c:v>209.22</c:v>
                </c:pt>
                <c:pt idx="1025">
                  <c:v>209.2</c:v>
                </c:pt>
                <c:pt idx="1026">
                  <c:v>209.18</c:v>
                </c:pt>
                <c:pt idx="1027">
                  <c:v>209.17</c:v>
                </c:pt>
                <c:pt idx="1028">
                  <c:v>209.14</c:v>
                </c:pt>
                <c:pt idx="1029">
                  <c:v>209.12</c:v>
                </c:pt>
                <c:pt idx="1030">
                  <c:v>209.1</c:v>
                </c:pt>
                <c:pt idx="1031">
                  <c:v>209.08</c:v>
                </c:pt>
                <c:pt idx="1032">
                  <c:v>209.07</c:v>
                </c:pt>
                <c:pt idx="1033">
                  <c:v>209.04</c:v>
                </c:pt>
                <c:pt idx="1034">
                  <c:v>209.02</c:v>
                </c:pt>
                <c:pt idx="1035">
                  <c:v>209</c:v>
                </c:pt>
                <c:pt idx="1036">
                  <c:v>208.98</c:v>
                </c:pt>
                <c:pt idx="1037">
                  <c:v>208.96</c:v>
                </c:pt>
                <c:pt idx="1038">
                  <c:v>208.94</c:v>
                </c:pt>
                <c:pt idx="1039">
                  <c:v>208.93</c:v>
                </c:pt>
                <c:pt idx="1040">
                  <c:v>208.9</c:v>
                </c:pt>
                <c:pt idx="1041">
                  <c:v>208.88</c:v>
                </c:pt>
                <c:pt idx="1042">
                  <c:v>208.85</c:v>
                </c:pt>
                <c:pt idx="1043">
                  <c:v>208.83</c:v>
                </c:pt>
                <c:pt idx="1044">
                  <c:v>208.8</c:v>
                </c:pt>
                <c:pt idx="1045">
                  <c:v>208.78</c:v>
                </c:pt>
                <c:pt idx="1046">
                  <c:v>208.75</c:v>
                </c:pt>
                <c:pt idx="1047">
                  <c:v>208.73</c:v>
                </c:pt>
                <c:pt idx="1048">
                  <c:v>208.7</c:v>
                </c:pt>
                <c:pt idx="1049">
                  <c:v>208.67</c:v>
                </c:pt>
                <c:pt idx="1050">
                  <c:v>208.64</c:v>
                </c:pt>
                <c:pt idx="1051">
                  <c:v>208.61</c:v>
                </c:pt>
                <c:pt idx="1052">
                  <c:v>208.58</c:v>
                </c:pt>
                <c:pt idx="1053">
                  <c:v>208.55</c:v>
                </c:pt>
                <c:pt idx="1054">
                  <c:v>208.52</c:v>
                </c:pt>
                <c:pt idx="1055">
                  <c:v>208.5</c:v>
                </c:pt>
                <c:pt idx="1056">
                  <c:v>208.47</c:v>
                </c:pt>
                <c:pt idx="1057">
                  <c:v>208.44</c:v>
                </c:pt>
                <c:pt idx="1058">
                  <c:v>208.4</c:v>
                </c:pt>
                <c:pt idx="1059">
                  <c:v>208.37</c:v>
                </c:pt>
                <c:pt idx="1060">
                  <c:v>208.34</c:v>
                </c:pt>
                <c:pt idx="1061">
                  <c:v>208.31</c:v>
                </c:pt>
                <c:pt idx="1062">
                  <c:v>208.27</c:v>
                </c:pt>
                <c:pt idx="1063">
                  <c:v>208.23</c:v>
                </c:pt>
                <c:pt idx="1064">
                  <c:v>208.19</c:v>
                </c:pt>
                <c:pt idx="1065">
                  <c:v>208.16</c:v>
                </c:pt>
                <c:pt idx="1066">
                  <c:v>208.12</c:v>
                </c:pt>
                <c:pt idx="1067">
                  <c:v>208.08</c:v>
                </c:pt>
                <c:pt idx="1068">
                  <c:v>208.04</c:v>
                </c:pt>
                <c:pt idx="1069">
                  <c:v>207.99</c:v>
                </c:pt>
                <c:pt idx="1070">
                  <c:v>207.95</c:v>
                </c:pt>
                <c:pt idx="1071">
                  <c:v>207.9</c:v>
                </c:pt>
                <c:pt idx="1072">
                  <c:v>207.85</c:v>
                </c:pt>
                <c:pt idx="1073">
                  <c:v>207.8</c:v>
                </c:pt>
                <c:pt idx="1074">
                  <c:v>207.75</c:v>
                </c:pt>
                <c:pt idx="1075">
                  <c:v>207.7</c:v>
                </c:pt>
                <c:pt idx="1076">
                  <c:v>207.65</c:v>
                </c:pt>
                <c:pt idx="1077">
                  <c:v>207.6</c:v>
                </c:pt>
                <c:pt idx="1078">
                  <c:v>207.54</c:v>
                </c:pt>
                <c:pt idx="1079">
                  <c:v>207.47</c:v>
                </c:pt>
                <c:pt idx="1080">
                  <c:v>207.41</c:v>
                </c:pt>
                <c:pt idx="1081">
                  <c:v>207.34</c:v>
                </c:pt>
                <c:pt idx="1082">
                  <c:v>207.26</c:v>
                </c:pt>
                <c:pt idx="1083">
                  <c:v>207.17</c:v>
                </c:pt>
                <c:pt idx="1084">
                  <c:v>207.05</c:v>
                </c:pt>
                <c:pt idx="1085">
                  <c:v>206.92</c:v>
                </c:pt>
                <c:pt idx="1086">
                  <c:v>206.74</c:v>
                </c:pt>
                <c:pt idx="1087">
                  <c:v>206.47</c:v>
                </c:pt>
                <c:pt idx="1088">
                  <c:v>206.13</c:v>
                </c:pt>
                <c:pt idx="1089">
                  <c:v>205.81</c:v>
                </c:pt>
                <c:pt idx="1090">
                  <c:v>205.53</c:v>
                </c:pt>
                <c:pt idx="1091">
                  <c:v>205.29</c:v>
                </c:pt>
                <c:pt idx="1092">
                  <c:v>205.05</c:v>
                </c:pt>
                <c:pt idx="1093">
                  <c:v>204.77</c:v>
                </c:pt>
                <c:pt idx="1094">
                  <c:v>204.45</c:v>
                </c:pt>
                <c:pt idx="1095">
                  <c:v>204.14</c:v>
                </c:pt>
                <c:pt idx="1096">
                  <c:v>203.82</c:v>
                </c:pt>
                <c:pt idx="1097">
                  <c:v>203.49</c:v>
                </c:pt>
                <c:pt idx="1098">
                  <c:v>203.13</c:v>
                </c:pt>
                <c:pt idx="1099">
                  <c:v>202.69</c:v>
                </c:pt>
                <c:pt idx="1100">
                  <c:v>202.16</c:v>
                </c:pt>
                <c:pt idx="1101">
                  <c:v>201.58</c:v>
                </c:pt>
                <c:pt idx="1102">
                  <c:v>200.97</c:v>
                </c:pt>
                <c:pt idx="1103">
                  <c:v>200.35</c:v>
                </c:pt>
                <c:pt idx="1104">
                  <c:v>199.74</c:v>
                </c:pt>
                <c:pt idx="1105">
                  <c:v>199.08</c:v>
                </c:pt>
                <c:pt idx="1106">
                  <c:v>198.36</c:v>
                </c:pt>
                <c:pt idx="1107">
                  <c:v>197.62</c:v>
                </c:pt>
                <c:pt idx="1108">
                  <c:v>196.85</c:v>
                </c:pt>
                <c:pt idx="1109">
                  <c:v>195.85</c:v>
                </c:pt>
                <c:pt idx="1110">
                  <c:v>194.72</c:v>
                </c:pt>
                <c:pt idx="1111">
                  <c:v>193.75</c:v>
                </c:pt>
                <c:pt idx="1112">
                  <c:v>193</c:v>
                </c:pt>
                <c:pt idx="1113">
                  <c:v>192.37</c:v>
                </c:pt>
                <c:pt idx="1114">
                  <c:v>191.82</c:v>
                </c:pt>
                <c:pt idx="1115">
                  <c:v>191.3</c:v>
                </c:pt>
                <c:pt idx="1116">
                  <c:v>190.78</c:v>
                </c:pt>
                <c:pt idx="1117">
                  <c:v>190.23</c:v>
                </c:pt>
                <c:pt idx="1118">
                  <c:v>189.69</c:v>
                </c:pt>
                <c:pt idx="1119">
                  <c:v>189.22</c:v>
                </c:pt>
                <c:pt idx="1120">
                  <c:v>188.83</c:v>
                </c:pt>
                <c:pt idx="1121">
                  <c:v>188.51</c:v>
                </c:pt>
                <c:pt idx="1122">
                  <c:v>188.21</c:v>
                </c:pt>
                <c:pt idx="1123">
                  <c:v>187.92</c:v>
                </c:pt>
                <c:pt idx="1124">
                  <c:v>187.61</c:v>
                </c:pt>
                <c:pt idx="1125">
                  <c:v>187.28</c:v>
                </c:pt>
                <c:pt idx="1126">
                  <c:v>186.96</c:v>
                </c:pt>
                <c:pt idx="1127">
                  <c:v>186.66</c:v>
                </c:pt>
                <c:pt idx="1128">
                  <c:v>186.39</c:v>
                </c:pt>
                <c:pt idx="1129">
                  <c:v>186.13</c:v>
                </c:pt>
                <c:pt idx="1130">
                  <c:v>185.88</c:v>
                </c:pt>
                <c:pt idx="1131">
                  <c:v>185.62</c:v>
                </c:pt>
                <c:pt idx="1132">
                  <c:v>185.35</c:v>
                </c:pt>
                <c:pt idx="1133">
                  <c:v>185.08</c:v>
                </c:pt>
                <c:pt idx="1134">
                  <c:v>184.81</c:v>
                </c:pt>
                <c:pt idx="1135">
                  <c:v>184.53</c:v>
                </c:pt>
                <c:pt idx="1136">
                  <c:v>184.24</c:v>
                </c:pt>
                <c:pt idx="1137">
                  <c:v>183.96</c:v>
                </c:pt>
                <c:pt idx="1138">
                  <c:v>183.69</c:v>
                </c:pt>
                <c:pt idx="1139">
                  <c:v>183.43</c:v>
                </c:pt>
                <c:pt idx="1140">
                  <c:v>183.17</c:v>
                </c:pt>
                <c:pt idx="1141">
                  <c:v>182.92</c:v>
                </c:pt>
                <c:pt idx="1142">
                  <c:v>182.66</c:v>
                </c:pt>
                <c:pt idx="1143">
                  <c:v>182.39</c:v>
                </c:pt>
                <c:pt idx="1144">
                  <c:v>182.13</c:v>
                </c:pt>
                <c:pt idx="1145">
                  <c:v>181.87</c:v>
                </c:pt>
                <c:pt idx="1146">
                  <c:v>181.62</c:v>
                </c:pt>
                <c:pt idx="1147">
                  <c:v>181.39</c:v>
                </c:pt>
                <c:pt idx="1148">
                  <c:v>181.15</c:v>
                </c:pt>
                <c:pt idx="1149">
                  <c:v>180.92</c:v>
                </c:pt>
                <c:pt idx="1150">
                  <c:v>180.69</c:v>
                </c:pt>
                <c:pt idx="1151">
                  <c:v>180.46</c:v>
                </c:pt>
                <c:pt idx="1152">
                  <c:v>180.22</c:v>
                </c:pt>
                <c:pt idx="1153">
                  <c:v>179.97</c:v>
                </c:pt>
                <c:pt idx="1154">
                  <c:v>179.72</c:v>
                </c:pt>
                <c:pt idx="1155">
                  <c:v>179.47</c:v>
                </c:pt>
                <c:pt idx="1156">
                  <c:v>179.22</c:v>
                </c:pt>
                <c:pt idx="1157">
                  <c:v>178.96</c:v>
                </c:pt>
                <c:pt idx="1158">
                  <c:v>178.72</c:v>
                </c:pt>
                <c:pt idx="1159">
                  <c:v>178.47</c:v>
                </c:pt>
                <c:pt idx="1160">
                  <c:v>178.21</c:v>
                </c:pt>
                <c:pt idx="1161">
                  <c:v>177.94</c:v>
                </c:pt>
                <c:pt idx="1162">
                  <c:v>177.68</c:v>
                </c:pt>
                <c:pt idx="1163">
                  <c:v>177.41</c:v>
                </c:pt>
                <c:pt idx="1164">
                  <c:v>177.14</c:v>
                </c:pt>
                <c:pt idx="1165">
                  <c:v>176.87</c:v>
                </c:pt>
                <c:pt idx="1166">
                  <c:v>176.62</c:v>
                </c:pt>
                <c:pt idx="1167">
                  <c:v>176.38</c:v>
                </c:pt>
                <c:pt idx="1168">
                  <c:v>176.14</c:v>
                </c:pt>
                <c:pt idx="1169">
                  <c:v>175.92</c:v>
                </c:pt>
                <c:pt idx="1170">
                  <c:v>175.72</c:v>
                </c:pt>
                <c:pt idx="1171">
                  <c:v>175.54</c:v>
                </c:pt>
                <c:pt idx="1172">
                  <c:v>175.36</c:v>
                </c:pt>
                <c:pt idx="1173">
                  <c:v>175.19</c:v>
                </c:pt>
                <c:pt idx="1174">
                  <c:v>175</c:v>
                </c:pt>
                <c:pt idx="1175">
                  <c:v>174.8</c:v>
                </c:pt>
                <c:pt idx="1176">
                  <c:v>174.59</c:v>
                </c:pt>
                <c:pt idx="1177">
                  <c:v>174.37</c:v>
                </c:pt>
                <c:pt idx="1178">
                  <c:v>174.16</c:v>
                </c:pt>
                <c:pt idx="1179">
                  <c:v>173.94</c:v>
                </c:pt>
                <c:pt idx="1180">
                  <c:v>173.69</c:v>
                </c:pt>
                <c:pt idx="1181">
                  <c:v>173.43</c:v>
                </c:pt>
                <c:pt idx="1182">
                  <c:v>173.14</c:v>
                </c:pt>
                <c:pt idx="1183">
                  <c:v>172.83</c:v>
                </c:pt>
                <c:pt idx="1184">
                  <c:v>172.51</c:v>
                </c:pt>
                <c:pt idx="1185">
                  <c:v>172.18</c:v>
                </c:pt>
                <c:pt idx="1186">
                  <c:v>171.81</c:v>
                </c:pt>
                <c:pt idx="1187">
                  <c:v>171.42</c:v>
                </c:pt>
                <c:pt idx="1188">
                  <c:v>171.04</c:v>
                </c:pt>
                <c:pt idx="1189">
                  <c:v>170.7</c:v>
                </c:pt>
                <c:pt idx="1190">
                  <c:v>170.39</c:v>
                </c:pt>
                <c:pt idx="1191">
                  <c:v>170.1</c:v>
                </c:pt>
                <c:pt idx="1192">
                  <c:v>169.82</c:v>
                </c:pt>
                <c:pt idx="1193">
                  <c:v>169.53</c:v>
                </c:pt>
                <c:pt idx="1194">
                  <c:v>169.24</c:v>
                </c:pt>
                <c:pt idx="1195">
                  <c:v>168.96</c:v>
                </c:pt>
                <c:pt idx="1196">
                  <c:v>168.69</c:v>
                </c:pt>
                <c:pt idx="1197">
                  <c:v>168.4</c:v>
                </c:pt>
                <c:pt idx="1198">
                  <c:v>168.11</c:v>
                </c:pt>
                <c:pt idx="1199">
                  <c:v>167.82</c:v>
                </c:pt>
                <c:pt idx="1200">
                  <c:v>167.54</c:v>
                </c:pt>
                <c:pt idx="1201">
                  <c:v>167.24</c:v>
                </c:pt>
                <c:pt idx="1202">
                  <c:v>166.91</c:v>
                </c:pt>
                <c:pt idx="1203">
                  <c:v>166.59</c:v>
                </c:pt>
                <c:pt idx="1204">
                  <c:v>166.28</c:v>
                </c:pt>
                <c:pt idx="1205">
                  <c:v>165.96</c:v>
                </c:pt>
                <c:pt idx="1206">
                  <c:v>165.64</c:v>
                </c:pt>
                <c:pt idx="1207">
                  <c:v>165.33</c:v>
                </c:pt>
                <c:pt idx="1208">
                  <c:v>165.01</c:v>
                </c:pt>
                <c:pt idx="1209">
                  <c:v>164.7</c:v>
                </c:pt>
                <c:pt idx="1210">
                  <c:v>164.41</c:v>
                </c:pt>
                <c:pt idx="1211">
                  <c:v>164.12</c:v>
                </c:pt>
                <c:pt idx="1212">
                  <c:v>163.84</c:v>
                </c:pt>
                <c:pt idx="1213">
                  <c:v>163.56</c:v>
                </c:pt>
                <c:pt idx="1214">
                  <c:v>163.28</c:v>
                </c:pt>
                <c:pt idx="1215">
                  <c:v>162.97999999999999</c:v>
                </c:pt>
                <c:pt idx="1216">
                  <c:v>162.66999999999999</c:v>
                </c:pt>
                <c:pt idx="1217">
                  <c:v>162.38999999999999</c:v>
                </c:pt>
                <c:pt idx="1218">
                  <c:v>162.1</c:v>
                </c:pt>
                <c:pt idx="1219">
                  <c:v>161.81</c:v>
                </c:pt>
                <c:pt idx="1220">
                  <c:v>161.51</c:v>
                </c:pt>
                <c:pt idx="1221">
                  <c:v>161.22</c:v>
                </c:pt>
                <c:pt idx="1222">
                  <c:v>160.91999999999999</c:v>
                </c:pt>
                <c:pt idx="1223">
                  <c:v>160.61000000000001</c:v>
                </c:pt>
                <c:pt idx="1224">
                  <c:v>160.30000000000001</c:v>
                </c:pt>
                <c:pt idx="1225">
                  <c:v>159.97</c:v>
                </c:pt>
                <c:pt idx="1226">
                  <c:v>159.63999999999999</c:v>
                </c:pt>
                <c:pt idx="1227">
                  <c:v>159.31</c:v>
                </c:pt>
                <c:pt idx="1228">
                  <c:v>158.97999999999999</c:v>
                </c:pt>
                <c:pt idx="1229">
                  <c:v>158.66999999999999</c:v>
                </c:pt>
                <c:pt idx="1230">
                  <c:v>158.37</c:v>
                </c:pt>
                <c:pt idx="1231">
                  <c:v>158.07</c:v>
                </c:pt>
                <c:pt idx="1232">
                  <c:v>157.77000000000001</c:v>
                </c:pt>
                <c:pt idx="1233">
                  <c:v>157.47999999999999</c:v>
                </c:pt>
                <c:pt idx="1234">
                  <c:v>157.16999999999999</c:v>
                </c:pt>
                <c:pt idx="1235">
                  <c:v>156.84</c:v>
                </c:pt>
                <c:pt idx="1236">
                  <c:v>156.49</c:v>
                </c:pt>
                <c:pt idx="1237">
                  <c:v>156.11000000000001</c:v>
                </c:pt>
                <c:pt idx="1238">
                  <c:v>155.71</c:v>
                </c:pt>
                <c:pt idx="1239">
                  <c:v>155.26</c:v>
                </c:pt>
                <c:pt idx="1240">
                  <c:v>154.34</c:v>
                </c:pt>
                <c:pt idx="1241">
                  <c:v>150.16999999999999</c:v>
                </c:pt>
                <c:pt idx="1242">
                  <c:v>145.28</c:v>
                </c:pt>
                <c:pt idx="1243">
                  <c:v>143.08000000000001</c:v>
                </c:pt>
                <c:pt idx="1244">
                  <c:v>142.79</c:v>
                </c:pt>
                <c:pt idx="1245">
                  <c:v>142.96</c:v>
                </c:pt>
                <c:pt idx="1246">
                  <c:v>143.08000000000001</c:v>
                </c:pt>
                <c:pt idx="1247">
                  <c:v>143.15</c:v>
                </c:pt>
                <c:pt idx="1248">
                  <c:v>143.19</c:v>
                </c:pt>
                <c:pt idx="1249">
                  <c:v>143.19999999999999</c:v>
                </c:pt>
                <c:pt idx="1250">
                  <c:v>143.16</c:v>
                </c:pt>
                <c:pt idx="1251">
                  <c:v>142.97999999999999</c:v>
                </c:pt>
                <c:pt idx="1252">
                  <c:v>141.69999999999999</c:v>
                </c:pt>
                <c:pt idx="1253">
                  <c:v>135.33000000000001</c:v>
                </c:pt>
                <c:pt idx="1254">
                  <c:v>127.61</c:v>
                </c:pt>
                <c:pt idx="1255">
                  <c:v>123.46</c:v>
                </c:pt>
                <c:pt idx="1256">
                  <c:v>122.04</c:v>
                </c:pt>
                <c:pt idx="1257">
                  <c:v>121.3</c:v>
                </c:pt>
                <c:pt idx="1258">
                  <c:v>120.54</c:v>
                </c:pt>
                <c:pt idx="1259">
                  <c:v>119.79</c:v>
                </c:pt>
                <c:pt idx="1260">
                  <c:v>119.07</c:v>
                </c:pt>
                <c:pt idx="1261">
                  <c:v>118.38</c:v>
                </c:pt>
                <c:pt idx="1262">
                  <c:v>117.79</c:v>
                </c:pt>
                <c:pt idx="1263">
                  <c:v>117.3</c:v>
                </c:pt>
                <c:pt idx="1264">
                  <c:v>116.91</c:v>
                </c:pt>
                <c:pt idx="1265">
                  <c:v>116.55</c:v>
                </c:pt>
                <c:pt idx="1266">
                  <c:v>116.19</c:v>
                </c:pt>
                <c:pt idx="1267">
                  <c:v>115.82</c:v>
                </c:pt>
                <c:pt idx="1268">
                  <c:v>115.42</c:v>
                </c:pt>
                <c:pt idx="1269">
                  <c:v>115.04</c:v>
                </c:pt>
                <c:pt idx="1270">
                  <c:v>114.7</c:v>
                </c:pt>
                <c:pt idx="1271">
                  <c:v>114.41</c:v>
                </c:pt>
                <c:pt idx="1272">
                  <c:v>114.16</c:v>
                </c:pt>
                <c:pt idx="1273">
                  <c:v>113.92</c:v>
                </c:pt>
                <c:pt idx="1274">
                  <c:v>113.67</c:v>
                </c:pt>
                <c:pt idx="1275">
                  <c:v>113.43</c:v>
                </c:pt>
                <c:pt idx="1276">
                  <c:v>113.22</c:v>
                </c:pt>
                <c:pt idx="1277">
                  <c:v>113</c:v>
                </c:pt>
                <c:pt idx="1278">
                  <c:v>112.78</c:v>
                </c:pt>
                <c:pt idx="1279">
                  <c:v>112.57</c:v>
                </c:pt>
                <c:pt idx="1280">
                  <c:v>112.37</c:v>
                </c:pt>
                <c:pt idx="1281">
                  <c:v>112.19</c:v>
                </c:pt>
                <c:pt idx="1282">
                  <c:v>112</c:v>
                </c:pt>
                <c:pt idx="1283">
                  <c:v>111.81</c:v>
                </c:pt>
                <c:pt idx="1284">
                  <c:v>111.64</c:v>
                </c:pt>
                <c:pt idx="1285">
                  <c:v>111.46</c:v>
                </c:pt>
                <c:pt idx="1286">
                  <c:v>111.29</c:v>
                </c:pt>
                <c:pt idx="1287">
                  <c:v>111.11</c:v>
                </c:pt>
                <c:pt idx="1288">
                  <c:v>110.92</c:v>
                </c:pt>
                <c:pt idx="1289">
                  <c:v>110.73</c:v>
                </c:pt>
                <c:pt idx="1290">
                  <c:v>110.54</c:v>
                </c:pt>
                <c:pt idx="1291">
                  <c:v>110.34</c:v>
                </c:pt>
                <c:pt idx="1292">
                  <c:v>110.14</c:v>
                </c:pt>
                <c:pt idx="1293">
                  <c:v>109.96</c:v>
                </c:pt>
                <c:pt idx="1294">
                  <c:v>109.77</c:v>
                </c:pt>
                <c:pt idx="1295">
                  <c:v>109.59</c:v>
                </c:pt>
                <c:pt idx="1296">
                  <c:v>109.41</c:v>
                </c:pt>
                <c:pt idx="1297">
                  <c:v>109.21</c:v>
                </c:pt>
                <c:pt idx="1298">
                  <c:v>109</c:v>
                </c:pt>
                <c:pt idx="1299">
                  <c:v>108.78</c:v>
                </c:pt>
                <c:pt idx="1300">
                  <c:v>108.59</c:v>
                </c:pt>
                <c:pt idx="1301">
                  <c:v>108.41</c:v>
                </c:pt>
                <c:pt idx="1302">
                  <c:v>108.24</c:v>
                </c:pt>
                <c:pt idx="1303">
                  <c:v>108.06</c:v>
                </c:pt>
                <c:pt idx="1304">
                  <c:v>107.87</c:v>
                </c:pt>
                <c:pt idx="1305">
                  <c:v>107.67</c:v>
                </c:pt>
                <c:pt idx="1306">
                  <c:v>107.47</c:v>
                </c:pt>
                <c:pt idx="1307">
                  <c:v>107.28</c:v>
                </c:pt>
                <c:pt idx="1308">
                  <c:v>107.11</c:v>
                </c:pt>
                <c:pt idx="1309">
                  <c:v>106.93</c:v>
                </c:pt>
                <c:pt idx="1310">
                  <c:v>106.77</c:v>
                </c:pt>
                <c:pt idx="1311">
                  <c:v>106.61</c:v>
                </c:pt>
                <c:pt idx="1312">
                  <c:v>106.44</c:v>
                </c:pt>
                <c:pt idx="1313">
                  <c:v>106.28</c:v>
                </c:pt>
                <c:pt idx="1314">
                  <c:v>106.11</c:v>
                </c:pt>
                <c:pt idx="1315">
                  <c:v>105.95</c:v>
                </c:pt>
                <c:pt idx="1316">
                  <c:v>105.8</c:v>
                </c:pt>
                <c:pt idx="1317">
                  <c:v>105.64</c:v>
                </c:pt>
                <c:pt idx="1318">
                  <c:v>105.47</c:v>
                </c:pt>
                <c:pt idx="1319">
                  <c:v>105.3</c:v>
                </c:pt>
                <c:pt idx="1320">
                  <c:v>105.13</c:v>
                </c:pt>
                <c:pt idx="1321">
                  <c:v>104.96</c:v>
                </c:pt>
                <c:pt idx="1322">
                  <c:v>104.79</c:v>
                </c:pt>
                <c:pt idx="1323">
                  <c:v>104.62</c:v>
                </c:pt>
                <c:pt idx="1324">
                  <c:v>104.43</c:v>
                </c:pt>
                <c:pt idx="1325">
                  <c:v>104.22</c:v>
                </c:pt>
                <c:pt idx="1326">
                  <c:v>104</c:v>
                </c:pt>
                <c:pt idx="1327">
                  <c:v>103.8</c:v>
                </c:pt>
                <c:pt idx="1328">
                  <c:v>103.62</c:v>
                </c:pt>
                <c:pt idx="1329">
                  <c:v>103.44</c:v>
                </c:pt>
                <c:pt idx="1330">
                  <c:v>103.27</c:v>
                </c:pt>
                <c:pt idx="1331">
                  <c:v>103.1</c:v>
                </c:pt>
                <c:pt idx="1332">
                  <c:v>102.94</c:v>
                </c:pt>
                <c:pt idx="1333">
                  <c:v>102.77</c:v>
                </c:pt>
                <c:pt idx="1334">
                  <c:v>102.61</c:v>
                </c:pt>
                <c:pt idx="1335">
                  <c:v>102.44</c:v>
                </c:pt>
                <c:pt idx="1336">
                  <c:v>102.28</c:v>
                </c:pt>
                <c:pt idx="1337">
                  <c:v>102.13</c:v>
                </c:pt>
                <c:pt idx="1338">
                  <c:v>101.98</c:v>
                </c:pt>
                <c:pt idx="1339">
                  <c:v>101.83</c:v>
                </c:pt>
                <c:pt idx="1340">
                  <c:v>101.66</c:v>
                </c:pt>
                <c:pt idx="1341">
                  <c:v>101.47</c:v>
                </c:pt>
                <c:pt idx="1342">
                  <c:v>101.26</c:v>
                </c:pt>
                <c:pt idx="1343">
                  <c:v>101.04</c:v>
                </c:pt>
                <c:pt idx="1344">
                  <c:v>100.82</c:v>
                </c:pt>
                <c:pt idx="1345">
                  <c:v>100.59</c:v>
                </c:pt>
                <c:pt idx="1346">
                  <c:v>100.33</c:v>
                </c:pt>
                <c:pt idx="1347">
                  <c:v>100.03</c:v>
                </c:pt>
                <c:pt idx="1348">
                  <c:v>99.4</c:v>
                </c:pt>
                <c:pt idx="1349">
                  <c:v>97.15</c:v>
                </c:pt>
                <c:pt idx="1350">
                  <c:v>94.26</c:v>
                </c:pt>
                <c:pt idx="1351">
                  <c:v>92.74</c:v>
                </c:pt>
                <c:pt idx="1352">
                  <c:v>92.41</c:v>
                </c:pt>
                <c:pt idx="1353">
                  <c:v>92.47</c:v>
                </c:pt>
                <c:pt idx="1354">
                  <c:v>92.55</c:v>
                </c:pt>
                <c:pt idx="1355">
                  <c:v>92.62</c:v>
                </c:pt>
                <c:pt idx="1356">
                  <c:v>92.69</c:v>
                </c:pt>
                <c:pt idx="1357">
                  <c:v>92.76</c:v>
                </c:pt>
                <c:pt idx="1358">
                  <c:v>92.82</c:v>
                </c:pt>
                <c:pt idx="1359">
                  <c:v>92.88</c:v>
                </c:pt>
                <c:pt idx="1360">
                  <c:v>92.94</c:v>
                </c:pt>
                <c:pt idx="1361">
                  <c:v>92.99</c:v>
                </c:pt>
                <c:pt idx="1362">
                  <c:v>93.04</c:v>
                </c:pt>
                <c:pt idx="1363">
                  <c:v>93.09</c:v>
                </c:pt>
                <c:pt idx="1364">
                  <c:v>93.14</c:v>
                </c:pt>
                <c:pt idx="1365">
                  <c:v>93.18</c:v>
                </c:pt>
                <c:pt idx="1366">
                  <c:v>93.23</c:v>
                </c:pt>
                <c:pt idx="1367">
                  <c:v>93.27</c:v>
                </c:pt>
                <c:pt idx="1368">
                  <c:v>93.31</c:v>
                </c:pt>
                <c:pt idx="1369">
                  <c:v>93.34</c:v>
                </c:pt>
                <c:pt idx="1370">
                  <c:v>93.38</c:v>
                </c:pt>
                <c:pt idx="1371">
                  <c:v>93.41</c:v>
                </c:pt>
                <c:pt idx="1372">
                  <c:v>93.45</c:v>
                </c:pt>
                <c:pt idx="1373">
                  <c:v>93.48</c:v>
                </c:pt>
                <c:pt idx="1374">
                  <c:v>93.51</c:v>
                </c:pt>
                <c:pt idx="1375">
                  <c:v>93.54</c:v>
                </c:pt>
                <c:pt idx="1376">
                  <c:v>93.57</c:v>
                </c:pt>
                <c:pt idx="1377">
                  <c:v>93.6</c:v>
                </c:pt>
                <c:pt idx="1378">
                  <c:v>93.63</c:v>
                </c:pt>
                <c:pt idx="1379">
                  <c:v>93.66</c:v>
                </c:pt>
                <c:pt idx="1380">
                  <c:v>93.69</c:v>
                </c:pt>
                <c:pt idx="1381">
                  <c:v>93.73</c:v>
                </c:pt>
                <c:pt idx="1382">
                  <c:v>93.76</c:v>
                </c:pt>
                <c:pt idx="1383">
                  <c:v>93.79</c:v>
                </c:pt>
                <c:pt idx="1384">
                  <c:v>93.82</c:v>
                </c:pt>
                <c:pt idx="1385">
                  <c:v>93.85</c:v>
                </c:pt>
                <c:pt idx="1386">
                  <c:v>93.88</c:v>
                </c:pt>
                <c:pt idx="1387">
                  <c:v>93.91</c:v>
                </c:pt>
                <c:pt idx="1388">
                  <c:v>93.94</c:v>
                </c:pt>
                <c:pt idx="1389">
                  <c:v>93.97</c:v>
                </c:pt>
                <c:pt idx="1390">
                  <c:v>94</c:v>
                </c:pt>
                <c:pt idx="1391">
                  <c:v>94.03</c:v>
                </c:pt>
                <c:pt idx="1392">
                  <c:v>94.06</c:v>
                </c:pt>
                <c:pt idx="1393">
                  <c:v>94.09</c:v>
                </c:pt>
                <c:pt idx="1394">
                  <c:v>94.12</c:v>
                </c:pt>
                <c:pt idx="1395">
                  <c:v>94.15</c:v>
                </c:pt>
                <c:pt idx="1396">
                  <c:v>94.18</c:v>
                </c:pt>
                <c:pt idx="1397">
                  <c:v>94.21</c:v>
                </c:pt>
                <c:pt idx="1398">
                  <c:v>94.24</c:v>
                </c:pt>
                <c:pt idx="1399">
                  <c:v>94.27</c:v>
                </c:pt>
                <c:pt idx="1400">
                  <c:v>94.3</c:v>
                </c:pt>
                <c:pt idx="1401">
                  <c:v>94.32</c:v>
                </c:pt>
                <c:pt idx="1402">
                  <c:v>94.35</c:v>
                </c:pt>
                <c:pt idx="1403">
                  <c:v>94.38</c:v>
                </c:pt>
                <c:pt idx="1404">
                  <c:v>94.41</c:v>
                </c:pt>
                <c:pt idx="1405">
                  <c:v>94.44</c:v>
                </c:pt>
                <c:pt idx="1406">
                  <c:v>94.47</c:v>
                </c:pt>
                <c:pt idx="1407">
                  <c:v>94.5</c:v>
                </c:pt>
                <c:pt idx="1408">
                  <c:v>94.52</c:v>
                </c:pt>
                <c:pt idx="1409">
                  <c:v>94.55</c:v>
                </c:pt>
                <c:pt idx="1410">
                  <c:v>94.58</c:v>
                </c:pt>
                <c:pt idx="1411">
                  <c:v>94.61</c:v>
                </c:pt>
                <c:pt idx="1412">
                  <c:v>94.63</c:v>
                </c:pt>
                <c:pt idx="1413">
                  <c:v>94.66</c:v>
                </c:pt>
                <c:pt idx="1414">
                  <c:v>94.69</c:v>
                </c:pt>
                <c:pt idx="1415">
                  <c:v>94.72</c:v>
                </c:pt>
                <c:pt idx="1416">
                  <c:v>94.74</c:v>
                </c:pt>
                <c:pt idx="1417">
                  <c:v>94.77</c:v>
                </c:pt>
                <c:pt idx="1418">
                  <c:v>94.8</c:v>
                </c:pt>
                <c:pt idx="1419">
                  <c:v>94.83</c:v>
                </c:pt>
                <c:pt idx="1420">
                  <c:v>94.86</c:v>
                </c:pt>
                <c:pt idx="1421">
                  <c:v>94.88</c:v>
                </c:pt>
                <c:pt idx="1422">
                  <c:v>94.91</c:v>
                </c:pt>
                <c:pt idx="1423">
                  <c:v>94.94</c:v>
                </c:pt>
                <c:pt idx="1424">
                  <c:v>94.96</c:v>
                </c:pt>
                <c:pt idx="1425">
                  <c:v>94.99</c:v>
                </c:pt>
                <c:pt idx="1426">
                  <c:v>95.01</c:v>
                </c:pt>
                <c:pt idx="1427">
                  <c:v>95.04</c:v>
                </c:pt>
                <c:pt idx="1428">
                  <c:v>95.07</c:v>
                </c:pt>
                <c:pt idx="1429">
                  <c:v>95.09</c:v>
                </c:pt>
                <c:pt idx="1430">
                  <c:v>95.12</c:v>
                </c:pt>
                <c:pt idx="1431">
                  <c:v>95.15</c:v>
                </c:pt>
                <c:pt idx="1432">
                  <c:v>95.17</c:v>
                </c:pt>
                <c:pt idx="1433">
                  <c:v>95.2</c:v>
                </c:pt>
                <c:pt idx="1434">
                  <c:v>95.23</c:v>
                </c:pt>
                <c:pt idx="1435">
                  <c:v>95.25</c:v>
                </c:pt>
                <c:pt idx="1436">
                  <c:v>95.28</c:v>
                </c:pt>
                <c:pt idx="1437">
                  <c:v>95.31</c:v>
                </c:pt>
                <c:pt idx="1438">
                  <c:v>95.33</c:v>
                </c:pt>
                <c:pt idx="1439">
                  <c:v>95.36</c:v>
                </c:pt>
                <c:pt idx="1440">
                  <c:v>95.38</c:v>
                </c:pt>
                <c:pt idx="1441">
                  <c:v>95.41</c:v>
                </c:pt>
                <c:pt idx="1442">
                  <c:v>95.44</c:v>
                </c:pt>
                <c:pt idx="1443">
                  <c:v>95.46</c:v>
                </c:pt>
                <c:pt idx="1444">
                  <c:v>95.49</c:v>
                </c:pt>
                <c:pt idx="1445">
                  <c:v>95.52</c:v>
                </c:pt>
                <c:pt idx="1446">
                  <c:v>95.54</c:v>
                </c:pt>
                <c:pt idx="1447">
                  <c:v>95.57</c:v>
                </c:pt>
                <c:pt idx="1448">
                  <c:v>95.59</c:v>
                </c:pt>
                <c:pt idx="1449">
                  <c:v>95.62</c:v>
                </c:pt>
                <c:pt idx="1450">
                  <c:v>95.64</c:v>
                </c:pt>
                <c:pt idx="1451">
                  <c:v>95.67</c:v>
                </c:pt>
                <c:pt idx="1452">
                  <c:v>95.69</c:v>
                </c:pt>
                <c:pt idx="1453">
                  <c:v>95.72</c:v>
                </c:pt>
                <c:pt idx="1454">
                  <c:v>95.75</c:v>
                </c:pt>
                <c:pt idx="1455">
                  <c:v>95.77</c:v>
                </c:pt>
                <c:pt idx="1456">
                  <c:v>95.8</c:v>
                </c:pt>
                <c:pt idx="1457">
                  <c:v>95.82</c:v>
                </c:pt>
                <c:pt idx="1458">
                  <c:v>95.85</c:v>
                </c:pt>
                <c:pt idx="1459">
                  <c:v>95.87</c:v>
                </c:pt>
                <c:pt idx="1460">
                  <c:v>95.9</c:v>
                </c:pt>
                <c:pt idx="1461">
                  <c:v>95.92</c:v>
                </c:pt>
                <c:pt idx="1462">
                  <c:v>95.95</c:v>
                </c:pt>
                <c:pt idx="1463">
                  <c:v>95.97</c:v>
                </c:pt>
                <c:pt idx="1464">
                  <c:v>96</c:v>
                </c:pt>
                <c:pt idx="1465">
                  <c:v>96.02</c:v>
                </c:pt>
                <c:pt idx="1466">
                  <c:v>96.05</c:v>
                </c:pt>
                <c:pt idx="1467">
                  <c:v>96.07</c:v>
                </c:pt>
                <c:pt idx="1468">
                  <c:v>96.1</c:v>
                </c:pt>
                <c:pt idx="1469">
                  <c:v>96.12</c:v>
                </c:pt>
                <c:pt idx="1470">
                  <c:v>96.14</c:v>
                </c:pt>
                <c:pt idx="1471">
                  <c:v>96.17</c:v>
                </c:pt>
                <c:pt idx="1472">
                  <c:v>96.19</c:v>
                </c:pt>
                <c:pt idx="1473">
                  <c:v>96.22</c:v>
                </c:pt>
                <c:pt idx="1474">
                  <c:v>96.24</c:v>
                </c:pt>
                <c:pt idx="1475">
                  <c:v>96.27</c:v>
                </c:pt>
                <c:pt idx="1476">
                  <c:v>96.29</c:v>
                </c:pt>
                <c:pt idx="1477">
                  <c:v>96.32</c:v>
                </c:pt>
                <c:pt idx="1478">
                  <c:v>96.34</c:v>
                </c:pt>
                <c:pt idx="1479">
                  <c:v>96.36</c:v>
                </c:pt>
                <c:pt idx="1480">
                  <c:v>96.39</c:v>
                </c:pt>
                <c:pt idx="1481">
                  <c:v>96.41</c:v>
                </c:pt>
                <c:pt idx="1482">
                  <c:v>96.44</c:v>
                </c:pt>
                <c:pt idx="1483">
                  <c:v>96.46</c:v>
                </c:pt>
                <c:pt idx="1484">
                  <c:v>96.48</c:v>
                </c:pt>
                <c:pt idx="1485">
                  <c:v>96.51</c:v>
                </c:pt>
                <c:pt idx="1486">
                  <c:v>96.53</c:v>
                </c:pt>
                <c:pt idx="1487">
                  <c:v>96.56</c:v>
                </c:pt>
                <c:pt idx="1488">
                  <c:v>96.58</c:v>
                </c:pt>
                <c:pt idx="1489">
                  <c:v>96.6</c:v>
                </c:pt>
                <c:pt idx="1490">
                  <c:v>96.63</c:v>
                </c:pt>
                <c:pt idx="1491">
                  <c:v>96.65</c:v>
                </c:pt>
                <c:pt idx="1492">
                  <c:v>96.68</c:v>
                </c:pt>
                <c:pt idx="1493">
                  <c:v>96.7</c:v>
                </c:pt>
                <c:pt idx="1494">
                  <c:v>96.73</c:v>
                </c:pt>
                <c:pt idx="1495">
                  <c:v>96.75</c:v>
                </c:pt>
                <c:pt idx="1496">
                  <c:v>96.77</c:v>
                </c:pt>
                <c:pt idx="1497">
                  <c:v>96.8</c:v>
                </c:pt>
                <c:pt idx="1498">
                  <c:v>96.82</c:v>
                </c:pt>
                <c:pt idx="1499">
                  <c:v>96.84</c:v>
                </c:pt>
                <c:pt idx="1500">
                  <c:v>96.87</c:v>
                </c:pt>
                <c:pt idx="1501">
                  <c:v>96.89</c:v>
                </c:pt>
                <c:pt idx="1502">
                  <c:v>96.92</c:v>
                </c:pt>
                <c:pt idx="1503">
                  <c:v>96.94</c:v>
                </c:pt>
                <c:pt idx="1504">
                  <c:v>96.96</c:v>
                </c:pt>
                <c:pt idx="1505">
                  <c:v>96.99</c:v>
                </c:pt>
                <c:pt idx="1506">
                  <c:v>97.01</c:v>
                </c:pt>
                <c:pt idx="1507">
                  <c:v>97.03</c:v>
                </c:pt>
                <c:pt idx="1508">
                  <c:v>97.06</c:v>
                </c:pt>
                <c:pt idx="1509">
                  <c:v>97.08</c:v>
                </c:pt>
                <c:pt idx="1510">
                  <c:v>97.1</c:v>
                </c:pt>
                <c:pt idx="1511">
                  <c:v>97.13</c:v>
                </c:pt>
                <c:pt idx="1512">
                  <c:v>97.15</c:v>
                </c:pt>
                <c:pt idx="1513">
                  <c:v>97.17</c:v>
                </c:pt>
                <c:pt idx="1514">
                  <c:v>97.2</c:v>
                </c:pt>
                <c:pt idx="1515">
                  <c:v>97.22</c:v>
                </c:pt>
                <c:pt idx="1516">
                  <c:v>97.24</c:v>
                </c:pt>
                <c:pt idx="1517">
                  <c:v>97.26</c:v>
                </c:pt>
                <c:pt idx="1518">
                  <c:v>97.28</c:v>
                </c:pt>
                <c:pt idx="1519">
                  <c:v>97.31</c:v>
                </c:pt>
                <c:pt idx="1520">
                  <c:v>97.33</c:v>
                </c:pt>
                <c:pt idx="1521">
                  <c:v>97.35</c:v>
                </c:pt>
                <c:pt idx="1522">
                  <c:v>97.38</c:v>
                </c:pt>
                <c:pt idx="1523">
                  <c:v>97.4</c:v>
                </c:pt>
                <c:pt idx="1524">
                  <c:v>97.42</c:v>
                </c:pt>
                <c:pt idx="1525">
                  <c:v>97.44</c:v>
                </c:pt>
                <c:pt idx="1526">
                  <c:v>97.47</c:v>
                </c:pt>
                <c:pt idx="1527">
                  <c:v>97.49</c:v>
                </c:pt>
                <c:pt idx="1528">
                  <c:v>97.51</c:v>
                </c:pt>
                <c:pt idx="1529">
                  <c:v>97.54</c:v>
                </c:pt>
                <c:pt idx="1530">
                  <c:v>97.56</c:v>
                </c:pt>
                <c:pt idx="1531">
                  <c:v>97.58</c:v>
                </c:pt>
                <c:pt idx="1532">
                  <c:v>97.6</c:v>
                </c:pt>
                <c:pt idx="1533">
                  <c:v>97.63</c:v>
                </c:pt>
                <c:pt idx="1534">
                  <c:v>97.65</c:v>
                </c:pt>
                <c:pt idx="1535">
                  <c:v>97.67</c:v>
                </c:pt>
                <c:pt idx="1536">
                  <c:v>97.69</c:v>
                </c:pt>
                <c:pt idx="1537">
                  <c:v>97.72</c:v>
                </c:pt>
                <c:pt idx="1538">
                  <c:v>97.74</c:v>
                </c:pt>
                <c:pt idx="1539">
                  <c:v>97.76</c:v>
                </c:pt>
                <c:pt idx="1540">
                  <c:v>97.78</c:v>
                </c:pt>
                <c:pt idx="1541">
                  <c:v>97.81</c:v>
                </c:pt>
                <c:pt idx="1542">
                  <c:v>97.83</c:v>
                </c:pt>
                <c:pt idx="1543">
                  <c:v>97.85</c:v>
                </c:pt>
                <c:pt idx="1544">
                  <c:v>97.87</c:v>
                </c:pt>
                <c:pt idx="1545">
                  <c:v>97.89</c:v>
                </c:pt>
                <c:pt idx="1546">
                  <c:v>97.91</c:v>
                </c:pt>
                <c:pt idx="1547">
                  <c:v>97.93</c:v>
                </c:pt>
                <c:pt idx="1548">
                  <c:v>97.96</c:v>
                </c:pt>
                <c:pt idx="1549">
                  <c:v>97.98</c:v>
                </c:pt>
                <c:pt idx="1550">
                  <c:v>98</c:v>
                </c:pt>
                <c:pt idx="1551">
                  <c:v>98.02</c:v>
                </c:pt>
                <c:pt idx="1552">
                  <c:v>98.04</c:v>
                </c:pt>
                <c:pt idx="1553">
                  <c:v>98.07</c:v>
                </c:pt>
                <c:pt idx="1554">
                  <c:v>98.09</c:v>
                </c:pt>
                <c:pt idx="1555">
                  <c:v>98.11</c:v>
                </c:pt>
                <c:pt idx="1556">
                  <c:v>98.13</c:v>
                </c:pt>
                <c:pt idx="1557">
                  <c:v>98.16</c:v>
                </c:pt>
                <c:pt idx="1558">
                  <c:v>98.18</c:v>
                </c:pt>
                <c:pt idx="1559">
                  <c:v>98.2</c:v>
                </c:pt>
                <c:pt idx="1560">
                  <c:v>98.22</c:v>
                </c:pt>
                <c:pt idx="1561">
                  <c:v>98.24</c:v>
                </c:pt>
                <c:pt idx="1562">
                  <c:v>98.26</c:v>
                </c:pt>
                <c:pt idx="1563">
                  <c:v>98.28</c:v>
                </c:pt>
                <c:pt idx="1564">
                  <c:v>98.3</c:v>
                </c:pt>
                <c:pt idx="1565">
                  <c:v>98.32</c:v>
                </c:pt>
                <c:pt idx="1566">
                  <c:v>98.35</c:v>
                </c:pt>
                <c:pt idx="1567">
                  <c:v>98.37</c:v>
                </c:pt>
                <c:pt idx="1568">
                  <c:v>98.39</c:v>
                </c:pt>
                <c:pt idx="1569">
                  <c:v>98.41</c:v>
                </c:pt>
                <c:pt idx="1570">
                  <c:v>98.43</c:v>
                </c:pt>
                <c:pt idx="1571">
                  <c:v>98.45</c:v>
                </c:pt>
                <c:pt idx="1572">
                  <c:v>98.47</c:v>
                </c:pt>
                <c:pt idx="1573">
                  <c:v>98.49</c:v>
                </c:pt>
                <c:pt idx="1574">
                  <c:v>98.51</c:v>
                </c:pt>
                <c:pt idx="1575">
                  <c:v>98.54</c:v>
                </c:pt>
                <c:pt idx="1576">
                  <c:v>98.56</c:v>
                </c:pt>
                <c:pt idx="1577">
                  <c:v>98.58</c:v>
                </c:pt>
                <c:pt idx="1578">
                  <c:v>98.6</c:v>
                </c:pt>
                <c:pt idx="1579">
                  <c:v>98.62</c:v>
                </c:pt>
                <c:pt idx="1580">
                  <c:v>98.64</c:v>
                </c:pt>
                <c:pt idx="1581">
                  <c:v>98.66</c:v>
                </c:pt>
                <c:pt idx="1582">
                  <c:v>98.68</c:v>
                </c:pt>
                <c:pt idx="1583">
                  <c:v>98.7</c:v>
                </c:pt>
                <c:pt idx="1584">
                  <c:v>98.72</c:v>
                </c:pt>
                <c:pt idx="1585">
                  <c:v>98.74</c:v>
                </c:pt>
                <c:pt idx="1586">
                  <c:v>98.76</c:v>
                </c:pt>
                <c:pt idx="1587">
                  <c:v>98.78</c:v>
                </c:pt>
                <c:pt idx="1588">
                  <c:v>98.8</c:v>
                </c:pt>
                <c:pt idx="1589">
                  <c:v>98.82</c:v>
                </c:pt>
                <c:pt idx="1590">
                  <c:v>98.84</c:v>
                </c:pt>
                <c:pt idx="1591">
                  <c:v>98.86</c:v>
                </c:pt>
                <c:pt idx="1592">
                  <c:v>98.88</c:v>
                </c:pt>
                <c:pt idx="1593">
                  <c:v>98.9</c:v>
                </c:pt>
                <c:pt idx="1594">
                  <c:v>98.92</c:v>
                </c:pt>
                <c:pt idx="1595">
                  <c:v>98.94</c:v>
                </c:pt>
                <c:pt idx="1596">
                  <c:v>98.96</c:v>
                </c:pt>
                <c:pt idx="1597">
                  <c:v>98.98</c:v>
                </c:pt>
                <c:pt idx="1598">
                  <c:v>99</c:v>
                </c:pt>
                <c:pt idx="1599">
                  <c:v>99.03</c:v>
                </c:pt>
                <c:pt idx="1600">
                  <c:v>99.04</c:v>
                </c:pt>
                <c:pt idx="1601">
                  <c:v>99.06</c:v>
                </c:pt>
                <c:pt idx="1602">
                  <c:v>99.08</c:v>
                </c:pt>
                <c:pt idx="1603">
                  <c:v>99.1</c:v>
                </c:pt>
                <c:pt idx="1604">
                  <c:v>99.12</c:v>
                </c:pt>
                <c:pt idx="1605">
                  <c:v>99.14</c:v>
                </c:pt>
                <c:pt idx="1606">
                  <c:v>99.16</c:v>
                </c:pt>
                <c:pt idx="1607">
                  <c:v>99.18</c:v>
                </c:pt>
                <c:pt idx="1608">
                  <c:v>99.2</c:v>
                </c:pt>
                <c:pt idx="1609">
                  <c:v>99.22</c:v>
                </c:pt>
                <c:pt idx="1610">
                  <c:v>99.24</c:v>
                </c:pt>
                <c:pt idx="1611">
                  <c:v>99.26</c:v>
                </c:pt>
                <c:pt idx="1612">
                  <c:v>99.28</c:v>
                </c:pt>
                <c:pt idx="1613">
                  <c:v>99.3</c:v>
                </c:pt>
                <c:pt idx="1614">
                  <c:v>99.32</c:v>
                </c:pt>
                <c:pt idx="1615">
                  <c:v>99.34</c:v>
                </c:pt>
                <c:pt idx="1616">
                  <c:v>99.36</c:v>
                </c:pt>
                <c:pt idx="1617">
                  <c:v>99.38</c:v>
                </c:pt>
                <c:pt idx="1618">
                  <c:v>99.4</c:v>
                </c:pt>
                <c:pt idx="1619">
                  <c:v>99.42</c:v>
                </c:pt>
                <c:pt idx="1620">
                  <c:v>99.44</c:v>
                </c:pt>
                <c:pt idx="1621">
                  <c:v>99.46</c:v>
                </c:pt>
                <c:pt idx="1622">
                  <c:v>99.47</c:v>
                </c:pt>
                <c:pt idx="1623">
                  <c:v>99.49</c:v>
                </c:pt>
                <c:pt idx="1624">
                  <c:v>99.51</c:v>
                </c:pt>
                <c:pt idx="1625">
                  <c:v>99.53</c:v>
                </c:pt>
                <c:pt idx="1626">
                  <c:v>99.55</c:v>
                </c:pt>
                <c:pt idx="1627">
                  <c:v>99.57</c:v>
                </c:pt>
                <c:pt idx="1628">
                  <c:v>99.59</c:v>
                </c:pt>
                <c:pt idx="1629">
                  <c:v>99.61</c:v>
                </c:pt>
                <c:pt idx="1630">
                  <c:v>99.63</c:v>
                </c:pt>
                <c:pt idx="1631">
                  <c:v>99.65</c:v>
                </c:pt>
                <c:pt idx="1632">
                  <c:v>99.67</c:v>
                </c:pt>
                <c:pt idx="1633">
                  <c:v>99.69</c:v>
                </c:pt>
                <c:pt idx="1634">
                  <c:v>99.7</c:v>
                </c:pt>
                <c:pt idx="1635">
                  <c:v>99.72</c:v>
                </c:pt>
                <c:pt idx="1636">
                  <c:v>99.74</c:v>
                </c:pt>
                <c:pt idx="1637">
                  <c:v>99.76</c:v>
                </c:pt>
                <c:pt idx="1638">
                  <c:v>99.78</c:v>
                </c:pt>
                <c:pt idx="1639">
                  <c:v>99.8</c:v>
                </c:pt>
                <c:pt idx="1640">
                  <c:v>99.82</c:v>
                </c:pt>
                <c:pt idx="1641">
                  <c:v>99.84</c:v>
                </c:pt>
                <c:pt idx="1642">
                  <c:v>99.86</c:v>
                </c:pt>
                <c:pt idx="1643">
                  <c:v>99.87</c:v>
                </c:pt>
                <c:pt idx="1644">
                  <c:v>99.89</c:v>
                </c:pt>
                <c:pt idx="1645">
                  <c:v>99.91</c:v>
                </c:pt>
                <c:pt idx="1646">
                  <c:v>99.93</c:v>
                </c:pt>
                <c:pt idx="1647">
                  <c:v>99.95</c:v>
                </c:pt>
                <c:pt idx="1648">
                  <c:v>99.97</c:v>
                </c:pt>
                <c:pt idx="1649">
                  <c:v>99.99</c:v>
                </c:pt>
                <c:pt idx="1650">
                  <c:v>100.01</c:v>
                </c:pt>
                <c:pt idx="1651">
                  <c:v>100.03</c:v>
                </c:pt>
                <c:pt idx="1652">
                  <c:v>100.05</c:v>
                </c:pt>
                <c:pt idx="1653">
                  <c:v>100.06</c:v>
                </c:pt>
                <c:pt idx="1654">
                  <c:v>100.08</c:v>
                </c:pt>
                <c:pt idx="1655">
                  <c:v>100.1</c:v>
                </c:pt>
                <c:pt idx="1656">
                  <c:v>100.12</c:v>
                </c:pt>
                <c:pt idx="1657">
                  <c:v>100.14</c:v>
                </c:pt>
                <c:pt idx="1658">
                  <c:v>100.16</c:v>
                </c:pt>
                <c:pt idx="1659">
                  <c:v>100.17</c:v>
                </c:pt>
                <c:pt idx="1660">
                  <c:v>100.19</c:v>
                </c:pt>
                <c:pt idx="1661">
                  <c:v>100.21</c:v>
                </c:pt>
                <c:pt idx="1662">
                  <c:v>100.23</c:v>
                </c:pt>
                <c:pt idx="1663">
                  <c:v>100.25</c:v>
                </c:pt>
                <c:pt idx="1664">
                  <c:v>100.27</c:v>
                </c:pt>
                <c:pt idx="1665">
                  <c:v>100.28</c:v>
                </c:pt>
                <c:pt idx="1666">
                  <c:v>100.3</c:v>
                </c:pt>
                <c:pt idx="1667">
                  <c:v>100.32</c:v>
                </c:pt>
                <c:pt idx="1668">
                  <c:v>100.34</c:v>
                </c:pt>
                <c:pt idx="1669">
                  <c:v>100.36</c:v>
                </c:pt>
                <c:pt idx="1670">
                  <c:v>100.37</c:v>
                </c:pt>
                <c:pt idx="1671">
                  <c:v>100.39</c:v>
                </c:pt>
                <c:pt idx="1672">
                  <c:v>100.41</c:v>
                </c:pt>
                <c:pt idx="1673">
                  <c:v>100.43</c:v>
                </c:pt>
                <c:pt idx="1674">
                  <c:v>100.45</c:v>
                </c:pt>
                <c:pt idx="1675">
                  <c:v>100.47</c:v>
                </c:pt>
                <c:pt idx="1676">
                  <c:v>100.49</c:v>
                </c:pt>
                <c:pt idx="1677">
                  <c:v>100.5</c:v>
                </c:pt>
                <c:pt idx="1678">
                  <c:v>100.52</c:v>
                </c:pt>
                <c:pt idx="1679">
                  <c:v>100.54</c:v>
                </c:pt>
                <c:pt idx="1680">
                  <c:v>100.56</c:v>
                </c:pt>
                <c:pt idx="1681">
                  <c:v>100.58</c:v>
                </c:pt>
                <c:pt idx="1682">
                  <c:v>100.59</c:v>
                </c:pt>
                <c:pt idx="1683">
                  <c:v>100.61</c:v>
                </c:pt>
                <c:pt idx="1684">
                  <c:v>100.63</c:v>
                </c:pt>
                <c:pt idx="1685">
                  <c:v>100.64</c:v>
                </c:pt>
                <c:pt idx="1686">
                  <c:v>100.66</c:v>
                </c:pt>
                <c:pt idx="1687">
                  <c:v>100.68</c:v>
                </c:pt>
                <c:pt idx="1688">
                  <c:v>100.7</c:v>
                </c:pt>
                <c:pt idx="1689">
                  <c:v>100.72</c:v>
                </c:pt>
                <c:pt idx="1690">
                  <c:v>100.74</c:v>
                </c:pt>
                <c:pt idx="1691">
                  <c:v>100.76</c:v>
                </c:pt>
                <c:pt idx="1692">
                  <c:v>100.77</c:v>
                </c:pt>
                <c:pt idx="1693">
                  <c:v>100.79</c:v>
                </c:pt>
                <c:pt idx="1694">
                  <c:v>100.81</c:v>
                </c:pt>
                <c:pt idx="1695">
                  <c:v>100.83</c:v>
                </c:pt>
                <c:pt idx="1696">
                  <c:v>100.84</c:v>
                </c:pt>
                <c:pt idx="1697">
                  <c:v>100.86</c:v>
                </c:pt>
                <c:pt idx="1698">
                  <c:v>100.88</c:v>
                </c:pt>
                <c:pt idx="1699">
                  <c:v>100.9</c:v>
                </c:pt>
                <c:pt idx="1700">
                  <c:v>100.91</c:v>
                </c:pt>
                <c:pt idx="1701">
                  <c:v>100.93</c:v>
                </c:pt>
                <c:pt idx="1702">
                  <c:v>100.95</c:v>
                </c:pt>
                <c:pt idx="1703">
                  <c:v>100.97</c:v>
                </c:pt>
                <c:pt idx="1704">
                  <c:v>100.98</c:v>
                </c:pt>
                <c:pt idx="1705">
                  <c:v>101</c:v>
                </c:pt>
                <c:pt idx="1706">
                  <c:v>101.02</c:v>
                </c:pt>
                <c:pt idx="1707">
                  <c:v>101.04</c:v>
                </c:pt>
                <c:pt idx="1708">
                  <c:v>101.05</c:v>
                </c:pt>
                <c:pt idx="1709">
                  <c:v>101.07</c:v>
                </c:pt>
                <c:pt idx="1710">
                  <c:v>101.09</c:v>
                </c:pt>
                <c:pt idx="1711">
                  <c:v>101.11</c:v>
                </c:pt>
                <c:pt idx="1712">
                  <c:v>101.12</c:v>
                </c:pt>
                <c:pt idx="1713">
                  <c:v>101.14</c:v>
                </c:pt>
                <c:pt idx="1714">
                  <c:v>101.16</c:v>
                </c:pt>
                <c:pt idx="1715">
                  <c:v>101.18</c:v>
                </c:pt>
                <c:pt idx="1716">
                  <c:v>101.19</c:v>
                </c:pt>
                <c:pt idx="1717">
                  <c:v>101.21</c:v>
                </c:pt>
                <c:pt idx="1718">
                  <c:v>101.23</c:v>
                </c:pt>
                <c:pt idx="1719">
                  <c:v>101.25</c:v>
                </c:pt>
                <c:pt idx="1720">
                  <c:v>101.26</c:v>
                </c:pt>
                <c:pt idx="1721">
                  <c:v>101.28</c:v>
                </c:pt>
                <c:pt idx="1722">
                  <c:v>101.3</c:v>
                </c:pt>
                <c:pt idx="1723">
                  <c:v>101.31</c:v>
                </c:pt>
                <c:pt idx="1724">
                  <c:v>101.33</c:v>
                </c:pt>
                <c:pt idx="1725">
                  <c:v>101.35</c:v>
                </c:pt>
                <c:pt idx="1726">
                  <c:v>101.37</c:v>
                </c:pt>
                <c:pt idx="1727">
                  <c:v>101.38</c:v>
                </c:pt>
                <c:pt idx="1728">
                  <c:v>101.4</c:v>
                </c:pt>
                <c:pt idx="1729">
                  <c:v>101.42</c:v>
                </c:pt>
                <c:pt idx="1730">
                  <c:v>101.44</c:v>
                </c:pt>
                <c:pt idx="1731">
                  <c:v>101.45</c:v>
                </c:pt>
                <c:pt idx="1732">
                  <c:v>101.47</c:v>
                </c:pt>
                <c:pt idx="1733">
                  <c:v>101.49</c:v>
                </c:pt>
                <c:pt idx="1734">
                  <c:v>101.51</c:v>
                </c:pt>
                <c:pt idx="1735">
                  <c:v>101.52</c:v>
                </c:pt>
                <c:pt idx="1736">
                  <c:v>101.54</c:v>
                </c:pt>
                <c:pt idx="1737">
                  <c:v>101.56</c:v>
                </c:pt>
                <c:pt idx="1738">
                  <c:v>101.57</c:v>
                </c:pt>
                <c:pt idx="1739">
                  <c:v>101.59</c:v>
                </c:pt>
                <c:pt idx="1740">
                  <c:v>101.61</c:v>
                </c:pt>
                <c:pt idx="1741">
                  <c:v>101.62</c:v>
                </c:pt>
                <c:pt idx="1742">
                  <c:v>101.64</c:v>
                </c:pt>
                <c:pt idx="1743">
                  <c:v>101.66</c:v>
                </c:pt>
                <c:pt idx="1744">
                  <c:v>101.67</c:v>
                </c:pt>
                <c:pt idx="1745">
                  <c:v>101.69</c:v>
                </c:pt>
                <c:pt idx="1746">
                  <c:v>101.71</c:v>
                </c:pt>
                <c:pt idx="1747">
                  <c:v>101.73</c:v>
                </c:pt>
                <c:pt idx="1748">
                  <c:v>101.74</c:v>
                </c:pt>
                <c:pt idx="1749">
                  <c:v>101.76</c:v>
                </c:pt>
                <c:pt idx="1750">
                  <c:v>101.78</c:v>
                </c:pt>
                <c:pt idx="1751">
                  <c:v>101.79</c:v>
                </c:pt>
                <c:pt idx="1752">
                  <c:v>101.81</c:v>
                </c:pt>
                <c:pt idx="1753">
                  <c:v>101.82</c:v>
                </c:pt>
                <c:pt idx="1754">
                  <c:v>101.84</c:v>
                </c:pt>
                <c:pt idx="1755">
                  <c:v>101.86</c:v>
                </c:pt>
                <c:pt idx="1756">
                  <c:v>101.88</c:v>
                </c:pt>
                <c:pt idx="1757">
                  <c:v>101.9</c:v>
                </c:pt>
                <c:pt idx="1758">
                  <c:v>101.91</c:v>
                </c:pt>
                <c:pt idx="1759">
                  <c:v>101.93</c:v>
                </c:pt>
                <c:pt idx="1760">
                  <c:v>101.94</c:v>
                </c:pt>
                <c:pt idx="1761">
                  <c:v>101.96</c:v>
                </c:pt>
                <c:pt idx="1762">
                  <c:v>101.97</c:v>
                </c:pt>
                <c:pt idx="1763">
                  <c:v>101.99</c:v>
                </c:pt>
                <c:pt idx="1764">
                  <c:v>102.01</c:v>
                </c:pt>
                <c:pt idx="1765">
                  <c:v>102.02</c:v>
                </c:pt>
                <c:pt idx="1766">
                  <c:v>102.04</c:v>
                </c:pt>
                <c:pt idx="1767">
                  <c:v>102.05</c:v>
                </c:pt>
                <c:pt idx="1768">
                  <c:v>102.07</c:v>
                </c:pt>
                <c:pt idx="1769">
                  <c:v>102.09</c:v>
                </c:pt>
                <c:pt idx="1770">
                  <c:v>102.1</c:v>
                </c:pt>
                <c:pt idx="1771">
                  <c:v>102.12</c:v>
                </c:pt>
                <c:pt idx="1772">
                  <c:v>102.14</c:v>
                </c:pt>
                <c:pt idx="1773">
                  <c:v>102.15</c:v>
                </c:pt>
                <c:pt idx="1774">
                  <c:v>102.17</c:v>
                </c:pt>
                <c:pt idx="1775">
                  <c:v>102.18</c:v>
                </c:pt>
                <c:pt idx="1776">
                  <c:v>102.2</c:v>
                </c:pt>
                <c:pt idx="1777">
                  <c:v>102.22</c:v>
                </c:pt>
                <c:pt idx="1778">
                  <c:v>102.23</c:v>
                </c:pt>
                <c:pt idx="1779">
                  <c:v>102.25</c:v>
                </c:pt>
                <c:pt idx="1780">
                  <c:v>102.26</c:v>
                </c:pt>
                <c:pt idx="1781">
                  <c:v>102.28</c:v>
                </c:pt>
                <c:pt idx="1782">
                  <c:v>102.3</c:v>
                </c:pt>
                <c:pt idx="1783">
                  <c:v>102.31</c:v>
                </c:pt>
                <c:pt idx="1784">
                  <c:v>102.33</c:v>
                </c:pt>
                <c:pt idx="1785">
                  <c:v>102.34</c:v>
                </c:pt>
                <c:pt idx="1786">
                  <c:v>102.36</c:v>
                </c:pt>
                <c:pt idx="1787">
                  <c:v>102.38</c:v>
                </c:pt>
                <c:pt idx="1788">
                  <c:v>102.39</c:v>
                </c:pt>
                <c:pt idx="1789">
                  <c:v>102.41</c:v>
                </c:pt>
                <c:pt idx="1790">
                  <c:v>102.42</c:v>
                </c:pt>
                <c:pt idx="1791">
                  <c:v>102.44</c:v>
                </c:pt>
                <c:pt idx="1792">
                  <c:v>102.46</c:v>
                </c:pt>
                <c:pt idx="1793">
                  <c:v>102.47</c:v>
                </c:pt>
                <c:pt idx="1794">
                  <c:v>102.49</c:v>
                </c:pt>
                <c:pt idx="1795">
                  <c:v>102.51</c:v>
                </c:pt>
                <c:pt idx="1796">
                  <c:v>102.52</c:v>
                </c:pt>
                <c:pt idx="1797">
                  <c:v>102.54</c:v>
                </c:pt>
                <c:pt idx="1798">
                  <c:v>102.55</c:v>
                </c:pt>
                <c:pt idx="1799">
                  <c:v>102.56</c:v>
                </c:pt>
                <c:pt idx="1800">
                  <c:v>102.58</c:v>
                </c:pt>
                <c:pt idx="1801">
                  <c:v>102.6</c:v>
                </c:pt>
                <c:pt idx="1802">
                  <c:v>102.61</c:v>
                </c:pt>
                <c:pt idx="1803">
                  <c:v>102.63</c:v>
                </c:pt>
                <c:pt idx="1804">
                  <c:v>102.64</c:v>
                </c:pt>
                <c:pt idx="1805">
                  <c:v>102.66</c:v>
                </c:pt>
                <c:pt idx="1806">
                  <c:v>102.68</c:v>
                </c:pt>
                <c:pt idx="1807">
                  <c:v>102.69</c:v>
                </c:pt>
                <c:pt idx="1808">
                  <c:v>102.71</c:v>
                </c:pt>
                <c:pt idx="1809">
                  <c:v>102.72</c:v>
                </c:pt>
                <c:pt idx="1810">
                  <c:v>102.74</c:v>
                </c:pt>
                <c:pt idx="1811">
                  <c:v>102.75</c:v>
                </c:pt>
                <c:pt idx="1812">
                  <c:v>102.77</c:v>
                </c:pt>
                <c:pt idx="1813">
                  <c:v>102.78</c:v>
                </c:pt>
                <c:pt idx="1814">
                  <c:v>102.8</c:v>
                </c:pt>
                <c:pt idx="1815">
                  <c:v>102.81</c:v>
                </c:pt>
                <c:pt idx="1816">
                  <c:v>102.83</c:v>
                </c:pt>
                <c:pt idx="1817">
                  <c:v>102.84</c:v>
                </c:pt>
                <c:pt idx="1818">
                  <c:v>102.86</c:v>
                </c:pt>
                <c:pt idx="1819">
                  <c:v>102.88</c:v>
                </c:pt>
                <c:pt idx="1820">
                  <c:v>102.89</c:v>
                </c:pt>
                <c:pt idx="1821">
                  <c:v>102.9</c:v>
                </c:pt>
                <c:pt idx="1822">
                  <c:v>102.92</c:v>
                </c:pt>
                <c:pt idx="1823">
                  <c:v>102.93</c:v>
                </c:pt>
                <c:pt idx="1824">
                  <c:v>102.95</c:v>
                </c:pt>
                <c:pt idx="1825">
                  <c:v>102.96</c:v>
                </c:pt>
                <c:pt idx="1826">
                  <c:v>102.98</c:v>
                </c:pt>
                <c:pt idx="1827">
                  <c:v>102.99</c:v>
                </c:pt>
                <c:pt idx="1828">
                  <c:v>103.01</c:v>
                </c:pt>
                <c:pt idx="1829">
                  <c:v>103.02</c:v>
                </c:pt>
                <c:pt idx="1830">
                  <c:v>103.04</c:v>
                </c:pt>
                <c:pt idx="1831">
                  <c:v>103.05</c:v>
                </c:pt>
                <c:pt idx="1832">
                  <c:v>103.07</c:v>
                </c:pt>
                <c:pt idx="1833">
                  <c:v>103.08</c:v>
                </c:pt>
                <c:pt idx="1834">
                  <c:v>103.1</c:v>
                </c:pt>
                <c:pt idx="1835">
                  <c:v>103.11</c:v>
                </c:pt>
                <c:pt idx="1836">
                  <c:v>103.12</c:v>
                </c:pt>
                <c:pt idx="1837">
                  <c:v>103.14</c:v>
                </c:pt>
                <c:pt idx="1838">
                  <c:v>103.15</c:v>
                </c:pt>
                <c:pt idx="1839">
                  <c:v>103.17</c:v>
                </c:pt>
                <c:pt idx="1840">
                  <c:v>103.18</c:v>
                </c:pt>
                <c:pt idx="1841">
                  <c:v>103.2</c:v>
                </c:pt>
                <c:pt idx="1842">
                  <c:v>103.21</c:v>
                </c:pt>
                <c:pt idx="1843">
                  <c:v>103.23</c:v>
                </c:pt>
                <c:pt idx="1844">
                  <c:v>103.24</c:v>
                </c:pt>
                <c:pt idx="1845">
                  <c:v>103.26</c:v>
                </c:pt>
                <c:pt idx="1846">
                  <c:v>103.27</c:v>
                </c:pt>
                <c:pt idx="1847">
                  <c:v>103.28</c:v>
                </c:pt>
                <c:pt idx="1848">
                  <c:v>103.3</c:v>
                </c:pt>
                <c:pt idx="1849">
                  <c:v>103.32</c:v>
                </c:pt>
                <c:pt idx="1850">
                  <c:v>103.33</c:v>
                </c:pt>
                <c:pt idx="1851">
                  <c:v>103.34</c:v>
                </c:pt>
                <c:pt idx="1852">
                  <c:v>103.36</c:v>
                </c:pt>
                <c:pt idx="1853">
                  <c:v>103.37</c:v>
                </c:pt>
                <c:pt idx="1854">
                  <c:v>103.39</c:v>
                </c:pt>
                <c:pt idx="1855">
                  <c:v>103.4</c:v>
                </c:pt>
                <c:pt idx="1856">
                  <c:v>103.42</c:v>
                </c:pt>
                <c:pt idx="1857">
                  <c:v>103.43</c:v>
                </c:pt>
                <c:pt idx="1858">
                  <c:v>103.44</c:v>
                </c:pt>
                <c:pt idx="1859">
                  <c:v>103.46</c:v>
                </c:pt>
                <c:pt idx="1860">
                  <c:v>103.47</c:v>
                </c:pt>
                <c:pt idx="1861">
                  <c:v>103.49</c:v>
                </c:pt>
                <c:pt idx="1862">
                  <c:v>103.5</c:v>
                </c:pt>
                <c:pt idx="1863">
                  <c:v>103.51</c:v>
                </c:pt>
                <c:pt idx="1864">
                  <c:v>103.53</c:v>
                </c:pt>
                <c:pt idx="1865">
                  <c:v>103.54</c:v>
                </c:pt>
                <c:pt idx="1866">
                  <c:v>103.55</c:v>
                </c:pt>
                <c:pt idx="1867">
                  <c:v>103.57</c:v>
                </c:pt>
                <c:pt idx="1868">
                  <c:v>103.58</c:v>
                </c:pt>
                <c:pt idx="1869">
                  <c:v>103.6</c:v>
                </c:pt>
                <c:pt idx="1870">
                  <c:v>103.61</c:v>
                </c:pt>
                <c:pt idx="1871">
                  <c:v>103.63</c:v>
                </c:pt>
                <c:pt idx="1872">
                  <c:v>103.64</c:v>
                </c:pt>
                <c:pt idx="1873">
                  <c:v>103.65</c:v>
                </c:pt>
                <c:pt idx="1874">
                  <c:v>103.66</c:v>
                </c:pt>
                <c:pt idx="1875">
                  <c:v>103.68</c:v>
                </c:pt>
                <c:pt idx="1876">
                  <c:v>103.69</c:v>
                </c:pt>
                <c:pt idx="1877">
                  <c:v>103.71</c:v>
                </c:pt>
                <c:pt idx="1878">
                  <c:v>103.72</c:v>
                </c:pt>
                <c:pt idx="1879">
                  <c:v>103.73</c:v>
                </c:pt>
                <c:pt idx="1880">
                  <c:v>103.75</c:v>
                </c:pt>
                <c:pt idx="1881">
                  <c:v>103.76</c:v>
                </c:pt>
                <c:pt idx="1882">
                  <c:v>103.77</c:v>
                </c:pt>
                <c:pt idx="1883">
                  <c:v>103.79</c:v>
                </c:pt>
                <c:pt idx="1884">
                  <c:v>103.8</c:v>
                </c:pt>
                <c:pt idx="1885">
                  <c:v>103.82</c:v>
                </c:pt>
                <c:pt idx="1886">
                  <c:v>103.83</c:v>
                </c:pt>
                <c:pt idx="1887">
                  <c:v>103.84</c:v>
                </c:pt>
                <c:pt idx="1888">
                  <c:v>103.86</c:v>
                </c:pt>
                <c:pt idx="1889">
                  <c:v>103.87</c:v>
                </c:pt>
                <c:pt idx="1890">
                  <c:v>103.88</c:v>
                </c:pt>
                <c:pt idx="1891">
                  <c:v>103.9</c:v>
                </c:pt>
                <c:pt idx="1892">
                  <c:v>103.91</c:v>
                </c:pt>
                <c:pt idx="1893">
                  <c:v>103.92</c:v>
                </c:pt>
                <c:pt idx="1894">
                  <c:v>103.94</c:v>
                </c:pt>
                <c:pt idx="1895">
                  <c:v>103.95</c:v>
                </c:pt>
                <c:pt idx="1896">
                  <c:v>103.96</c:v>
                </c:pt>
                <c:pt idx="1897">
                  <c:v>103.98</c:v>
                </c:pt>
                <c:pt idx="1898">
                  <c:v>103.99</c:v>
                </c:pt>
                <c:pt idx="1899">
                  <c:v>104</c:v>
                </c:pt>
                <c:pt idx="1900">
                  <c:v>104.01</c:v>
                </c:pt>
                <c:pt idx="1901">
                  <c:v>104.02</c:v>
                </c:pt>
                <c:pt idx="1902">
                  <c:v>104.04</c:v>
                </c:pt>
                <c:pt idx="1903">
                  <c:v>104.05</c:v>
                </c:pt>
                <c:pt idx="1904">
                  <c:v>104.06</c:v>
                </c:pt>
                <c:pt idx="1905">
                  <c:v>104.08</c:v>
                </c:pt>
                <c:pt idx="1906">
                  <c:v>104.09</c:v>
                </c:pt>
                <c:pt idx="1907">
                  <c:v>104.11</c:v>
                </c:pt>
                <c:pt idx="1908">
                  <c:v>104.12</c:v>
                </c:pt>
                <c:pt idx="1909">
                  <c:v>104.13</c:v>
                </c:pt>
                <c:pt idx="1910">
                  <c:v>104.14</c:v>
                </c:pt>
                <c:pt idx="1911">
                  <c:v>104.15</c:v>
                </c:pt>
                <c:pt idx="1912">
                  <c:v>104.17</c:v>
                </c:pt>
                <c:pt idx="1913">
                  <c:v>104.18</c:v>
                </c:pt>
                <c:pt idx="1914">
                  <c:v>104.19</c:v>
                </c:pt>
                <c:pt idx="1915">
                  <c:v>104.21</c:v>
                </c:pt>
                <c:pt idx="1916">
                  <c:v>104.22</c:v>
                </c:pt>
                <c:pt idx="1917">
                  <c:v>104.23</c:v>
                </c:pt>
                <c:pt idx="1918">
                  <c:v>104.24</c:v>
                </c:pt>
                <c:pt idx="1919">
                  <c:v>104.26</c:v>
                </c:pt>
                <c:pt idx="1920">
                  <c:v>104.27</c:v>
                </c:pt>
                <c:pt idx="1921">
                  <c:v>104.28</c:v>
                </c:pt>
                <c:pt idx="1922">
                  <c:v>104.29</c:v>
                </c:pt>
                <c:pt idx="1923">
                  <c:v>104.31</c:v>
                </c:pt>
                <c:pt idx="1924">
                  <c:v>104.32</c:v>
                </c:pt>
                <c:pt idx="1925">
                  <c:v>104.33</c:v>
                </c:pt>
                <c:pt idx="1926">
                  <c:v>104.34</c:v>
                </c:pt>
                <c:pt idx="1927">
                  <c:v>104.35</c:v>
                </c:pt>
                <c:pt idx="1928">
                  <c:v>104.37</c:v>
                </c:pt>
                <c:pt idx="1929">
                  <c:v>104.38</c:v>
                </c:pt>
                <c:pt idx="1930">
                  <c:v>104.4</c:v>
                </c:pt>
                <c:pt idx="1931">
                  <c:v>104.41</c:v>
                </c:pt>
                <c:pt idx="1932">
                  <c:v>104.42</c:v>
                </c:pt>
                <c:pt idx="1933">
                  <c:v>104.43</c:v>
                </c:pt>
                <c:pt idx="1934">
                  <c:v>104.44</c:v>
                </c:pt>
                <c:pt idx="1935">
                  <c:v>104.45</c:v>
                </c:pt>
                <c:pt idx="1936">
                  <c:v>104.46</c:v>
                </c:pt>
                <c:pt idx="1937">
                  <c:v>104.48</c:v>
                </c:pt>
                <c:pt idx="1938">
                  <c:v>104.49</c:v>
                </c:pt>
                <c:pt idx="1939">
                  <c:v>104.5</c:v>
                </c:pt>
                <c:pt idx="1940">
                  <c:v>104.51</c:v>
                </c:pt>
                <c:pt idx="1941">
                  <c:v>104.52</c:v>
                </c:pt>
                <c:pt idx="1942">
                  <c:v>104.53</c:v>
                </c:pt>
                <c:pt idx="1943">
                  <c:v>104.55</c:v>
                </c:pt>
                <c:pt idx="1944">
                  <c:v>104.56</c:v>
                </c:pt>
                <c:pt idx="1945">
                  <c:v>104.57</c:v>
                </c:pt>
                <c:pt idx="1946">
                  <c:v>104.58</c:v>
                </c:pt>
                <c:pt idx="1947">
                  <c:v>104.59</c:v>
                </c:pt>
                <c:pt idx="1948">
                  <c:v>104.61</c:v>
                </c:pt>
                <c:pt idx="1949">
                  <c:v>104.62</c:v>
                </c:pt>
                <c:pt idx="1950">
                  <c:v>104.63</c:v>
                </c:pt>
                <c:pt idx="1951">
                  <c:v>104.64</c:v>
                </c:pt>
                <c:pt idx="1952">
                  <c:v>104.65</c:v>
                </c:pt>
                <c:pt idx="1953">
                  <c:v>104.67</c:v>
                </c:pt>
                <c:pt idx="1954">
                  <c:v>104.68</c:v>
                </c:pt>
                <c:pt idx="1955">
                  <c:v>104.69</c:v>
                </c:pt>
                <c:pt idx="1956">
                  <c:v>104.7</c:v>
                </c:pt>
                <c:pt idx="1957">
                  <c:v>104.71</c:v>
                </c:pt>
                <c:pt idx="1958">
                  <c:v>104.72</c:v>
                </c:pt>
                <c:pt idx="1959">
                  <c:v>104.73</c:v>
                </c:pt>
                <c:pt idx="1960">
                  <c:v>104.74</c:v>
                </c:pt>
                <c:pt idx="1961">
                  <c:v>104.76</c:v>
                </c:pt>
                <c:pt idx="1962">
                  <c:v>104.77</c:v>
                </c:pt>
                <c:pt idx="1963">
                  <c:v>104.78</c:v>
                </c:pt>
                <c:pt idx="1964">
                  <c:v>104.79</c:v>
                </c:pt>
                <c:pt idx="1965">
                  <c:v>104.81</c:v>
                </c:pt>
                <c:pt idx="1966">
                  <c:v>104.82</c:v>
                </c:pt>
                <c:pt idx="1967">
                  <c:v>104.83</c:v>
                </c:pt>
                <c:pt idx="1968">
                  <c:v>104.84</c:v>
                </c:pt>
                <c:pt idx="1969">
                  <c:v>104.85</c:v>
                </c:pt>
                <c:pt idx="1970">
                  <c:v>104.86</c:v>
                </c:pt>
                <c:pt idx="1971">
                  <c:v>104.87</c:v>
                </c:pt>
                <c:pt idx="1972">
                  <c:v>104.88</c:v>
                </c:pt>
                <c:pt idx="1973">
                  <c:v>104.9</c:v>
                </c:pt>
                <c:pt idx="1974">
                  <c:v>104.91</c:v>
                </c:pt>
                <c:pt idx="1975">
                  <c:v>104.92</c:v>
                </c:pt>
                <c:pt idx="1976">
                  <c:v>104.93</c:v>
                </c:pt>
                <c:pt idx="1977">
                  <c:v>104.94</c:v>
                </c:pt>
                <c:pt idx="1978">
                  <c:v>104.95</c:v>
                </c:pt>
                <c:pt idx="1979">
                  <c:v>104.96</c:v>
                </c:pt>
                <c:pt idx="1980">
                  <c:v>104.97</c:v>
                </c:pt>
                <c:pt idx="1981">
                  <c:v>104.98</c:v>
                </c:pt>
                <c:pt idx="1982">
                  <c:v>104.99</c:v>
                </c:pt>
                <c:pt idx="1983">
                  <c:v>105</c:v>
                </c:pt>
                <c:pt idx="1984">
                  <c:v>105.01</c:v>
                </c:pt>
                <c:pt idx="1985">
                  <c:v>105.02</c:v>
                </c:pt>
                <c:pt idx="1986">
                  <c:v>105.03</c:v>
                </c:pt>
                <c:pt idx="1987">
                  <c:v>105.04</c:v>
                </c:pt>
                <c:pt idx="1988">
                  <c:v>105.05</c:v>
                </c:pt>
                <c:pt idx="1989">
                  <c:v>105.07</c:v>
                </c:pt>
                <c:pt idx="1990">
                  <c:v>105.08</c:v>
                </c:pt>
                <c:pt idx="1991">
                  <c:v>105.09</c:v>
                </c:pt>
                <c:pt idx="1992">
                  <c:v>105.1</c:v>
                </c:pt>
                <c:pt idx="1993">
                  <c:v>105.11</c:v>
                </c:pt>
                <c:pt idx="1994">
                  <c:v>105.12</c:v>
                </c:pt>
                <c:pt idx="1995">
                  <c:v>105.13</c:v>
                </c:pt>
                <c:pt idx="1996">
                  <c:v>105.14</c:v>
                </c:pt>
                <c:pt idx="1997">
                  <c:v>105.15</c:v>
                </c:pt>
                <c:pt idx="1998">
                  <c:v>105.16</c:v>
                </c:pt>
                <c:pt idx="1999">
                  <c:v>105.18</c:v>
                </c:pt>
                <c:pt idx="2000">
                  <c:v>105.19</c:v>
                </c:pt>
                <c:pt idx="2001">
                  <c:v>105.2</c:v>
                </c:pt>
                <c:pt idx="2002">
                  <c:v>105.21</c:v>
                </c:pt>
                <c:pt idx="2003">
                  <c:v>105.22</c:v>
                </c:pt>
                <c:pt idx="2004">
                  <c:v>105.23</c:v>
                </c:pt>
                <c:pt idx="2005">
                  <c:v>105.24</c:v>
                </c:pt>
                <c:pt idx="2006">
                  <c:v>105.25</c:v>
                </c:pt>
                <c:pt idx="2007">
                  <c:v>105.26</c:v>
                </c:pt>
                <c:pt idx="2008">
                  <c:v>105.27</c:v>
                </c:pt>
                <c:pt idx="2009">
                  <c:v>105.28</c:v>
                </c:pt>
                <c:pt idx="2010">
                  <c:v>105.29</c:v>
                </c:pt>
                <c:pt idx="2011">
                  <c:v>105.3</c:v>
                </c:pt>
                <c:pt idx="2012">
                  <c:v>105.31</c:v>
                </c:pt>
                <c:pt idx="2013">
                  <c:v>105.32</c:v>
                </c:pt>
                <c:pt idx="2014">
                  <c:v>105.33</c:v>
                </c:pt>
                <c:pt idx="2015">
                  <c:v>105.34</c:v>
                </c:pt>
                <c:pt idx="2016">
                  <c:v>105.35</c:v>
                </c:pt>
                <c:pt idx="2017">
                  <c:v>105.36</c:v>
                </c:pt>
                <c:pt idx="2018">
                  <c:v>105.37</c:v>
                </c:pt>
                <c:pt idx="2019">
                  <c:v>105.38</c:v>
                </c:pt>
                <c:pt idx="2020">
                  <c:v>105.39</c:v>
                </c:pt>
                <c:pt idx="2021">
                  <c:v>105.4</c:v>
                </c:pt>
                <c:pt idx="2022">
                  <c:v>105.41</c:v>
                </c:pt>
                <c:pt idx="2023">
                  <c:v>105.42</c:v>
                </c:pt>
                <c:pt idx="2024">
                  <c:v>105.43</c:v>
                </c:pt>
                <c:pt idx="2025">
                  <c:v>105.44</c:v>
                </c:pt>
                <c:pt idx="2026">
                  <c:v>105.45</c:v>
                </c:pt>
                <c:pt idx="2027">
                  <c:v>105.46</c:v>
                </c:pt>
                <c:pt idx="2028">
                  <c:v>105.47</c:v>
                </c:pt>
                <c:pt idx="2029">
                  <c:v>105.48</c:v>
                </c:pt>
                <c:pt idx="2030">
                  <c:v>105.49</c:v>
                </c:pt>
                <c:pt idx="2031">
                  <c:v>105.5</c:v>
                </c:pt>
                <c:pt idx="2032">
                  <c:v>105.51</c:v>
                </c:pt>
                <c:pt idx="2033">
                  <c:v>105.52</c:v>
                </c:pt>
                <c:pt idx="2034">
                  <c:v>105.53</c:v>
                </c:pt>
                <c:pt idx="2035">
                  <c:v>105.54</c:v>
                </c:pt>
                <c:pt idx="2036">
                  <c:v>105.55</c:v>
                </c:pt>
                <c:pt idx="2037">
                  <c:v>105.56</c:v>
                </c:pt>
                <c:pt idx="2038">
                  <c:v>105.57</c:v>
                </c:pt>
                <c:pt idx="2039">
                  <c:v>105.57</c:v>
                </c:pt>
                <c:pt idx="2040">
                  <c:v>105.58</c:v>
                </c:pt>
                <c:pt idx="2041">
                  <c:v>105.59</c:v>
                </c:pt>
                <c:pt idx="2042">
                  <c:v>105.6</c:v>
                </c:pt>
                <c:pt idx="2043">
                  <c:v>105.61</c:v>
                </c:pt>
                <c:pt idx="2044">
                  <c:v>105.62</c:v>
                </c:pt>
                <c:pt idx="2045">
                  <c:v>105.63</c:v>
                </c:pt>
                <c:pt idx="2046">
                  <c:v>105.64</c:v>
                </c:pt>
                <c:pt idx="2047">
                  <c:v>105.65</c:v>
                </c:pt>
                <c:pt idx="2048">
                  <c:v>105.66</c:v>
                </c:pt>
                <c:pt idx="2049">
                  <c:v>105.67</c:v>
                </c:pt>
                <c:pt idx="2050">
                  <c:v>105.68</c:v>
                </c:pt>
                <c:pt idx="2051">
                  <c:v>105.69</c:v>
                </c:pt>
                <c:pt idx="2052">
                  <c:v>105.7</c:v>
                </c:pt>
                <c:pt idx="2053">
                  <c:v>105.7</c:v>
                </c:pt>
                <c:pt idx="2054">
                  <c:v>105.71</c:v>
                </c:pt>
                <c:pt idx="2055">
                  <c:v>105.72</c:v>
                </c:pt>
                <c:pt idx="2056">
                  <c:v>105.73</c:v>
                </c:pt>
                <c:pt idx="2057">
                  <c:v>105.74</c:v>
                </c:pt>
                <c:pt idx="2058">
                  <c:v>105.75</c:v>
                </c:pt>
                <c:pt idx="2059">
                  <c:v>105.75</c:v>
                </c:pt>
                <c:pt idx="2060">
                  <c:v>105.76</c:v>
                </c:pt>
                <c:pt idx="2061">
                  <c:v>105.77</c:v>
                </c:pt>
                <c:pt idx="2062">
                  <c:v>105.78</c:v>
                </c:pt>
                <c:pt idx="2063">
                  <c:v>105.79</c:v>
                </c:pt>
                <c:pt idx="2064">
                  <c:v>105.8</c:v>
                </c:pt>
                <c:pt idx="2065">
                  <c:v>105.81</c:v>
                </c:pt>
                <c:pt idx="2066">
                  <c:v>105.82</c:v>
                </c:pt>
                <c:pt idx="2067">
                  <c:v>105.83</c:v>
                </c:pt>
                <c:pt idx="2068">
                  <c:v>105.84</c:v>
                </c:pt>
                <c:pt idx="2069">
                  <c:v>105.84</c:v>
                </c:pt>
                <c:pt idx="2070">
                  <c:v>105.85</c:v>
                </c:pt>
                <c:pt idx="2071">
                  <c:v>105.86</c:v>
                </c:pt>
                <c:pt idx="2072">
                  <c:v>105.87</c:v>
                </c:pt>
                <c:pt idx="2073">
                  <c:v>105.88</c:v>
                </c:pt>
                <c:pt idx="2074">
                  <c:v>105.89</c:v>
                </c:pt>
                <c:pt idx="2075">
                  <c:v>105.9</c:v>
                </c:pt>
                <c:pt idx="2076">
                  <c:v>105.91</c:v>
                </c:pt>
                <c:pt idx="2077">
                  <c:v>105.91</c:v>
                </c:pt>
                <c:pt idx="2078">
                  <c:v>105.92</c:v>
                </c:pt>
                <c:pt idx="2079">
                  <c:v>105.93</c:v>
                </c:pt>
                <c:pt idx="2080">
                  <c:v>105.94</c:v>
                </c:pt>
                <c:pt idx="2081">
                  <c:v>105.95</c:v>
                </c:pt>
                <c:pt idx="2082">
                  <c:v>105.96</c:v>
                </c:pt>
                <c:pt idx="2083">
                  <c:v>105.96</c:v>
                </c:pt>
                <c:pt idx="2084">
                  <c:v>105.97</c:v>
                </c:pt>
                <c:pt idx="2085">
                  <c:v>105.98</c:v>
                </c:pt>
                <c:pt idx="2086">
                  <c:v>105.99</c:v>
                </c:pt>
                <c:pt idx="2087">
                  <c:v>106</c:v>
                </c:pt>
                <c:pt idx="2088">
                  <c:v>106</c:v>
                </c:pt>
                <c:pt idx="2089">
                  <c:v>106.01</c:v>
                </c:pt>
                <c:pt idx="2090">
                  <c:v>106.02</c:v>
                </c:pt>
                <c:pt idx="2091">
                  <c:v>106.03</c:v>
                </c:pt>
                <c:pt idx="2092">
                  <c:v>106.04</c:v>
                </c:pt>
                <c:pt idx="2093">
                  <c:v>106.05</c:v>
                </c:pt>
                <c:pt idx="2094">
                  <c:v>106.05</c:v>
                </c:pt>
                <c:pt idx="2095">
                  <c:v>106.06</c:v>
                </c:pt>
                <c:pt idx="2096">
                  <c:v>106.07</c:v>
                </c:pt>
                <c:pt idx="2097">
                  <c:v>106.08</c:v>
                </c:pt>
                <c:pt idx="2098">
                  <c:v>106.08</c:v>
                </c:pt>
                <c:pt idx="2099">
                  <c:v>106.09</c:v>
                </c:pt>
                <c:pt idx="2100">
                  <c:v>106.1</c:v>
                </c:pt>
                <c:pt idx="2101">
                  <c:v>106.11</c:v>
                </c:pt>
                <c:pt idx="2102">
                  <c:v>106.11</c:v>
                </c:pt>
                <c:pt idx="2103">
                  <c:v>106.12</c:v>
                </c:pt>
                <c:pt idx="2104">
                  <c:v>106.13</c:v>
                </c:pt>
                <c:pt idx="2105">
                  <c:v>106.14</c:v>
                </c:pt>
                <c:pt idx="2106">
                  <c:v>106.15</c:v>
                </c:pt>
                <c:pt idx="2107">
                  <c:v>106.16</c:v>
                </c:pt>
                <c:pt idx="2108">
                  <c:v>106.16</c:v>
                </c:pt>
                <c:pt idx="2109">
                  <c:v>106.17</c:v>
                </c:pt>
                <c:pt idx="2110">
                  <c:v>106.18</c:v>
                </c:pt>
                <c:pt idx="2111">
                  <c:v>106.19</c:v>
                </c:pt>
                <c:pt idx="2112">
                  <c:v>106.19</c:v>
                </c:pt>
                <c:pt idx="2113">
                  <c:v>106.2</c:v>
                </c:pt>
                <c:pt idx="2114">
                  <c:v>106.21</c:v>
                </c:pt>
                <c:pt idx="2115">
                  <c:v>106.22</c:v>
                </c:pt>
                <c:pt idx="2116">
                  <c:v>106.22</c:v>
                </c:pt>
                <c:pt idx="2117">
                  <c:v>106.23</c:v>
                </c:pt>
                <c:pt idx="2118">
                  <c:v>106.24</c:v>
                </c:pt>
                <c:pt idx="2119">
                  <c:v>106.24</c:v>
                </c:pt>
                <c:pt idx="2120">
                  <c:v>106.25</c:v>
                </c:pt>
                <c:pt idx="2121">
                  <c:v>106.26</c:v>
                </c:pt>
                <c:pt idx="2122">
                  <c:v>106.27</c:v>
                </c:pt>
                <c:pt idx="2123">
                  <c:v>106.27</c:v>
                </c:pt>
                <c:pt idx="2124">
                  <c:v>106.28</c:v>
                </c:pt>
                <c:pt idx="2125">
                  <c:v>106.29</c:v>
                </c:pt>
                <c:pt idx="2126">
                  <c:v>106.29</c:v>
                </c:pt>
                <c:pt idx="2127">
                  <c:v>106.3</c:v>
                </c:pt>
                <c:pt idx="2128">
                  <c:v>106.31</c:v>
                </c:pt>
                <c:pt idx="2129">
                  <c:v>106.32</c:v>
                </c:pt>
                <c:pt idx="2130">
                  <c:v>106.33</c:v>
                </c:pt>
                <c:pt idx="2131">
                  <c:v>106.33</c:v>
                </c:pt>
                <c:pt idx="2132">
                  <c:v>106.34</c:v>
                </c:pt>
                <c:pt idx="2133">
                  <c:v>106.35</c:v>
                </c:pt>
                <c:pt idx="2134">
                  <c:v>106.35</c:v>
                </c:pt>
                <c:pt idx="2135">
                  <c:v>106.36</c:v>
                </c:pt>
                <c:pt idx="2136">
                  <c:v>106.37</c:v>
                </c:pt>
                <c:pt idx="2137">
                  <c:v>106.37</c:v>
                </c:pt>
                <c:pt idx="2138">
                  <c:v>106.38</c:v>
                </c:pt>
                <c:pt idx="2139">
                  <c:v>106.38</c:v>
                </c:pt>
                <c:pt idx="2140">
                  <c:v>106.39</c:v>
                </c:pt>
                <c:pt idx="2141">
                  <c:v>106.4</c:v>
                </c:pt>
                <c:pt idx="2142">
                  <c:v>106.41</c:v>
                </c:pt>
                <c:pt idx="2143">
                  <c:v>106.42</c:v>
                </c:pt>
                <c:pt idx="2144">
                  <c:v>106.42</c:v>
                </c:pt>
                <c:pt idx="2145">
                  <c:v>106.43</c:v>
                </c:pt>
                <c:pt idx="2146">
                  <c:v>106.44</c:v>
                </c:pt>
                <c:pt idx="2147">
                  <c:v>106.44</c:v>
                </c:pt>
                <c:pt idx="2148">
                  <c:v>106.45</c:v>
                </c:pt>
                <c:pt idx="2149">
                  <c:v>106.46</c:v>
                </c:pt>
                <c:pt idx="2150">
                  <c:v>106.46</c:v>
                </c:pt>
                <c:pt idx="2151">
                  <c:v>106.47</c:v>
                </c:pt>
                <c:pt idx="2152">
                  <c:v>106.48</c:v>
                </c:pt>
                <c:pt idx="2153">
                  <c:v>106.49</c:v>
                </c:pt>
                <c:pt idx="2154">
                  <c:v>106.49</c:v>
                </c:pt>
                <c:pt idx="2155">
                  <c:v>106.5</c:v>
                </c:pt>
                <c:pt idx="2156">
                  <c:v>106.51</c:v>
                </c:pt>
                <c:pt idx="2157">
                  <c:v>106.51</c:v>
                </c:pt>
                <c:pt idx="2158">
                  <c:v>106.52</c:v>
                </c:pt>
                <c:pt idx="2159">
                  <c:v>106.52</c:v>
                </c:pt>
                <c:pt idx="2160">
                  <c:v>106.53</c:v>
                </c:pt>
                <c:pt idx="2161">
                  <c:v>106.54</c:v>
                </c:pt>
                <c:pt idx="2162">
                  <c:v>106.54</c:v>
                </c:pt>
                <c:pt idx="2163">
                  <c:v>106.55</c:v>
                </c:pt>
                <c:pt idx="2164">
                  <c:v>106.56</c:v>
                </c:pt>
                <c:pt idx="2165">
                  <c:v>106.56</c:v>
                </c:pt>
                <c:pt idx="2166">
                  <c:v>106.57</c:v>
                </c:pt>
                <c:pt idx="2167">
                  <c:v>106.57</c:v>
                </c:pt>
                <c:pt idx="2168">
                  <c:v>106.58</c:v>
                </c:pt>
                <c:pt idx="2169">
                  <c:v>106.59</c:v>
                </c:pt>
                <c:pt idx="2170">
                  <c:v>106.6</c:v>
                </c:pt>
                <c:pt idx="2171">
                  <c:v>106.6</c:v>
                </c:pt>
                <c:pt idx="2172">
                  <c:v>106.61</c:v>
                </c:pt>
                <c:pt idx="2173">
                  <c:v>106.61</c:v>
                </c:pt>
                <c:pt idx="2174">
                  <c:v>106.62</c:v>
                </c:pt>
                <c:pt idx="2175">
                  <c:v>106.62</c:v>
                </c:pt>
                <c:pt idx="2176">
                  <c:v>106.63</c:v>
                </c:pt>
                <c:pt idx="2177">
                  <c:v>106.64</c:v>
                </c:pt>
                <c:pt idx="2178">
                  <c:v>106.64</c:v>
                </c:pt>
                <c:pt idx="2179">
                  <c:v>106.65</c:v>
                </c:pt>
                <c:pt idx="2180">
                  <c:v>106.66</c:v>
                </c:pt>
                <c:pt idx="2181">
                  <c:v>106.66</c:v>
                </c:pt>
                <c:pt idx="2182">
                  <c:v>106.67</c:v>
                </c:pt>
                <c:pt idx="2183">
                  <c:v>106.67</c:v>
                </c:pt>
                <c:pt idx="2184">
                  <c:v>106.68</c:v>
                </c:pt>
                <c:pt idx="2185">
                  <c:v>106.69</c:v>
                </c:pt>
                <c:pt idx="2186">
                  <c:v>106.69</c:v>
                </c:pt>
                <c:pt idx="2187">
                  <c:v>106.7</c:v>
                </c:pt>
                <c:pt idx="2188">
                  <c:v>106.71</c:v>
                </c:pt>
                <c:pt idx="2189">
                  <c:v>106.71</c:v>
                </c:pt>
                <c:pt idx="2190">
                  <c:v>106.72</c:v>
                </c:pt>
                <c:pt idx="2191">
                  <c:v>106.72</c:v>
                </c:pt>
                <c:pt idx="2192">
                  <c:v>106.73</c:v>
                </c:pt>
                <c:pt idx="2193">
                  <c:v>106.74</c:v>
                </c:pt>
                <c:pt idx="2194">
                  <c:v>106.74</c:v>
                </c:pt>
                <c:pt idx="2195">
                  <c:v>106.75</c:v>
                </c:pt>
                <c:pt idx="2196">
                  <c:v>106.75</c:v>
                </c:pt>
                <c:pt idx="2197">
                  <c:v>106.76</c:v>
                </c:pt>
                <c:pt idx="2198">
                  <c:v>106.76</c:v>
                </c:pt>
                <c:pt idx="2199">
                  <c:v>106.77</c:v>
                </c:pt>
                <c:pt idx="2200">
                  <c:v>106.77</c:v>
                </c:pt>
                <c:pt idx="2201">
                  <c:v>106.78</c:v>
                </c:pt>
                <c:pt idx="2202">
                  <c:v>106.79</c:v>
                </c:pt>
                <c:pt idx="2203">
                  <c:v>106.79</c:v>
                </c:pt>
                <c:pt idx="2204">
                  <c:v>106.8</c:v>
                </c:pt>
                <c:pt idx="2205">
                  <c:v>106.8</c:v>
                </c:pt>
                <c:pt idx="2206">
                  <c:v>106.81</c:v>
                </c:pt>
                <c:pt idx="2207">
                  <c:v>106.81</c:v>
                </c:pt>
                <c:pt idx="2208">
                  <c:v>106.82</c:v>
                </c:pt>
                <c:pt idx="2209">
                  <c:v>106.82</c:v>
                </c:pt>
                <c:pt idx="2210">
                  <c:v>106.83</c:v>
                </c:pt>
                <c:pt idx="2211">
                  <c:v>106.84</c:v>
                </c:pt>
                <c:pt idx="2212">
                  <c:v>106.84</c:v>
                </c:pt>
                <c:pt idx="2213">
                  <c:v>106.85</c:v>
                </c:pt>
                <c:pt idx="2214">
                  <c:v>106.85</c:v>
                </c:pt>
                <c:pt idx="2215">
                  <c:v>106.86</c:v>
                </c:pt>
                <c:pt idx="2216">
                  <c:v>106.86</c:v>
                </c:pt>
                <c:pt idx="2217">
                  <c:v>106.87</c:v>
                </c:pt>
                <c:pt idx="2218">
                  <c:v>106.87</c:v>
                </c:pt>
                <c:pt idx="2219">
                  <c:v>106.87</c:v>
                </c:pt>
                <c:pt idx="2220">
                  <c:v>106.88</c:v>
                </c:pt>
                <c:pt idx="2221">
                  <c:v>106.89</c:v>
                </c:pt>
                <c:pt idx="2222">
                  <c:v>106.89</c:v>
                </c:pt>
                <c:pt idx="2223">
                  <c:v>106.9</c:v>
                </c:pt>
                <c:pt idx="2224">
                  <c:v>106.91</c:v>
                </c:pt>
                <c:pt idx="2225">
                  <c:v>106.91</c:v>
                </c:pt>
                <c:pt idx="2226">
                  <c:v>106.92</c:v>
                </c:pt>
                <c:pt idx="2227">
                  <c:v>106.92</c:v>
                </c:pt>
                <c:pt idx="2228">
                  <c:v>106.92</c:v>
                </c:pt>
                <c:pt idx="2229">
                  <c:v>106.93</c:v>
                </c:pt>
                <c:pt idx="2230">
                  <c:v>106.94</c:v>
                </c:pt>
                <c:pt idx="2231">
                  <c:v>106.94</c:v>
                </c:pt>
                <c:pt idx="2232">
                  <c:v>106.95</c:v>
                </c:pt>
                <c:pt idx="2233">
                  <c:v>106.95</c:v>
                </c:pt>
                <c:pt idx="2234">
                  <c:v>106.96</c:v>
                </c:pt>
                <c:pt idx="2235">
                  <c:v>106.96</c:v>
                </c:pt>
                <c:pt idx="2236">
                  <c:v>106.97</c:v>
                </c:pt>
                <c:pt idx="2237">
                  <c:v>106.97</c:v>
                </c:pt>
                <c:pt idx="2238">
                  <c:v>106.97</c:v>
                </c:pt>
                <c:pt idx="2239">
                  <c:v>106.98</c:v>
                </c:pt>
                <c:pt idx="2240">
                  <c:v>106.98</c:v>
                </c:pt>
                <c:pt idx="2241">
                  <c:v>106.99</c:v>
                </c:pt>
                <c:pt idx="2242">
                  <c:v>106.99</c:v>
                </c:pt>
                <c:pt idx="2243">
                  <c:v>107</c:v>
                </c:pt>
                <c:pt idx="2244">
                  <c:v>107</c:v>
                </c:pt>
                <c:pt idx="2245">
                  <c:v>107</c:v>
                </c:pt>
                <c:pt idx="2246">
                  <c:v>107.01</c:v>
                </c:pt>
                <c:pt idx="2247">
                  <c:v>107.01</c:v>
                </c:pt>
                <c:pt idx="2248">
                  <c:v>107.02</c:v>
                </c:pt>
                <c:pt idx="2249">
                  <c:v>107.02</c:v>
                </c:pt>
                <c:pt idx="2250">
                  <c:v>107.03</c:v>
                </c:pt>
                <c:pt idx="2251">
                  <c:v>107.03</c:v>
                </c:pt>
                <c:pt idx="2252">
                  <c:v>107.03</c:v>
                </c:pt>
                <c:pt idx="2253">
                  <c:v>107.04</c:v>
                </c:pt>
                <c:pt idx="2254">
                  <c:v>107.05</c:v>
                </c:pt>
                <c:pt idx="2255">
                  <c:v>107.05</c:v>
                </c:pt>
                <c:pt idx="2256">
                  <c:v>107.05</c:v>
                </c:pt>
                <c:pt idx="2257">
                  <c:v>107.06</c:v>
                </c:pt>
                <c:pt idx="2258">
                  <c:v>107.06</c:v>
                </c:pt>
                <c:pt idx="2259">
                  <c:v>107.07</c:v>
                </c:pt>
                <c:pt idx="2260">
                  <c:v>107.07</c:v>
                </c:pt>
                <c:pt idx="2261">
                  <c:v>107.08</c:v>
                </c:pt>
                <c:pt idx="2262">
                  <c:v>107.08</c:v>
                </c:pt>
                <c:pt idx="2263">
                  <c:v>107.09</c:v>
                </c:pt>
                <c:pt idx="2264">
                  <c:v>107.09</c:v>
                </c:pt>
                <c:pt idx="2265">
                  <c:v>107.1</c:v>
                </c:pt>
                <c:pt idx="2266">
                  <c:v>107.1</c:v>
                </c:pt>
                <c:pt idx="2267">
                  <c:v>107.11</c:v>
                </c:pt>
                <c:pt idx="2268">
                  <c:v>107.11</c:v>
                </c:pt>
                <c:pt idx="2269">
                  <c:v>107.11</c:v>
                </c:pt>
                <c:pt idx="2270">
                  <c:v>107.12</c:v>
                </c:pt>
                <c:pt idx="2271">
                  <c:v>107.12</c:v>
                </c:pt>
                <c:pt idx="2272">
                  <c:v>107.12</c:v>
                </c:pt>
                <c:pt idx="2273">
                  <c:v>107.13</c:v>
                </c:pt>
                <c:pt idx="2274">
                  <c:v>107.13</c:v>
                </c:pt>
                <c:pt idx="2275">
                  <c:v>107.14</c:v>
                </c:pt>
                <c:pt idx="2276">
                  <c:v>107.14</c:v>
                </c:pt>
                <c:pt idx="2277">
                  <c:v>107.14</c:v>
                </c:pt>
                <c:pt idx="2278">
                  <c:v>107.15</c:v>
                </c:pt>
                <c:pt idx="2279">
                  <c:v>107.15</c:v>
                </c:pt>
                <c:pt idx="2280">
                  <c:v>107.16</c:v>
                </c:pt>
                <c:pt idx="2281">
                  <c:v>107.16</c:v>
                </c:pt>
                <c:pt idx="2282">
                  <c:v>107.16</c:v>
                </c:pt>
                <c:pt idx="2283">
                  <c:v>107.17</c:v>
                </c:pt>
                <c:pt idx="2284">
                  <c:v>107.17</c:v>
                </c:pt>
                <c:pt idx="2285">
                  <c:v>107.18</c:v>
                </c:pt>
                <c:pt idx="2286">
                  <c:v>107.18</c:v>
                </c:pt>
                <c:pt idx="2287">
                  <c:v>107.19</c:v>
                </c:pt>
                <c:pt idx="2288">
                  <c:v>107.19</c:v>
                </c:pt>
                <c:pt idx="2289">
                  <c:v>107.19</c:v>
                </c:pt>
                <c:pt idx="2290">
                  <c:v>107.2</c:v>
                </c:pt>
                <c:pt idx="2291">
                  <c:v>107.2</c:v>
                </c:pt>
                <c:pt idx="2292">
                  <c:v>107.21</c:v>
                </c:pt>
                <c:pt idx="2293">
                  <c:v>107.21</c:v>
                </c:pt>
                <c:pt idx="2294">
                  <c:v>107.21</c:v>
                </c:pt>
                <c:pt idx="2295">
                  <c:v>107.22</c:v>
                </c:pt>
                <c:pt idx="2296">
                  <c:v>107.22</c:v>
                </c:pt>
                <c:pt idx="2297">
                  <c:v>107.22</c:v>
                </c:pt>
                <c:pt idx="2298">
                  <c:v>107.23</c:v>
                </c:pt>
                <c:pt idx="2299">
                  <c:v>107.23</c:v>
                </c:pt>
                <c:pt idx="2300">
                  <c:v>107.24</c:v>
                </c:pt>
                <c:pt idx="2301">
                  <c:v>107.24</c:v>
                </c:pt>
                <c:pt idx="2302">
                  <c:v>107.25</c:v>
                </c:pt>
                <c:pt idx="2303">
                  <c:v>107.25</c:v>
                </c:pt>
                <c:pt idx="2304">
                  <c:v>107.25</c:v>
                </c:pt>
                <c:pt idx="2305">
                  <c:v>107.26</c:v>
                </c:pt>
                <c:pt idx="2306">
                  <c:v>107.26</c:v>
                </c:pt>
                <c:pt idx="2307">
                  <c:v>107.27</c:v>
                </c:pt>
                <c:pt idx="2308">
                  <c:v>107.27</c:v>
                </c:pt>
                <c:pt idx="2309">
                  <c:v>107.27</c:v>
                </c:pt>
                <c:pt idx="2310">
                  <c:v>107.27</c:v>
                </c:pt>
                <c:pt idx="2311">
                  <c:v>107.27</c:v>
                </c:pt>
                <c:pt idx="2312">
                  <c:v>107.28</c:v>
                </c:pt>
                <c:pt idx="2313">
                  <c:v>107.28</c:v>
                </c:pt>
                <c:pt idx="2314">
                  <c:v>107.28</c:v>
                </c:pt>
                <c:pt idx="2315">
                  <c:v>107.29</c:v>
                </c:pt>
                <c:pt idx="2316">
                  <c:v>107.29</c:v>
                </c:pt>
                <c:pt idx="2317">
                  <c:v>107.29</c:v>
                </c:pt>
                <c:pt idx="2318">
                  <c:v>107.3</c:v>
                </c:pt>
                <c:pt idx="2319">
                  <c:v>107.3</c:v>
                </c:pt>
                <c:pt idx="2320">
                  <c:v>107.3</c:v>
                </c:pt>
                <c:pt idx="2321">
                  <c:v>107.31</c:v>
                </c:pt>
                <c:pt idx="2322">
                  <c:v>107.31</c:v>
                </c:pt>
                <c:pt idx="2323">
                  <c:v>107.31</c:v>
                </c:pt>
                <c:pt idx="2324">
                  <c:v>107.32</c:v>
                </c:pt>
                <c:pt idx="2325">
                  <c:v>107.32</c:v>
                </c:pt>
                <c:pt idx="2326">
                  <c:v>107.32</c:v>
                </c:pt>
                <c:pt idx="2327">
                  <c:v>107.33</c:v>
                </c:pt>
                <c:pt idx="2328">
                  <c:v>107.33</c:v>
                </c:pt>
                <c:pt idx="2329">
                  <c:v>107.33</c:v>
                </c:pt>
                <c:pt idx="2330">
                  <c:v>107.34</c:v>
                </c:pt>
                <c:pt idx="2331">
                  <c:v>107.34</c:v>
                </c:pt>
                <c:pt idx="2332">
                  <c:v>107.34</c:v>
                </c:pt>
                <c:pt idx="2333">
                  <c:v>107.35</c:v>
                </c:pt>
                <c:pt idx="2334">
                  <c:v>107.35</c:v>
                </c:pt>
                <c:pt idx="2335">
                  <c:v>107.35</c:v>
                </c:pt>
                <c:pt idx="2336">
                  <c:v>107.35</c:v>
                </c:pt>
                <c:pt idx="2337">
                  <c:v>107.36</c:v>
                </c:pt>
                <c:pt idx="2338">
                  <c:v>107.36</c:v>
                </c:pt>
                <c:pt idx="2339">
                  <c:v>107.36</c:v>
                </c:pt>
                <c:pt idx="2340">
                  <c:v>107.36</c:v>
                </c:pt>
                <c:pt idx="2341">
                  <c:v>107.37</c:v>
                </c:pt>
                <c:pt idx="2342">
                  <c:v>107.37</c:v>
                </c:pt>
                <c:pt idx="2343">
                  <c:v>107.38</c:v>
                </c:pt>
                <c:pt idx="2344">
                  <c:v>107.38</c:v>
                </c:pt>
                <c:pt idx="2345">
                  <c:v>107.38</c:v>
                </c:pt>
                <c:pt idx="2346">
                  <c:v>107.38</c:v>
                </c:pt>
                <c:pt idx="2347">
                  <c:v>107.38</c:v>
                </c:pt>
                <c:pt idx="2348">
                  <c:v>107.39</c:v>
                </c:pt>
                <c:pt idx="2349">
                  <c:v>107.39</c:v>
                </c:pt>
                <c:pt idx="2350">
                  <c:v>107.39</c:v>
                </c:pt>
                <c:pt idx="2351">
                  <c:v>107.39</c:v>
                </c:pt>
                <c:pt idx="2352">
                  <c:v>107.4</c:v>
                </c:pt>
                <c:pt idx="2353">
                  <c:v>107.4</c:v>
                </c:pt>
                <c:pt idx="2354">
                  <c:v>107.4</c:v>
                </c:pt>
                <c:pt idx="2355">
                  <c:v>107.4</c:v>
                </c:pt>
                <c:pt idx="2356">
                  <c:v>107.41</c:v>
                </c:pt>
                <c:pt idx="2357">
                  <c:v>107.41</c:v>
                </c:pt>
                <c:pt idx="2358">
                  <c:v>107.41</c:v>
                </c:pt>
                <c:pt idx="2359">
                  <c:v>107.41</c:v>
                </c:pt>
                <c:pt idx="2360">
                  <c:v>107.42</c:v>
                </c:pt>
                <c:pt idx="2361">
                  <c:v>107.42</c:v>
                </c:pt>
                <c:pt idx="2362">
                  <c:v>107.42</c:v>
                </c:pt>
                <c:pt idx="2363">
                  <c:v>107.43</c:v>
                </c:pt>
                <c:pt idx="2364">
                  <c:v>107.43</c:v>
                </c:pt>
                <c:pt idx="2365">
                  <c:v>107.43</c:v>
                </c:pt>
                <c:pt idx="2366">
                  <c:v>107.43</c:v>
                </c:pt>
                <c:pt idx="2367">
                  <c:v>107.43</c:v>
                </c:pt>
                <c:pt idx="2368">
                  <c:v>107.44</c:v>
                </c:pt>
                <c:pt idx="2369">
                  <c:v>107.44</c:v>
                </c:pt>
                <c:pt idx="2370">
                  <c:v>107.44</c:v>
                </c:pt>
                <c:pt idx="2371">
                  <c:v>107.44</c:v>
                </c:pt>
                <c:pt idx="2372">
                  <c:v>107.45</c:v>
                </c:pt>
                <c:pt idx="2373">
                  <c:v>107.45</c:v>
                </c:pt>
                <c:pt idx="2374">
                  <c:v>107.45</c:v>
                </c:pt>
                <c:pt idx="2375">
                  <c:v>107.45</c:v>
                </c:pt>
                <c:pt idx="2376">
                  <c:v>107.45</c:v>
                </c:pt>
                <c:pt idx="2377">
                  <c:v>107.45</c:v>
                </c:pt>
                <c:pt idx="2378">
                  <c:v>107.46</c:v>
                </c:pt>
                <c:pt idx="2379">
                  <c:v>107.46</c:v>
                </c:pt>
                <c:pt idx="2380">
                  <c:v>107.46</c:v>
                </c:pt>
                <c:pt idx="2381">
                  <c:v>107.46</c:v>
                </c:pt>
                <c:pt idx="2382">
                  <c:v>107.46</c:v>
                </c:pt>
                <c:pt idx="2383">
                  <c:v>107.47</c:v>
                </c:pt>
                <c:pt idx="2384">
                  <c:v>107.47</c:v>
                </c:pt>
                <c:pt idx="2385">
                  <c:v>107.47</c:v>
                </c:pt>
                <c:pt idx="2386">
                  <c:v>107.47</c:v>
                </c:pt>
                <c:pt idx="2387">
                  <c:v>107.48</c:v>
                </c:pt>
                <c:pt idx="2388">
                  <c:v>107.48</c:v>
                </c:pt>
                <c:pt idx="2389">
                  <c:v>107.48</c:v>
                </c:pt>
                <c:pt idx="2390">
                  <c:v>107.48</c:v>
                </c:pt>
                <c:pt idx="2391">
                  <c:v>107.48</c:v>
                </c:pt>
                <c:pt idx="2392">
                  <c:v>107.49</c:v>
                </c:pt>
                <c:pt idx="2393">
                  <c:v>107.49</c:v>
                </c:pt>
                <c:pt idx="2394">
                  <c:v>107.49</c:v>
                </c:pt>
                <c:pt idx="2395">
                  <c:v>107.49</c:v>
                </c:pt>
                <c:pt idx="2396">
                  <c:v>107.49</c:v>
                </c:pt>
                <c:pt idx="2397">
                  <c:v>107.49</c:v>
                </c:pt>
                <c:pt idx="2398">
                  <c:v>107.49</c:v>
                </c:pt>
                <c:pt idx="2399">
                  <c:v>107.5</c:v>
                </c:pt>
                <c:pt idx="2400">
                  <c:v>107.5</c:v>
                </c:pt>
                <c:pt idx="2401">
                  <c:v>107.5</c:v>
                </c:pt>
                <c:pt idx="2402">
                  <c:v>107.5</c:v>
                </c:pt>
                <c:pt idx="2403">
                  <c:v>107.5</c:v>
                </c:pt>
                <c:pt idx="2404">
                  <c:v>107.51</c:v>
                </c:pt>
                <c:pt idx="2405">
                  <c:v>107.51</c:v>
                </c:pt>
                <c:pt idx="2406">
                  <c:v>107.51</c:v>
                </c:pt>
                <c:pt idx="2407">
                  <c:v>107.51</c:v>
                </c:pt>
                <c:pt idx="2408">
                  <c:v>107.51</c:v>
                </c:pt>
                <c:pt idx="2409">
                  <c:v>107.51</c:v>
                </c:pt>
                <c:pt idx="2410">
                  <c:v>107.51</c:v>
                </c:pt>
                <c:pt idx="2411">
                  <c:v>107.52</c:v>
                </c:pt>
                <c:pt idx="2412">
                  <c:v>107.52</c:v>
                </c:pt>
                <c:pt idx="2413">
                  <c:v>107.52</c:v>
                </c:pt>
                <c:pt idx="2414">
                  <c:v>107.52</c:v>
                </c:pt>
                <c:pt idx="2415">
                  <c:v>107.52</c:v>
                </c:pt>
                <c:pt idx="2416">
                  <c:v>107.52</c:v>
                </c:pt>
                <c:pt idx="2417">
                  <c:v>107.52</c:v>
                </c:pt>
                <c:pt idx="2418">
                  <c:v>107.52</c:v>
                </c:pt>
                <c:pt idx="2419">
                  <c:v>107.52</c:v>
                </c:pt>
                <c:pt idx="2420">
                  <c:v>107.53</c:v>
                </c:pt>
                <c:pt idx="2421">
                  <c:v>107.53</c:v>
                </c:pt>
                <c:pt idx="2422">
                  <c:v>107.53</c:v>
                </c:pt>
                <c:pt idx="2423">
                  <c:v>107.53</c:v>
                </c:pt>
                <c:pt idx="2424">
                  <c:v>107.53</c:v>
                </c:pt>
                <c:pt idx="2425">
                  <c:v>107.53</c:v>
                </c:pt>
                <c:pt idx="2426">
                  <c:v>107.53</c:v>
                </c:pt>
                <c:pt idx="2427">
                  <c:v>107.53</c:v>
                </c:pt>
                <c:pt idx="2428">
                  <c:v>107.54</c:v>
                </c:pt>
                <c:pt idx="2429">
                  <c:v>107.54</c:v>
                </c:pt>
                <c:pt idx="2430">
                  <c:v>107.54</c:v>
                </c:pt>
                <c:pt idx="2431">
                  <c:v>107.54</c:v>
                </c:pt>
                <c:pt idx="2432">
                  <c:v>107.54</c:v>
                </c:pt>
                <c:pt idx="2433">
                  <c:v>107.54</c:v>
                </c:pt>
                <c:pt idx="2434">
                  <c:v>107.54</c:v>
                </c:pt>
                <c:pt idx="2435">
                  <c:v>107.54</c:v>
                </c:pt>
                <c:pt idx="2436">
                  <c:v>107.54</c:v>
                </c:pt>
                <c:pt idx="2437">
                  <c:v>107.54</c:v>
                </c:pt>
                <c:pt idx="2438">
                  <c:v>107.54</c:v>
                </c:pt>
                <c:pt idx="2439">
                  <c:v>107.54</c:v>
                </c:pt>
                <c:pt idx="2440">
                  <c:v>107.54</c:v>
                </c:pt>
                <c:pt idx="2441">
                  <c:v>107.54</c:v>
                </c:pt>
                <c:pt idx="2442">
                  <c:v>107.54</c:v>
                </c:pt>
                <c:pt idx="2443">
                  <c:v>107.55</c:v>
                </c:pt>
                <c:pt idx="2444">
                  <c:v>107.55</c:v>
                </c:pt>
                <c:pt idx="2445">
                  <c:v>107.55</c:v>
                </c:pt>
                <c:pt idx="2446">
                  <c:v>107.55</c:v>
                </c:pt>
                <c:pt idx="2447">
                  <c:v>107.55</c:v>
                </c:pt>
                <c:pt idx="2448">
                  <c:v>107.55</c:v>
                </c:pt>
                <c:pt idx="2449">
                  <c:v>107.55</c:v>
                </c:pt>
                <c:pt idx="2450">
                  <c:v>107.55</c:v>
                </c:pt>
                <c:pt idx="2451">
                  <c:v>107.55</c:v>
                </c:pt>
                <c:pt idx="2452">
                  <c:v>107.55</c:v>
                </c:pt>
                <c:pt idx="2453">
                  <c:v>107.55</c:v>
                </c:pt>
                <c:pt idx="2454">
                  <c:v>107.55</c:v>
                </c:pt>
                <c:pt idx="2455">
                  <c:v>107.55</c:v>
                </c:pt>
                <c:pt idx="2456">
                  <c:v>107.55</c:v>
                </c:pt>
                <c:pt idx="2457">
                  <c:v>107.55</c:v>
                </c:pt>
                <c:pt idx="2458">
                  <c:v>107.55</c:v>
                </c:pt>
                <c:pt idx="2459">
                  <c:v>107.55</c:v>
                </c:pt>
                <c:pt idx="2460">
                  <c:v>107.55</c:v>
                </c:pt>
                <c:pt idx="2461">
                  <c:v>107.55</c:v>
                </c:pt>
                <c:pt idx="2462">
                  <c:v>107.55</c:v>
                </c:pt>
                <c:pt idx="2463">
                  <c:v>107.55</c:v>
                </c:pt>
                <c:pt idx="2464">
                  <c:v>107.55</c:v>
                </c:pt>
                <c:pt idx="2465">
                  <c:v>107.55</c:v>
                </c:pt>
                <c:pt idx="2466">
                  <c:v>107.55</c:v>
                </c:pt>
                <c:pt idx="2467">
                  <c:v>107.55</c:v>
                </c:pt>
                <c:pt idx="2468">
                  <c:v>107.55</c:v>
                </c:pt>
                <c:pt idx="2469">
                  <c:v>107.55</c:v>
                </c:pt>
                <c:pt idx="2470">
                  <c:v>107.55</c:v>
                </c:pt>
                <c:pt idx="2471">
                  <c:v>107.55</c:v>
                </c:pt>
                <c:pt idx="2472">
                  <c:v>107.55</c:v>
                </c:pt>
                <c:pt idx="2473">
                  <c:v>107.55</c:v>
                </c:pt>
                <c:pt idx="2474">
                  <c:v>107.55</c:v>
                </c:pt>
                <c:pt idx="2475">
                  <c:v>107.55</c:v>
                </c:pt>
                <c:pt idx="2476">
                  <c:v>107.55</c:v>
                </c:pt>
                <c:pt idx="2477">
                  <c:v>107.55</c:v>
                </c:pt>
                <c:pt idx="2478">
                  <c:v>107.55</c:v>
                </c:pt>
                <c:pt idx="2479">
                  <c:v>107.55</c:v>
                </c:pt>
                <c:pt idx="2480">
                  <c:v>107.54</c:v>
                </c:pt>
                <c:pt idx="2481">
                  <c:v>107.54</c:v>
                </c:pt>
                <c:pt idx="2482">
                  <c:v>107.54</c:v>
                </c:pt>
                <c:pt idx="2483">
                  <c:v>107.54</c:v>
                </c:pt>
                <c:pt idx="2484">
                  <c:v>107.54</c:v>
                </c:pt>
                <c:pt idx="2485">
                  <c:v>107.54</c:v>
                </c:pt>
                <c:pt idx="2486">
                  <c:v>107.54</c:v>
                </c:pt>
                <c:pt idx="2487">
                  <c:v>107.54</c:v>
                </c:pt>
                <c:pt idx="2488">
                  <c:v>107.54</c:v>
                </c:pt>
                <c:pt idx="2489">
                  <c:v>107.54</c:v>
                </c:pt>
                <c:pt idx="2490">
                  <c:v>107.54</c:v>
                </c:pt>
                <c:pt idx="2491">
                  <c:v>107.54</c:v>
                </c:pt>
                <c:pt idx="2492">
                  <c:v>107.53</c:v>
                </c:pt>
                <c:pt idx="2493">
                  <c:v>107.53</c:v>
                </c:pt>
                <c:pt idx="2494">
                  <c:v>107.53</c:v>
                </c:pt>
                <c:pt idx="2495">
                  <c:v>107.53</c:v>
                </c:pt>
                <c:pt idx="2496">
                  <c:v>107.53</c:v>
                </c:pt>
                <c:pt idx="2497">
                  <c:v>107.53</c:v>
                </c:pt>
                <c:pt idx="2498">
                  <c:v>107.53</c:v>
                </c:pt>
                <c:pt idx="2499">
                  <c:v>107.52</c:v>
                </c:pt>
                <c:pt idx="2500">
                  <c:v>107.52</c:v>
                </c:pt>
                <c:pt idx="2501">
                  <c:v>107.52</c:v>
                </c:pt>
                <c:pt idx="2502">
                  <c:v>107.52</c:v>
                </c:pt>
                <c:pt idx="2503">
                  <c:v>107.52</c:v>
                </c:pt>
                <c:pt idx="2504">
                  <c:v>107.52</c:v>
                </c:pt>
                <c:pt idx="2505">
                  <c:v>107.52</c:v>
                </c:pt>
                <c:pt idx="2506">
                  <c:v>107.51</c:v>
                </c:pt>
                <c:pt idx="2507">
                  <c:v>107.51</c:v>
                </c:pt>
                <c:pt idx="2508">
                  <c:v>107.51</c:v>
                </c:pt>
                <c:pt idx="2509">
                  <c:v>107.51</c:v>
                </c:pt>
                <c:pt idx="2510">
                  <c:v>107.5</c:v>
                </c:pt>
                <c:pt idx="2511">
                  <c:v>107.5</c:v>
                </c:pt>
                <c:pt idx="2512">
                  <c:v>107.5</c:v>
                </c:pt>
                <c:pt idx="2513">
                  <c:v>107.5</c:v>
                </c:pt>
                <c:pt idx="2514">
                  <c:v>107.5</c:v>
                </c:pt>
                <c:pt idx="2515">
                  <c:v>107.49</c:v>
                </c:pt>
                <c:pt idx="2516">
                  <c:v>107.49</c:v>
                </c:pt>
                <c:pt idx="2517">
                  <c:v>107.48</c:v>
                </c:pt>
                <c:pt idx="2518">
                  <c:v>107.48</c:v>
                </c:pt>
                <c:pt idx="2519">
                  <c:v>107.48</c:v>
                </c:pt>
                <c:pt idx="2520">
                  <c:v>107.48</c:v>
                </c:pt>
                <c:pt idx="2521">
                  <c:v>107.48</c:v>
                </c:pt>
                <c:pt idx="2522">
                  <c:v>107.47</c:v>
                </c:pt>
                <c:pt idx="2523">
                  <c:v>107.47</c:v>
                </c:pt>
                <c:pt idx="2524">
                  <c:v>107.47</c:v>
                </c:pt>
                <c:pt idx="2525">
                  <c:v>107.47</c:v>
                </c:pt>
                <c:pt idx="2526">
                  <c:v>107.47</c:v>
                </c:pt>
                <c:pt idx="2527">
                  <c:v>107.46</c:v>
                </c:pt>
                <c:pt idx="2528">
                  <c:v>107.46</c:v>
                </c:pt>
                <c:pt idx="2529">
                  <c:v>107.45</c:v>
                </c:pt>
                <c:pt idx="2530">
                  <c:v>107.45</c:v>
                </c:pt>
                <c:pt idx="2531">
                  <c:v>107.45</c:v>
                </c:pt>
                <c:pt idx="2532">
                  <c:v>107.44</c:v>
                </c:pt>
                <c:pt idx="2533">
                  <c:v>107.44</c:v>
                </c:pt>
                <c:pt idx="2534">
                  <c:v>107.44</c:v>
                </c:pt>
                <c:pt idx="2535">
                  <c:v>107.44</c:v>
                </c:pt>
                <c:pt idx="2536">
                  <c:v>107.43</c:v>
                </c:pt>
                <c:pt idx="2537">
                  <c:v>107.43</c:v>
                </c:pt>
                <c:pt idx="2538">
                  <c:v>107.43</c:v>
                </c:pt>
                <c:pt idx="2539">
                  <c:v>107.42</c:v>
                </c:pt>
                <c:pt idx="2540">
                  <c:v>107.42</c:v>
                </c:pt>
                <c:pt idx="2541">
                  <c:v>107.41</c:v>
                </c:pt>
                <c:pt idx="2542">
                  <c:v>107.41</c:v>
                </c:pt>
                <c:pt idx="2543">
                  <c:v>107.4</c:v>
                </c:pt>
                <c:pt idx="2544">
                  <c:v>107.4</c:v>
                </c:pt>
                <c:pt idx="2545">
                  <c:v>107.39</c:v>
                </c:pt>
                <c:pt idx="2546">
                  <c:v>107.39</c:v>
                </c:pt>
                <c:pt idx="2547">
                  <c:v>107.39</c:v>
                </c:pt>
                <c:pt idx="2548">
                  <c:v>107.38</c:v>
                </c:pt>
                <c:pt idx="2549">
                  <c:v>107.37</c:v>
                </c:pt>
                <c:pt idx="2550">
                  <c:v>107.37</c:v>
                </c:pt>
                <c:pt idx="2551">
                  <c:v>107.36</c:v>
                </c:pt>
                <c:pt idx="2552">
                  <c:v>107.35</c:v>
                </c:pt>
                <c:pt idx="2553">
                  <c:v>107.35</c:v>
                </c:pt>
                <c:pt idx="2554">
                  <c:v>107.34</c:v>
                </c:pt>
                <c:pt idx="2555">
                  <c:v>107.34</c:v>
                </c:pt>
                <c:pt idx="2556">
                  <c:v>107.33</c:v>
                </c:pt>
                <c:pt idx="2557">
                  <c:v>107.33</c:v>
                </c:pt>
                <c:pt idx="2558">
                  <c:v>107.32</c:v>
                </c:pt>
                <c:pt idx="2559">
                  <c:v>107.32</c:v>
                </c:pt>
                <c:pt idx="2560">
                  <c:v>107.31</c:v>
                </c:pt>
                <c:pt idx="2561">
                  <c:v>107.3</c:v>
                </c:pt>
                <c:pt idx="2562">
                  <c:v>107.3</c:v>
                </c:pt>
                <c:pt idx="2563">
                  <c:v>107.29</c:v>
                </c:pt>
                <c:pt idx="2564">
                  <c:v>107.28</c:v>
                </c:pt>
                <c:pt idx="2565">
                  <c:v>107.28</c:v>
                </c:pt>
                <c:pt idx="2566">
                  <c:v>107.27</c:v>
                </c:pt>
                <c:pt idx="2567">
                  <c:v>107.26</c:v>
                </c:pt>
                <c:pt idx="2568">
                  <c:v>107.26</c:v>
                </c:pt>
                <c:pt idx="2569">
                  <c:v>107.25</c:v>
                </c:pt>
                <c:pt idx="2570">
                  <c:v>107.24</c:v>
                </c:pt>
                <c:pt idx="2571">
                  <c:v>107.24</c:v>
                </c:pt>
                <c:pt idx="2572">
                  <c:v>107.23</c:v>
                </c:pt>
                <c:pt idx="2573">
                  <c:v>107.22</c:v>
                </c:pt>
                <c:pt idx="2574">
                  <c:v>107.21</c:v>
                </c:pt>
                <c:pt idx="2575">
                  <c:v>107.2</c:v>
                </c:pt>
                <c:pt idx="2576">
                  <c:v>107.19</c:v>
                </c:pt>
                <c:pt idx="2577">
                  <c:v>107.18</c:v>
                </c:pt>
                <c:pt idx="2578">
                  <c:v>107.17</c:v>
                </c:pt>
                <c:pt idx="2579">
                  <c:v>107.16</c:v>
                </c:pt>
                <c:pt idx="2580">
                  <c:v>107.16</c:v>
                </c:pt>
                <c:pt idx="2581">
                  <c:v>107.14</c:v>
                </c:pt>
                <c:pt idx="2582">
                  <c:v>107.13</c:v>
                </c:pt>
                <c:pt idx="2583">
                  <c:v>107.12</c:v>
                </c:pt>
                <c:pt idx="2584">
                  <c:v>107.11</c:v>
                </c:pt>
                <c:pt idx="2585">
                  <c:v>107.1</c:v>
                </c:pt>
                <c:pt idx="2586">
                  <c:v>107.09</c:v>
                </c:pt>
                <c:pt idx="2587">
                  <c:v>107.08</c:v>
                </c:pt>
                <c:pt idx="2588">
                  <c:v>107.07</c:v>
                </c:pt>
                <c:pt idx="2589">
                  <c:v>107.05</c:v>
                </c:pt>
                <c:pt idx="2590">
                  <c:v>107.04</c:v>
                </c:pt>
                <c:pt idx="2591">
                  <c:v>107.02</c:v>
                </c:pt>
                <c:pt idx="2592">
                  <c:v>107</c:v>
                </c:pt>
                <c:pt idx="2593">
                  <c:v>106.99</c:v>
                </c:pt>
                <c:pt idx="2594">
                  <c:v>106.97</c:v>
                </c:pt>
                <c:pt idx="2595">
                  <c:v>106.96</c:v>
                </c:pt>
                <c:pt idx="2596">
                  <c:v>106.94</c:v>
                </c:pt>
                <c:pt idx="2597">
                  <c:v>106.92</c:v>
                </c:pt>
                <c:pt idx="2598">
                  <c:v>106.9</c:v>
                </c:pt>
                <c:pt idx="2599">
                  <c:v>106.88</c:v>
                </c:pt>
                <c:pt idx="2600">
                  <c:v>106.86</c:v>
                </c:pt>
                <c:pt idx="2601">
                  <c:v>106.83</c:v>
                </c:pt>
                <c:pt idx="2602">
                  <c:v>106.81</c:v>
                </c:pt>
                <c:pt idx="2603">
                  <c:v>106.79</c:v>
                </c:pt>
                <c:pt idx="2604">
                  <c:v>106.76</c:v>
                </c:pt>
                <c:pt idx="2605">
                  <c:v>106.73</c:v>
                </c:pt>
                <c:pt idx="2606">
                  <c:v>106.7</c:v>
                </c:pt>
                <c:pt idx="2607">
                  <c:v>106.67</c:v>
                </c:pt>
                <c:pt idx="2608">
                  <c:v>106.64</c:v>
                </c:pt>
                <c:pt idx="2609">
                  <c:v>106.6</c:v>
                </c:pt>
                <c:pt idx="2610">
                  <c:v>106.56</c:v>
                </c:pt>
                <c:pt idx="2611">
                  <c:v>106.51</c:v>
                </c:pt>
                <c:pt idx="2612">
                  <c:v>106.45</c:v>
                </c:pt>
                <c:pt idx="2613">
                  <c:v>106.4</c:v>
                </c:pt>
                <c:pt idx="2614">
                  <c:v>106.33</c:v>
                </c:pt>
                <c:pt idx="2615">
                  <c:v>106.26</c:v>
                </c:pt>
                <c:pt idx="2616">
                  <c:v>106.18</c:v>
                </c:pt>
                <c:pt idx="2617">
                  <c:v>106.1</c:v>
                </c:pt>
                <c:pt idx="2618">
                  <c:v>106.02</c:v>
                </c:pt>
                <c:pt idx="2619">
                  <c:v>105.94</c:v>
                </c:pt>
                <c:pt idx="2620">
                  <c:v>105.86</c:v>
                </c:pt>
                <c:pt idx="2621">
                  <c:v>105.79</c:v>
                </c:pt>
                <c:pt idx="2622">
                  <c:v>105.72</c:v>
                </c:pt>
                <c:pt idx="2623">
                  <c:v>105.64</c:v>
                </c:pt>
                <c:pt idx="2624">
                  <c:v>105.57</c:v>
                </c:pt>
                <c:pt idx="2625">
                  <c:v>105.5</c:v>
                </c:pt>
                <c:pt idx="2626">
                  <c:v>105.43</c:v>
                </c:pt>
                <c:pt idx="2627">
                  <c:v>105.36</c:v>
                </c:pt>
                <c:pt idx="2628">
                  <c:v>105.29</c:v>
                </c:pt>
                <c:pt idx="2629">
                  <c:v>105.22</c:v>
                </c:pt>
                <c:pt idx="2630">
                  <c:v>105.15</c:v>
                </c:pt>
                <c:pt idx="2631">
                  <c:v>105.08</c:v>
                </c:pt>
                <c:pt idx="2632">
                  <c:v>105</c:v>
                </c:pt>
                <c:pt idx="2633">
                  <c:v>104.93</c:v>
                </c:pt>
                <c:pt idx="2634">
                  <c:v>104.84</c:v>
                </c:pt>
                <c:pt idx="2635">
                  <c:v>104.74</c:v>
                </c:pt>
                <c:pt idx="2636">
                  <c:v>104.62</c:v>
                </c:pt>
                <c:pt idx="2637">
                  <c:v>104.45</c:v>
                </c:pt>
                <c:pt idx="2638">
                  <c:v>104.24</c:v>
                </c:pt>
                <c:pt idx="2639">
                  <c:v>104</c:v>
                </c:pt>
                <c:pt idx="2640">
                  <c:v>103.7</c:v>
                </c:pt>
                <c:pt idx="2641">
                  <c:v>103.24</c:v>
                </c:pt>
                <c:pt idx="2642">
                  <c:v>102.53</c:v>
                </c:pt>
                <c:pt idx="2643">
                  <c:v>101.69</c:v>
                </c:pt>
                <c:pt idx="2644">
                  <c:v>100.95</c:v>
                </c:pt>
                <c:pt idx="2645">
                  <c:v>100.4</c:v>
                </c:pt>
                <c:pt idx="2646">
                  <c:v>99.97</c:v>
                </c:pt>
                <c:pt idx="2647">
                  <c:v>99.6</c:v>
                </c:pt>
                <c:pt idx="2648">
                  <c:v>99.22</c:v>
                </c:pt>
                <c:pt idx="2649">
                  <c:v>98.82</c:v>
                </c:pt>
                <c:pt idx="2650">
                  <c:v>98.4</c:v>
                </c:pt>
                <c:pt idx="2651">
                  <c:v>97.98</c:v>
                </c:pt>
                <c:pt idx="2652">
                  <c:v>97.6</c:v>
                </c:pt>
                <c:pt idx="2653">
                  <c:v>97.27</c:v>
                </c:pt>
                <c:pt idx="2654">
                  <c:v>96.99</c:v>
                </c:pt>
                <c:pt idx="2655">
                  <c:v>96.72</c:v>
                </c:pt>
                <c:pt idx="2656">
                  <c:v>96.48</c:v>
                </c:pt>
                <c:pt idx="2657">
                  <c:v>96.27</c:v>
                </c:pt>
                <c:pt idx="2658">
                  <c:v>96.08</c:v>
                </c:pt>
                <c:pt idx="2659">
                  <c:v>95.91</c:v>
                </c:pt>
                <c:pt idx="2660">
                  <c:v>95.73</c:v>
                </c:pt>
                <c:pt idx="2661">
                  <c:v>95.52</c:v>
                </c:pt>
                <c:pt idx="2662">
                  <c:v>95.31</c:v>
                </c:pt>
                <c:pt idx="2663">
                  <c:v>95.13</c:v>
                </c:pt>
                <c:pt idx="2664">
                  <c:v>94.97</c:v>
                </c:pt>
                <c:pt idx="2665">
                  <c:v>94.83</c:v>
                </c:pt>
                <c:pt idx="2666">
                  <c:v>94.7</c:v>
                </c:pt>
                <c:pt idx="2667">
                  <c:v>94.58</c:v>
                </c:pt>
                <c:pt idx="2668">
                  <c:v>94.45</c:v>
                </c:pt>
                <c:pt idx="2669">
                  <c:v>94.32</c:v>
                </c:pt>
                <c:pt idx="2670">
                  <c:v>94.17</c:v>
                </c:pt>
                <c:pt idx="2671">
                  <c:v>94.03</c:v>
                </c:pt>
                <c:pt idx="2672">
                  <c:v>93.88</c:v>
                </c:pt>
                <c:pt idx="2673">
                  <c:v>93.74</c:v>
                </c:pt>
                <c:pt idx="2674">
                  <c:v>93.61</c:v>
                </c:pt>
                <c:pt idx="2675">
                  <c:v>93.49</c:v>
                </c:pt>
                <c:pt idx="2676">
                  <c:v>93.37</c:v>
                </c:pt>
                <c:pt idx="2677">
                  <c:v>93.25</c:v>
                </c:pt>
                <c:pt idx="2678">
                  <c:v>93.13</c:v>
                </c:pt>
                <c:pt idx="2679">
                  <c:v>93.03</c:v>
                </c:pt>
                <c:pt idx="2680">
                  <c:v>92.92</c:v>
                </c:pt>
                <c:pt idx="2681">
                  <c:v>92.82</c:v>
                </c:pt>
                <c:pt idx="2682">
                  <c:v>92.72</c:v>
                </c:pt>
                <c:pt idx="2683">
                  <c:v>92.61</c:v>
                </c:pt>
                <c:pt idx="2684">
                  <c:v>92.49</c:v>
                </c:pt>
                <c:pt idx="2685">
                  <c:v>92.37</c:v>
                </c:pt>
                <c:pt idx="2686">
                  <c:v>92.24</c:v>
                </c:pt>
                <c:pt idx="2687">
                  <c:v>92.13</c:v>
                </c:pt>
                <c:pt idx="2688">
                  <c:v>92.03</c:v>
                </c:pt>
                <c:pt idx="2689">
                  <c:v>91.93</c:v>
                </c:pt>
                <c:pt idx="2690">
                  <c:v>91.83</c:v>
                </c:pt>
                <c:pt idx="2691">
                  <c:v>91.71</c:v>
                </c:pt>
                <c:pt idx="2692">
                  <c:v>91.59</c:v>
                </c:pt>
                <c:pt idx="2693">
                  <c:v>91.47</c:v>
                </c:pt>
                <c:pt idx="2694">
                  <c:v>91.33</c:v>
                </c:pt>
                <c:pt idx="2695">
                  <c:v>91.18</c:v>
                </c:pt>
                <c:pt idx="2696">
                  <c:v>91.04</c:v>
                </c:pt>
                <c:pt idx="2697">
                  <c:v>90.92</c:v>
                </c:pt>
                <c:pt idx="2698">
                  <c:v>90.81</c:v>
                </c:pt>
                <c:pt idx="2699">
                  <c:v>90.72</c:v>
                </c:pt>
                <c:pt idx="2700">
                  <c:v>90.63</c:v>
                </c:pt>
                <c:pt idx="2701">
                  <c:v>90.54</c:v>
                </c:pt>
                <c:pt idx="2702">
                  <c:v>90.44</c:v>
                </c:pt>
                <c:pt idx="2703">
                  <c:v>90.33</c:v>
                </c:pt>
                <c:pt idx="2704">
                  <c:v>90.23</c:v>
                </c:pt>
                <c:pt idx="2705">
                  <c:v>90.14</c:v>
                </c:pt>
                <c:pt idx="2706">
                  <c:v>90.04</c:v>
                </c:pt>
                <c:pt idx="2707">
                  <c:v>89.94</c:v>
                </c:pt>
                <c:pt idx="2708">
                  <c:v>89.84</c:v>
                </c:pt>
                <c:pt idx="2709">
                  <c:v>89.74</c:v>
                </c:pt>
                <c:pt idx="2710">
                  <c:v>89.65</c:v>
                </c:pt>
                <c:pt idx="2711">
                  <c:v>89.54</c:v>
                </c:pt>
                <c:pt idx="2712">
                  <c:v>89.44</c:v>
                </c:pt>
                <c:pt idx="2713">
                  <c:v>89.34</c:v>
                </c:pt>
                <c:pt idx="2714">
                  <c:v>89.25</c:v>
                </c:pt>
                <c:pt idx="2715">
                  <c:v>89.16</c:v>
                </c:pt>
                <c:pt idx="2716">
                  <c:v>89.05</c:v>
                </c:pt>
                <c:pt idx="2717">
                  <c:v>88.95</c:v>
                </c:pt>
                <c:pt idx="2718">
                  <c:v>88.85</c:v>
                </c:pt>
                <c:pt idx="2719">
                  <c:v>88.76</c:v>
                </c:pt>
                <c:pt idx="2720">
                  <c:v>88.68</c:v>
                </c:pt>
                <c:pt idx="2721">
                  <c:v>88.59</c:v>
                </c:pt>
                <c:pt idx="2722">
                  <c:v>88.51</c:v>
                </c:pt>
                <c:pt idx="2723">
                  <c:v>88.41</c:v>
                </c:pt>
                <c:pt idx="2724">
                  <c:v>88.32</c:v>
                </c:pt>
                <c:pt idx="2725">
                  <c:v>88.22</c:v>
                </c:pt>
                <c:pt idx="2726">
                  <c:v>88.12</c:v>
                </c:pt>
                <c:pt idx="2727">
                  <c:v>88.02</c:v>
                </c:pt>
                <c:pt idx="2728">
                  <c:v>87.92</c:v>
                </c:pt>
                <c:pt idx="2729">
                  <c:v>87.82</c:v>
                </c:pt>
                <c:pt idx="2730">
                  <c:v>87.72</c:v>
                </c:pt>
                <c:pt idx="2731">
                  <c:v>87.63</c:v>
                </c:pt>
                <c:pt idx="2732">
                  <c:v>87.53</c:v>
                </c:pt>
                <c:pt idx="2733">
                  <c:v>87.42</c:v>
                </c:pt>
                <c:pt idx="2734">
                  <c:v>87.32</c:v>
                </c:pt>
                <c:pt idx="2735">
                  <c:v>87.21</c:v>
                </c:pt>
                <c:pt idx="2736">
                  <c:v>87.12</c:v>
                </c:pt>
                <c:pt idx="2737">
                  <c:v>87.02</c:v>
                </c:pt>
                <c:pt idx="2738">
                  <c:v>86.93</c:v>
                </c:pt>
                <c:pt idx="2739">
                  <c:v>86.84</c:v>
                </c:pt>
                <c:pt idx="2740">
                  <c:v>86.75</c:v>
                </c:pt>
                <c:pt idx="2741">
                  <c:v>86.66</c:v>
                </c:pt>
                <c:pt idx="2742">
                  <c:v>86.57</c:v>
                </c:pt>
                <c:pt idx="2743">
                  <c:v>86.48</c:v>
                </c:pt>
                <c:pt idx="2744">
                  <c:v>86.39</c:v>
                </c:pt>
                <c:pt idx="2745">
                  <c:v>86.31</c:v>
                </c:pt>
                <c:pt idx="2746">
                  <c:v>86.22</c:v>
                </c:pt>
                <c:pt idx="2747">
                  <c:v>86.13</c:v>
                </c:pt>
                <c:pt idx="2748">
                  <c:v>86.03</c:v>
                </c:pt>
                <c:pt idx="2749">
                  <c:v>85.92</c:v>
                </c:pt>
                <c:pt idx="2750">
                  <c:v>85.79</c:v>
                </c:pt>
                <c:pt idx="2751">
                  <c:v>85.66</c:v>
                </c:pt>
                <c:pt idx="2752">
                  <c:v>85.54</c:v>
                </c:pt>
                <c:pt idx="2753">
                  <c:v>85.42</c:v>
                </c:pt>
                <c:pt idx="2754">
                  <c:v>85.29</c:v>
                </c:pt>
                <c:pt idx="2755">
                  <c:v>85.16</c:v>
                </c:pt>
                <c:pt idx="2756">
                  <c:v>85.03</c:v>
                </c:pt>
                <c:pt idx="2757">
                  <c:v>84.92</c:v>
                </c:pt>
                <c:pt idx="2758">
                  <c:v>84.81</c:v>
                </c:pt>
                <c:pt idx="2759">
                  <c:v>84.71</c:v>
                </c:pt>
                <c:pt idx="2760">
                  <c:v>84.6</c:v>
                </c:pt>
                <c:pt idx="2761">
                  <c:v>84.48</c:v>
                </c:pt>
                <c:pt idx="2762">
                  <c:v>84.36</c:v>
                </c:pt>
                <c:pt idx="2763">
                  <c:v>84.24</c:v>
                </c:pt>
                <c:pt idx="2764">
                  <c:v>84.12</c:v>
                </c:pt>
                <c:pt idx="2765">
                  <c:v>84.01</c:v>
                </c:pt>
                <c:pt idx="2766">
                  <c:v>83.9</c:v>
                </c:pt>
                <c:pt idx="2767">
                  <c:v>83.77</c:v>
                </c:pt>
                <c:pt idx="2768">
                  <c:v>83.65</c:v>
                </c:pt>
                <c:pt idx="2769">
                  <c:v>83.51</c:v>
                </c:pt>
                <c:pt idx="2770">
                  <c:v>83.37</c:v>
                </c:pt>
                <c:pt idx="2771">
                  <c:v>83.22</c:v>
                </c:pt>
                <c:pt idx="2772">
                  <c:v>83.08</c:v>
                </c:pt>
                <c:pt idx="2773">
                  <c:v>82.96</c:v>
                </c:pt>
                <c:pt idx="2774">
                  <c:v>82.84</c:v>
                </c:pt>
                <c:pt idx="2775">
                  <c:v>82.71</c:v>
                </c:pt>
                <c:pt idx="2776">
                  <c:v>82.56</c:v>
                </c:pt>
                <c:pt idx="2777">
                  <c:v>82.41</c:v>
                </c:pt>
                <c:pt idx="2778">
                  <c:v>82.25</c:v>
                </c:pt>
                <c:pt idx="2779">
                  <c:v>82.1</c:v>
                </c:pt>
                <c:pt idx="2780">
                  <c:v>81.94</c:v>
                </c:pt>
                <c:pt idx="2781">
                  <c:v>81.790000000000006</c:v>
                </c:pt>
                <c:pt idx="2782">
                  <c:v>81.64</c:v>
                </c:pt>
                <c:pt idx="2783">
                  <c:v>81.5</c:v>
                </c:pt>
                <c:pt idx="2784">
                  <c:v>81.37</c:v>
                </c:pt>
                <c:pt idx="2785">
                  <c:v>81.25</c:v>
                </c:pt>
                <c:pt idx="2786">
                  <c:v>81.13</c:v>
                </c:pt>
                <c:pt idx="2787">
                  <c:v>80.989999999999995</c:v>
                </c:pt>
                <c:pt idx="2788">
                  <c:v>80.86</c:v>
                </c:pt>
                <c:pt idx="2789">
                  <c:v>80.73</c:v>
                </c:pt>
                <c:pt idx="2790">
                  <c:v>80.62</c:v>
                </c:pt>
                <c:pt idx="2791">
                  <c:v>80.5</c:v>
                </c:pt>
                <c:pt idx="2792">
                  <c:v>80.38</c:v>
                </c:pt>
                <c:pt idx="2793">
                  <c:v>80.260000000000005</c:v>
                </c:pt>
                <c:pt idx="2794">
                  <c:v>80.150000000000006</c:v>
                </c:pt>
                <c:pt idx="2795">
                  <c:v>80.03</c:v>
                </c:pt>
                <c:pt idx="2796">
                  <c:v>79.91</c:v>
                </c:pt>
                <c:pt idx="2797">
                  <c:v>79.790000000000006</c:v>
                </c:pt>
                <c:pt idx="2798">
                  <c:v>79.680000000000007</c:v>
                </c:pt>
                <c:pt idx="2799">
                  <c:v>79.540000000000006</c:v>
                </c:pt>
                <c:pt idx="2800">
                  <c:v>79.400000000000006</c:v>
                </c:pt>
                <c:pt idx="2801">
                  <c:v>79.260000000000005</c:v>
                </c:pt>
                <c:pt idx="2802">
                  <c:v>79.11</c:v>
                </c:pt>
                <c:pt idx="2803">
                  <c:v>78.95</c:v>
                </c:pt>
                <c:pt idx="2804">
                  <c:v>78.790000000000006</c:v>
                </c:pt>
                <c:pt idx="2805">
                  <c:v>78.61</c:v>
                </c:pt>
                <c:pt idx="2806">
                  <c:v>78.44</c:v>
                </c:pt>
                <c:pt idx="2807">
                  <c:v>78.28</c:v>
                </c:pt>
                <c:pt idx="2808">
                  <c:v>78.12</c:v>
                </c:pt>
                <c:pt idx="2809">
                  <c:v>77.94</c:v>
                </c:pt>
                <c:pt idx="2810">
                  <c:v>77.760000000000005</c:v>
                </c:pt>
                <c:pt idx="2811">
                  <c:v>77.599999999999994</c:v>
                </c:pt>
                <c:pt idx="2812">
                  <c:v>77.44</c:v>
                </c:pt>
                <c:pt idx="2813">
                  <c:v>77.27</c:v>
                </c:pt>
                <c:pt idx="2814">
                  <c:v>77.09</c:v>
                </c:pt>
                <c:pt idx="2815">
                  <c:v>76.91</c:v>
                </c:pt>
                <c:pt idx="2816">
                  <c:v>76.73</c:v>
                </c:pt>
                <c:pt idx="2817">
                  <c:v>76.540000000000006</c:v>
                </c:pt>
                <c:pt idx="2818">
                  <c:v>76.34</c:v>
                </c:pt>
                <c:pt idx="2819">
                  <c:v>76.13</c:v>
                </c:pt>
                <c:pt idx="2820">
                  <c:v>75.930000000000007</c:v>
                </c:pt>
                <c:pt idx="2821">
                  <c:v>75.739999999999995</c:v>
                </c:pt>
                <c:pt idx="2822">
                  <c:v>75.56</c:v>
                </c:pt>
                <c:pt idx="2823">
                  <c:v>75.38</c:v>
                </c:pt>
                <c:pt idx="2824">
                  <c:v>75.209999999999994</c:v>
                </c:pt>
                <c:pt idx="2825">
                  <c:v>75.05</c:v>
                </c:pt>
                <c:pt idx="2826">
                  <c:v>74.89</c:v>
                </c:pt>
                <c:pt idx="2827">
                  <c:v>74.75</c:v>
                </c:pt>
                <c:pt idx="2828">
                  <c:v>74.61</c:v>
                </c:pt>
                <c:pt idx="2829">
                  <c:v>74.459999999999994</c:v>
                </c:pt>
                <c:pt idx="2830">
                  <c:v>74.319999999999993</c:v>
                </c:pt>
                <c:pt idx="2831">
                  <c:v>74.180000000000007</c:v>
                </c:pt>
                <c:pt idx="2832">
                  <c:v>74.03</c:v>
                </c:pt>
                <c:pt idx="2833">
                  <c:v>73.86</c:v>
                </c:pt>
                <c:pt idx="2834">
                  <c:v>73.69</c:v>
                </c:pt>
                <c:pt idx="2835">
                  <c:v>73.53</c:v>
                </c:pt>
                <c:pt idx="2836">
                  <c:v>73.37</c:v>
                </c:pt>
                <c:pt idx="2837">
                  <c:v>73.209999999999994</c:v>
                </c:pt>
                <c:pt idx="2838">
                  <c:v>73.03</c:v>
                </c:pt>
                <c:pt idx="2839">
                  <c:v>72.86</c:v>
                </c:pt>
                <c:pt idx="2840">
                  <c:v>72.7</c:v>
                </c:pt>
                <c:pt idx="2841">
                  <c:v>72.55</c:v>
                </c:pt>
                <c:pt idx="2842">
                  <c:v>72.400000000000006</c:v>
                </c:pt>
                <c:pt idx="2843">
                  <c:v>72.239999999999995</c:v>
                </c:pt>
                <c:pt idx="2844">
                  <c:v>72.069999999999993</c:v>
                </c:pt>
                <c:pt idx="2845">
                  <c:v>71.89</c:v>
                </c:pt>
                <c:pt idx="2846">
                  <c:v>71.7</c:v>
                </c:pt>
                <c:pt idx="2847">
                  <c:v>71.510000000000005</c:v>
                </c:pt>
                <c:pt idx="2848">
                  <c:v>71.319999999999993</c:v>
                </c:pt>
                <c:pt idx="2849">
                  <c:v>71.14</c:v>
                </c:pt>
                <c:pt idx="2850">
                  <c:v>70.95</c:v>
                </c:pt>
                <c:pt idx="2851">
                  <c:v>70.77</c:v>
                </c:pt>
                <c:pt idx="2852">
                  <c:v>70.58</c:v>
                </c:pt>
                <c:pt idx="2853">
                  <c:v>70.400000000000006</c:v>
                </c:pt>
                <c:pt idx="2854">
                  <c:v>70.23</c:v>
                </c:pt>
                <c:pt idx="2855">
                  <c:v>70.06</c:v>
                </c:pt>
                <c:pt idx="2856">
                  <c:v>69.900000000000006</c:v>
                </c:pt>
                <c:pt idx="2857">
                  <c:v>69.73</c:v>
                </c:pt>
                <c:pt idx="2858">
                  <c:v>69.569999999999993</c:v>
                </c:pt>
                <c:pt idx="2859">
                  <c:v>69.41</c:v>
                </c:pt>
                <c:pt idx="2860">
                  <c:v>69.239999999999995</c:v>
                </c:pt>
                <c:pt idx="2861">
                  <c:v>69.069999999999993</c:v>
                </c:pt>
                <c:pt idx="2862">
                  <c:v>68.900000000000006</c:v>
                </c:pt>
                <c:pt idx="2863">
                  <c:v>68.73</c:v>
                </c:pt>
                <c:pt idx="2864">
                  <c:v>68.55</c:v>
                </c:pt>
                <c:pt idx="2865">
                  <c:v>68.38</c:v>
                </c:pt>
                <c:pt idx="2866">
                  <c:v>68.209999999999994</c:v>
                </c:pt>
                <c:pt idx="2867">
                  <c:v>68.02</c:v>
                </c:pt>
                <c:pt idx="2868">
                  <c:v>67.819999999999993</c:v>
                </c:pt>
                <c:pt idx="2869">
                  <c:v>67.61</c:v>
                </c:pt>
                <c:pt idx="2870">
                  <c:v>67.400000000000006</c:v>
                </c:pt>
                <c:pt idx="2871">
                  <c:v>67.209999999999994</c:v>
                </c:pt>
                <c:pt idx="2872">
                  <c:v>67.02</c:v>
                </c:pt>
                <c:pt idx="2873">
                  <c:v>66.84</c:v>
                </c:pt>
                <c:pt idx="2874">
                  <c:v>66.67</c:v>
                </c:pt>
                <c:pt idx="2875">
                  <c:v>66.48</c:v>
                </c:pt>
                <c:pt idx="2876">
                  <c:v>66.28</c:v>
                </c:pt>
                <c:pt idx="2877">
                  <c:v>66.069999999999993</c:v>
                </c:pt>
                <c:pt idx="2878">
                  <c:v>65.83</c:v>
                </c:pt>
                <c:pt idx="2879">
                  <c:v>65.59</c:v>
                </c:pt>
                <c:pt idx="2880">
                  <c:v>65.349999999999994</c:v>
                </c:pt>
                <c:pt idx="2881">
                  <c:v>65.14</c:v>
                </c:pt>
                <c:pt idx="2882">
                  <c:v>64.930000000000007</c:v>
                </c:pt>
                <c:pt idx="2883">
                  <c:v>64.72</c:v>
                </c:pt>
                <c:pt idx="2884">
                  <c:v>64.510000000000005</c:v>
                </c:pt>
                <c:pt idx="2885">
                  <c:v>64.290000000000006</c:v>
                </c:pt>
                <c:pt idx="2886">
                  <c:v>64.069999999999993</c:v>
                </c:pt>
                <c:pt idx="2887">
                  <c:v>63.85</c:v>
                </c:pt>
                <c:pt idx="2888">
                  <c:v>63.65</c:v>
                </c:pt>
                <c:pt idx="2889">
                  <c:v>63.46</c:v>
                </c:pt>
                <c:pt idx="2890">
                  <c:v>63.25</c:v>
                </c:pt>
                <c:pt idx="2891">
                  <c:v>63.02</c:v>
                </c:pt>
                <c:pt idx="2892">
                  <c:v>62.79</c:v>
                </c:pt>
                <c:pt idx="2893">
                  <c:v>62.56</c:v>
                </c:pt>
                <c:pt idx="2894">
                  <c:v>62.34</c:v>
                </c:pt>
                <c:pt idx="2895">
                  <c:v>62.13</c:v>
                </c:pt>
                <c:pt idx="2896">
                  <c:v>61.91</c:v>
                </c:pt>
                <c:pt idx="2897">
                  <c:v>61.69</c:v>
                </c:pt>
                <c:pt idx="2898">
                  <c:v>61.46</c:v>
                </c:pt>
                <c:pt idx="2899">
                  <c:v>61.23</c:v>
                </c:pt>
                <c:pt idx="2900">
                  <c:v>60.98</c:v>
                </c:pt>
                <c:pt idx="2901">
                  <c:v>60.73</c:v>
                </c:pt>
                <c:pt idx="2902">
                  <c:v>60.49</c:v>
                </c:pt>
                <c:pt idx="2903">
                  <c:v>60.27</c:v>
                </c:pt>
                <c:pt idx="2904">
                  <c:v>60.07</c:v>
                </c:pt>
                <c:pt idx="2905">
                  <c:v>59.85</c:v>
                </c:pt>
                <c:pt idx="2906">
                  <c:v>59.63</c:v>
                </c:pt>
                <c:pt idx="2907">
                  <c:v>59.4</c:v>
                </c:pt>
                <c:pt idx="2908">
                  <c:v>59.18</c:v>
                </c:pt>
                <c:pt idx="2909">
                  <c:v>58.96</c:v>
                </c:pt>
                <c:pt idx="2910">
                  <c:v>58.74</c:v>
                </c:pt>
                <c:pt idx="2911">
                  <c:v>58.5</c:v>
                </c:pt>
                <c:pt idx="2912">
                  <c:v>58.24</c:v>
                </c:pt>
                <c:pt idx="2913">
                  <c:v>57.98</c:v>
                </c:pt>
                <c:pt idx="2914">
                  <c:v>57.74</c:v>
                </c:pt>
                <c:pt idx="2915">
                  <c:v>57.51</c:v>
                </c:pt>
                <c:pt idx="2916">
                  <c:v>57.28</c:v>
                </c:pt>
                <c:pt idx="2917">
                  <c:v>57.06</c:v>
                </c:pt>
                <c:pt idx="2918">
                  <c:v>56.83</c:v>
                </c:pt>
                <c:pt idx="2919">
                  <c:v>56.59</c:v>
                </c:pt>
                <c:pt idx="2920">
                  <c:v>56.34</c:v>
                </c:pt>
                <c:pt idx="2921">
                  <c:v>56.07</c:v>
                </c:pt>
                <c:pt idx="2922">
                  <c:v>55.79</c:v>
                </c:pt>
                <c:pt idx="2923">
                  <c:v>55.51</c:v>
                </c:pt>
                <c:pt idx="2924">
                  <c:v>55.25</c:v>
                </c:pt>
                <c:pt idx="2925">
                  <c:v>55.02</c:v>
                </c:pt>
                <c:pt idx="2926">
                  <c:v>54.79</c:v>
                </c:pt>
                <c:pt idx="2927">
                  <c:v>54.55</c:v>
                </c:pt>
                <c:pt idx="2928">
                  <c:v>54.29</c:v>
                </c:pt>
                <c:pt idx="2929">
                  <c:v>54.03</c:v>
                </c:pt>
                <c:pt idx="2930">
                  <c:v>53.75</c:v>
                </c:pt>
                <c:pt idx="2931">
                  <c:v>53.47</c:v>
                </c:pt>
                <c:pt idx="2932">
                  <c:v>53.18</c:v>
                </c:pt>
                <c:pt idx="2933">
                  <c:v>52.91</c:v>
                </c:pt>
                <c:pt idx="2934">
                  <c:v>52.65</c:v>
                </c:pt>
                <c:pt idx="2935">
                  <c:v>52.38</c:v>
                </c:pt>
                <c:pt idx="2936">
                  <c:v>52.09</c:v>
                </c:pt>
                <c:pt idx="2937">
                  <c:v>51.74</c:v>
                </c:pt>
                <c:pt idx="2938">
                  <c:v>51.35</c:v>
                </c:pt>
                <c:pt idx="2939">
                  <c:v>50.98</c:v>
                </c:pt>
                <c:pt idx="2940">
                  <c:v>50.62</c:v>
                </c:pt>
                <c:pt idx="2941">
                  <c:v>50.21</c:v>
                </c:pt>
                <c:pt idx="2942">
                  <c:v>49.33</c:v>
                </c:pt>
                <c:pt idx="2943">
                  <c:v>47.86</c:v>
                </c:pt>
                <c:pt idx="2944">
                  <c:v>46.42</c:v>
                </c:pt>
                <c:pt idx="2945">
                  <c:v>45.3</c:v>
                </c:pt>
                <c:pt idx="2946">
                  <c:v>44.38</c:v>
                </c:pt>
                <c:pt idx="2947">
                  <c:v>43.6</c:v>
                </c:pt>
                <c:pt idx="2948">
                  <c:v>42.93</c:v>
                </c:pt>
                <c:pt idx="2949">
                  <c:v>42.2</c:v>
                </c:pt>
                <c:pt idx="2950">
                  <c:v>41.35</c:v>
                </c:pt>
                <c:pt idx="2951">
                  <c:v>40.270000000000003</c:v>
                </c:pt>
                <c:pt idx="2952">
                  <c:v>38.83</c:v>
                </c:pt>
                <c:pt idx="2953">
                  <c:v>31.78</c:v>
                </c:pt>
                <c:pt idx="2954">
                  <c:v>14.53</c:v>
                </c:pt>
                <c:pt idx="2955">
                  <c:v>2.516</c:v>
                </c:pt>
                <c:pt idx="2956">
                  <c:v>-0.84799999999999998</c:v>
                </c:pt>
                <c:pt idx="2957">
                  <c:v>-0.86570000000000003</c:v>
                </c:pt>
                <c:pt idx="2958">
                  <c:v>-0.65880000000000005</c:v>
                </c:pt>
                <c:pt idx="2959">
                  <c:v>-0.65700000000000003</c:v>
                </c:pt>
                <c:pt idx="2960">
                  <c:v>-0.68610000000000004</c:v>
                </c:pt>
                <c:pt idx="2961">
                  <c:v>-0.69240000000000002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DCFC-4335-A86C-4638E15F8F72}"/>
            </c:ext>
          </c:extLst>
        </c:ser>
        <c:ser>
          <c:idx val="17"/>
          <c:order val="16"/>
          <c:tx>
            <c:strRef>
              <c:f>'S17'!$G$1</c:f>
              <c:strCache>
                <c:ptCount val="1"/>
                <c:pt idx="0">
                  <c:v>S17</c:v>
                </c:pt>
              </c:strCache>
            </c:strRef>
          </c:tx>
          <c:spPr>
            <a:ln w="25400" cap="rnd">
              <a:solidFill>
                <a:srgbClr val="FF0000"/>
              </a:solidFill>
              <a:prstDash val="dot"/>
              <a:round/>
            </a:ln>
            <a:effectLst/>
          </c:spPr>
          <c:marker>
            <c:symbol val="none"/>
          </c:marker>
          <c:xVal>
            <c:numRef>
              <c:f>'S17'!$E$2:$E$3200</c:f>
              <c:numCache>
                <c:formatCode>General</c:formatCode>
                <c:ptCount val="3199"/>
                <c:pt idx="0">
                  <c:v>1.6000000000000001E-4</c:v>
                </c:pt>
                <c:pt idx="1">
                  <c:v>1.4999999999999999E-4</c:v>
                </c:pt>
                <c:pt idx="2">
                  <c:v>1.4999999999999999E-4</c:v>
                </c:pt>
                <c:pt idx="3">
                  <c:v>1.7000000000000001E-4</c:v>
                </c:pt>
                <c:pt idx="4">
                  <c:v>1.7000000000000001E-4</c:v>
                </c:pt>
                <c:pt idx="5">
                  <c:v>1.8000000000000001E-4</c:v>
                </c:pt>
                <c:pt idx="6">
                  <c:v>2.0000000000000001E-4</c:v>
                </c:pt>
                <c:pt idx="7">
                  <c:v>2.1000000000000001E-4</c:v>
                </c:pt>
                <c:pt idx="8">
                  <c:v>2.5000000000000001E-4</c:v>
                </c:pt>
                <c:pt idx="9">
                  <c:v>2.9999999999999997E-4</c:v>
                </c:pt>
                <c:pt idx="10">
                  <c:v>3.1E-4</c:v>
                </c:pt>
                <c:pt idx="11">
                  <c:v>3.1E-4</c:v>
                </c:pt>
                <c:pt idx="12">
                  <c:v>2.9E-4</c:v>
                </c:pt>
                <c:pt idx="13">
                  <c:v>2.7E-4</c:v>
                </c:pt>
                <c:pt idx="14">
                  <c:v>3.5E-4</c:v>
                </c:pt>
                <c:pt idx="15">
                  <c:v>9.7999999999999997E-4</c:v>
                </c:pt>
                <c:pt idx="16">
                  <c:v>2.4099999999999998E-3</c:v>
                </c:pt>
                <c:pt idx="17">
                  <c:v>4.2599999999999999E-3</c:v>
                </c:pt>
                <c:pt idx="18">
                  <c:v>5.9199999999999999E-3</c:v>
                </c:pt>
                <c:pt idx="19">
                  <c:v>6.9699999999999996E-3</c:v>
                </c:pt>
                <c:pt idx="20">
                  <c:v>7.6299999999999996E-3</c:v>
                </c:pt>
                <c:pt idx="21">
                  <c:v>8.1799999999999998E-3</c:v>
                </c:pt>
                <c:pt idx="22">
                  <c:v>8.7399999999999995E-3</c:v>
                </c:pt>
                <c:pt idx="23">
                  <c:v>9.2899999999999996E-3</c:v>
                </c:pt>
                <c:pt idx="24">
                  <c:v>9.8200000000000006E-3</c:v>
                </c:pt>
                <c:pt idx="25">
                  <c:v>1.0290000000000001E-2</c:v>
                </c:pt>
                <c:pt idx="26">
                  <c:v>1.072E-2</c:v>
                </c:pt>
                <c:pt idx="27">
                  <c:v>1.107E-2</c:v>
                </c:pt>
                <c:pt idx="28">
                  <c:v>1.132E-2</c:v>
                </c:pt>
                <c:pt idx="29">
                  <c:v>1.1520000000000001E-2</c:v>
                </c:pt>
                <c:pt idx="30">
                  <c:v>1.1650000000000001E-2</c:v>
                </c:pt>
                <c:pt idx="31">
                  <c:v>1.172E-2</c:v>
                </c:pt>
                <c:pt idx="32">
                  <c:v>1.174E-2</c:v>
                </c:pt>
                <c:pt idx="33">
                  <c:v>1.175E-2</c:v>
                </c:pt>
                <c:pt idx="34">
                  <c:v>1.174E-2</c:v>
                </c:pt>
                <c:pt idx="35">
                  <c:v>1.163E-2</c:v>
                </c:pt>
                <c:pt idx="36">
                  <c:v>1.129E-2</c:v>
                </c:pt>
                <c:pt idx="37">
                  <c:v>1.077E-2</c:v>
                </c:pt>
                <c:pt idx="38">
                  <c:v>1.023E-2</c:v>
                </c:pt>
                <c:pt idx="39">
                  <c:v>9.8300000000000002E-3</c:v>
                </c:pt>
                <c:pt idx="40">
                  <c:v>9.6699999999999998E-3</c:v>
                </c:pt>
                <c:pt idx="41">
                  <c:v>9.7099999999999999E-3</c:v>
                </c:pt>
                <c:pt idx="42">
                  <c:v>9.9799999999999993E-3</c:v>
                </c:pt>
                <c:pt idx="43">
                  <c:v>1.052E-2</c:v>
                </c:pt>
                <c:pt idx="44">
                  <c:v>1.128E-2</c:v>
                </c:pt>
                <c:pt idx="45">
                  <c:v>1.221E-2</c:v>
                </c:pt>
                <c:pt idx="46">
                  <c:v>1.328E-2</c:v>
                </c:pt>
                <c:pt idx="47">
                  <c:v>1.4420000000000001E-2</c:v>
                </c:pt>
                <c:pt idx="48">
                  <c:v>1.5559999999999999E-2</c:v>
                </c:pt>
                <c:pt idx="49">
                  <c:v>1.6740000000000001E-2</c:v>
                </c:pt>
                <c:pt idx="50">
                  <c:v>1.7989999999999999E-2</c:v>
                </c:pt>
                <c:pt idx="51">
                  <c:v>1.925E-2</c:v>
                </c:pt>
                <c:pt idx="52">
                  <c:v>2.053E-2</c:v>
                </c:pt>
                <c:pt idx="53">
                  <c:v>2.1819999999999999E-2</c:v>
                </c:pt>
                <c:pt idx="54">
                  <c:v>2.3130000000000001E-2</c:v>
                </c:pt>
                <c:pt idx="55">
                  <c:v>2.443E-2</c:v>
                </c:pt>
                <c:pt idx="56">
                  <c:v>2.5729999999999999E-2</c:v>
                </c:pt>
                <c:pt idx="57">
                  <c:v>2.6980000000000001E-2</c:v>
                </c:pt>
                <c:pt idx="58">
                  <c:v>2.8219999999999999E-2</c:v>
                </c:pt>
                <c:pt idx="59">
                  <c:v>2.9430000000000001E-2</c:v>
                </c:pt>
                <c:pt idx="60">
                  <c:v>3.0589999999999999E-2</c:v>
                </c:pt>
                <c:pt idx="61">
                  <c:v>3.1719999999999998E-2</c:v>
                </c:pt>
                <c:pt idx="62">
                  <c:v>3.286E-2</c:v>
                </c:pt>
                <c:pt idx="63">
                  <c:v>3.4000000000000002E-2</c:v>
                </c:pt>
                <c:pt idx="64">
                  <c:v>3.5150000000000001E-2</c:v>
                </c:pt>
                <c:pt idx="65">
                  <c:v>3.6299999999999999E-2</c:v>
                </c:pt>
                <c:pt idx="66">
                  <c:v>3.7600000000000001E-2</c:v>
                </c:pt>
                <c:pt idx="67">
                  <c:v>3.8920000000000003E-2</c:v>
                </c:pt>
                <c:pt idx="68">
                  <c:v>4.0090000000000001E-2</c:v>
                </c:pt>
                <c:pt idx="69">
                  <c:v>4.1279999999999997E-2</c:v>
                </c:pt>
                <c:pt idx="70">
                  <c:v>4.249E-2</c:v>
                </c:pt>
                <c:pt idx="71">
                  <c:v>4.369E-2</c:v>
                </c:pt>
                <c:pt idx="72">
                  <c:v>4.4830000000000002E-2</c:v>
                </c:pt>
                <c:pt idx="73">
                  <c:v>4.5929999999999999E-2</c:v>
                </c:pt>
                <c:pt idx="74">
                  <c:v>4.7030000000000002E-2</c:v>
                </c:pt>
                <c:pt idx="75">
                  <c:v>4.8129999999999999E-2</c:v>
                </c:pt>
                <c:pt idx="76">
                  <c:v>4.922E-2</c:v>
                </c:pt>
                <c:pt idx="77">
                  <c:v>5.0299999999999997E-2</c:v>
                </c:pt>
                <c:pt idx="78">
                  <c:v>5.1380000000000002E-2</c:v>
                </c:pt>
                <c:pt idx="79">
                  <c:v>5.2420000000000001E-2</c:v>
                </c:pt>
                <c:pt idx="80">
                  <c:v>5.3429999999999998E-2</c:v>
                </c:pt>
                <c:pt idx="81">
                  <c:v>5.4420000000000003E-2</c:v>
                </c:pt>
                <c:pt idx="82">
                  <c:v>5.5410000000000001E-2</c:v>
                </c:pt>
                <c:pt idx="83">
                  <c:v>5.6399999999999999E-2</c:v>
                </c:pt>
                <c:pt idx="84">
                  <c:v>5.738E-2</c:v>
                </c:pt>
                <c:pt idx="85">
                  <c:v>5.8349999999999999E-2</c:v>
                </c:pt>
                <c:pt idx="86">
                  <c:v>5.9299999999999999E-2</c:v>
                </c:pt>
                <c:pt idx="87">
                  <c:v>6.0229999999999999E-2</c:v>
                </c:pt>
                <c:pt idx="88">
                  <c:v>6.1190000000000001E-2</c:v>
                </c:pt>
                <c:pt idx="89">
                  <c:v>6.2129999999999998E-2</c:v>
                </c:pt>
                <c:pt idx="90">
                  <c:v>6.3070000000000001E-2</c:v>
                </c:pt>
                <c:pt idx="91">
                  <c:v>6.3990000000000005E-2</c:v>
                </c:pt>
                <c:pt idx="92">
                  <c:v>6.4930000000000002E-2</c:v>
                </c:pt>
                <c:pt idx="93">
                  <c:v>6.5869999999999998E-2</c:v>
                </c:pt>
                <c:pt idx="94">
                  <c:v>6.6799999999999998E-2</c:v>
                </c:pt>
                <c:pt idx="95">
                  <c:v>6.7739999999999995E-2</c:v>
                </c:pt>
                <c:pt idx="96">
                  <c:v>6.8669999999999995E-2</c:v>
                </c:pt>
                <c:pt idx="97">
                  <c:v>6.9639999999999994E-2</c:v>
                </c:pt>
                <c:pt idx="98">
                  <c:v>7.0610000000000006E-2</c:v>
                </c:pt>
                <c:pt idx="99">
                  <c:v>7.1569999999999995E-2</c:v>
                </c:pt>
                <c:pt idx="100">
                  <c:v>7.2539999999999993E-2</c:v>
                </c:pt>
                <c:pt idx="101">
                  <c:v>7.3510000000000006E-2</c:v>
                </c:pt>
                <c:pt idx="102">
                  <c:v>7.4490000000000001E-2</c:v>
                </c:pt>
                <c:pt idx="103">
                  <c:v>7.5499999999999998E-2</c:v>
                </c:pt>
                <c:pt idx="104">
                  <c:v>7.6509999999999995E-2</c:v>
                </c:pt>
                <c:pt idx="105">
                  <c:v>7.7530000000000002E-2</c:v>
                </c:pt>
                <c:pt idx="106">
                  <c:v>7.8560000000000005E-2</c:v>
                </c:pt>
                <c:pt idx="107">
                  <c:v>7.9589999999999994E-2</c:v>
                </c:pt>
                <c:pt idx="108">
                  <c:v>8.0649999999999999E-2</c:v>
                </c:pt>
                <c:pt idx="109">
                  <c:v>8.1710000000000005E-2</c:v>
                </c:pt>
                <c:pt idx="110">
                  <c:v>8.2790000000000002E-2</c:v>
                </c:pt>
                <c:pt idx="111">
                  <c:v>8.387E-2</c:v>
                </c:pt>
                <c:pt idx="112">
                  <c:v>8.4970000000000004E-2</c:v>
                </c:pt>
                <c:pt idx="113">
                  <c:v>8.6059999999999998E-2</c:v>
                </c:pt>
                <c:pt idx="114">
                  <c:v>8.7169999999999997E-2</c:v>
                </c:pt>
                <c:pt idx="115">
                  <c:v>8.831E-2</c:v>
                </c:pt>
                <c:pt idx="116">
                  <c:v>8.9459999999999998E-2</c:v>
                </c:pt>
                <c:pt idx="117">
                  <c:v>9.06E-2</c:v>
                </c:pt>
                <c:pt idx="118">
                  <c:v>9.1759999999999994E-2</c:v>
                </c:pt>
                <c:pt idx="119">
                  <c:v>9.2939999999999995E-2</c:v>
                </c:pt>
                <c:pt idx="120">
                  <c:v>9.4119999999999995E-2</c:v>
                </c:pt>
                <c:pt idx="121">
                  <c:v>9.5320000000000002E-2</c:v>
                </c:pt>
                <c:pt idx="122">
                  <c:v>9.6540000000000001E-2</c:v>
                </c:pt>
                <c:pt idx="123">
                  <c:v>9.7739999999999994E-2</c:v>
                </c:pt>
                <c:pt idx="124">
                  <c:v>9.894E-2</c:v>
                </c:pt>
                <c:pt idx="125">
                  <c:v>0.10009999999999999</c:v>
                </c:pt>
                <c:pt idx="126">
                  <c:v>0.1013</c:v>
                </c:pt>
                <c:pt idx="127">
                  <c:v>0.1026</c:v>
                </c:pt>
                <c:pt idx="128">
                  <c:v>0.1038</c:v>
                </c:pt>
                <c:pt idx="129">
                  <c:v>0.105</c:v>
                </c:pt>
                <c:pt idx="130">
                  <c:v>0.1062</c:v>
                </c:pt>
                <c:pt idx="131">
                  <c:v>0.1075</c:v>
                </c:pt>
                <c:pt idx="132">
                  <c:v>0.1087</c:v>
                </c:pt>
                <c:pt idx="133">
                  <c:v>0.1099</c:v>
                </c:pt>
                <c:pt idx="134">
                  <c:v>0.11119999999999999</c:v>
                </c:pt>
                <c:pt idx="135">
                  <c:v>0.1124</c:v>
                </c:pt>
                <c:pt idx="136">
                  <c:v>0.1137</c:v>
                </c:pt>
                <c:pt idx="137">
                  <c:v>0.115</c:v>
                </c:pt>
                <c:pt idx="138">
                  <c:v>0.1163</c:v>
                </c:pt>
                <c:pt idx="139">
                  <c:v>0.1176</c:v>
                </c:pt>
                <c:pt idx="140">
                  <c:v>0.11890000000000001</c:v>
                </c:pt>
                <c:pt idx="141">
                  <c:v>0.1202</c:v>
                </c:pt>
                <c:pt idx="142">
                  <c:v>0.1216</c:v>
                </c:pt>
                <c:pt idx="143">
                  <c:v>0.1229</c:v>
                </c:pt>
                <c:pt idx="144">
                  <c:v>0.12429999999999999</c:v>
                </c:pt>
                <c:pt idx="145">
                  <c:v>0.12570000000000001</c:v>
                </c:pt>
                <c:pt idx="146">
                  <c:v>0.12709999999999999</c:v>
                </c:pt>
                <c:pt idx="147">
                  <c:v>0.1285</c:v>
                </c:pt>
                <c:pt idx="148">
                  <c:v>0.12989999999999999</c:v>
                </c:pt>
                <c:pt idx="149">
                  <c:v>0.1313</c:v>
                </c:pt>
                <c:pt idx="150">
                  <c:v>0.13270000000000001</c:v>
                </c:pt>
                <c:pt idx="151">
                  <c:v>0.13420000000000001</c:v>
                </c:pt>
                <c:pt idx="152">
                  <c:v>0.13569999999999999</c:v>
                </c:pt>
                <c:pt idx="153">
                  <c:v>0.13719999999999999</c:v>
                </c:pt>
                <c:pt idx="154">
                  <c:v>0.13880000000000001</c:v>
                </c:pt>
                <c:pt idx="155">
                  <c:v>0.14030000000000001</c:v>
                </c:pt>
                <c:pt idx="156">
                  <c:v>0.14180000000000001</c:v>
                </c:pt>
                <c:pt idx="157">
                  <c:v>0.1434</c:v>
                </c:pt>
                <c:pt idx="158">
                  <c:v>0.14499999999999999</c:v>
                </c:pt>
                <c:pt idx="159">
                  <c:v>0.14660000000000001</c:v>
                </c:pt>
                <c:pt idx="160">
                  <c:v>0.1482</c:v>
                </c:pt>
                <c:pt idx="161">
                  <c:v>0.14990000000000001</c:v>
                </c:pt>
                <c:pt idx="162">
                  <c:v>0.15160000000000001</c:v>
                </c:pt>
                <c:pt idx="163">
                  <c:v>0.15329999999999999</c:v>
                </c:pt>
                <c:pt idx="164">
                  <c:v>0.155</c:v>
                </c:pt>
                <c:pt idx="165">
                  <c:v>0.15679999999999999</c:v>
                </c:pt>
                <c:pt idx="166">
                  <c:v>0.1585</c:v>
                </c:pt>
                <c:pt idx="167">
                  <c:v>0.1603</c:v>
                </c:pt>
                <c:pt idx="168">
                  <c:v>0.16220000000000001</c:v>
                </c:pt>
                <c:pt idx="169">
                  <c:v>0.16400000000000001</c:v>
                </c:pt>
                <c:pt idx="170">
                  <c:v>0.16589999999999999</c:v>
                </c:pt>
                <c:pt idx="171">
                  <c:v>0.1678</c:v>
                </c:pt>
                <c:pt idx="172">
                  <c:v>0.16969999999999999</c:v>
                </c:pt>
                <c:pt idx="173">
                  <c:v>0.1716</c:v>
                </c:pt>
                <c:pt idx="174">
                  <c:v>0.1736</c:v>
                </c:pt>
                <c:pt idx="175">
                  <c:v>0.17560000000000001</c:v>
                </c:pt>
                <c:pt idx="176">
                  <c:v>0.17760000000000001</c:v>
                </c:pt>
                <c:pt idx="177">
                  <c:v>0.1797</c:v>
                </c:pt>
                <c:pt idx="178">
                  <c:v>0.18179999999999999</c:v>
                </c:pt>
                <c:pt idx="179">
                  <c:v>0.18390000000000001</c:v>
                </c:pt>
                <c:pt idx="180">
                  <c:v>0.18609999999999999</c:v>
                </c:pt>
                <c:pt idx="181">
                  <c:v>0.1883</c:v>
                </c:pt>
                <c:pt idx="182">
                  <c:v>0.19059999999999999</c:v>
                </c:pt>
                <c:pt idx="183">
                  <c:v>0.19289999999999999</c:v>
                </c:pt>
                <c:pt idx="184">
                  <c:v>0.19520000000000001</c:v>
                </c:pt>
                <c:pt idx="185">
                  <c:v>0.1976</c:v>
                </c:pt>
                <c:pt idx="186">
                  <c:v>0.2001</c:v>
                </c:pt>
                <c:pt idx="187">
                  <c:v>0.20269999999999999</c:v>
                </c:pt>
                <c:pt idx="188">
                  <c:v>0.20549999999999999</c:v>
                </c:pt>
                <c:pt idx="189">
                  <c:v>0.2084</c:v>
                </c:pt>
                <c:pt idx="190">
                  <c:v>0.2114</c:v>
                </c:pt>
                <c:pt idx="191">
                  <c:v>0.21440000000000001</c:v>
                </c:pt>
                <c:pt idx="192">
                  <c:v>0.21740000000000001</c:v>
                </c:pt>
                <c:pt idx="193">
                  <c:v>0.2205</c:v>
                </c:pt>
                <c:pt idx="194">
                  <c:v>0.2238</c:v>
                </c:pt>
                <c:pt idx="195">
                  <c:v>0.22720000000000001</c:v>
                </c:pt>
                <c:pt idx="196">
                  <c:v>0.23050000000000001</c:v>
                </c:pt>
                <c:pt idx="197">
                  <c:v>0.23400000000000001</c:v>
                </c:pt>
                <c:pt idx="198">
                  <c:v>0.23749999999999999</c:v>
                </c:pt>
                <c:pt idx="199">
                  <c:v>0.24110000000000001</c:v>
                </c:pt>
                <c:pt idx="200">
                  <c:v>0.2447</c:v>
                </c:pt>
                <c:pt idx="201">
                  <c:v>0.24840000000000001</c:v>
                </c:pt>
                <c:pt idx="202">
                  <c:v>0.25230000000000002</c:v>
                </c:pt>
                <c:pt idx="203">
                  <c:v>0.25619999999999998</c:v>
                </c:pt>
                <c:pt idx="204">
                  <c:v>0.26029999999999998</c:v>
                </c:pt>
                <c:pt idx="205">
                  <c:v>0.2646</c:v>
                </c:pt>
                <c:pt idx="206">
                  <c:v>0.26889999999999997</c:v>
                </c:pt>
                <c:pt idx="207">
                  <c:v>0.27339999999999998</c:v>
                </c:pt>
                <c:pt idx="208">
                  <c:v>0.27800000000000002</c:v>
                </c:pt>
                <c:pt idx="209">
                  <c:v>0.28260000000000002</c:v>
                </c:pt>
                <c:pt idx="210">
                  <c:v>0.2873</c:v>
                </c:pt>
                <c:pt idx="211">
                  <c:v>0.29199999999999998</c:v>
                </c:pt>
                <c:pt idx="212">
                  <c:v>0.29699999999999999</c:v>
                </c:pt>
                <c:pt idx="213">
                  <c:v>0.3024</c:v>
                </c:pt>
                <c:pt idx="214">
                  <c:v>0.308</c:v>
                </c:pt>
                <c:pt idx="215">
                  <c:v>0.3135</c:v>
                </c:pt>
                <c:pt idx="216">
                  <c:v>0.31909999999999999</c:v>
                </c:pt>
                <c:pt idx="217">
                  <c:v>0.32469999999999999</c:v>
                </c:pt>
                <c:pt idx="218">
                  <c:v>0.33040000000000003</c:v>
                </c:pt>
                <c:pt idx="219">
                  <c:v>0.3362</c:v>
                </c:pt>
                <c:pt idx="220">
                  <c:v>0.34210000000000002</c:v>
                </c:pt>
                <c:pt idx="221">
                  <c:v>0.34820000000000001</c:v>
                </c:pt>
                <c:pt idx="222">
                  <c:v>0.35439999999999999</c:v>
                </c:pt>
                <c:pt idx="223">
                  <c:v>0.36070000000000002</c:v>
                </c:pt>
                <c:pt idx="224">
                  <c:v>0.36730000000000002</c:v>
                </c:pt>
                <c:pt idx="225">
                  <c:v>0.37419999999999998</c:v>
                </c:pt>
                <c:pt idx="226">
                  <c:v>0.38159999999999999</c:v>
                </c:pt>
                <c:pt idx="227">
                  <c:v>0.38919999999999999</c:v>
                </c:pt>
                <c:pt idx="228">
                  <c:v>0.3967</c:v>
                </c:pt>
                <c:pt idx="229">
                  <c:v>0.40429999999999999</c:v>
                </c:pt>
                <c:pt idx="230">
                  <c:v>0.41210000000000002</c:v>
                </c:pt>
                <c:pt idx="231">
                  <c:v>0.42009999999999997</c:v>
                </c:pt>
                <c:pt idx="232">
                  <c:v>0.42799999999999999</c:v>
                </c:pt>
                <c:pt idx="233">
                  <c:v>0.43609999999999999</c:v>
                </c:pt>
                <c:pt idx="234">
                  <c:v>0.44429999999999997</c:v>
                </c:pt>
                <c:pt idx="235">
                  <c:v>0.45250000000000001</c:v>
                </c:pt>
                <c:pt idx="236">
                  <c:v>0.4607</c:v>
                </c:pt>
                <c:pt idx="237">
                  <c:v>0.46879999999999999</c:v>
                </c:pt>
                <c:pt idx="238">
                  <c:v>0.47699999999999998</c:v>
                </c:pt>
                <c:pt idx="239">
                  <c:v>0.48530000000000001</c:v>
                </c:pt>
                <c:pt idx="240">
                  <c:v>0.49370000000000003</c:v>
                </c:pt>
                <c:pt idx="241">
                  <c:v>0.50219999999999998</c:v>
                </c:pt>
                <c:pt idx="242">
                  <c:v>0.51060000000000005</c:v>
                </c:pt>
                <c:pt idx="243">
                  <c:v>0.51910000000000001</c:v>
                </c:pt>
                <c:pt idx="244">
                  <c:v>0.52749999999999997</c:v>
                </c:pt>
                <c:pt idx="245">
                  <c:v>0.53590000000000004</c:v>
                </c:pt>
                <c:pt idx="246">
                  <c:v>0.54430000000000001</c:v>
                </c:pt>
                <c:pt idx="247">
                  <c:v>0.55300000000000005</c:v>
                </c:pt>
                <c:pt idx="248">
                  <c:v>0.56169999999999998</c:v>
                </c:pt>
                <c:pt idx="249">
                  <c:v>0.57040000000000002</c:v>
                </c:pt>
                <c:pt idx="250">
                  <c:v>0.57899999999999996</c:v>
                </c:pt>
                <c:pt idx="251">
                  <c:v>0.58750000000000002</c:v>
                </c:pt>
                <c:pt idx="252">
                  <c:v>0.59619999999999995</c:v>
                </c:pt>
                <c:pt idx="253">
                  <c:v>0.60489999999999999</c:v>
                </c:pt>
                <c:pt idx="254">
                  <c:v>0.61350000000000005</c:v>
                </c:pt>
                <c:pt idx="255">
                  <c:v>0.62209999999999999</c:v>
                </c:pt>
                <c:pt idx="256">
                  <c:v>0.63060000000000005</c:v>
                </c:pt>
                <c:pt idx="257">
                  <c:v>0.63919999999999999</c:v>
                </c:pt>
                <c:pt idx="258">
                  <c:v>0.64780000000000004</c:v>
                </c:pt>
                <c:pt idx="259">
                  <c:v>0.65629999999999999</c:v>
                </c:pt>
                <c:pt idx="260">
                  <c:v>0.66479999999999995</c:v>
                </c:pt>
                <c:pt idx="261">
                  <c:v>0.67320000000000002</c:v>
                </c:pt>
                <c:pt idx="262">
                  <c:v>0.68149999999999999</c:v>
                </c:pt>
                <c:pt idx="263">
                  <c:v>0.68979999999999997</c:v>
                </c:pt>
                <c:pt idx="264">
                  <c:v>0.69799999999999995</c:v>
                </c:pt>
                <c:pt idx="265">
                  <c:v>0.70620000000000005</c:v>
                </c:pt>
                <c:pt idx="266">
                  <c:v>0.71440000000000003</c:v>
                </c:pt>
                <c:pt idx="267">
                  <c:v>0.72260000000000002</c:v>
                </c:pt>
                <c:pt idx="268">
                  <c:v>0.73070000000000002</c:v>
                </c:pt>
                <c:pt idx="269">
                  <c:v>0.73880000000000001</c:v>
                </c:pt>
                <c:pt idx="270">
                  <c:v>0.74690000000000001</c:v>
                </c:pt>
                <c:pt idx="271">
                  <c:v>0.755</c:v>
                </c:pt>
                <c:pt idx="272">
                  <c:v>0.76300000000000001</c:v>
                </c:pt>
                <c:pt idx="273">
                  <c:v>0.77110000000000001</c:v>
                </c:pt>
                <c:pt idx="274">
                  <c:v>0.7792</c:v>
                </c:pt>
                <c:pt idx="275">
                  <c:v>0.7873</c:v>
                </c:pt>
                <c:pt idx="276">
                  <c:v>0.79530000000000001</c:v>
                </c:pt>
                <c:pt idx="277">
                  <c:v>0.8034</c:v>
                </c:pt>
                <c:pt idx="278">
                  <c:v>0.81159999999999999</c:v>
                </c:pt>
                <c:pt idx="279">
                  <c:v>0.81979999999999997</c:v>
                </c:pt>
                <c:pt idx="280">
                  <c:v>0.82799999999999996</c:v>
                </c:pt>
                <c:pt idx="281">
                  <c:v>0.83620000000000005</c:v>
                </c:pt>
                <c:pt idx="282">
                  <c:v>0.84430000000000005</c:v>
                </c:pt>
                <c:pt idx="283">
                  <c:v>0.85250000000000004</c:v>
                </c:pt>
                <c:pt idx="284">
                  <c:v>0.86060000000000003</c:v>
                </c:pt>
                <c:pt idx="285">
                  <c:v>0.86870000000000003</c:v>
                </c:pt>
                <c:pt idx="286">
                  <c:v>0.87680000000000002</c:v>
                </c:pt>
                <c:pt idx="287">
                  <c:v>0.88490000000000002</c:v>
                </c:pt>
                <c:pt idx="288">
                  <c:v>0.89300000000000002</c:v>
                </c:pt>
                <c:pt idx="289">
                  <c:v>0.90110000000000001</c:v>
                </c:pt>
                <c:pt idx="290">
                  <c:v>0.9093</c:v>
                </c:pt>
                <c:pt idx="291">
                  <c:v>0.91739999999999999</c:v>
                </c:pt>
                <c:pt idx="292">
                  <c:v>0.92559999999999998</c:v>
                </c:pt>
                <c:pt idx="293">
                  <c:v>0.93369999999999997</c:v>
                </c:pt>
                <c:pt idx="294">
                  <c:v>0.94189999999999996</c:v>
                </c:pt>
                <c:pt idx="295">
                  <c:v>0.95009999999999994</c:v>
                </c:pt>
                <c:pt idx="296">
                  <c:v>0.95830000000000004</c:v>
                </c:pt>
                <c:pt idx="297">
                  <c:v>0.96650000000000003</c:v>
                </c:pt>
                <c:pt idx="298">
                  <c:v>0.97470000000000001</c:v>
                </c:pt>
                <c:pt idx="299">
                  <c:v>0.9829</c:v>
                </c:pt>
                <c:pt idx="300">
                  <c:v>0.99109999999999998</c:v>
                </c:pt>
                <c:pt idx="301">
                  <c:v>0.99929999999999997</c:v>
                </c:pt>
                <c:pt idx="302">
                  <c:v>1.008</c:v>
                </c:pt>
                <c:pt idx="303">
                  <c:v>1.016</c:v>
                </c:pt>
                <c:pt idx="304">
                  <c:v>1.024</c:v>
                </c:pt>
                <c:pt idx="305">
                  <c:v>1.032</c:v>
                </c:pt>
                <c:pt idx="306">
                  <c:v>1.04</c:v>
                </c:pt>
                <c:pt idx="307">
                  <c:v>1.0489999999999999</c:v>
                </c:pt>
                <c:pt idx="308">
                  <c:v>1.0569999999999999</c:v>
                </c:pt>
                <c:pt idx="309">
                  <c:v>1.0649999999999999</c:v>
                </c:pt>
                <c:pt idx="310">
                  <c:v>1.073</c:v>
                </c:pt>
                <c:pt idx="311">
                  <c:v>1.081</c:v>
                </c:pt>
                <c:pt idx="312">
                  <c:v>1.0900000000000001</c:v>
                </c:pt>
                <c:pt idx="313">
                  <c:v>1.0980000000000001</c:v>
                </c:pt>
                <c:pt idx="314">
                  <c:v>1.1060000000000001</c:v>
                </c:pt>
                <c:pt idx="315">
                  <c:v>1.1140000000000001</c:v>
                </c:pt>
                <c:pt idx="316">
                  <c:v>1.123</c:v>
                </c:pt>
                <c:pt idx="317">
                  <c:v>1.131</c:v>
                </c:pt>
                <c:pt idx="318">
                  <c:v>1.139</c:v>
                </c:pt>
                <c:pt idx="319">
                  <c:v>1.147</c:v>
                </c:pt>
                <c:pt idx="320">
                  <c:v>1.1559999999999999</c:v>
                </c:pt>
                <c:pt idx="321">
                  <c:v>1.1639999999999999</c:v>
                </c:pt>
                <c:pt idx="322">
                  <c:v>1.1719999999999999</c:v>
                </c:pt>
                <c:pt idx="323">
                  <c:v>1.181</c:v>
                </c:pt>
                <c:pt idx="324">
                  <c:v>1.1890000000000001</c:v>
                </c:pt>
                <c:pt idx="325">
                  <c:v>1.1970000000000001</c:v>
                </c:pt>
                <c:pt idx="326">
                  <c:v>1.206</c:v>
                </c:pt>
                <c:pt idx="327">
                  <c:v>1.214</c:v>
                </c:pt>
                <c:pt idx="328">
                  <c:v>1.222</c:v>
                </c:pt>
                <c:pt idx="329">
                  <c:v>1.2310000000000001</c:v>
                </c:pt>
                <c:pt idx="330">
                  <c:v>1.2390000000000001</c:v>
                </c:pt>
                <c:pt idx="331">
                  <c:v>1.248</c:v>
                </c:pt>
                <c:pt idx="332">
                  <c:v>1.256</c:v>
                </c:pt>
                <c:pt idx="333">
                  <c:v>1.264</c:v>
                </c:pt>
                <c:pt idx="334">
                  <c:v>1.2729999999999999</c:v>
                </c:pt>
                <c:pt idx="335">
                  <c:v>1.2809999999999999</c:v>
                </c:pt>
                <c:pt idx="336">
                  <c:v>1.29</c:v>
                </c:pt>
                <c:pt idx="337">
                  <c:v>1.298</c:v>
                </c:pt>
                <c:pt idx="338">
                  <c:v>1.306</c:v>
                </c:pt>
                <c:pt idx="339">
                  <c:v>1.3149999999999999</c:v>
                </c:pt>
                <c:pt idx="340">
                  <c:v>1.323</c:v>
                </c:pt>
                <c:pt idx="341">
                  <c:v>1.3320000000000001</c:v>
                </c:pt>
                <c:pt idx="342">
                  <c:v>1.34</c:v>
                </c:pt>
                <c:pt idx="343">
                  <c:v>1.349</c:v>
                </c:pt>
                <c:pt idx="344">
                  <c:v>1.357</c:v>
                </c:pt>
                <c:pt idx="345">
                  <c:v>1.3660000000000001</c:v>
                </c:pt>
                <c:pt idx="346">
                  <c:v>1.3740000000000001</c:v>
                </c:pt>
                <c:pt idx="347">
                  <c:v>1.3819999999999999</c:v>
                </c:pt>
                <c:pt idx="348">
                  <c:v>1.391</c:v>
                </c:pt>
                <c:pt idx="349">
                  <c:v>1.399</c:v>
                </c:pt>
                <c:pt idx="350">
                  <c:v>1.4079999999999999</c:v>
                </c:pt>
                <c:pt idx="351">
                  <c:v>1.4159999999999999</c:v>
                </c:pt>
                <c:pt idx="352">
                  <c:v>1.425</c:v>
                </c:pt>
                <c:pt idx="353">
                  <c:v>1.4330000000000001</c:v>
                </c:pt>
                <c:pt idx="354">
                  <c:v>1.4419999999999999</c:v>
                </c:pt>
                <c:pt idx="355">
                  <c:v>1.4510000000000001</c:v>
                </c:pt>
                <c:pt idx="356">
                  <c:v>1.4590000000000001</c:v>
                </c:pt>
                <c:pt idx="357">
                  <c:v>1.468</c:v>
                </c:pt>
                <c:pt idx="358">
                  <c:v>1.476</c:v>
                </c:pt>
                <c:pt idx="359">
                  <c:v>1.4850000000000001</c:v>
                </c:pt>
                <c:pt idx="360">
                  <c:v>1.4930000000000001</c:v>
                </c:pt>
                <c:pt idx="361">
                  <c:v>1.502</c:v>
                </c:pt>
                <c:pt idx="362">
                  <c:v>1.51</c:v>
                </c:pt>
                <c:pt idx="363">
                  <c:v>1.5189999999999999</c:v>
                </c:pt>
                <c:pt idx="364">
                  <c:v>1.5269999999999999</c:v>
                </c:pt>
                <c:pt idx="365">
                  <c:v>1.536</c:v>
                </c:pt>
                <c:pt idx="366">
                  <c:v>1.544</c:v>
                </c:pt>
                <c:pt idx="367">
                  <c:v>1.5529999999999999</c:v>
                </c:pt>
                <c:pt idx="368">
                  <c:v>1.5620000000000001</c:v>
                </c:pt>
                <c:pt idx="369">
                  <c:v>1.57</c:v>
                </c:pt>
                <c:pt idx="370">
                  <c:v>1.579</c:v>
                </c:pt>
                <c:pt idx="371">
                  <c:v>1.587</c:v>
                </c:pt>
                <c:pt idx="372">
                  <c:v>1.5960000000000001</c:v>
                </c:pt>
                <c:pt idx="373">
                  <c:v>1.6040000000000001</c:v>
                </c:pt>
                <c:pt idx="374">
                  <c:v>1.613</c:v>
                </c:pt>
                <c:pt idx="375">
                  <c:v>1.6220000000000001</c:v>
                </c:pt>
                <c:pt idx="376">
                  <c:v>1.63</c:v>
                </c:pt>
                <c:pt idx="377">
                  <c:v>1.639</c:v>
                </c:pt>
                <c:pt idx="378">
                  <c:v>1.6479999999999999</c:v>
                </c:pt>
                <c:pt idx="379">
                  <c:v>1.6559999999999999</c:v>
                </c:pt>
                <c:pt idx="380">
                  <c:v>1.665</c:v>
                </c:pt>
                <c:pt idx="381">
                  <c:v>1.673</c:v>
                </c:pt>
                <c:pt idx="382">
                  <c:v>1.6819999999999999</c:v>
                </c:pt>
                <c:pt idx="383">
                  <c:v>1.6910000000000001</c:v>
                </c:pt>
                <c:pt idx="384">
                  <c:v>1.6990000000000001</c:v>
                </c:pt>
                <c:pt idx="385">
                  <c:v>1.708</c:v>
                </c:pt>
                <c:pt idx="386">
                  <c:v>1.7170000000000001</c:v>
                </c:pt>
                <c:pt idx="387">
                  <c:v>1.7250000000000001</c:v>
                </c:pt>
                <c:pt idx="388">
                  <c:v>1.734</c:v>
                </c:pt>
                <c:pt idx="389">
                  <c:v>1.742</c:v>
                </c:pt>
                <c:pt idx="390">
                  <c:v>1.7509999999999999</c:v>
                </c:pt>
                <c:pt idx="391">
                  <c:v>1.76</c:v>
                </c:pt>
                <c:pt idx="392">
                  <c:v>1.768</c:v>
                </c:pt>
                <c:pt idx="393">
                  <c:v>1.7769999999999999</c:v>
                </c:pt>
                <c:pt idx="394">
                  <c:v>1.786</c:v>
                </c:pt>
                <c:pt idx="395">
                  <c:v>1.7949999999999999</c:v>
                </c:pt>
                <c:pt idx="396">
                  <c:v>1.8029999999999999</c:v>
                </c:pt>
                <c:pt idx="397">
                  <c:v>1.8120000000000001</c:v>
                </c:pt>
                <c:pt idx="398">
                  <c:v>1.821</c:v>
                </c:pt>
                <c:pt idx="399">
                  <c:v>1.83</c:v>
                </c:pt>
                <c:pt idx="400">
                  <c:v>1.8380000000000001</c:v>
                </c:pt>
                <c:pt idx="401">
                  <c:v>1.847</c:v>
                </c:pt>
                <c:pt idx="402">
                  <c:v>1.8560000000000001</c:v>
                </c:pt>
                <c:pt idx="403">
                  <c:v>1.8640000000000001</c:v>
                </c:pt>
                <c:pt idx="404">
                  <c:v>1.873</c:v>
                </c:pt>
                <c:pt idx="405">
                  <c:v>1.8819999999999999</c:v>
                </c:pt>
                <c:pt idx="406">
                  <c:v>1.891</c:v>
                </c:pt>
                <c:pt idx="407">
                  <c:v>1.899</c:v>
                </c:pt>
                <c:pt idx="408">
                  <c:v>1.9079999999999999</c:v>
                </c:pt>
                <c:pt idx="409">
                  <c:v>1.917</c:v>
                </c:pt>
                <c:pt idx="410">
                  <c:v>1.9259999999999999</c:v>
                </c:pt>
                <c:pt idx="411">
                  <c:v>1.9339999999999999</c:v>
                </c:pt>
                <c:pt idx="412">
                  <c:v>1.9430000000000001</c:v>
                </c:pt>
                <c:pt idx="413">
                  <c:v>1.952</c:v>
                </c:pt>
                <c:pt idx="414">
                  <c:v>1.9610000000000001</c:v>
                </c:pt>
                <c:pt idx="415">
                  <c:v>1.97</c:v>
                </c:pt>
                <c:pt idx="416">
                  <c:v>1.978</c:v>
                </c:pt>
                <c:pt idx="417">
                  <c:v>1.9870000000000001</c:v>
                </c:pt>
                <c:pt idx="418">
                  <c:v>1.996</c:v>
                </c:pt>
                <c:pt idx="419">
                  <c:v>2.0049999999999999</c:v>
                </c:pt>
                <c:pt idx="420">
                  <c:v>2.0139999999999998</c:v>
                </c:pt>
                <c:pt idx="421">
                  <c:v>2.0219999999999998</c:v>
                </c:pt>
                <c:pt idx="422">
                  <c:v>2.0310000000000001</c:v>
                </c:pt>
                <c:pt idx="423">
                  <c:v>2.04</c:v>
                </c:pt>
                <c:pt idx="424">
                  <c:v>2.0489999999999999</c:v>
                </c:pt>
                <c:pt idx="425">
                  <c:v>2.0579999999999998</c:v>
                </c:pt>
                <c:pt idx="426">
                  <c:v>2.0659999999999998</c:v>
                </c:pt>
                <c:pt idx="427">
                  <c:v>2.0750000000000002</c:v>
                </c:pt>
                <c:pt idx="428">
                  <c:v>2.0840000000000001</c:v>
                </c:pt>
                <c:pt idx="429">
                  <c:v>2.093</c:v>
                </c:pt>
                <c:pt idx="430">
                  <c:v>2.1019999999999999</c:v>
                </c:pt>
                <c:pt idx="431">
                  <c:v>2.1110000000000002</c:v>
                </c:pt>
                <c:pt idx="432">
                  <c:v>2.12</c:v>
                </c:pt>
                <c:pt idx="433">
                  <c:v>2.129</c:v>
                </c:pt>
                <c:pt idx="434">
                  <c:v>2.1379999999999999</c:v>
                </c:pt>
                <c:pt idx="435">
                  <c:v>2.1469999999999998</c:v>
                </c:pt>
                <c:pt idx="436">
                  <c:v>2.1549999999999998</c:v>
                </c:pt>
                <c:pt idx="437">
                  <c:v>2.1640000000000001</c:v>
                </c:pt>
                <c:pt idx="438">
                  <c:v>2.173</c:v>
                </c:pt>
                <c:pt idx="439">
                  <c:v>2.1819999999999999</c:v>
                </c:pt>
                <c:pt idx="440">
                  <c:v>2.1909999999999998</c:v>
                </c:pt>
                <c:pt idx="441">
                  <c:v>2.2000000000000002</c:v>
                </c:pt>
                <c:pt idx="442">
                  <c:v>2.2090000000000001</c:v>
                </c:pt>
                <c:pt idx="443">
                  <c:v>2.218</c:v>
                </c:pt>
                <c:pt idx="444">
                  <c:v>2.2269999999999999</c:v>
                </c:pt>
                <c:pt idx="445">
                  <c:v>2.2360000000000002</c:v>
                </c:pt>
                <c:pt idx="446">
                  <c:v>2.2450000000000001</c:v>
                </c:pt>
                <c:pt idx="447">
                  <c:v>2.254</c:v>
                </c:pt>
                <c:pt idx="448">
                  <c:v>2.2629999999999999</c:v>
                </c:pt>
                <c:pt idx="449">
                  <c:v>2.2719999999999998</c:v>
                </c:pt>
                <c:pt idx="450">
                  <c:v>2.2810000000000001</c:v>
                </c:pt>
                <c:pt idx="451">
                  <c:v>2.29</c:v>
                </c:pt>
                <c:pt idx="452">
                  <c:v>2.2989999999999999</c:v>
                </c:pt>
                <c:pt idx="453">
                  <c:v>2.3079999999999998</c:v>
                </c:pt>
                <c:pt idx="454">
                  <c:v>2.3170000000000002</c:v>
                </c:pt>
                <c:pt idx="455">
                  <c:v>2.3260000000000001</c:v>
                </c:pt>
                <c:pt idx="456">
                  <c:v>2.335</c:v>
                </c:pt>
                <c:pt idx="457">
                  <c:v>2.3439999999999999</c:v>
                </c:pt>
                <c:pt idx="458">
                  <c:v>2.3530000000000002</c:v>
                </c:pt>
                <c:pt idx="459">
                  <c:v>2.3620000000000001</c:v>
                </c:pt>
                <c:pt idx="460">
                  <c:v>2.3719999999999999</c:v>
                </c:pt>
                <c:pt idx="461">
                  <c:v>2.3809999999999998</c:v>
                </c:pt>
                <c:pt idx="462">
                  <c:v>2.39</c:v>
                </c:pt>
                <c:pt idx="463">
                  <c:v>2.399</c:v>
                </c:pt>
                <c:pt idx="464">
                  <c:v>2.4079999999999999</c:v>
                </c:pt>
                <c:pt idx="465">
                  <c:v>2.4169999999999998</c:v>
                </c:pt>
                <c:pt idx="466">
                  <c:v>2.4260000000000002</c:v>
                </c:pt>
                <c:pt idx="467">
                  <c:v>2.4350000000000001</c:v>
                </c:pt>
                <c:pt idx="468">
                  <c:v>2.444</c:v>
                </c:pt>
                <c:pt idx="469">
                  <c:v>2.4529999999999998</c:v>
                </c:pt>
                <c:pt idx="470">
                  <c:v>2.4620000000000002</c:v>
                </c:pt>
                <c:pt idx="471">
                  <c:v>2.4710000000000001</c:v>
                </c:pt>
                <c:pt idx="472">
                  <c:v>2.4809999999999999</c:v>
                </c:pt>
                <c:pt idx="473">
                  <c:v>2.4900000000000002</c:v>
                </c:pt>
                <c:pt idx="474">
                  <c:v>2.4990000000000001</c:v>
                </c:pt>
                <c:pt idx="475">
                  <c:v>2.508</c:v>
                </c:pt>
                <c:pt idx="476">
                  <c:v>2.5169999999999999</c:v>
                </c:pt>
                <c:pt idx="477">
                  <c:v>2.5259999999999998</c:v>
                </c:pt>
                <c:pt idx="478">
                  <c:v>2.5350000000000001</c:v>
                </c:pt>
                <c:pt idx="479">
                  <c:v>2.544</c:v>
                </c:pt>
                <c:pt idx="480">
                  <c:v>2.5539999999999998</c:v>
                </c:pt>
                <c:pt idx="481">
                  <c:v>2.5630000000000002</c:v>
                </c:pt>
                <c:pt idx="482">
                  <c:v>2.5720000000000001</c:v>
                </c:pt>
                <c:pt idx="483">
                  <c:v>2.581</c:v>
                </c:pt>
                <c:pt idx="484">
                  <c:v>2.59</c:v>
                </c:pt>
                <c:pt idx="485">
                  <c:v>2.5990000000000002</c:v>
                </c:pt>
                <c:pt idx="486">
                  <c:v>2.609</c:v>
                </c:pt>
                <c:pt idx="487">
                  <c:v>2.6179999999999999</c:v>
                </c:pt>
                <c:pt idx="488">
                  <c:v>2.6269999999999998</c:v>
                </c:pt>
                <c:pt idx="489">
                  <c:v>2.6360000000000001</c:v>
                </c:pt>
                <c:pt idx="490">
                  <c:v>2.6459999999999999</c:v>
                </c:pt>
                <c:pt idx="491">
                  <c:v>2.6549999999999998</c:v>
                </c:pt>
                <c:pt idx="492">
                  <c:v>2.6640000000000001</c:v>
                </c:pt>
                <c:pt idx="493">
                  <c:v>2.673</c:v>
                </c:pt>
                <c:pt idx="494">
                  <c:v>2.6829999999999998</c:v>
                </c:pt>
                <c:pt idx="495">
                  <c:v>2.6920000000000002</c:v>
                </c:pt>
                <c:pt idx="496">
                  <c:v>2.7010000000000001</c:v>
                </c:pt>
                <c:pt idx="497">
                  <c:v>2.71</c:v>
                </c:pt>
                <c:pt idx="498">
                  <c:v>2.72</c:v>
                </c:pt>
                <c:pt idx="499">
                  <c:v>2.7290000000000001</c:v>
                </c:pt>
                <c:pt idx="500">
                  <c:v>2.738</c:v>
                </c:pt>
                <c:pt idx="501">
                  <c:v>2.7480000000000002</c:v>
                </c:pt>
                <c:pt idx="502">
                  <c:v>2.7570000000000001</c:v>
                </c:pt>
                <c:pt idx="503">
                  <c:v>2.766</c:v>
                </c:pt>
                <c:pt idx="504">
                  <c:v>2.7759999999999998</c:v>
                </c:pt>
                <c:pt idx="505">
                  <c:v>2.7850000000000001</c:v>
                </c:pt>
                <c:pt idx="506">
                  <c:v>2.794</c:v>
                </c:pt>
                <c:pt idx="507">
                  <c:v>2.8039999999999998</c:v>
                </c:pt>
                <c:pt idx="508">
                  <c:v>2.8130000000000002</c:v>
                </c:pt>
                <c:pt idx="509">
                  <c:v>2.8220000000000001</c:v>
                </c:pt>
                <c:pt idx="510">
                  <c:v>2.8319999999999999</c:v>
                </c:pt>
                <c:pt idx="511">
                  <c:v>2.8410000000000002</c:v>
                </c:pt>
                <c:pt idx="512">
                  <c:v>2.85</c:v>
                </c:pt>
                <c:pt idx="513">
                  <c:v>2.859</c:v>
                </c:pt>
                <c:pt idx="514">
                  <c:v>2.8690000000000002</c:v>
                </c:pt>
                <c:pt idx="515">
                  <c:v>2.8780000000000001</c:v>
                </c:pt>
                <c:pt idx="516">
                  <c:v>2.887</c:v>
                </c:pt>
                <c:pt idx="517">
                  <c:v>2.8969999999999998</c:v>
                </c:pt>
                <c:pt idx="518">
                  <c:v>2.9060000000000001</c:v>
                </c:pt>
                <c:pt idx="519">
                  <c:v>2.915</c:v>
                </c:pt>
                <c:pt idx="520">
                  <c:v>2.9249999999999998</c:v>
                </c:pt>
                <c:pt idx="521">
                  <c:v>2.9340000000000002</c:v>
                </c:pt>
                <c:pt idx="522">
                  <c:v>2.9430000000000001</c:v>
                </c:pt>
                <c:pt idx="523">
                  <c:v>2.9529999999999998</c:v>
                </c:pt>
                <c:pt idx="524">
                  <c:v>2.9620000000000002</c:v>
                </c:pt>
                <c:pt idx="525">
                  <c:v>2.9710000000000001</c:v>
                </c:pt>
                <c:pt idx="526">
                  <c:v>2.9809999999999999</c:v>
                </c:pt>
                <c:pt idx="527">
                  <c:v>2.99</c:v>
                </c:pt>
                <c:pt idx="528">
                  <c:v>2.9990000000000001</c:v>
                </c:pt>
                <c:pt idx="529">
                  <c:v>3.0089999999999999</c:v>
                </c:pt>
                <c:pt idx="530">
                  <c:v>3.0179999999999998</c:v>
                </c:pt>
                <c:pt idx="531">
                  <c:v>3.0270000000000001</c:v>
                </c:pt>
                <c:pt idx="532">
                  <c:v>3.0369999999999999</c:v>
                </c:pt>
                <c:pt idx="533">
                  <c:v>3.0459999999999998</c:v>
                </c:pt>
                <c:pt idx="534">
                  <c:v>3.0550000000000002</c:v>
                </c:pt>
                <c:pt idx="535">
                  <c:v>3.0649999999999999</c:v>
                </c:pt>
                <c:pt idx="536">
                  <c:v>3.0739999999999998</c:v>
                </c:pt>
                <c:pt idx="537">
                  <c:v>3.0830000000000002</c:v>
                </c:pt>
                <c:pt idx="538">
                  <c:v>3.093</c:v>
                </c:pt>
                <c:pt idx="539">
                  <c:v>3.1019999999999999</c:v>
                </c:pt>
                <c:pt idx="540">
                  <c:v>3.1110000000000002</c:v>
                </c:pt>
                <c:pt idx="541">
                  <c:v>3.121</c:v>
                </c:pt>
                <c:pt idx="542">
                  <c:v>3.13</c:v>
                </c:pt>
                <c:pt idx="543">
                  <c:v>3.1389999999999998</c:v>
                </c:pt>
                <c:pt idx="544">
                  <c:v>3.149</c:v>
                </c:pt>
                <c:pt idx="545">
                  <c:v>3.1579999999999999</c:v>
                </c:pt>
                <c:pt idx="546">
                  <c:v>3.1669999999999998</c:v>
                </c:pt>
                <c:pt idx="547">
                  <c:v>3.177</c:v>
                </c:pt>
                <c:pt idx="548">
                  <c:v>3.1859999999999999</c:v>
                </c:pt>
                <c:pt idx="549">
                  <c:v>3.1949999999999998</c:v>
                </c:pt>
                <c:pt idx="550">
                  <c:v>3.2050000000000001</c:v>
                </c:pt>
                <c:pt idx="551">
                  <c:v>3.214</c:v>
                </c:pt>
                <c:pt idx="552">
                  <c:v>3.2229999999999999</c:v>
                </c:pt>
                <c:pt idx="553">
                  <c:v>3.2330000000000001</c:v>
                </c:pt>
                <c:pt idx="554">
                  <c:v>3.242</c:v>
                </c:pt>
                <c:pt idx="555">
                  <c:v>3.2509999999999999</c:v>
                </c:pt>
                <c:pt idx="556">
                  <c:v>3.2610000000000001</c:v>
                </c:pt>
                <c:pt idx="557">
                  <c:v>3.27</c:v>
                </c:pt>
                <c:pt idx="558">
                  <c:v>3.2789999999999999</c:v>
                </c:pt>
                <c:pt idx="559">
                  <c:v>3.2890000000000001</c:v>
                </c:pt>
                <c:pt idx="560">
                  <c:v>3.298</c:v>
                </c:pt>
                <c:pt idx="561">
                  <c:v>3.3069999999999999</c:v>
                </c:pt>
                <c:pt idx="562">
                  <c:v>3.3159999999999998</c:v>
                </c:pt>
                <c:pt idx="563">
                  <c:v>3.3260000000000001</c:v>
                </c:pt>
                <c:pt idx="564">
                  <c:v>3.335</c:v>
                </c:pt>
                <c:pt idx="565">
                  <c:v>3.3439999999999999</c:v>
                </c:pt>
                <c:pt idx="566">
                  <c:v>3.3530000000000002</c:v>
                </c:pt>
                <c:pt idx="567">
                  <c:v>3.363</c:v>
                </c:pt>
                <c:pt idx="568">
                  <c:v>3.3719999999999999</c:v>
                </c:pt>
                <c:pt idx="569">
                  <c:v>3.3809999999999998</c:v>
                </c:pt>
                <c:pt idx="570">
                  <c:v>3.391</c:v>
                </c:pt>
                <c:pt idx="571">
                  <c:v>3.4</c:v>
                </c:pt>
                <c:pt idx="572">
                  <c:v>3.4089999999999998</c:v>
                </c:pt>
                <c:pt idx="573">
                  <c:v>3.419</c:v>
                </c:pt>
                <c:pt idx="574">
                  <c:v>3.4279999999999999</c:v>
                </c:pt>
                <c:pt idx="575">
                  <c:v>3.4369999999999998</c:v>
                </c:pt>
                <c:pt idx="576">
                  <c:v>3.4470000000000001</c:v>
                </c:pt>
                <c:pt idx="577">
                  <c:v>3.456</c:v>
                </c:pt>
                <c:pt idx="578">
                  <c:v>3.4649999999999999</c:v>
                </c:pt>
                <c:pt idx="579">
                  <c:v>3.4740000000000002</c:v>
                </c:pt>
                <c:pt idx="580">
                  <c:v>3.484</c:v>
                </c:pt>
                <c:pt idx="581">
                  <c:v>3.4929999999999999</c:v>
                </c:pt>
                <c:pt idx="582">
                  <c:v>3.5019999999999998</c:v>
                </c:pt>
                <c:pt idx="583">
                  <c:v>3.5110000000000001</c:v>
                </c:pt>
                <c:pt idx="584">
                  <c:v>3.5209999999999999</c:v>
                </c:pt>
                <c:pt idx="585">
                  <c:v>3.53</c:v>
                </c:pt>
                <c:pt idx="586">
                  <c:v>3.5390000000000001</c:v>
                </c:pt>
                <c:pt idx="587">
                  <c:v>3.5489999999999999</c:v>
                </c:pt>
                <c:pt idx="588">
                  <c:v>3.5579999999999998</c:v>
                </c:pt>
                <c:pt idx="589">
                  <c:v>3.5670000000000002</c:v>
                </c:pt>
                <c:pt idx="590">
                  <c:v>3.5760000000000001</c:v>
                </c:pt>
                <c:pt idx="591">
                  <c:v>3.5859999999999999</c:v>
                </c:pt>
                <c:pt idx="592">
                  <c:v>3.5950000000000002</c:v>
                </c:pt>
                <c:pt idx="593">
                  <c:v>3.6040000000000001</c:v>
                </c:pt>
                <c:pt idx="594">
                  <c:v>3.613</c:v>
                </c:pt>
                <c:pt idx="595">
                  <c:v>3.6230000000000002</c:v>
                </c:pt>
                <c:pt idx="596">
                  <c:v>3.6320000000000001</c:v>
                </c:pt>
                <c:pt idx="597">
                  <c:v>3.641</c:v>
                </c:pt>
                <c:pt idx="598">
                  <c:v>3.65</c:v>
                </c:pt>
                <c:pt idx="599">
                  <c:v>3.6589999999999998</c:v>
                </c:pt>
                <c:pt idx="600">
                  <c:v>3.669</c:v>
                </c:pt>
                <c:pt idx="601">
                  <c:v>3.6779999999999999</c:v>
                </c:pt>
                <c:pt idx="602">
                  <c:v>3.6869999999999998</c:v>
                </c:pt>
                <c:pt idx="603">
                  <c:v>3.6960000000000002</c:v>
                </c:pt>
                <c:pt idx="604">
                  <c:v>3.7050000000000001</c:v>
                </c:pt>
                <c:pt idx="605">
                  <c:v>3.7149999999999999</c:v>
                </c:pt>
                <c:pt idx="606">
                  <c:v>3.7240000000000002</c:v>
                </c:pt>
                <c:pt idx="607">
                  <c:v>3.7330000000000001</c:v>
                </c:pt>
                <c:pt idx="608">
                  <c:v>3.742</c:v>
                </c:pt>
                <c:pt idx="609">
                  <c:v>3.7519999999999998</c:v>
                </c:pt>
                <c:pt idx="610">
                  <c:v>3.7610000000000001</c:v>
                </c:pt>
                <c:pt idx="611">
                  <c:v>3.77</c:v>
                </c:pt>
                <c:pt idx="612">
                  <c:v>3.7789999999999999</c:v>
                </c:pt>
                <c:pt idx="613">
                  <c:v>3.7890000000000001</c:v>
                </c:pt>
                <c:pt idx="614">
                  <c:v>3.798</c:v>
                </c:pt>
                <c:pt idx="615">
                  <c:v>3.8069999999999999</c:v>
                </c:pt>
                <c:pt idx="616">
                  <c:v>3.8170000000000002</c:v>
                </c:pt>
                <c:pt idx="617">
                  <c:v>3.8260000000000001</c:v>
                </c:pt>
                <c:pt idx="618">
                  <c:v>3.835</c:v>
                </c:pt>
                <c:pt idx="619">
                  <c:v>3.8439999999999999</c:v>
                </c:pt>
                <c:pt idx="620">
                  <c:v>3.8540000000000001</c:v>
                </c:pt>
                <c:pt idx="621">
                  <c:v>3.863</c:v>
                </c:pt>
                <c:pt idx="622">
                  <c:v>3.8719999999999999</c:v>
                </c:pt>
                <c:pt idx="623">
                  <c:v>3.8809999999999998</c:v>
                </c:pt>
                <c:pt idx="624">
                  <c:v>3.891</c:v>
                </c:pt>
                <c:pt idx="625">
                  <c:v>3.9</c:v>
                </c:pt>
                <c:pt idx="626">
                  <c:v>3.9089999999999998</c:v>
                </c:pt>
                <c:pt idx="627">
                  <c:v>3.919</c:v>
                </c:pt>
                <c:pt idx="628">
                  <c:v>3.9279999999999999</c:v>
                </c:pt>
                <c:pt idx="629">
                  <c:v>3.9369999999999998</c:v>
                </c:pt>
                <c:pt idx="630">
                  <c:v>3.9460000000000002</c:v>
                </c:pt>
                <c:pt idx="631">
                  <c:v>3.956</c:v>
                </c:pt>
                <c:pt idx="632">
                  <c:v>3.9649999999999999</c:v>
                </c:pt>
                <c:pt idx="633">
                  <c:v>3.9740000000000002</c:v>
                </c:pt>
                <c:pt idx="634">
                  <c:v>3.984</c:v>
                </c:pt>
                <c:pt idx="635">
                  <c:v>3.9929999999999999</c:v>
                </c:pt>
                <c:pt idx="636">
                  <c:v>4.0019999999999998</c:v>
                </c:pt>
                <c:pt idx="637">
                  <c:v>4.0110000000000001</c:v>
                </c:pt>
                <c:pt idx="638">
                  <c:v>4.0199999999999996</c:v>
                </c:pt>
                <c:pt idx="639">
                  <c:v>4.03</c:v>
                </c:pt>
                <c:pt idx="640">
                  <c:v>4.0389999999999997</c:v>
                </c:pt>
                <c:pt idx="641">
                  <c:v>4.048</c:v>
                </c:pt>
                <c:pt idx="642">
                  <c:v>4.0570000000000004</c:v>
                </c:pt>
                <c:pt idx="643">
                  <c:v>4.0659999999999998</c:v>
                </c:pt>
                <c:pt idx="644">
                  <c:v>4.0759999999999996</c:v>
                </c:pt>
                <c:pt idx="645">
                  <c:v>4.085</c:v>
                </c:pt>
                <c:pt idx="646">
                  <c:v>4.0940000000000003</c:v>
                </c:pt>
                <c:pt idx="647">
                  <c:v>4.1029999999999998</c:v>
                </c:pt>
                <c:pt idx="648">
                  <c:v>4.1120000000000001</c:v>
                </c:pt>
                <c:pt idx="649">
                  <c:v>4.1219999999999999</c:v>
                </c:pt>
                <c:pt idx="650">
                  <c:v>4.1310000000000002</c:v>
                </c:pt>
                <c:pt idx="651">
                  <c:v>4.1399999999999997</c:v>
                </c:pt>
                <c:pt idx="652">
                  <c:v>4.149</c:v>
                </c:pt>
                <c:pt idx="653">
                  <c:v>4.1589999999999998</c:v>
                </c:pt>
                <c:pt idx="654">
                  <c:v>4.1680000000000001</c:v>
                </c:pt>
                <c:pt idx="655">
                  <c:v>4.1769999999999996</c:v>
                </c:pt>
                <c:pt idx="656">
                  <c:v>4.1870000000000003</c:v>
                </c:pt>
                <c:pt idx="657">
                  <c:v>4.1959999999999997</c:v>
                </c:pt>
                <c:pt idx="658">
                  <c:v>4.2050000000000001</c:v>
                </c:pt>
                <c:pt idx="659">
                  <c:v>4.2149999999999999</c:v>
                </c:pt>
                <c:pt idx="660">
                  <c:v>4.2240000000000002</c:v>
                </c:pt>
                <c:pt idx="661">
                  <c:v>4.2329999999999997</c:v>
                </c:pt>
                <c:pt idx="662">
                  <c:v>4.242</c:v>
                </c:pt>
                <c:pt idx="663">
                  <c:v>4.2519999999999998</c:v>
                </c:pt>
                <c:pt idx="664">
                  <c:v>4.2610000000000001</c:v>
                </c:pt>
                <c:pt idx="665">
                  <c:v>4.2699999999999996</c:v>
                </c:pt>
                <c:pt idx="666">
                  <c:v>4.2789999999999999</c:v>
                </c:pt>
                <c:pt idx="667">
                  <c:v>4.2889999999999997</c:v>
                </c:pt>
                <c:pt idx="668">
                  <c:v>4.298</c:v>
                </c:pt>
                <c:pt idx="669">
                  <c:v>4.3070000000000004</c:v>
                </c:pt>
                <c:pt idx="670">
                  <c:v>4.3159999999999998</c:v>
                </c:pt>
                <c:pt idx="671">
                  <c:v>4.3259999999999996</c:v>
                </c:pt>
                <c:pt idx="672">
                  <c:v>4.335</c:v>
                </c:pt>
                <c:pt idx="673">
                  <c:v>4.3440000000000003</c:v>
                </c:pt>
                <c:pt idx="674">
                  <c:v>4.3529999999999998</c:v>
                </c:pt>
                <c:pt idx="675">
                  <c:v>4.3630000000000004</c:v>
                </c:pt>
                <c:pt idx="676">
                  <c:v>4.3719999999999999</c:v>
                </c:pt>
                <c:pt idx="677">
                  <c:v>4.3810000000000002</c:v>
                </c:pt>
                <c:pt idx="678">
                  <c:v>4.3899999999999997</c:v>
                </c:pt>
                <c:pt idx="679">
                  <c:v>4.399</c:v>
                </c:pt>
                <c:pt idx="680">
                  <c:v>4.4089999999999998</c:v>
                </c:pt>
                <c:pt idx="681">
                  <c:v>4.4180000000000001</c:v>
                </c:pt>
                <c:pt idx="682">
                  <c:v>4.4269999999999996</c:v>
                </c:pt>
                <c:pt idx="683">
                  <c:v>4.4359999999999999</c:v>
                </c:pt>
                <c:pt idx="684">
                  <c:v>4.4450000000000003</c:v>
                </c:pt>
                <c:pt idx="685">
                  <c:v>4.4550000000000001</c:v>
                </c:pt>
                <c:pt idx="686">
                  <c:v>4.4640000000000004</c:v>
                </c:pt>
                <c:pt idx="687">
                  <c:v>4.4729999999999999</c:v>
                </c:pt>
                <c:pt idx="688">
                  <c:v>4.4820000000000002</c:v>
                </c:pt>
                <c:pt idx="689">
                  <c:v>4.492</c:v>
                </c:pt>
                <c:pt idx="690">
                  <c:v>4.5010000000000003</c:v>
                </c:pt>
                <c:pt idx="691">
                  <c:v>4.51</c:v>
                </c:pt>
                <c:pt idx="692">
                  <c:v>4.5190000000000001</c:v>
                </c:pt>
                <c:pt idx="693">
                  <c:v>4.5289999999999999</c:v>
                </c:pt>
                <c:pt idx="694">
                  <c:v>4.5380000000000003</c:v>
                </c:pt>
                <c:pt idx="695">
                  <c:v>4.5469999999999997</c:v>
                </c:pt>
                <c:pt idx="696">
                  <c:v>4.5570000000000004</c:v>
                </c:pt>
                <c:pt idx="697">
                  <c:v>4.5659999999999998</c:v>
                </c:pt>
                <c:pt idx="698">
                  <c:v>4.5750000000000002</c:v>
                </c:pt>
                <c:pt idx="699">
                  <c:v>4.5839999999999996</c:v>
                </c:pt>
                <c:pt idx="700">
                  <c:v>4.593</c:v>
                </c:pt>
                <c:pt idx="701">
                  <c:v>4.6029999999999998</c:v>
                </c:pt>
                <c:pt idx="702">
                  <c:v>4.6120000000000001</c:v>
                </c:pt>
                <c:pt idx="703">
                  <c:v>4.6210000000000004</c:v>
                </c:pt>
                <c:pt idx="704">
                  <c:v>4.63</c:v>
                </c:pt>
                <c:pt idx="705">
                  <c:v>4.6399999999999997</c:v>
                </c:pt>
                <c:pt idx="706">
                  <c:v>4.649</c:v>
                </c:pt>
                <c:pt idx="707">
                  <c:v>4.6580000000000004</c:v>
                </c:pt>
                <c:pt idx="708">
                  <c:v>4.6669999999999998</c:v>
                </c:pt>
                <c:pt idx="709">
                  <c:v>4.6769999999999996</c:v>
                </c:pt>
                <c:pt idx="710">
                  <c:v>4.6859999999999999</c:v>
                </c:pt>
                <c:pt idx="711">
                  <c:v>4.6950000000000003</c:v>
                </c:pt>
                <c:pt idx="712">
                  <c:v>4.7050000000000001</c:v>
                </c:pt>
                <c:pt idx="713">
                  <c:v>4.7140000000000004</c:v>
                </c:pt>
                <c:pt idx="714">
                  <c:v>4.7229999999999999</c:v>
                </c:pt>
                <c:pt idx="715">
                  <c:v>4.7329999999999997</c:v>
                </c:pt>
                <c:pt idx="716">
                  <c:v>4.742</c:v>
                </c:pt>
                <c:pt idx="717">
                  <c:v>4.7510000000000003</c:v>
                </c:pt>
                <c:pt idx="718">
                  <c:v>4.7610000000000001</c:v>
                </c:pt>
                <c:pt idx="719">
                  <c:v>4.7699999999999996</c:v>
                </c:pt>
                <c:pt idx="720">
                  <c:v>4.78</c:v>
                </c:pt>
                <c:pt idx="721">
                  <c:v>4.7889999999999997</c:v>
                </c:pt>
                <c:pt idx="722">
                  <c:v>4.798</c:v>
                </c:pt>
                <c:pt idx="723">
                  <c:v>4.8070000000000004</c:v>
                </c:pt>
                <c:pt idx="724">
                  <c:v>4.8170000000000002</c:v>
                </c:pt>
                <c:pt idx="725">
                  <c:v>4.8259999999999996</c:v>
                </c:pt>
                <c:pt idx="726">
                  <c:v>4.835</c:v>
                </c:pt>
                <c:pt idx="727">
                  <c:v>4.8449999999999998</c:v>
                </c:pt>
                <c:pt idx="728">
                  <c:v>4.8540000000000001</c:v>
                </c:pt>
                <c:pt idx="729">
                  <c:v>4.8639999999999999</c:v>
                </c:pt>
                <c:pt idx="730">
                  <c:v>4.8730000000000002</c:v>
                </c:pt>
                <c:pt idx="731">
                  <c:v>4.8819999999999997</c:v>
                </c:pt>
                <c:pt idx="732">
                  <c:v>4.8920000000000003</c:v>
                </c:pt>
                <c:pt idx="733">
                  <c:v>4.9009999999999998</c:v>
                </c:pt>
                <c:pt idx="734">
                  <c:v>4.91</c:v>
                </c:pt>
                <c:pt idx="735">
                  <c:v>4.92</c:v>
                </c:pt>
                <c:pt idx="736">
                  <c:v>4.9290000000000003</c:v>
                </c:pt>
                <c:pt idx="737">
                  <c:v>4.9379999999999997</c:v>
                </c:pt>
                <c:pt idx="738">
                  <c:v>4.9470000000000001</c:v>
                </c:pt>
                <c:pt idx="739">
                  <c:v>4.9569999999999999</c:v>
                </c:pt>
                <c:pt idx="740">
                  <c:v>4.9660000000000002</c:v>
                </c:pt>
                <c:pt idx="741">
                  <c:v>4.9749999999999996</c:v>
                </c:pt>
                <c:pt idx="742">
                  <c:v>4.984</c:v>
                </c:pt>
                <c:pt idx="743">
                  <c:v>4.9939999999999998</c:v>
                </c:pt>
                <c:pt idx="744">
                  <c:v>5.0030000000000001</c:v>
                </c:pt>
                <c:pt idx="745">
                  <c:v>5.0119999999999996</c:v>
                </c:pt>
                <c:pt idx="746">
                  <c:v>5.0220000000000002</c:v>
                </c:pt>
                <c:pt idx="747">
                  <c:v>5.0309999999999997</c:v>
                </c:pt>
                <c:pt idx="748">
                  <c:v>5.04</c:v>
                </c:pt>
                <c:pt idx="749">
                  <c:v>5.0490000000000004</c:v>
                </c:pt>
                <c:pt idx="750">
                  <c:v>5.0590000000000002</c:v>
                </c:pt>
                <c:pt idx="751">
                  <c:v>5.0679999999999996</c:v>
                </c:pt>
                <c:pt idx="752">
                  <c:v>5.077</c:v>
                </c:pt>
                <c:pt idx="753">
                  <c:v>5.0860000000000003</c:v>
                </c:pt>
                <c:pt idx="754">
                  <c:v>5.0949999999999998</c:v>
                </c:pt>
                <c:pt idx="755">
                  <c:v>5.1050000000000004</c:v>
                </c:pt>
                <c:pt idx="756">
                  <c:v>5.1139999999999999</c:v>
                </c:pt>
                <c:pt idx="757">
                  <c:v>5.1230000000000002</c:v>
                </c:pt>
                <c:pt idx="758">
                  <c:v>5.1319999999999997</c:v>
                </c:pt>
                <c:pt idx="759">
                  <c:v>5.1420000000000003</c:v>
                </c:pt>
                <c:pt idx="760">
                  <c:v>5.1509999999999998</c:v>
                </c:pt>
                <c:pt idx="761">
                  <c:v>5.16</c:v>
                </c:pt>
                <c:pt idx="762">
                  <c:v>5.1689999999999996</c:v>
                </c:pt>
                <c:pt idx="763">
                  <c:v>5.1790000000000003</c:v>
                </c:pt>
                <c:pt idx="764">
                  <c:v>5.1879999999999997</c:v>
                </c:pt>
                <c:pt idx="765">
                  <c:v>5.1970000000000001</c:v>
                </c:pt>
                <c:pt idx="766">
                  <c:v>5.2060000000000004</c:v>
                </c:pt>
                <c:pt idx="767">
                  <c:v>5.2160000000000002</c:v>
                </c:pt>
                <c:pt idx="768">
                  <c:v>5.2249999999999996</c:v>
                </c:pt>
                <c:pt idx="769">
                  <c:v>5.234</c:v>
                </c:pt>
                <c:pt idx="770">
                  <c:v>5.2430000000000003</c:v>
                </c:pt>
                <c:pt idx="771">
                  <c:v>5.2530000000000001</c:v>
                </c:pt>
                <c:pt idx="772">
                  <c:v>5.2619999999999996</c:v>
                </c:pt>
                <c:pt idx="773">
                  <c:v>5.2709999999999999</c:v>
                </c:pt>
                <c:pt idx="774">
                  <c:v>5.28</c:v>
                </c:pt>
                <c:pt idx="775">
                  <c:v>5.29</c:v>
                </c:pt>
                <c:pt idx="776">
                  <c:v>5.2990000000000004</c:v>
                </c:pt>
                <c:pt idx="777">
                  <c:v>5.3079999999999998</c:v>
                </c:pt>
                <c:pt idx="778">
                  <c:v>5.3170000000000002</c:v>
                </c:pt>
                <c:pt idx="779">
                  <c:v>5.327</c:v>
                </c:pt>
                <c:pt idx="780">
                  <c:v>5.3360000000000003</c:v>
                </c:pt>
                <c:pt idx="781">
                  <c:v>5.3449999999999998</c:v>
                </c:pt>
                <c:pt idx="782">
                  <c:v>5.3540000000000001</c:v>
                </c:pt>
                <c:pt idx="783">
                  <c:v>5.3639999999999999</c:v>
                </c:pt>
                <c:pt idx="784">
                  <c:v>5.3730000000000002</c:v>
                </c:pt>
                <c:pt idx="785">
                  <c:v>5.3819999999999997</c:v>
                </c:pt>
                <c:pt idx="786">
                  <c:v>5.3920000000000003</c:v>
                </c:pt>
                <c:pt idx="787">
                  <c:v>5.4009999999999998</c:v>
                </c:pt>
                <c:pt idx="788">
                  <c:v>5.41</c:v>
                </c:pt>
                <c:pt idx="789">
                  <c:v>5.42</c:v>
                </c:pt>
                <c:pt idx="790">
                  <c:v>5.4290000000000003</c:v>
                </c:pt>
                <c:pt idx="791">
                  <c:v>5.4379999999999997</c:v>
                </c:pt>
                <c:pt idx="792">
                  <c:v>5.4470000000000001</c:v>
                </c:pt>
                <c:pt idx="793">
                  <c:v>5.4569999999999999</c:v>
                </c:pt>
                <c:pt idx="794">
                  <c:v>5.4660000000000002</c:v>
                </c:pt>
                <c:pt idx="795">
                  <c:v>5.4749999999999996</c:v>
                </c:pt>
                <c:pt idx="796">
                  <c:v>5.4850000000000003</c:v>
                </c:pt>
                <c:pt idx="797">
                  <c:v>5.4939999999999998</c:v>
                </c:pt>
                <c:pt idx="798">
                  <c:v>5.5030000000000001</c:v>
                </c:pt>
                <c:pt idx="799">
                  <c:v>5.5119999999999996</c:v>
                </c:pt>
                <c:pt idx="800">
                  <c:v>5.5220000000000002</c:v>
                </c:pt>
                <c:pt idx="801">
                  <c:v>5.5309999999999997</c:v>
                </c:pt>
                <c:pt idx="802">
                  <c:v>5.54</c:v>
                </c:pt>
                <c:pt idx="803">
                  <c:v>5.5490000000000004</c:v>
                </c:pt>
                <c:pt idx="804">
                  <c:v>5.5590000000000002</c:v>
                </c:pt>
                <c:pt idx="805">
                  <c:v>5.5679999999999996</c:v>
                </c:pt>
                <c:pt idx="806">
                  <c:v>5.577</c:v>
                </c:pt>
                <c:pt idx="807">
                  <c:v>5.5869999999999997</c:v>
                </c:pt>
                <c:pt idx="808">
                  <c:v>5.5960000000000001</c:v>
                </c:pt>
                <c:pt idx="809">
                  <c:v>5.6050000000000004</c:v>
                </c:pt>
                <c:pt idx="810">
                  <c:v>5.6139999999999999</c:v>
                </c:pt>
                <c:pt idx="811">
                  <c:v>5.6239999999999997</c:v>
                </c:pt>
                <c:pt idx="812">
                  <c:v>5.633</c:v>
                </c:pt>
                <c:pt idx="813">
                  <c:v>5.6420000000000003</c:v>
                </c:pt>
                <c:pt idx="814">
                  <c:v>5.6509999999999998</c:v>
                </c:pt>
                <c:pt idx="815">
                  <c:v>5.6609999999999996</c:v>
                </c:pt>
                <c:pt idx="816">
                  <c:v>5.67</c:v>
                </c:pt>
                <c:pt idx="817">
                  <c:v>5.6790000000000003</c:v>
                </c:pt>
                <c:pt idx="818">
                  <c:v>5.6879999999999997</c:v>
                </c:pt>
                <c:pt idx="819">
                  <c:v>5.6970000000000001</c:v>
                </c:pt>
                <c:pt idx="820">
                  <c:v>5.7069999999999999</c:v>
                </c:pt>
                <c:pt idx="821">
                  <c:v>5.7160000000000002</c:v>
                </c:pt>
                <c:pt idx="822">
                  <c:v>5.7249999999999996</c:v>
                </c:pt>
                <c:pt idx="823">
                  <c:v>5.734</c:v>
                </c:pt>
                <c:pt idx="824">
                  <c:v>5.7430000000000003</c:v>
                </c:pt>
                <c:pt idx="825">
                  <c:v>5.7530000000000001</c:v>
                </c:pt>
                <c:pt idx="826">
                  <c:v>5.7619999999999996</c:v>
                </c:pt>
                <c:pt idx="827">
                  <c:v>5.7709999999999999</c:v>
                </c:pt>
                <c:pt idx="828">
                  <c:v>5.78</c:v>
                </c:pt>
                <c:pt idx="829">
                  <c:v>5.79</c:v>
                </c:pt>
                <c:pt idx="830">
                  <c:v>5.7990000000000004</c:v>
                </c:pt>
                <c:pt idx="831">
                  <c:v>5.8079999999999998</c:v>
                </c:pt>
                <c:pt idx="832">
                  <c:v>5.8170000000000002</c:v>
                </c:pt>
                <c:pt idx="833">
                  <c:v>5.827</c:v>
                </c:pt>
                <c:pt idx="834">
                  <c:v>5.8360000000000003</c:v>
                </c:pt>
                <c:pt idx="835">
                  <c:v>5.8449999999999998</c:v>
                </c:pt>
                <c:pt idx="836">
                  <c:v>5.8550000000000004</c:v>
                </c:pt>
                <c:pt idx="837">
                  <c:v>5.8639999999999999</c:v>
                </c:pt>
                <c:pt idx="838">
                  <c:v>5.8730000000000002</c:v>
                </c:pt>
                <c:pt idx="839">
                  <c:v>5.8819999999999997</c:v>
                </c:pt>
                <c:pt idx="840">
                  <c:v>5.8920000000000003</c:v>
                </c:pt>
                <c:pt idx="841">
                  <c:v>5.9009999999999998</c:v>
                </c:pt>
                <c:pt idx="842">
                  <c:v>5.91</c:v>
                </c:pt>
                <c:pt idx="843">
                  <c:v>5.9189999999999996</c:v>
                </c:pt>
                <c:pt idx="844">
                  <c:v>5.9290000000000003</c:v>
                </c:pt>
                <c:pt idx="845">
                  <c:v>5.9379999999999997</c:v>
                </c:pt>
                <c:pt idx="846">
                  <c:v>5.9470000000000001</c:v>
                </c:pt>
                <c:pt idx="847">
                  <c:v>5.9569999999999999</c:v>
                </c:pt>
                <c:pt idx="848">
                  <c:v>5.9660000000000002</c:v>
                </c:pt>
                <c:pt idx="849">
                  <c:v>5.9749999999999996</c:v>
                </c:pt>
                <c:pt idx="850">
                  <c:v>5.984</c:v>
                </c:pt>
                <c:pt idx="851">
                  <c:v>5.9939999999999998</c:v>
                </c:pt>
                <c:pt idx="852">
                  <c:v>6.0030000000000001</c:v>
                </c:pt>
                <c:pt idx="853">
                  <c:v>6.0119999999999996</c:v>
                </c:pt>
                <c:pt idx="854">
                  <c:v>6.0220000000000002</c:v>
                </c:pt>
                <c:pt idx="855">
                  <c:v>6.0309999999999997</c:v>
                </c:pt>
                <c:pt idx="856">
                  <c:v>6.04</c:v>
                </c:pt>
                <c:pt idx="857">
                  <c:v>6.0490000000000004</c:v>
                </c:pt>
                <c:pt idx="858">
                  <c:v>6.0590000000000002</c:v>
                </c:pt>
                <c:pt idx="859">
                  <c:v>6.0679999999999996</c:v>
                </c:pt>
                <c:pt idx="860">
                  <c:v>6.077</c:v>
                </c:pt>
                <c:pt idx="861">
                  <c:v>6.0860000000000003</c:v>
                </c:pt>
                <c:pt idx="862">
                  <c:v>6.0960000000000001</c:v>
                </c:pt>
                <c:pt idx="863">
                  <c:v>6.1050000000000004</c:v>
                </c:pt>
                <c:pt idx="864">
                  <c:v>6.1139999999999999</c:v>
                </c:pt>
                <c:pt idx="865">
                  <c:v>6.1239999999999997</c:v>
                </c:pt>
                <c:pt idx="866">
                  <c:v>6.133</c:v>
                </c:pt>
                <c:pt idx="867">
                  <c:v>6.1420000000000003</c:v>
                </c:pt>
                <c:pt idx="868">
                  <c:v>6.1509999999999998</c:v>
                </c:pt>
                <c:pt idx="869">
                  <c:v>6.1609999999999996</c:v>
                </c:pt>
                <c:pt idx="870">
                  <c:v>6.17</c:v>
                </c:pt>
                <c:pt idx="871">
                  <c:v>6.1790000000000003</c:v>
                </c:pt>
                <c:pt idx="872">
                  <c:v>6.1890000000000001</c:v>
                </c:pt>
                <c:pt idx="873">
                  <c:v>6.1980000000000004</c:v>
                </c:pt>
                <c:pt idx="874">
                  <c:v>6.2069999999999999</c:v>
                </c:pt>
                <c:pt idx="875">
                  <c:v>6.2160000000000002</c:v>
                </c:pt>
                <c:pt idx="876">
                  <c:v>6.226</c:v>
                </c:pt>
                <c:pt idx="877">
                  <c:v>6.2350000000000003</c:v>
                </c:pt>
                <c:pt idx="878">
                  <c:v>6.2439999999999998</c:v>
                </c:pt>
                <c:pt idx="879">
                  <c:v>6.2539999999999996</c:v>
                </c:pt>
                <c:pt idx="880">
                  <c:v>6.2629999999999999</c:v>
                </c:pt>
                <c:pt idx="881">
                  <c:v>6.2720000000000002</c:v>
                </c:pt>
                <c:pt idx="882">
                  <c:v>6.282</c:v>
                </c:pt>
                <c:pt idx="883">
                  <c:v>6.2910000000000004</c:v>
                </c:pt>
                <c:pt idx="884">
                  <c:v>6.3</c:v>
                </c:pt>
                <c:pt idx="885">
                  <c:v>6.31</c:v>
                </c:pt>
                <c:pt idx="886">
                  <c:v>6.319</c:v>
                </c:pt>
                <c:pt idx="887">
                  <c:v>6.3280000000000003</c:v>
                </c:pt>
                <c:pt idx="888">
                  <c:v>6.3380000000000001</c:v>
                </c:pt>
                <c:pt idx="889">
                  <c:v>6.3470000000000004</c:v>
                </c:pt>
                <c:pt idx="890">
                  <c:v>6.3559999999999999</c:v>
                </c:pt>
                <c:pt idx="891">
                  <c:v>6.3659999999999997</c:v>
                </c:pt>
                <c:pt idx="892">
                  <c:v>6.375</c:v>
                </c:pt>
                <c:pt idx="893">
                  <c:v>6.3840000000000003</c:v>
                </c:pt>
                <c:pt idx="894">
                  <c:v>6.3940000000000001</c:v>
                </c:pt>
                <c:pt idx="895">
                  <c:v>6.4029999999999996</c:v>
                </c:pt>
                <c:pt idx="896">
                  <c:v>6.4119999999999999</c:v>
                </c:pt>
                <c:pt idx="897">
                  <c:v>6.4219999999999997</c:v>
                </c:pt>
                <c:pt idx="898">
                  <c:v>6.431</c:v>
                </c:pt>
                <c:pt idx="899">
                  <c:v>6.44</c:v>
                </c:pt>
                <c:pt idx="900">
                  <c:v>6.45</c:v>
                </c:pt>
                <c:pt idx="901">
                  <c:v>6.4589999999999996</c:v>
                </c:pt>
                <c:pt idx="902">
                  <c:v>6.468</c:v>
                </c:pt>
                <c:pt idx="903">
                  <c:v>6.4779999999999998</c:v>
                </c:pt>
                <c:pt idx="904">
                  <c:v>6.4870000000000001</c:v>
                </c:pt>
                <c:pt idx="905">
                  <c:v>6.4960000000000004</c:v>
                </c:pt>
                <c:pt idx="906">
                  <c:v>6.5060000000000002</c:v>
                </c:pt>
                <c:pt idx="907">
                  <c:v>6.5149999999999997</c:v>
                </c:pt>
                <c:pt idx="908">
                  <c:v>6.524</c:v>
                </c:pt>
                <c:pt idx="909">
                  <c:v>6.5339999999999998</c:v>
                </c:pt>
                <c:pt idx="910">
                  <c:v>6.5430000000000001</c:v>
                </c:pt>
                <c:pt idx="911">
                  <c:v>6.5529999999999999</c:v>
                </c:pt>
                <c:pt idx="912">
                  <c:v>6.5620000000000003</c:v>
                </c:pt>
                <c:pt idx="913">
                  <c:v>6.5709999999999997</c:v>
                </c:pt>
                <c:pt idx="914">
                  <c:v>6.5810000000000004</c:v>
                </c:pt>
                <c:pt idx="915">
                  <c:v>6.59</c:v>
                </c:pt>
                <c:pt idx="916">
                  <c:v>6.5990000000000002</c:v>
                </c:pt>
                <c:pt idx="917">
                  <c:v>6.6079999999999997</c:v>
                </c:pt>
                <c:pt idx="918">
                  <c:v>6.6180000000000003</c:v>
                </c:pt>
                <c:pt idx="919">
                  <c:v>6.6269999999999998</c:v>
                </c:pt>
                <c:pt idx="920">
                  <c:v>6.6360000000000001</c:v>
                </c:pt>
                <c:pt idx="921">
                  <c:v>6.6459999999999999</c:v>
                </c:pt>
                <c:pt idx="922">
                  <c:v>6.6550000000000002</c:v>
                </c:pt>
                <c:pt idx="923">
                  <c:v>6.6639999999999997</c:v>
                </c:pt>
                <c:pt idx="924">
                  <c:v>6.6740000000000004</c:v>
                </c:pt>
                <c:pt idx="925">
                  <c:v>6.6829999999999998</c:v>
                </c:pt>
                <c:pt idx="926">
                  <c:v>6.6920000000000002</c:v>
                </c:pt>
                <c:pt idx="927">
                  <c:v>6.702</c:v>
                </c:pt>
                <c:pt idx="928">
                  <c:v>6.7110000000000003</c:v>
                </c:pt>
                <c:pt idx="929">
                  <c:v>6.7210000000000001</c:v>
                </c:pt>
                <c:pt idx="930">
                  <c:v>6.73</c:v>
                </c:pt>
                <c:pt idx="931">
                  <c:v>6.7389999999999999</c:v>
                </c:pt>
                <c:pt idx="932">
                  <c:v>6.7489999999999997</c:v>
                </c:pt>
                <c:pt idx="933">
                  <c:v>6.758</c:v>
                </c:pt>
                <c:pt idx="934">
                  <c:v>6.7670000000000003</c:v>
                </c:pt>
                <c:pt idx="935">
                  <c:v>6.7770000000000001</c:v>
                </c:pt>
                <c:pt idx="936">
                  <c:v>6.7859999999999996</c:v>
                </c:pt>
                <c:pt idx="937">
                  <c:v>6.7960000000000003</c:v>
                </c:pt>
                <c:pt idx="938">
                  <c:v>6.8049999999999997</c:v>
                </c:pt>
                <c:pt idx="939">
                  <c:v>6.8150000000000004</c:v>
                </c:pt>
                <c:pt idx="940">
                  <c:v>6.8239999999999998</c:v>
                </c:pt>
                <c:pt idx="941">
                  <c:v>6.8330000000000002</c:v>
                </c:pt>
                <c:pt idx="942">
                  <c:v>6.843</c:v>
                </c:pt>
                <c:pt idx="943">
                  <c:v>6.8520000000000003</c:v>
                </c:pt>
                <c:pt idx="944">
                  <c:v>6.8620000000000001</c:v>
                </c:pt>
                <c:pt idx="945">
                  <c:v>6.8710000000000004</c:v>
                </c:pt>
                <c:pt idx="946">
                  <c:v>6.88</c:v>
                </c:pt>
                <c:pt idx="947">
                  <c:v>6.89</c:v>
                </c:pt>
                <c:pt idx="948">
                  <c:v>6.899</c:v>
                </c:pt>
                <c:pt idx="949">
                  <c:v>6.9089999999999998</c:v>
                </c:pt>
                <c:pt idx="950">
                  <c:v>6.9180000000000001</c:v>
                </c:pt>
                <c:pt idx="951">
                  <c:v>6.9269999999999996</c:v>
                </c:pt>
                <c:pt idx="952">
                  <c:v>6.9370000000000003</c:v>
                </c:pt>
                <c:pt idx="953">
                  <c:v>6.9459999999999997</c:v>
                </c:pt>
                <c:pt idx="954">
                  <c:v>6.9560000000000004</c:v>
                </c:pt>
                <c:pt idx="955">
                  <c:v>6.9649999999999999</c:v>
                </c:pt>
                <c:pt idx="956">
                  <c:v>6.9740000000000002</c:v>
                </c:pt>
                <c:pt idx="957">
                  <c:v>6.984</c:v>
                </c:pt>
                <c:pt idx="958">
                  <c:v>6.9930000000000003</c:v>
                </c:pt>
                <c:pt idx="959">
                  <c:v>7.0030000000000001</c:v>
                </c:pt>
                <c:pt idx="960">
                  <c:v>7.0119999999999996</c:v>
                </c:pt>
                <c:pt idx="961">
                  <c:v>7.0220000000000002</c:v>
                </c:pt>
                <c:pt idx="962">
                  <c:v>7.0309999999999997</c:v>
                </c:pt>
                <c:pt idx="963">
                  <c:v>7.04</c:v>
                </c:pt>
                <c:pt idx="964">
                  <c:v>7.05</c:v>
                </c:pt>
                <c:pt idx="965">
                  <c:v>7.0590000000000002</c:v>
                </c:pt>
                <c:pt idx="966">
                  <c:v>7.069</c:v>
                </c:pt>
                <c:pt idx="967">
                  <c:v>7.0780000000000003</c:v>
                </c:pt>
                <c:pt idx="968">
                  <c:v>7.0880000000000001</c:v>
                </c:pt>
                <c:pt idx="969">
                  <c:v>7.0970000000000004</c:v>
                </c:pt>
                <c:pt idx="970">
                  <c:v>7.1070000000000002</c:v>
                </c:pt>
                <c:pt idx="971">
                  <c:v>7.1159999999999997</c:v>
                </c:pt>
                <c:pt idx="972">
                  <c:v>7.125</c:v>
                </c:pt>
                <c:pt idx="973">
                  <c:v>7.1349999999999998</c:v>
                </c:pt>
                <c:pt idx="974">
                  <c:v>7.1440000000000001</c:v>
                </c:pt>
                <c:pt idx="975">
                  <c:v>7.1539999999999999</c:v>
                </c:pt>
                <c:pt idx="976">
                  <c:v>7.1630000000000003</c:v>
                </c:pt>
                <c:pt idx="977">
                  <c:v>7.1719999999999997</c:v>
                </c:pt>
                <c:pt idx="978">
                  <c:v>7.1820000000000004</c:v>
                </c:pt>
                <c:pt idx="979">
                  <c:v>7.1909999999999998</c:v>
                </c:pt>
                <c:pt idx="980">
                  <c:v>7.2009999999999996</c:v>
                </c:pt>
                <c:pt idx="981">
                  <c:v>7.21</c:v>
                </c:pt>
                <c:pt idx="982">
                  <c:v>7.22</c:v>
                </c:pt>
                <c:pt idx="983">
                  <c:v>7.2290000000000001</c:v>
                </c:pt>
                <c:pt idx="984">
                  <c:v>7.2380000000000004</c:v>
                </c:pt>
                <c:pt idx="985">
                  <c:v>7.2480000000000002</c:v>
                </c:pt>
                <c:pt idx="986">
                  <c:v>7.2569999999999997</c:v>
                </c:pt>
                <c:pt idx="987">
                  <c:v>7.2670000000000003</c:v>
                </c:pt>
                <c:pt idx="988">
                  <c:v>7.2759999999999998</c:v>
                </c:pt>
                <c:pt idx="989">
                  <c:v>7.2850000000000001</c:v>
                </c:pt>
                <c:pt idx="990">
                  <c:v>7.2949999999999999</c:v>
                </c:pt>
                <c:pt idx="991">
                  <c:v>7.3040000000000003</c:v>
                </c:pt>
                <c:pt idx="992">
                  <c:v>7.3140000000000001</c:v>
                </c:pt>
                <c:pt idx="993">
                  <c:v>7.3230000000000004</c:v>
                </c:pt>
                <c:pt idx="994">
                  <c:v>7.3319999999999999</c:v>
                </c:pt>
                <c:pt idx="995">
                  <c:v>7.3419999999999996</c:v>
                </c:pt>
                <c:pt idx="996">
                  <c:v>7.351</c:v>
                </c:pt>
                <c:pt idx="997">
                  <c:v>7.3609999999999998</c:v>
                </c:pt>
                <c:pt idx="998">
                  <c:v>7.37</c:v>
                </c:pt>
                <c:pt idx="999">
                  <c:v>7.38</c:v>
                </c:pt>
                <c:pt idx="1000">
                  <c:v>7.3890000000000002</c:v>
                </c:pt>
                <c:pt idx="1001">
                  <c:v>7.399</c:v>
                </c:pt>
                <c:pt idx="1002">
                  <c:v>7.4080000000000004</c:v>
                </c:pt>
                <c:pt idx="1003">
                  <c:v>7.4180000000000001</c:v>
                </c:pt>
                <c:pt idx="1004">
                  <c:v>7.4269999999999996</c:v>
                </c:pt>
                <c:pt idx="1005">
                  <c:v>7.4370000000000003</c:v>
                </c:pt>
                <c:pt idx="1006">
                  <c:v>7.4459999999999997</c:v>
                </c:pt>
                <c:pt idx="1007">
                  <c:v>7.4550000000000001</c:v>
                </c:pt>
                <c:pt idx="1008">
                  <c:v>7.4649999999999999</c:v>
                </c:pt>
                <c:pt idx="1009">
                  <c:v>7.4740000000000002</c:v>
                </c:pt>
                <c:pt idx="1010">
                  <c:v>7.484</c:v>
                </c:pt>
                <c:pt idx="1011">
                  <c:v>7.4930000000000003</c:v>
                </c:pt>
                <c:pt idx="1012">
                  <c:v>7.5030000000000001</c:v>
                </c:pt>
                <c:pt idx="1013">
                  <c:v>7.5119999999999996</c:v>
                </c:pt>
                <c:pt idx="1014">
                  <c:v>7.5220000000000002</c:v>
                </c:pt>
                <c:pt idx="1015">
                  <c:v>7.5309999999999997</c:v>
                </c:pt>
                <c:pt idx="1016">
                  <c:v>7.5410000000000004</c:v>
                </c:pt>
                <c:pt idx="1017">
                  <c:v>7.55</c:v>
                </c:pt>
                <c:pt idx="1018">
                  <c:v>7.56</c:v>
                </c:pt>
                <c:pt idx="1019">
                  <c:v>7.569</c:v>
                </c:pt>
                <c:pt idx="1020">
                  <c:v>7.5789999999999997</c:v>
                </c:pt>
                <c:pt idx="1021">
                  <c:v>7.5880000000000001</c:v>
                </c:pt>
                <c:pt idx="1022">
                  <c:v>7.5979999999999999</c:v>
                </c:pt>
                <c:pt idx="1023">
                  <c:v>7.6070000000000002</c:v>
                </c:pt>
                <c:pt idx="1024">
                  <c:v>7.617</c:v>
                </c:pt>
                <c:pt idx="1025">
                  <c:v>7.6260000000000003</c:v>
                </c:pt>
                <c:pt idx="1026">
                  <c:v>7.6360000000000001</c:v>
                </c:pt>
                <c:pt idx="1027">
                  <c:v>7.6449999999999996</c:v>
                </c:pt>
                <c:pt idx="1028">
                  <c:v>7.6550000000000002</c:v>
                </c:pt>
                <c:pt idx="1029">
                  <c:v>7.6639999999999997</c:v>
                </c:pt>
                <c:pt idx="1030">
                  <c:v>7.6740000000000004</c:v>
                </c:pt>
                <c:pt idx="1031">
                  <c:v>7.6829999999999998</c:v>
                </c:pt>
                <c:pt idx="1032">
                  <c:v>7.6929999999999996</c:v>
                </c:pt>
                <c:pt idx="1033">
                  <c:v>7.702</c:v>
                </c:pt>
                <c:pt idx="1034">
                  <c:v>7.7119999999999997</c:v>
                </c:pt>
                <c:pt idx="1035">
                  <c:v>7.7210000000000001</c:v>
                </c:pt>
                <c:pt idx="1036">
                  <c:v>7.7309999999999999</c:v>
                </c:pt>
                <c:pt idx="1037">
                  <c:v>7.74</c:v>
                </c:pt>
                <c:pt idx="1038">
                  <c:v>7.75</c:v>
                </c:pt>
                <c:pt idx="1039">
                  <c:v>7.76</c:v>
                </c:pt>
                <c:pt idx="1040">
                  <c:v>7.7690000000000001</c:v>
                </c:pt>
                <c:pt idx="1041">
                  <c:v>7.7789999999999999</c:v>
                </c:pt>
                <c:pt idx="1042">
                  <c:v>7.7880000000000003</c:v>
                </c:pt>
                <c:pt idx="1043">
                  <c:v>7.798</c:v>
                </c:pt>
                <c:pt idx="1044">
                  <c:v>7.8070000000000004</c:v>
                </c:pt>
                <c:pt idx="1045">
                  <c:v>7.8170000000000002</c:v>
                </c:pt>
                <c:pt idx="1046">
                  <c:v>7.8259999999999996</c:v>
                </c:pt>
                <c:pt idx="1047">
                  <c:v>7.8360000000000003</c:v>
                </c:pt>
                <c:pt idx="1048">
                  <c:v>7.8449999999999998</c:v>
                </c:pt>
                <c:pt idx="1049">
                  <c:v>7.8550000000000004</c:v>
                </c:pt>
                <c:pt idx="1050">
                  <c:v>7.8639999999999999</c:v>
                </c:pt>
                <c:pt idx="1051">
                  <c:v>7.8739999999999997</c:v>
                </c:pt>
                <c:pt idx="1052">
                  <c:v>7.8840000000000003</c:v>
                </c:pt>
                <c:pt idx="1053">
                  <c:v>7.8929999999999998</c:v>
                </c:pt>
                <c:pt idx="1054">
                  <c:v>7.9029999999999996</c:v>
                </c:pt>
                <c:pt idx="1055">
                  <c:v>7.9119999999999999</c:v>
                </c:pt>
                <c:pt idx="1056">
                  <c:v>7.9219999999999997</c:v>
                </c:pt>
                <c:pt idx="1057">
                  <c:v>7.931</c:v>
                </c:pt>
                <c:pt idx="1058">
                  <c:v>7.9409999999999998</c:v>
                </c:pt>
                <c:pt idx="1059">
                  <c:v>7.95</c:v>
                </c:pt>
                <c:pt idx="1060">
                  <c:v>7.96</c:v>
                </c:pt>
                <c:pt idx="1061">
                  <c:v>7.9690000000000003</c:v>
                </c:pt>
                <c:pt idx="1062">
                  <c:v>7.9790000000000001</c:v>
                </c:pt>
                <c:pt idx="1063">
                  <c:v>7.9889999999999999</c:v>
                </c:pt>
                <c:pt idx="1064">
                  <c:v>7.9980000000000002</c:v>
                </c:pt>
                <c:pt idx="1065">
                  <c:v>8.0079999999999991</c:v>
                </c:pt>
                <c:pt idx="1066">
                  <c:v>8.0169999999999995</c:v>
                </c:pt>
                <c:pt idx="1067">
                  <c:v>8.0269999999999992</c:v>
                </c:pt>
                <c:pt idx="1068">
                  <c:v>8.0359999999999996</c:v>
                </c:pt>
                <c:pt idx="1069">
                  <c:v>8.0459999999999994</c:v>
                </c:pt>
                <c:pt idx="1070">
                  <c:v>8.0559999999999992</c:v>
                </c:pt>
                <c:pt idx="1071">
                  <c:v>8.0649999999999995</c:v>
                </c:pt>
                <c:pt idx="1072">
                  <c:v>8.0749999999999993</c:v>
                </c:pt>
                <c:pt idx="1073">
                  <c:v>8.0839999999999996</c:v>
                </c:pt>
                <c:pt idx="1074">
                  <c:v>8.0939999999999994</c:v>
                </c:pt>
                <c:pt idx="1075">
                  <c:v>8.1029999999999998</c:v>
                </c:pt>
                <c:pt idx="1076">
                  <c:v>8.1129999999999995</c:v>
                </c:pt>
                <c:pt idx="1077">
                  <c:v>8.1229999999999993</c:v>
                </c:pt>
                <c:pt idx="1078">
                  <c:v>8.1319999999999997</c:v>
                </c:pt>
                <c:pt idx="1079">
                  <c:v>8.1419999999999995</c:v>
                </c:pt>
                <c:pt idx="1080">
                  <c:v>8.1509999999999998</c:v>
                </c:pt>
                <c:pt idx="1081">
                  <c:v>8.1609999999999996</c:v>
                </c:pt>
                <c:pt idx="1082">
                  <c:v>8.1709999999999994</c:v>
                </c:pt>
                <c:pt idx="1083">
                  <c:v>8.18</c:v>
                </c:pt>
                <c:pt idx="1084">
                  <c:v>8.19</c:v>
                </c:pt>
                <c:pt idx="1085">
                  <c:v>8.1999999999999993</c:v>
                </c:pt>
                <c:pt idx="1086">
                  <c:v>8.2089999999999996</c:v>
                </c:pt>
                <c:pt idx="1087">
                  <c:v>8.2189999999999994</c:v>
                </c:pt>
                <c:pt idx="1088">
                  <c:v>8.2279999999999998</c:v>
                </c:pt>
                <c:pt idx="1089">
                  <c:v>8.2379999999999995</c:v>
                </c:pt>
                <c:pt idx="1090">
                  <c:v>8.2479999999999993</c:v>
                </c:pt>
                <c:pt idx="1091">
                  <c:v>8.2569999999999997</c:v>
                </c:pt>
                <c:pt idx="1092">
                  <c:v>8.2669999999999995</c:v>
                </c:pt>
                <c:pt idx="1093">
                  <c:v>8.2759999999999998</c:v>
                </c:pt>
                <c:pt idx="1094">
                  <c:v>8.2859999999999996</c:v>
                </c:pt>
                <c:pt idx="1095">
                  <c:v>8.2959999999999994</c:v>
                </c:pt>
                <c:pt idx="1096">
                  <c:v>8.3049999999999997</c:v>
                </c:pt>
                <c:pt idx="1097">
                  <c:v>8.3149999999999995</c:v>
                </c:pt>
                <c:pt idx="1098">
                  <c:v>8.3249999999999993</c:v>
                </c:pt>
                <c:pt idx="1099">
                  <c:v>8.3339999999999996</c:v>
                </c:pt>
                <c:pt idx="1100">
                  <c:v>8.3439999999999994</c:v>
                </c:pt>
                <c:pt idx="1101">
                  <c:v>8.3529999999999998</c:v>
                </c:pt>
                <c:pt idx="1102">
                  <c:v>8.3629999999999995</c:v>
                </c:pt>
                <c:pt idx="1103">
                  <c:v>8.3729999999999993</c:v>
                </c:pt>
                <c:pt idx="1104">
                  <c:v>8.3819999999999997</c:v>
                </c:pt>
                <c:pt idx="1105">
                  <c:v>8.3919999999999995</c:v>
                </c:pt>
                <c:pt idx="1106">
                  <c:v>8.4019999999999992</c:v>
                </c:pt>
                <c:pt idx="1107">
                  <c:v>8.4120000000000008</c:v>
                </c:pt>
                <c:pt idx="1108">
                  <c:v>8.4209999999999994</c:v>
                </c:pt>
                <c:pt idx="1109">
                  <c:v>8.4309999999999992</c:v>
                </c:pt>
                <c:pt idx="1110">
                  <c:v>8.44</c:v>
                </c:pt>
                <c:pt idx="1111">
                  <c:v>8.4499999999999993</c:v>
                </c:pt>
                <c:pt idx="1112">
                  <c:v>8.4600000000000009</c:v>
                </c:pt>
                <c:pt idx="1113">
                  <c:v>8.4689999999999994</c:v>
                </c:pt>
                <c:pt idx="1114">
                  <c:v>8.4789999999999992</c:v>
                </c:pt>
                <c:pt idx="1115">
                  <c:v>8.4890000000000008</c:v>
                </c:pt>
                <c:pt idx="1116">
                  <c:v>8.4990000000000006</c:v>
                </c:pt>
                <c:pt idx="1117">
                  <c:v>8.5079999999999991</c:v>
                </c:pt>
                <c:pt idx="1118">
                  <c:v>8.5180000000000007</c:v>
                </c:pt>
                <c:pt idx="1119">
                  <c:v>8.5280000000000005</c:v>
                </c:pt>
                <c:pt idx="1120">
                  <c:v>8.5370000000000008</c:v>
                </c:pt>
                <c:pt idx="1121">
                  <c:v>8.5470000000000006</c:v>
                </c:pt>
                <c:pt idx="1122">
                  <c:v>8.5570000000000004</c:v>
                </c:pt>
                <c:pt idx="1123">
                  <c:v>8.5670000000000002</c:v>
                </c:pt>
                <c:pt idx="1124">
                  <c:v>8.5760000000000005</c:v>
                </c:pt>
                <c:pt idx="1125">
                  <c:v>8.5860000000000003</c:v>
                </c:pt>
                <c:pt idx="1126">
                  <c:v>8.5960000000000001</c:v>
                </c:pt>
                <c:pt idx="1127">
                  <c:v>8.6059999999999999</c:v>
                </c:pt>
                <c:pt idx="1128">
                  <c:v>8.6159999999999997</c:v>
                </c:pt>
                <c:pt idx="1129">
                  <c:v>8.625</c:v>
                </c:pt>
                <c:pt idx="1130">
                  <c:v>8.6349999999999998</c:v>
                </c:pt>
                <c:pt idx="1131">
                  <c:v>8.6449999999999996</c:v>
                </c:pt>
                <c:pt idx="1132">
                  <c:v>8.6549999999999994</c:v>
                </c:pt>
                <c:pt idx="1133">
                  <c:v>8.6649999999999991</c:v>
                </c:pt>
                <c:pt idx="1134">
                  <c:v>8.6750000000000007</c:v>
                </c:pt>
                <c:pt idx="1135">
                  <c:v>8.6839999999999993</c:v>
                </c:pt>
                <c:pt idx="1136">
                  <c:v>8.6940000000000008</c:v>
                </c:pt>
                <c:pt idx="1137">
                  <c:v>8.7040000000000006</c:v>
                </c:pt>
                <c:pt idx="1138">
                  <c:v>8.7140000000000004</c:v>
                </c:pt>
                <c:pt idx="1139">
                  <c:v>8.7240000000000002</c:v>
                </c:pt>
                <c:pt idx="1140">
                  <c:v>8.734</c:v>
                </c:pt>
                <c:pt idx="1141">
                  <c:v>8.7430000000000003</c:v>
                </c:pt>
                <c:pt idx="1142">
                  <c:v>8.7530000000000001</c:v>
                </c:pt>
                <c:pt idx="1143">
                  <c:v>8.7629999999999999</c:v>
                </c:pt>
                <c:pt idx="1144">
                  <c:v>8.7729999999999997</c:v>
                </c:pt>
                <c:pt idx="1145">
                  <c:v>8.7829999999999995</c:v>
                </c:pt>
                <c:pt idx="1146">
                  <c:v>8.7929999999999993</c:v>
                </c:pt>
                <c:pt idx="1147">
                  <c:v>8.8030000000000008</c:v>
                </c:pt>
                <c:pt idx="1148">
                  <c:v>8.8130000000000006</c:v>
                </c:pt>
                <c:pt idx="1149">
                  <c:v>8.8230000000000004</c:v>
                </c:pt>
                <c:pt idx="1150">
                  <c:v>8.8320000000000007</c:v>
                </c:pt>
                <c:pt idx="1151">
                  <c:v>8.8420000000000005</c:v>
                </c:pt>
                <c:pt idx="1152">
                  <c:v>8.8520000000000003</c:v>
                </c:pt>
                <c:pt idx="1153">
                  <c:v>8.8620000000000001</c:v>
                </c:pt>
                <c:pt idx="1154">
                  <c:v>8.8719999999999999</c:v>
                </c:pt>
                <c:pt idx="1155">
                  <c:v>8.8819999999999997</c:v>
                </c:pt>
                <c:pt idx="1156">
                  <c:v>8.8919999999999995</c:v>
                </c:pt>
                <c:pt idx="1157">
                  <c:v>8.9019999999999992</c:v>
                </c:pt>
                <c:pt idx="1158">
                  <c:v>8.9120000000000008</c:v>
                </c:pt>
                <c:pt idx="1159">
                  <c:v>8.9220000000000006</c:v>
                </c:pt>
                <c:pt idx="1160">
                  <c:v>8.9320000000000004</c:v>
                </c:pt>
                <c:pt idx="1161">
                  <c:v>8.9420000000000002</c:v>
                </c:pt>
                <c:pt idx="1162">
                  <c:v>8.952</c:v>
                </c:pt>
                <c:pt idx="1163">
                  <c:v>8.9619999999999997</c:v>
                </c:pt>
                <c:pt idx="1164">
                  <c:v>8.9719999999999995</c:v>
                </c:pt>
                <c:pt idx="1165">
                  <c:v>8.9819999999999993</c:v>
                </c:pt>
                <c:pt idx="1166">
                  <c:v>8.9920000000000009</c:v>
                </c:pt>
                <c:pt idx="1167">
                  <c:v>9.0020000000000007</c:v>
                </c:pt>
                <c:pt idx="1168">
                  <c:v>9.0120000000000005</c:v>
                </c:pt>
                <c:pt idx="1169">
                  <c:v>9.0220000000000002</c:v>
                </c:pt>
                <c:pt idx="1170">
                  <c:v>9.0329999999999995</c:v>
                </c:pt>
                <c:pt idx="1171">
                  <c:v>9.0429999999999993</c:v>
                </c:pt>
                <c:pt idx="1172">
                  <c:v>9.0549999999999997</c:v>
                </c:pt>
                <c:pt idx="1173">
                  <c:v>9.0670000000000002</c:v>
                </c:pt>
                <c:pt idx="1174">
                  <c:v>9.0809999999999995</c:v>
                </c:pt>
                <c:pt idx="1175">
                  <c:v>9.0980000000000008</c:v>
                </c:pt>
                <c:pt idx="1176">
                  <c:v>9.1189999999999998</c:v>
                </c:pt>
                <c:pt idx="1177">
                  <c:v>9.141</c:v>
                </c:pt>
                <c:pt idx="1178">
                  <c:v>9.1590000000000007</c:v>
                </c:pt>
                <c:pt idx="1179">
                  <c:v>9.1760000000000002</c:v>
                </c:pt>
                <c:pt idx="1180">
                  <c:v>9.1920000000000002</c:v>
                </c:pt>
                <c:pt idx="1181">
                  <c:v>9.2100000000000009</c:v>
                </c:pt>
                <c:pt idx="1182">
                  <c:v>9.2370000000000001</c:v>
                </c:pt>
                <c:pt idx="1183">
                  <c:v>9.2729999999999997</c:v>
                </c:pt>
                <c:pt idx="1184">
                  <c:v>9.3030000000000008</c:v>
                </c:pt>
                <c:pt idx="1185">
                  <c:v>9.3219999999999992</c:v>
                </c:pt>
                <c:pt idx="1186">
                  <c:v>9.3360000000000003</c:v>
                </c:pt>
                <c:pt idx="1187">
                  <c:v>9.3490000000000002</c:v>
                </c:pt>
                <c:pt idx="1188">
                  <c:v>9.3620000000000001</c:v>
                </c:pt>
                <c:pt idx="1189">
                  <c:v>9.3740000000000006</c:v>
                </c:pt>
                <c:pt idx="1190">
                  <c:v>9.3870000000000005</c:v>
                </c:pt>
                <c:pt idx="1191">
                  <c:v>9.3989999999999991</c:v>
                </c:pt>
                <c:pt idx="1192">
                  <c:v>9.4109999999999996</c:v>
                </c:pt>
                <c:pt idx="1193">
                  <c:v>9.423</c:v>
                </c:pt>
                <c:pt idx="1194">
                  <c:v>9.4350000000000005</c:v>
                </c:pt>
                <c:pt idx="1195">
                  <c:v>9.4469999999999992</c:v>
                </c:pt>
                <c:pt idx="1196">
                  <c:v>9.4589999999999996</c:v>
                </c:pt>
                <c:pt idx="1197">
                  <c:v>9.4710000000000001</c:v>
                </c:pt>
                <c:pt idx="1198">
                  <c:v>9.4830000000000005</c:v>
                </c:pt>
                <c:pt idx="1199">
                  <c:v>9.4949999999999992</c:v>
                </c:pt>
                <c:pt idx="1200">
                  <c:v>9.5069999999999997</c:v>
                </c:pt>
                <c:pt idx="1201">
                  <c:v>9.52</c:v>
                </c:pt>
                <c:pt idx="1202">
                  <c:v>9.5329999999999995</c:v>
                </c:pt>
                <c:pt idx="1203">
                  <c:v>9.5449999999999999</c:v>
                </c:pt>
                <c:pt idx="1204">
                  <c:v>9.5579999999999998</c:v>
                </c:pt>
                <c:pt idx="1205">
                  <c:v>9.57</c:v>
                </c:pt>
                <c:pt idx="1206">
                  <c:v>9.5820000000000007</c:v>
                </c:pt>
                <c:pt idx="1207">
                  <c:v>9.5939999999999994</c:v>
                </c:pt>
                <c:pt idx="1208">
                  <c:v>9.6059999999999999</c:v>
                </c:pt>
                <c:pt idx="1209">
                  <c:v>9.6180000000000003</c:v>
                </c:pt>
                <c:pt idx="1210">
                  <c:v>9.6300000000000008</c:v>
                </c:pt>
                <c:pt idx="1211">
                  <c:v>9.6430000000000007</c:v>
                </c:pt>
                <c:pt idx="1212">
                  <c:v>9.6560000000000006</c:v>
                </c:pt>
                <c:pt idx="1213">
                  <c:v>9.6679999999999993</c:v>
                </c:pt>
                <c:pt idx="1214">
                  <c:v>9.6809999999999992</c:v>
                </c:pt>
                <c:pt idx="1215">
                  <c:v>9.6940000000000008</c:v>
                </c:pt>
                <c:pt idx="1216">
                  <c:v>9.7070000000000007</c:v>
                </c:pt>
                <c:pt idx="1217">
                  <c:v>9.7189999999999994</c:v>
                </c:pt>
                <c:pt idx="1218">
                  <c:v>9.7319999999999993</c:v>
                </c:pt>
                <c:pt idx="1219">
                  <c:v>9.7439999999999998</c:v>
                </c:pt>
                <c:pt idx="1220">
                  <c:v>9.7550000000000008</c:v>
                </c:pt>
                <c:pt idx="1221">
                  <c:v>9.7669999999999995</c:v>
                </c:pt>
                <c:pt idx="1222">
                  <c:v>9.7789999999999999</c:v>
                </c:pt>
                <c:pt idx="1223">
                  <c:v>9.7910000000000004</c:v>
                </c:pt>
                <c:pt idx="1224">
                  <c:v>9.8030000000000008</c:v>
                </c:pt>
                <c:pt idx="1225">
                  <c:v>9.8149999999999995</c:v>
                </c:pt>
                <c:pt idx="1226">
                  <c:v>9.827</c:v>
                </c:pt>
                <c:pt idx="1227">
                  <c:v>9.8390000000000004</c:v>
                </c:pt>
                <c:pt idx="1228">
                  <c:v>9.8510000000000009</c:v>
                </c:pt>
                <c:pt idx="1229">
                  <c:v>9.8629999999999995</c:v>
                </c:pt>
                <c:pt idx="1230">
                  <c:v>9.8740000000000006</c:v>
                </c:pt>
                <c:pt idx="1231">
                  <c:v>9.8859999999999992</c:v>
                </c:pt>
                <c:pt idx="1232">
                  <c:v>9.8979999999999997</c:v>
                </c:pt>
                <c:pt idx="1233">
                  <c:v>9.91</c:v>
                </c:pt>
                <c:pt idx="1234">
                  <c:v>9.9220000000000006</c:v>
                </c:pt>
                <c:pt idx="1235">
                  <c:v>9.9329999999999998</c:v>
                </c:pt>
                <c:pt idx="1236">
                  <c:v>9.9450000000000003</c:v>
                </c:pt>
                <c:pt idx="1237">
                  <c:v>9.9559999999999995</c:v>
                </c:pt>
                <c:pt idx="1238">
                  <c:v>9.968</c:v>
                </c:pt>
                <c:pt idx="1239">
                  <c:v>9.9789999999999992</c:v>
                </c:pt>
                <c:pt idx="1240">
                  <c:v>9.9909999999999997</c:v>
                </c:pt>
                <c:pt idx="1241">
                  <c:v>10</c:v>
                </c:pt>
                <c:pt idx="1242">
                  <c:v>10.01</c:v>
                </c:pt>
                <c:pt idx="1243">
                  <c:v>10.029999999999999</c:v>
                </c:pt>
                <c:pt idx="1244">
                  <c:v>10.039999999999999</c:v>
                </c:pt>
                <c:pt idx="1245">
                  <c:v>10.050000000000001</c:v>
                </c:pt>
                <c:pt idx="1246">
                  <c:v>10.06</c:v>
                </c:pt>
                <c:pt idx="1247">
                  <c:v>10.07</c:v>
                </c:pt>
                <c:pt idx="1248">
                  <c:v>10.08</c:v>
                </c:pt>
                <c:pt idx="1249">
                  <c:v>10.1</c:v>
                </c:pt>
                <c:pt idx="1250">
                  <c:v>10.11</c:v>
                </c:pt>
                <c:pt idx="1251">
                  <c:v>10.119999999999999</c:v>
                </c:pt>
                <c:pt idx="1252">
                  <c:v>10.130000000000001</c:v>
                </c:pt>
                <c:pt idx="1253">
                  <c:v>10.14</c:v>
                </c:pt>
                <c:pt idx="1254">
                  <c:v>10.16</c:v>
                </c:pt>
                <c:pt idx="1255">
                  <c:v>10.17</c:v>
                </c:pt>
                <c:pt idx="1256">
                  <c:v>10.18</c:v>
                </c:pt>
                <c:pt idx="1257">
                  <c:v>10.19</c:v>
                </c:pt>
                <c:pt idx="1258">
                  <c:v>10.199999999999999</c:v>
                </c:pt>
                <c:pt idx="1259">
                  <c:v>10.220000000000001</c:v>
                </c:pt>
                <c:pt idx="1260">
                  <c:v>10.23</c:v>
                </c:pt>
                <c:pt idx="1261">
                  <c:v>10.24</c:v>
                </c:pt>
                <c:pt idx="1262">
                  <c:v>10.25</c:v>
                </c:pt>
                <c:pt idx="1263">
                  <c:v>10.27</c:v>
                </c:pt>
                <c:pt idx="1264">
                  <c:v>10.28</c:v>
                </c:pt>
                <c:pt idx="1265">
                  <c:v>10.29</c:v>
                </c:pt>
                <c:pt idx="1266">
                  <c:v>10.3</c:v>
                </c:pt>
                <c:pt idx="1267">
                  <c:v>10.32</c:v>
                </c:pt>
                <c:pt idx="1268">
                  <c:v>10.33</c:v>
                </c:pt>
                <c:pt idx="1269">
                  <c:v>10.34</c:v>
                </c:pt>
                <c:pt idx="1270">
                  <c:v>10.38</c:v>
                </c:pt>
                <c:pt idx="1271">
                  <c:v>10.43</c:v>
                </c:pt>
                <c:pt idx="1272">
                  <c:v>10.47</c:v>
                </c:pt>
                <c:pt idx="1273">
                  <c:v>10.48</c:v>
                </c:pt>
                <c:pt idx="1274">
                  <c:v>10.49</c:v>
                </c:pt>
                <c:pt idx="1275">
                  <c:v>10.5</c:v>
                </c:pt>
                <c:pt idx="1276">
                  <c:v>10.51</c:v>
                </c:pt>
                <c:pt idx="1277">
                  <c:v>10.52</c:v>
                </c:pt>
                <c:pt idx="1278">
                  <c:v>10.54</c:v>
                </c:pt>
                <c:pt idx="1279">
                  <c:v>10.55</c:v>
                </c:pt>
                <c:pt idx="1280">
                  <c:v>10.56</c:v>
                </c:pt>
                <c:pt idx="1281">
                  <c:v>10.57</c:v>
                </c:pt>
                <c:pt idx="1282">
                  <c:v>10.58</c:v>
                </c:pt>
                <c:pt idx="1283">
                  <c:v>10.59</c:v>
                </c:pt>
                <c:pt idx="1284">
                  <c:v>10.6</c:v>
                </c:pt>
                <c:pt idx="1285">
                  <c:v>10.61</c:v>
                </c:pt>
                <c:pt idx="1286">
                  <c:v>10.62</c:v>
                </c:pt>
                <c:pt idx="1287">
                  <c:v>10.63</c:v>
                </c:pt>
                <c:pt idx="1288">
                  <c:v>10.64</c:v>
                </c:pt>
                <c:pt idx="1289">
                  <c:v>10.65</c:v>
                </c:pt>
                <c:pt idx="1290">
                  <c:v>10.66</c:v>
                </c:pt>
                <c:pt idx="1291">
                  <c:v>10.67</c:v>
                </c:pt>
                <c:pt idx="1292">
                  <c:v>10.68</c:v>
                </c:pt>
                <c:pt idx="1293">
                  <c:v>10.69</c:v>
                </c:pt>
                <c:pt idx="1294">
                  <c:v>10.7</c:v>
                </c:pt>
                <c:pt idx="1295">
                  <c:v>10.71</c:v>
                </c:pt>
                <c:pt idx="1296">
                  <c:v>10.72</c:v>
                </c:pt>
                <c:pt idx="1297">
                  <c:v>10.73</c:v>
                </c:pt>
                <c:pt idx="1298">
                  <c:v>10.74</c:v>
                </c:pt>
                <c:pt idx="1299">
                  <c:v>10.75</c:v>
                </c:pt>
                <c:pt idx="1300">
                  <c:v>10.77</c:v>
                </c:pt>
                <c:pt idx="1301">
                  <c:v>10.78</c:v>
                </c:pt>
                <c:pt idx="1302">
                  <c:v>10.79</c:v>
                </c:pt>
                <c:pt idx="1303">
                  <c:v>10.8</c:v>
                </c:pt>
                <c:pt idx="1304">
                  <c:v>10.81</c:v>
                </c:pt>
                <c:pt idx="1305">
                  <c:v>10.82</c:v>
                </c:pt>
                <c:pt idx="1306">
                  <c:v>10.83</c:v>
                </c:pt>
                <c:pt idx="1307">
                  <c:v>10.84</c:v>
                </c:pt>
                <c:pt idx="1308">
                  <c:v>10.85</c:v>
                </c:pt>
                <c:pt idx="1309">
                  <c:v>10.86</c:v>
                </c:pt>
                <c:pt idx="1310">
                  <c:v>10.87</c:v>
                </c:pt>
                <c:pt idx="1311">
                  <c:v>10.88</c:v>
                </c:pt>
                <c:pt idx="1312">
                  <c:v>10.89</c:v>
                </c:pt>
                <c:pt idx="1313">
                  <c:v>10.9</c:v>
                </c:pt>
                <c:pt idx="1314">
                  <c:v>10.92</c:v>
                </c:pt>
                <c:pt idx="1315">
                  <c:v>10.93</c:v>
                </c:pt>
                <c:pt idx="1316">
                  <c:v>10.95</c:v>
                </c:pt>
                <c:pt idx="1317">
                  <c:v>10.96</c:v>
                </c:pt>
                <c:pt idx="1318">
                  <c:v>10.97</c:v>
                </c:pt>
                <c:pt idx="1319">
                  <c:v>10.98</c:v>
                </c:pt>
                <c:pt idx="1320">
                  <c:v>10.99</c:v>
                </c:pt>
                <c:pt idx="1321">
                  <c:v>11.01</c:v>
                </c:pt>
                <c:pt idx="1322">
                  <c:v>11.02</c:v>
                </c:pt>
                <c:pt idx="1323">
                  <c:v>11.03</c:v>
                </c:pt>
                <c:pt idx="1324">
                  <c:v>11.04</c:v>
                </c:pt>
                <c:pt idx="1325">
                  <c:v>11.06</c:v>
                </c:pt>
                <c:pt idx="1326">
                  <c:v>11.07</c:v>
                </c:pt>
                <c:pt idx="1327">
                  <c:v>11.08</c:v>
                </c:pt>
                <c:pt idx="1328">
                  <c:v>11.1</c:v>
                </c:pt>
                <c:pt idx="1329">
                  <c:v>11.12</c:v>
                </c:pt>
                <c:pt idx="1330">
                  <c:v>11.13</c:v>
                </c:pt>
                <c:pt idx="1331">
                  <c:v>11.14</c:v>
                </c:pt>
                <c:pt idx="1332">
                  <c:v>11.15</c:v>
                </c:pt>
                <c:pt idx="1333">
                  <c:v>11.16</c:v>
                </c:pt>
                <c:pt idx="1334">
                  <c:v>11.17</c:v>
                </c:pt>
                <c:pt idx="1335">
                  <c:v>11.18</c:v>
                </c:pt>
                <c:pt idx="1336">
                  <c:v>11.19</c:v>
                </c:pt>
                <c:pt idx="1337">
                  <c:v>11.2</c:v>
                </c:pt>
                <c:pt idx="1338">
                  <c:v>11.21</c:v>
                </c:pt>
                <c:pt idx="1339">
                  <c:v>11.22</c:v>
                </c:pt>
                <c:pt idx="1340">
                  <c:v>11.23</c:v>
                </c:pt>
                <c:pt idx="1341">
                  <c:v>11.24</c:v>
                </c:pt>
                <c:pt idx="1342">
                  <c:v>11.25</c:v>
                </c:pt>
                <c:pt idx="1343">
                  <c:v>11.26</c:v>
                </c:pt>
                <c:pt idx="1344">
                  <c:v>11.27</c:v>
                </c:pt>
                <c:pt idx="1345">
                  <c:v>11.28</c:v>
                </c:pt>
                <c:pt idx="1346">
                  <c:v>11.29</c:v>
                </c:pt>
                <c:pt idx="1347">
                  <c:v>11.3</c:v>
                </c:pt>
                <c:pt idx="1348">
                  <c:v>11.31</c:v>
                </c:pt>
                <c:pt idx="1349">
                  <c:v>11.32</c:v>
                </c:pt>
                <c:pt idx="1350">
                  <c:v>11.33</c:v>
                </c:pt>
                <c:pt idx="1351">
                  <c:v>11.34</c:v>
                </c:pt>
                <c:pt idx="1352">
                  <c:v>11.35</c:v>
                </c:pt>
                <c:pt idx="1353">
                  <c:v>11.36</c:v>
                </c:pt>
                <c:pt idx="1354">
                  <c:v>11.37</c:v>
                </c:pt>
                <c:pt idx="1355">
                  <c:v>11.38</c:v>
                </c:pt>
                <c:pt idx="1356">
                  <c:v>11.39</c:v>
                </c:pt>
                <c:pt idx="1357">
                  <c:v>11.4</c:v>
                </c:pt>
                <c:pt idx="1358">
                  <c:v>11.41</c:v>
                </c:pt>
                <c:pt idx="1359">
                  <c:v>11.42</c:v>
                </c:pt>
                <c:pt idx="1360">
                  <c:v>11.43</c:v>
                </c:pt>
                <c:pt idx="1361">
                  <c:v>11.44</c:v>
                </c:pt>
                <c:pt idx="1362">
                  <c:v>11.45</c:v>
                </c:pt>
                <c:pt idx="1363">
                  <c:v>11.45</c:v>
                </c:pt>
                <c:pt idx="1364">
                  <c:v>11.46</c:v>
                </c:pt>
                <c:pt idx="1365">
                  <c:v>11.47</c:v>
                </c:pt>
                <c:pt idx="1366">
                  <c:v>11.48</c:v>
                </c:pt>
                <c:pt idx="1367">
                  <c:v>11.49</c:v>
                </c:pt>
                <c:pt idx="1368">
                  <c:v>11.5</c:v>
                </c:pt>
                <c:pt idx="1369">
                  <c:v>11.51</c:v>
                </c:pt>
                <c:pt idx="1370">
                  <c:v>11.52</c:v>
                </c:pt>
                <c:pt idx="1371">
                  <c:v>11.53</c:v>
                </c:pt>
                <c:pt idx="1372">
                  <c:v>11.54</c:v>
                </c:pt>
                <c:pt idx="1373">
                  <c:v>11.55</c:v>
                </c:pt>
                <c:pt idx="1374">
                  <c:v>11.56</c:v>
                </c:pt>
                <c:pt idx="1375">
                  <c:v>11.57</c:v>
                </c:pt>
                <c:pt idx="1376">
                  <c:v>11.58</c:v>
                </c:pt>
                <c:pt idx="1377">
                  <c:v>11.59</c:v>
                </c:pt>
                <c:pt idx="1378">
                  <c:v>11.6</c:v>
                </c:pt>
                <c:pt idx="1379">
                  <c:v>11.61</c:v>
                </c:pt>
                <c:pt idx="1380">
                  <c:v>11.62</c:v>
                </c:pt>
                <c:pt idx="1381">
                  <c:v>11.63</c:v>
                </c:pt>
                <c:pt idx="1382">
                  <c:v>11.64</c:v>
                </c:pt>
                <c:pt idx="1383">
                  <c:v>11.65</c:v>
                </c:pt>
                <c:pt idx="1384">
                  <c:v>11.66</c:v>
                </c:pt>
                <c:pt idx="1385">
                  <c:v>11.67</c:v>
                </c:pt>
                <c:pt idx="1386">
                  <c:v>11.68</c:v>
                </c:pt>
                <c:pt idx="1387">
                  <c:v>11.69</c:v>
                </c:pt>
                <c:pt idx="1388">
                  <c:v>11.7</c:v>
                </c:pt>
                <c:pt idx="1389">
                  <c:v>11.71</c:v>
                </c:pt>
                <c:pt idx="1390">
                  <c:v>11.72</c:v>
                </c:pt>
                <c:pt idx="1391">
                  <c:v>11.73</c:v>
                </c:pt>
                <c:pt idx="1392">
                  <c:v>11.74</c:v>
                </c:pt>
                <c:pt idx="1393">
                  <c:v>11.75</c:v>
                </c:pt>
                <c:pt idx="1394">
                  <c:v>11.76</c:v>
                </c:pt>
                <c:pt idx="1395">
                  <c:v>11.77</c:v>
                </c:pt>
                <c:pt idx="1396">
                  <c:v>11.78</c:v>
                </c:pt>
                <c:pt idx="1397">
                  <c:v>11.79</c:v>
                </c:pt>
                <c:pt idx="1398">
                  <c:v>11.8</c:v>
                </c:pt>
                <c:pt idx="1399">
                  <c:v>11.81</c:v>
                </c:pt>
                <c:pt idx="1400">
                  <c:v>11.82</c:v>
                </c:pt>
                <c:pt idx="1401">
                  <c:v>11.83</c:v>
                </c:pt>
                <c:pt idx="1402">
                  <c:v>11.84</c:v>
                </c:pt>
                <c:pt idx="1403">
                  <c:v>11.85</c:v>
                </c:pt>
                <c:pt idx="1404">
                  <c:v>11.86</c:v>
                </c:pt>
                <c:pt idx="1405">
                  <c:v>11.87</c:v>
                </c:pt>
                <c:pt idx="1406">
                  <c:v>11.88</c:v>
                </c:pt>
                <c:pt idx="1407">
                  <c:v>11.88</c:v>
                </c:pt>
                <c:pt idx="1408">
                  <c:v>11.89</c:v>
                </c:pt>
                <c:pt idx="1409">
                  <c:v>11.9</c:v>
                </c:pt>
                <c:pt idx="1410">
                  <c:v>11.91</c:v>
                </c:pt>
                <c:pt idx="1411">
                  <c:v>11.92</c:v>
                </c:pt>
                <c:pt idx="1412">
                  <c:v>11.93</c:v>
                </c:pt>
                <c:pt idx="1413">
                  <c:v>11.94</c:v>
                </c:pt>
                <c:pt idx="1414">
                  <c:v>11.95</c:v>
                </c:pt>
                <c:pt idx="1415">
                  <c:v>11.96</c:v>
                </c:pt>
                <c:pt idx="1416">
                  <c:v>11.97</c:v>
                </c:pt>
                <c:pt idx="1417">
                  <c:v>11.98</c:v>
                </c:pt>
                <c:pt idx="1418">
                  <c:v>11.99</c:v>
                </c:pt>
                <c:pt idx="1419">
                  <c:v>12</c:v>
                </c:pt>
                <c:pt idx="1420">
                  <c:v>12.01</c:v>
                </c:pt>
                <c:pt idx="1421">
                  <c:v>12.02</c:v>
                </c:pt>
                <c:pt idx="1422">
                  <c:v>12.03</c:v>
                </c:pt>
                <c:pt idx="1423">
                  <c:v>12.04</c:v>
                </c:pt>
                <c:pt idx="1424">
                  <c:v>12.05</c:v>
                </c:pt>
                <c:pt idx="1425">
                  <c:v>12.05</c:v>
                </c:pt>
                <c:pt idx="1426">
                  <c:v>12.06</c:v>
                </c:pt>
                <c:pt idx="1427">
                  <c:v>12.07</c:v>
                </c:pt>
                <c:pt idx="1428">
                  <c:v>12.08</c:v>
                </c:pt>
                <c:pt idx="1429">
                  <c:v>12.09</c:v>
                </c:pt>
                <c:pt idx="1430">
                  <c:v>12.1</c:v>
                </c:pt>
                <c:pt idx="1431">
                  <c:v>12.11</c:v>
                </c:pt>
                <c:pt idx="1432">
                  <c:v>12.12</c:v>
                </c:pt>
                <c:pt idx="1433">
                  <c:v>12.13</c:v>
                </c:pt>
                <c:pt idx="1434">
                  <c:v>12.14</c:v>
                </c:pt>
                <c:pt idx="1435">
                  <c:v>12.14</c:v>
                </c:pt>
                <c:pt idx="1436">
                  <c:v>12.15</c:v>
                </c:pt>
                <c:pt idx="1437">
                  <c:v>12.16</c:v>
                </c:pt>
                <c:pt idx="1438">
                  <c:v>12.17</c:v>
                </c:pt>
                <c:pt idx="1439">
                  <c:v>12.18</c:v>
                </c:pt>
                <c:pt idx="1440">
                  <c:v>12.19</c:v>
                </c:pt>
                <c:pt idx="1441">
                  <c:v>12.2</c:v>
                </c:pt>
                <c:pt idx="1442">
                  <c:v>12.21</c:v>
                </c:pt>
                <c:pt idx="1443">
                  <c:v>12.22</c:v>
                </c:pt>
                <c:pt idx="1444">
                  <c:v>12.23</c:v>
                </c:pt>
                <c:pt idx="1445">
                  <c:v>12.24</c:v>
                </c:pt>
                <c:pt idx="1446">
                  <c:v>12.25</c:v>
                </c:pt>
                <c:pt idx="1447">
                  <c:v>12.26</c:v>
                </c:pt>
                <c:pt idx="1448">
                  <c:v>12.27</c:v>
                </c:pt>
                <c:pt idx="1449">
                  <c:v>12.29</c:v>
                </c:pt>
                <c:pt idx="1450">
                  <c:v>12.3</c:v>
                </c:pt>
                <c:pt idx="1451">
                  <c:v>12.31</c:v>
                </c:pt>
                <c:pt idx="1452">
                  <c:v>12.32</c:v>
                </c:pt>
                <c:pt idx="1453">
                  <c:v>12.33</c:v>
                </c:pt>
                <c:pt idx="1454">
                  <c:v>12.34</c:v>
                </c:pt>
                <c:pt idx="1455">
                  <c:v>12.35</c:v>
                </c:pt>
                <c:pt idx="1456">
                  <c:v>12.36</c:v>
                </c:pt>
                <c:pt idx="1457">
                  <c:v>12.37</c:v>
                </c:pt>
                <c:pt idx="1458">
                  <c:v>12.38</c:v>
                </c:pt>
                <c:pt idx="1459">
                  <c:v>12.39</c:v>
                </c:pt>
                <c:pt idx="1460">
                  <c:v>12.4</c:v>
                </c:pt>
                <c:pt idx="1461">
                  <c:v>12.41</c:v>
                </c:pt>
                <c:pt idx="1462">
                  <c:v>12.42</c:v>
                </c:pt>
                <c:pt idx="1463">
                  <c:v>12.43</c:v>
                </c:pt>
                <c:pt idx="1464">
                  <c:v>12.44</c:v>
                </c:pt>
                <c:pt idx="1465">
                  <c:v>12.45</c:v>
                </c:pt>
                <c:pt idx="1466">
                  <c:v>12.46</c:v>
                </c:pt>
                <c:pt idx="1467">
                  <c:v>12.47</c:v>
                </c:pt>
                <c:pt idx="1468">
                  <c:v>12.48</c:v>
                </c:pt>
                <c:pt idx="1469">
                  <c:v>12.49</c:v>
                </c:pt>
                <c:pt idx="1470">
                  <c:v>12.5</c:v>
                </c:pt>
                <c:pt idx="1471">
                  <c:v>12.51</c:v>
                </c:pt>
                <c:pt idx="1472">
                  <c:v>12.52</c:v>
                </c:pt>
                <c:pt idx="1473">
                  <c:v>12.53</c:v>
                </c:pt>
                <c:pt idx="1474">
                  <c:v>12.53</c:v>
                </c:pt>
                <c:pt idx="1475">
                  <c:v>12.54</c:v>
                </c:pt>
                <c:pt idx="1476">
                  <c:v>12.55</c:v>
                </c:pt>
                <c:pt idx="1477">
                  <c:v>12.56</c:v>
                </c:pt>
                <c:pt idx="1478">
                  <c:v>12.57</c:v>
                </c:pt>
                <c:pt idx="1479">
                  <c:v>12.58</c:v>
                </c:pt>
                <c:pt idx="1480">
                  <c:v>12.59</c:v>
                </c:pt>
                <c:pt idx="1481">
                  <c:v>12.6</c:v>
                </c:pt>
                <c:pt idx="1482">
                  <c:v>12.61</c:v>
                </c:pt>
                <c:pt idx="1483">
                  <c:v>12.62</c:v>
                </c:pt>
                <c:pt idx="1484">
                  <c:v>12.63</c:v>
                </c:pt>
                <c:pt idx="1485">
                  <c:v>12.64</c:v>
                </c:pt>
                <c:pt idx="1486">
                  <c:v>12.65</c:v>
                </c:pt>
                <c:pt idx="1487">
                  <c:v>12.66</c:v>
                </c:pt>
                <c:pt idx="1488">
                  <c:v>12.67</c:v>
                </c:pt>
                <c:pt idx="1489">
                  <c:v>12.68</c:v>
                </c:pt>
                <c:pt idx="1490">
                  <c:v>12.69</c:v>
                </c:pt>
                <c:pt idx="1491">
                  <c:v>12.7</c:v>
                </c:pt>
                <c:pt idx="1492">
                  <c:v>12.71</c:v>
                </c:pt>
                <c:pt idx="1493">
                  <c:v>12.72</c:v>
                </c:pt>
                <c:pt idx="1494">
                  <c:v>12.73</c:v>
                </c:pt>
                <c:pt idx="1495">
                  <c:v>12.74</c:v>
                </c:pt>
                <c:pt idx="1496">
                  <c:v>12.75</c:v>
                </c:pt>
                <c:pt idx="1497">
                  <c:v>12.76</c:v>
                </c:pt>
                <c:pt idx="1498">
                  <c:v>12.77</c:v>
                </c:pt>
                <c:pt idx="1499">
                  <c:v>12.78</c:v>
                </c:pt>
                <c:pt idx="1500">
                  <c:v>12.79</c:v>
                </c:pt>
                <c:pt idx="1501">
                  <c:v>12.8</c:v>
                </c:pt>
                <c:pt idx="1502">
                  <c:v>12.81</c:v>
                </c:pt>
                <c:pt idx="1503">
                  <c:v>12.82</c:v>
                </c:pt>
                <c:pt idx="1504">
                  <c:v>12.83</c:v>
                </c:pt>
                <c:pt idx="1505">
                  <c:v>12.84</c:v>
                </c:pt>
                <c:pt idx="1506">
                  <c:v>12.85</c:v>
                </c:pt>
                <c:pt idx="1507">
                  <c:v>12.86</c:v>
                </c:pt>
                <c:pt idx="1508">
                  <c:v>12.87</c:v>
                </c:pt>
                <c:pt idx="1509">
                  <c:v>12.88</c:v>
                </c:pt>
                <c:pt idx="1510">
                  <c:v>12.89</c:v>
                </c:pt>
                <c:pt idx="1511">
                  <c:v>12.9</c:v>
                </c:pt>
                <c:pt idx="1512">
                  <c:v>12.91</c:v>
                </c:pt>
                <c:pt idx="1513">
                  <c:v>12.92</c:v>
                </c:pt>
                <c:pt idx="1514">
                  <c:v>12.93</c:v>
                </c:pt>
                <c:pt idx="1515">
                  <c:v>12.94</c:v>
                </c:pt>
                <c:pt idx="1516">
                  <c:v>12.94</c:v>
                </c:pt>
                <c:pt idx="1517">
                  <c:v>12.95</c:v>
                </c:pt>
                <c:pt idx="1518">
                  <c:v>12.96</c:v>
                </c:pt>
                <c:pt idx="1519">
                  <c:v>12.97</c:v>
                </c:pt>
                <c:pt idx="1520">
                  <c:v>12.98</c:v>
                </c:pt>
                <c:pt idx="1521">
                  <c:v>12.99</c:v>
                </c:pt>
                <c:pt idx="1522">
                  <c:v>13</c:v>
                </c:pt>
                <c:pt idx="1523">
                  <c:v>13.01</c:v>
                </c:pt>
                <c:pt idx="1524">
                  <c:v>13.02</c:v>
                </c:pt>
                <c:pt idx="1525">
                  <c:v>13.03</c:v>
                </c:pt>
                <c:pt idx="1526">
                  <c:v>13.04</c:v>
                </c:pt>
                <c:pt idx="1527">
                  <c:v>13.05</c:v>
                </c:pt>
                <c:pt idx="1528">
                  <c:v>13.06</c:v>
                </c:pt>
                <c:pt idx="1529">
                  <c:v>13.07</c:v>
                </c:pt>
                <c:pt idx="1530">
                  <c:v>13.08</c:v>
                </c:pt>
                <c:pt idx="1531">
                  <c:v>13.09</c:v>
                </c:pt>
                <c:pt idx="1532">
                  <c:v>13.1</c:v>
                </c:pt>
                <c:pt idx="1533">
                  <c:v>13.11</c:v>
                </c:pt>
                <c:pt idx="1534">
                  <c:v>13.12</c:v>
                </c:pt>
                <c:pt idx="1535">
                  <c:v>13.13</c:v>
                </c:pt>
                <c:pt idx="1536">
                  <c:v>13.14</c:v>
                </c:pt>
                <c:pt idx="1537">
                  <c:v>13.15</c:v>
                </c:pt>
                <c:pt idx="1538">
                  <c:v>13.16</c:v>
                </c:pt>
                <c:pt idx="1539">
                  <c:v>13.17</c:v>
                </c:pt>
                <c:pt idx="1540">
                  <c:v>13.18</c:v>
                </c:pt>
                <c:pt idx="1541">
                  <c:v>13.19</c:v>
                </c:pt>
                <c:pt idx="1542">
                  <c:v>13.2</c:v>
                </c:pt>
                <c:pt idx="1543">
                  <c:v>13.21</c:v>
                </c:pt>
                <c:pt idx="1544">
                  <c:v>13.22</c:v>
                </c:pt>
                <c:pt idx="1545">
                  <c:v>13.23</c:v>
                </c:pt>
                <c:pt idx="1546">
                  <c:v>13.24</c:v>
                </c:pt>
                <c:pt idx="1547">
                  <c:v>13.25</c:v>
                </c:pt>
                <c:pt idx="1548">
                  <c:v>13.26</c:v>
                </c:pt>
                <c:pt idx="1549">
                  <c:v>13.27</c:v>
                </c:pt>
                <c:pt idx="1550">
                  <c:v>13.28</c:v>
                </c:pt>
                <c:pt idx="1551">
                  <c:v>13.29</c:v>
                </c:pt>
                <c:pt idx="1552">
                  <c:v>13.29</c:v>
                </c:pt>
                <c:pt idx="1553">
                  <c:v>13.3</c:v>
                </c:pt>
                <c:pt idx="1554">
                  <c:v>13.31</c:v>
                </c:pt>
                <c:pt idx="1555">
                  <c:v>13.32</c:v>
                </c:pt>
                <c:pt idx="1556">
                  <c:v>13.33</c:v>
                </c:pt>
                <c:pt idx="1557">
                  <c:v>13.34</c:v>
                </c:pt>
                <c:pt idx="1558">
                  <c:v>13.35</c:v>
                </c:pt>
                <c:pt idx="1559">
                  <c:v>13.36</c:v>
                </c:pt>
                <c:pt idx="1560">
                  <c:v>13.37</c:v>
                </c:pt>
                <c:pt idx="1561">
                  <c:v>13.38</c:v>
                </c:pt>
                <c:pt idx="1562">
                  <c:v>13.39</c:v>
                </c:pt>
                <c:pt idx="1563">
                  <c:v>13.4</c:v>
                </c:pt>
                <c:pt idx="1564">
                  <c:v>13.41</c:v>
                </c:pt>
                <c:pt idx="1565">
                  <c:v>13.42</c:v>
                </c:pt>
                <c:pt idx="1566">
                  <c:v>13.43</c:v>
                </c:pt>
                <c:pt idx="1567">
                  <c:v>13.44</c:v>
                </c:pt>
                <c:pt idx="1568">
                  <c:v>13.45</c:v>
                </c:pt>
                <c:pt idx="1569">
                  <c:v>13.46</c:v>
                </c:pt>
                <c:pt idx="1570">
                  <c:v>13.47</c:v>
                </c:pt>
                <c:pt idx="1571">
                  <c:v>13.48</c:v>
                </c:pt>
                <c:pt idx="1572">
                  <c:v>13.49</c:v>
                </c:pt>
                <c:pt idx="1573">
                  <c:v>13.5</c:v>
                </c:pt>
                <c:pt idx="1574">
                  <c:v>13.51</c:v>
                </c:pt>
                <c:pt idx="1575">
                  <c:v>13.52</c:v>
                </c:pt>
                <c:pt idx="1576">
                  <c:v>13.53</c:v>
                </c:pt>
                <c:pt idx="1577">
                  <c:v>13.54</c:v>
                </c:pt>
                <c:pt idx="1578">
                  <c:v>13.55</c:v>
                </c:pt>
                <c:pt idx="1579">
                  <c:v>13.56</c:v>
                </c:pt>
                <c:pt idx="1580">
                  <c:v>13.57</c:v>
                </c:pt>
                <c:pt idx="1581">
                  <c:v>13.58</c:v>
                </c:pt>
                <c:pt idx="1582">
                  <c:v>13.59</c:v>
                </c:pt>
                <c:pt idx="1583">
                  <c:v>13.6</c:v>
                </c:pt>
                <c:pt idx="1584">
                  <c:v>13.61</c:v>
                </c:pt>
                <c:pt idx="1585">
                  <c:v>13.62</c:v>
                </c:pt>
                <c:pt idx="1586">
                  <c:v>13.63</c:v>
                </c:pt>
                <c:pt idx="1587">
                  <c:v>13.64</c:v>
                </c:pt>
                <c:pt idx="1588">
                  <c:v>13.65</c:v>
                </c:pt>
                <c:pt idx="1589">
                  <c:v>13.66</c:v>
                </c:pt>
                <c:pt idx="1590">
                  <c:v>13.67</c:v>
                </c:pt>
                <c:pt idx="1591">
                  <c:v>13.68</c:v>
                </c:pt>
                <c:pt idx="1592">
                  <c:v>13.69</c:v>
                </c:pt>
                <c:pt idx="1593">
                  <c:v>13.7</c:v>
                </c:pt>
                <c:pt idx="1594">
                  <c:v>13.71</c:v>
                </c:pt>
                <c:pt idx="1595">
                  <c:v>13.72</c:v>
                </c:pt>
                <c:pt idx="1596">
                  <c:v>13.73</c:v>
                </c:pt>
                <c:pt idx="1597">
                  <c:v>13.74</c:v>
                </c:pt>
                <c:pt idx="1598">
                  <c:v>13.75</c:v>
                </c:pt>
                <c:pt idx="1599">
                  <c:v>13.76</c:v>
                </c:pt>
                <c:pt idx="1600">
                  <c:v>13.77</c:v>
                </c:pt>
                <c:pt idx="1601">
                  <c:v>13.78</c:v>
                </c:pt>
                <c:pt idx="1602">
                  <c:v>13.79</c:v>
                </c:pt>
                <c:pt idx="1603">
                  <c:v>13.8</c:v>
                </c:pt>
                <c:pt idx="1604">
                  <c:v>13.8</c:v>
                </c:pt>
                <c:pt idx="1605">
                  <c:v>13.81</c:v>
                </c:pt>
                <c:pt idx="1606">
                  <c:v>13.82</c:v>
                </c:pt>
                <c:pt idx="1607">
                  <c:v>13.83</c:v>
                </c:pt>
                <c:pt idx="1608">
                  <c:v>13.84</c:v>
                </c:pt>
                <c:pt idx="1609">
                  <c:v>13.85</c:v>
                </c:pt>
                <c:pt idx="1610">
                  <c:v>13.86</c:v>
                </c:pt>
                <c:pt idx="1611">
                  <c:v>13.87</c:v>
                </c:pt>
                <c:pt idx="1612">
                  <c:v>13.88</c:v>
                </c:pt>
                <c:pt idx="1613">
                  <c:v>13.89</c:v>
                </c:pt>
                <c:pt idx="1614">
                  <c:v>13.9</c:v>
                </c:pt>
                <c:pt idx="1615">
                  <c:v>13.91</c:v>
                </c:pt>
                <c:pt idx="1616">
                  <c:v>13.92</c:v>
                </c:pt>
                <c:pt idx="1617">
                  <c:v>13.93</c:v>
                </c:pt>
                <c:pt idx="1618">
                  <c:v>13.94</c:v>
                </c:pt>
                <c:pt idx="1619">
                  <c:v>13.95</c:v>
                </c:pt>
                <c:pt idx="1620">
                  <c:v>13.96</c:v>
                </c:pt>
                <c:pt idx="1621">
                  <c:v>13.97</c:v>
                </c:pt>
                <c:pt idx="1622">
                  <c:v>13.98</c:v>
                </c:pt>
                <c:pt idx="1623">
                  <c:v>13.99</c:v>
                </c:pt>
                <c:pt idx="1624">
                  <c:v>14</c:v>
                </c:pt>
                <c:pt idx="1625">
                  <c:v>14.01</c:v>
                </c:pt>
                <c:pt idx="1626">
                  <c:v>14.02</c:v>
                </c:pt>
                <c:pt idx="1627">
                  <c:v>14.03</c:v>
                </c:pt>
                <c:pt idx="1628">
                  <c:v>14.04</c:v>
                </c:pt>
                <c:pt idx="1629">
                  <c:v>14.05</c:v>
                </c:pt>
                <c:pt idx="1630">
                  <c:v>14.06</c:v>
                </c:pt>
                <c:pt idx="1631">
                  <c:v>14.07</c:v>
                </c:pt>
                <c:pt idx="1632">
                  <c:v>14.08</c:v>
                </c:pt>
                <c:pt idx="1633">
                  <c:v>14.09</c:v>
                </c:pt>
                <c:pt idx="1634">
                  <c:v>14.1</c:v>
                </c:pt>
                <c:pt idx="1635">
                  <c:v>14.11</c:v>
                </c:pt>
                <c:pt idx="1636">
                  <c:v>14.12</c:v>
                </c:pt>
                <c:pt idx="1637">
                  <c:v>14.13</c:v>
                </c:pt>
                <c:pt idx="1638">
                  <c:v>14.14</c:v>
                </c:pt>
                <c:pt idx="1639">
                  <c:v>14.15</c:v>
                </c:pt>
                <c:pt idx="1640">
                  <c:v>14.16</c:v>
                </c:pt>
                <c:pt idx="1641">
                  <c:v>14.17</c:v>
                </c:pt>
                <c:pt idx="1642">
                  <c:v>14.18</c:v>
                </c:pt>
                <c:pt idx="1643">
                  <c:v>14.19</c:v>
                </c:pt>
                <c:pt idx="1644">
                  <c:v>14.2</c:v>
                </c:pt>
                <c:pt idx="1645">
                  <c:v>14.21</c:v>
                </c:pt>
                <c:pt idx="1646">
                  <c:v>14.21</c:v>
                </c:pt>
                <c:pt idx="1647">
                  <c:v>14.22</c:v>
                </c:pt>
                <c:pt idx="1648">
                  <c:v>14.23</c:v>
                </c:pt>
                <c:pt idx="1649">
                  <c:v>14.24</c:v>
                </c:pt>
                <c:pt idx="1650">
                  <c:v>14.25</c:v>
                </c:pt>
                <c:pt idx="1651">
                  <c:v>14.26</c:v>
                </c:pt>
                <c:pt idx="1652">
                  <c:v>14.27</c:v>
                </c:pt>
                <c:pt idx="1653">
                  <c:v>14.28</c:v>
                </c:pt>
                <c:pt idx="1654">
                  <c:v>14.29</c:v>
                </c:pt>
                <c:pt idx="1655">
                  <c:v>14.3</c:v>
                </c:pt>
                <c:pt idx="1656">
                  <c:v>14.31</c:v>
                </c:pt>
                <c:pt idx="1657">
                  <c:v>14.32</c:v>
                </c:pt>
                <c:pt idx="1658">
                  <c:v>14.33</c:v>
                </c:pt>
                <c:pt idx="1659">
                  <c:v>14.34</c:v>
                </c:pt>
                <c:pt idx="1660">
                  <c:v>14.35</c:v>
                </c:pt>
                <c:pt idx="1661">
                  <c:v>14.36</c:v>
                </c:pt>
                <c:pt idx="1662">
                  <c:v>14.37</c:v>
                </c:pt>
                <c:pt idx="1663">
                  <c:v>14.38</c:v>
                </c:pt>
                <c:pt idx="1664">
                  <c:v>14.39</c:v>
                </c:pt>
                <c:pt idx="1665">
                  <c:v>14.4</c:v>
                </c:pt>
                <c:pt idx="1666">
                  <c:v>14.41</c:v>
                </c:pt>
                <c:pt idx="1667">
                  <c:v>14.42</c:v>
                </c:pt>
                <c:pt idx="1668">
                  <c:v>14.43</c:v>
                </c:pt>
                <c:pt idx="1669">
                  <c:v>14.44</c:v>
                </c:pt>
                <c:pt idx="1670">
                  <c:v>14.45</c:v>
                </c:pt>
                <c:pt idx="1671">
                  <c:v>14.46</c:v>
                </c:pt>
                <c:pt idx="1672">
                  <c:v>14.47</c:v>
                </c:pt>
                <c:pt idx="1673">
                  <c:v>14.48</c:v>
                </c:pt>
                <c:pt idx="1674">
                  <c:v>14.49</c:v>
                </c:pt>
                <c:pt idx="1675">
                  <c:v>14.5</c:v>
                </c:pt>
                <c:pt idx="1676">
                  <c:v>14.51</c:v>
                </c:pt>
                <c:pt idx="1677">
                  <c:v>14.52</c:v>
                </c:pt>
                <c:pt idx="1678">
                  <c:v>14.53</c:v>
                </c:pt>
                <c:pt idx="1679">
                  <c:v>14.54</c:v>
                </c:pt>
                <c:pt idx="1680">
                  <c:v>14.55</c:v>
                </c:pt>
                <c:pt idx="1681">
                  <c:v>14.56</c:v>
                </c:pt>
                <c:pt idx="1682">
                  <c:v>14.57</c:v>
                </c:pt>
                <c:pt idx="1683">
                  <c:v>14.58</c:v>
                </c:pt>
                <c:pt idx="1684">
                  <c:v>14.59</c:v>
                </c:pt>
                <c:pt idx="1685">
                  <c:v>14.6</c:v>
                </c:pt>
                <c:pt idx="1686">
                  <c:v>14.61</c:v>
                </c:pt>
                <c:pt idx="1687">
                  <c:v>14.62</c:v>
                </c:pt>
                <c:pt idx="1688">
                  <c:v>14.63</c:v>
                </c:pt>
                <c:pt idx="1689">
                  <c:v>14.64</c:v>
                </c:pt>
                <c:pt idx="1690">
                  <c:v>14.65</c:v>
                </c:pt>
                <c:pt idx="1691">
                  <c:v>14.66</c:v>
                </c:pt>
                <c:pt idx="1692">
                  <c:v>14.67</c:v>
                </c:pt>
                <c:pt idx="1693">
                  <c:v>14.68</c:v>
                </c:pt>
                <c:pt idx="1694">
                  <c:v>14.69</c:v>
                </c:pt>
                <c:pt idx="1695">
                  <c:v>14.7</c:v>
                </c:pt>
                <c:pt idx="1696">
                  <c:v>14.71</c:v>
                </c:pt>
                <c:pt idx="1697">
                  <c:v>14.72</c:v>
                </c:pt>
                <c:pt idx="1698">
                  <c:v>14.73</c:v>
                </c:pt>
                <c:pt idx="1699">
                  <c:v>14.74</c:v>
                </c:pt>
                <c:pt idx="1700">
                  <c:v>14.75</c:v>
                </c:pt>
                <c:pt idx="1701">
                  <c:v>14.76</c:v>
                </c:pt>
                <c:pt idx="1702">
                  <c:v>14.77</c:v>
                </c:pt>
                <c:pt idx="1703">
                  <c:v>14.78</c:v>
                </c:pt>
                <c:pt idx="1704">
                  <c:v>14.79</c:v>
                </c:pt>
                <c:pt idx="1705">
                  <c:v>14.79</c:v>
                </c:pt>
                <c:pt idx="1706">
                  <c:v>14.8</c:v>
                </c:pt>
                <c:pt idx="1707">
                  <c:v>14.81</c:v>
                </c:pt>
                <c:pt idx="1708">
                  <c:v>14.82</c:v>
                </c:pt>
                <c:pt idx="1709">
                  <c:v>14.83</c:v>
                </c:pt>
                <c:pt idx="1710">
                  <c:v>14.84</c:v>
                </c:pt>
                <c:pt idx="1711">
                  <c:v>14.85</c:v>
                </c:pt>
                <c:pt idx="1712">
                  <c:v>14.86</c:v>
                </c:pt>
                <c:pt idx="1713">
                  <c:v>14.87</c:v>
                </c:pt>
                <c:pt idx="1714">
                  <c:v>14.88</c:v>
                </c:pt>
                <c:pt idx="1715">
                  <c:v>14.89</c:v>
                </c:pt>
                <c:pt idx="1716">
                  <c:v>14.9</c:v>
                </c:pt>
                <c:pt idx="1717">
                  <c:v>14.91</c:v>
                </c:pt>
                <c:pt idx="1718">
                  <c:v>14.92</c:v>
                </c:pt>
                <c:pt idx="1719">
                  <c:v>14.93</c:v>
                </c:pt>
                <c:pt idx="1720">
                  <c:v>14.94</c:v>
                </c:pt>
                <c:pt idx="1721">
                  <c:v>14.95</c:v>
                </c:pt>
                <c:pt idx="1722">
                  <c:v>14.96</c:v>
                </c:pt>
                <c:pt idx="1723">
                  <c:v>14.97</c:v>
                </c:pt>
                <c:pt idx="1724">
                  <c:v>14.98</c:v>
                </c:pt>
                <c:pt idx="1725">
                  <c:v>14.99</c:v>
                </c:pt>
                <c:pt idx="1726">
                  <c:v>15</c:v>
                </c:pt>
                <c:pt idx="1727">
                  <c:v>15.01</c:v>
                </c:pt>
                <c:pt idx="1728">
                  <c:v>15.02</c:v>
                </c:pt>
                <c:pt idx="1729">
                  <c:v>15.03</c:v>
                </c:pt>
                <c:pt idx="1730">
                  <c:v>15.03</c:v>
                </c:pt>
                <c:pt idx="1731">
                  <c:v>15.04</c:v>
                </c:pt>
                <c:pt idx="1732">
                  <c:v>15.05</c:v>
                </c:pt>
                <c:pt idx="1733">
                  <c:v>15.06</c:v>
                </c:pt>
                <c:pt idx="1734">
                  <c:v>15.07</c:v>
                </c:pt>
                <c:pt idx="1735">
                  <c:v>15.08</c:v>
                </c:pt>
                <c:pt idx="1736">
                  <c:v>15.09</c:v>
                </c:pt>
                <c:pt idx="1737">
                  <c:v>15.1</c:v>
                </c:pt>
                <c:pt idx="1738">
                  <c:v>15.11</c:v>
                </c:pt>
                <c:pt idx="1739">
                  <c:v>15.12</c:v>
                </c:pt>
                <c:pt idx="1740">
                  <c:v>15.13</c:v>
                </c:pt>
                <c:pt idx="1741">
                  <c:v>15.14</c:v>
                </c:pt>
                <c:pt idx="1742">
                  <c:v>15.15</c:v>
                </c:pt>
                <c:pt idx="1743">
                  <c:v>15.16</c:v>
                </c:pt>
                <c:pt idx="1744">
                  <c:v>15.17</c:v>
                </c:pt>
                <c:pt idx="1745">
                  <c:v>15.18</c:v>
                </c:pt>
                <c:pt idx="1746">
                  <c:v>15.2</c:v>
                </c:pt>
                <c:pt idx="1747">
                  <c:v>15.21</c:v>
                </c:pt>
                <c:pt idx="1748">
                  <c:v>15.22</c:v>
                </c:pt>
                <c:pt idx="1749">
                  <c:v>15.23</c:v>
                </c:pt>
                <c:pt idx="1750">
                  <c:v>15.24</c:v>
                </c:pt>
                <c:pt idx="1751">
                  <c:v>15.25</c:v>
                </c:pt>
                <c:pt idx="1752">
                  <c:v>15.26</c:v>
                </c:pt>
                <c:pt idx="1753">
                  <c:v>15.27</c:v>
                </c:pt>
                <c:pt idx="1754">
                  <c:v>15.28</c:v>
                </c:pt>
                <c:pt idx="1755">
                  <c:v>15.29</c:v>
                </c:pt>
                <c:pt idx="1756">
                  <c:v>15.3</c:v>
                </c:pt>
                <c:pt idx="1757">
                  <c:v>15.31</c:v>
                </c:pt>
                <c:pt idx="1758">
                  <c:v>15.32</c:v>
                </c:pt>
                <c:pt idx="1759">
                  <c:v>15.33</c:v>
                </c:pt>
                <c:pt idx="1760">
                  <c:v>15.34</c:v>
                </c:pt>
                <c:pt idx="1761">
                  <c:v>15.35</c:v>
                </c:pt>
                <c:pt idx="1762">
                  <c:v>15.36</c:v>
                </c:pt>
                <c:pt idx="1763">
                  <c:v>15.37</c:v>
                </c:pt>
                <c:pt idx="1764">
                  <c:v>15.38</c:v>
                </c:pt>
                <c:pt idx="1765">
                  <c:v>15.38</c:v>
                </c:pt>
                <c:pt idx="1766">
                  <c:v>15.39</c:v>
                </c:pt>
                <c:pt idx="1767">
                  <c:v>15.4</c:v>
                </c:pt>
                <c:pt idx="1768">
                  <c:v>15.41</c:v>
                </c:pt>
                <c:pt idx="1769">
                  <c:v>15.42</c:v>
                </c:pt>
                <c:pt idx="1770">
                  <c:v>15.43</c:v>
                </c:pt>
                <c:pt idx="1771">
                  <c:v>15.44</c:v>
                </c:pt>
                <c:pt idx="1772">
                  <c:v>15.45</c:v>
                </c:pt>
                <c:pt idx="1773">
                  <c:v>15.46</c:v>
                </c:pt>
                <c:pt idx="1774">
                  <c:v>15.47</c:v>
                </c:pt>
                <c:pt idx="1775">
                  <c:v>15.48</c:v>
                </c:pt>
                <c:pt idx="1776">
                  <c:v>15.49</c:v>
                </c:pt>
                <c:pt idx="1777">
                  <c:v>15.5</c:v>
                </c:pt>
                <c:pt idx="1778">
                  <c:v>15.51</c:v>
                </c:pt>
                <c:pt idx="1779">
                  <c:v>15.52</c:v>
                </c:pt>
                <c:pt idx="1780">
                  <c:v>15.53</c:v>
                </c:pt>
                <c:pt idx="1781">
                  <c:v>15.54</c:v>
                </c:pt>
                <c:pt idx="1782">
                  <c:v>15.55</c:v>
                </c:pt>
                <c:pt idx="1783">
                  <c:v>15.56</c:v>
                </c:pt>
                <c:pt idx="1784">
                  <c:v>15.57</c:v>
                </c:pt>
                <c:pt idx="1785">
                  <c:v>15.58</c:v>
                </c:pt>
                <c:pt idx="1786">
                  <c:v>15.59</c:v>
                </c:pt>
                <c:pt idx="1787">
                  <c:v>15.6</c:v>
                </c:pt>
                <c:pt idx="1788">
                  <c:v>15.61</c:v>
                </c:pt>
                <c:pt idx="1789">
                  <c:v>15.62</c:v>
                </c:pt>
                <c:pt idx="1790">
                  <c:v>15.63</c:v>
                </c:pt>
                <c:pt idx="1791">
                  <c:v>15.64</c:v>
                </c:pt>
                <c:pt idx="1792">
                  <c:v>15.65</c:v>
                </c:pt>
                <c:pt idx="1793">
                  <c:v>15.66</c:v>
                </c:pt>
                <c:pt idx="1794">
                  <c:v>15.67</c:v>
                </c:pt>
                <c:pt idx="1795">
                  <c:v>15.68</c:v>
                </c:pt>
                <c:pt idx="1796">
                  <c:v>15.69</c:v>
                </c:pt>
                <c:pt idx="1797">
                  <c:v>15.7</c:v>
                </c:pt>
                <c:pt idx="1798">
                  <c:v>15.71</c:v>
                </c:pt>
                <c:pt idx="1799">
                  <c:v>15.72</c:v>
                </c:pt>
                <c:pt idx="1800">
                  <c:v>15.73</c:v>
                </c:pt>
                <c:pt idx="1801">
                  <c:v>15.74</c:v>
                </c:pt>
                <c:pt idx="1802">
                  <c:v>15.75</c:v>
                </c:pt>
                <c:pt idx="1803">
                  <c:v>15.76</c:v>
                </c:pt>
                <c:pt idx="1804">
                  <c:v>15.77</c:v>
                </c:pt>
                <c:pt idx="1805">
                  <c:v>15.78</c:v>
                </c:pt>
                <c:pt idx="1806">
                  <c:v>15.79</c:v>
                </c:pt>
                <c:pt idx="1807">
                  <c:v>15.8</c:v>
                </c:pt>
                <c:pt idx="1808">
                  <c:v>15.81</c:v>
                </c:pt>
                <c:pt idx="1809">
                  <c:v>15.82</c:v>
                </c:pt>
                <c:pt idx="1810">
                  <c:v>15.83</c:v>
                </c:pt>
                <c:pt idx="1811">
                  <c:v>15.84</c:v>
                </c:pt>
                <c:pt idx="1812">
                  <c:v>15.85</c:v>
                </c:pt>
                <c:pt idx="1813">
                  <c:v>15.86</c:v>
                </c:pt>
                <c:pt idx="1814">
                  <c:v>15.86</c:v>
                </c:pt>
                <c:pt idx="1815">
                  <c:v>15.87</c:v>
                </c:pt>
                <c:pt idx="1816">
                  <c:v>15.88</c:v>
                </c:pt>
                <c:pt idx="1817">
                  <c:v>15.89</c:v>
                </c:pt>
                <c:pt idx="1818">
                  <c:v>15.9</c:v>
                </c:pt>
                <c:pt idx="1819">
                  <c:v>15.91</c:v>
                </c:pt>
                <c:pt idx="1820">
                  <c:v>15.92</c:v>
                </c:pt>
                <c:pt idx="1821">
                  <c:v>15.93</c:v>
                </c:pt>
                <c:pt idx="1822">
                  <c:v>15.94</c:v>
                </c:pt>
                <c:pt idx="1823">
                  <c:v>15.95</c:v>
                </c:pt>
                <c:pt idx="1824">
                  <c:v>15.96</c:v>
                </c:pt>
                <c:pt idx="1825">
                  <c:v>15.97</c:v>
                </c:pt>
                <c:pt idx="1826">
                  <c:v>15.98</c:v>
                </c:pt>
                <c:pt idx="1827">
                  <c:v>15.99</c:v>
                </c:pt>
                <c:pt idx="1828">
                  <c:v>16</c:v>
                </c:pt>
                <c:pt idx="1829">
                  <c:v>16.010000000000002</c:v>
                </c:pt>
                <c:pt idx="1830">
                  <c:v>16.02</c:v>
                </c:pt>
                <c:pt idx="1831">
                  <c:v>16.03</c:v>
                </c:pt>
                <c:pt idx="1832">
                  <c:v>16.04</c:v>
                </c:pt>
                <c:pt idx="1833">
                  <c:v>16.05</c:v>
                </c:pt>
                <c:pt idx="1834">
                  <c:v>16.059999999999999</c:v>
                </c:pt>
                <c:pt idx="1835">
                  <c:v>16.07</c:v>
                </c:pt>
                <c:pt idx="1836">
                  <c:v>16.079999999999998</c:v>
                </c:pt>
                <c:pt idx="1837">
                  <c:v>16.09</c:v>
                </c:pt>
                <c:pt idx="1838">
                  <c:v>16.100000000000001</c:v>
                </c:pt>
                <c:pt idx="1839">
                  <c:v>16.11</c:v>
                </c:pt>
                <c:pt idx="1840">
                  <c:v>16.12</c:v>
                </c:pt>
                <c:pt idx="1841">
                  <c:v>16.13</c:v>
                </c:pt>
                <c:pt idx="1842">
                  <c:v>16.14</c:v>
                </c:pt>
                <c:pt idx="1843">
                  <c:v>16.149999999999999</c:v>
                </c:pt>
                <c:pt idx="1844">
                  <c:v>16.16</c:v>
                </c:pt>
                <c:pt idx="1845">
                  <c:v>16.170000000000002</c:v>
                </c:pt>
                <c:pt idx="1846">
                  <c:v>16.18</c:v>
                </c:pt>
                <c:pt idx="1847">
                  <c:v>16.190000000000001</c:v>
                </c:pt>
                <c:pt idx="1848">
                  <c:v>16.2</c:v>
                </c:pt>
                <c:pt idx="1849">
                  <c:v>16.21</c:v>
                </c:pt>
                <c:pt idx="1850">
                  <c:v>16.22</c:v>
                </c:pt>
                <c:pt idx="1851">
                  <c:v>16.23</c:v>
                </c:pt>
                <c:pt idx="1852">
                  <c:v>16.239999999999998</c:v>
                </c:pt>
                <c:pt idx="1853">
                  <c:v>16.25</c:v>
                </c:pt>
                <c:pt idx="1854">
                  <c:v>16.260000000000002</c:v>
                </c:pt>
                <c:pt idx="1855">
                  <c:v>16.27</c:v>
                </c:pt>
                <c:pt idx="1856">
                  <c:v>16.28</c:v>
                </c:pt>
                <c:pt idx="1857">
                  <c:v>16.29</c:v>
                </c:pt>
                <c:pt idx="1858">
                  <c:v>16.3</c:v>
                </c:pt>
                <c:pt idx="1859">
                  <c:v>16.309999999999999</c:v>
                </c:pt>
                <c:pt idx="1860">
                  <c:v>16.32</c:v>
                </c:pt>
                <c:pt idx="1861">
                  <c:v>16.329999999999998</c:v>
                </c:pt>
                <c:pt idx="1862">
                  <c:v>16.34</c:v>
                </c:pt>
                <c:pt idx="1863">
                  <c:v>16.350000000000001</c:v>
                </c:pt>
                <c:pt idx="1864">
                  <c:v>16.36</c:v>
                </c:pt>
                <c:pt idx="1865">
                  <c:v>16.37</c:v>
                </c:pt>
                <c:pt idx="1866">
                  <c:v>16.38</c:v>
                </c:pt>
                <c:pt idx="1867">
                  <c:v>16.39</c:v>
                </c:pt>
                <c:pt idx="1868">
                  <c:v>16.399999999999999</c:v>
                </c:pt>
                <c:pt idx="1869">
                  <c:v>16.41</c:v>
                </c:pt>
                <c:pt idx="1870">
                  <c:v>16.420000000000002</c:v>
                </c:pt>
                <c:pt idx="1871">
                  <c:v>16.43</c:v>
                </c:pt>
                <c:pt idx="1872">
                  <c:v>16.440000000000001</c:v>
                </c:pt>
                <c:pt idx="1873">
                  <c:v>16.45</c:v>
                </c:pt>
                <c:pt idx="1874">
                  <c:v>16.46</c:v>
                </c:pt>
                <c:pt idx="1875">
                  <c:v>16.47</c:v>
                </c:pt>
                <c:pt idx="1876">
                  <c:v>16.48</c:v>
                </c:pt>
                <c:pt idx="1877">
                  <c:v>16.489999999999998</c:v>
                </c:pt>
                <c:pt idx="1878">
                  <c:v>16.5</c:v>
                </c:pt>
                <c:pt idx="1879">
                  <c:v>16.510000000000002</c:v>
                </c:pt>
                <c:pt idx="1880">
                  <c:v>16.52</c:v>
                </c:pt>
                <c:pt idx="1881">
                  <c:v>16.53</c:v>
                </c:pt>
                <c:pt idx="1882">
                  <c:v>16.54</c:v>
                </c:pt>
                <c:pt idx="1883">
                  <c:v>16.55</c:v>
                </c:pt>
                <c:pt idx="1884">
                  <c:v>16.559999999999999</c:v>
                </c:pt>
                <c:pt idx="1885">
                  <c:v>16.559999999999999</c:v>
                </c:pt>
                <c:pt idx="1886">
                  <c:v>16.57</c:v>
                </c:pt>
                <c:pt idx="1887">
                  <c:v>16.579999999999998</c:v>
                </c:pt>
                <c:pt idx="1888">
                  <c:v>16.59</c:v>
                </c:pt>
                <c:pt idx="1889">
                  <c:v>16.600000000000001</c:v>
                </c:pt>
                <c:pt idx="1890">
                  <c:v>16.61</c:v>
                </c:pt>
                <c:pt idx="1891">
                  <c:v>16.62</c:v>
                </c:pt>
                <c:pt idx="1892">
                  <c:v>16.63</c:v>
                </c:pt>
                <c:pt idx="1893">
                  <c:v>16.64</c:v>
                </c:pt>
                <c:pt idx="1894">
                  <c:v>16.649999999999999</c:v>
                </c:pt>
                <c:pt idx="1895">
                  <c:v>16.66</c:v>
                </c:pt>
                <c:pt idx="1896">
                  <c:v>16.670000000000002</c:v>
                </c:pt>
                <c:pt idx="1897">
                  <c:v>16.68</c:v>
                </c:pt>
                <c:pt idx="1898">
                  <c:v>16.690000000000001</c:v>
                </c:pt>
                <c:pt idx="1899">
                  <c:v>16.7</c:v>
                </c:pt>
                <c:pt idx="1900">
                  <c:v>16.71</c:v>
                </c:pt>
                <c:pt idx="1901">
                  <c:v>16.72</c:v>
                </c:pt>
                <c:pt idx="1902">
                  <c:v>16.73</c:v>
                </c:pt>
                <c:pt idx="1903">
                  <c:v>16.739999999999998</c:v>
                </c:pt>
                <c:pt idx="1904">
                  <c:v>16.75</c:v>
                </c:pt>
                <c:pt idx="1905">
                  <c:v>16.760000000000002</c:v>
                </c:pt>
                <c:pt idx="1906">
                  <c:v>16.77</c:v>
                </c:pt>
                <c:pt idx="1907">
                  <c:v>16.78</c:v>
                </c:pt>
                <c:pt idx="1908">
                  <c:v>16.79</c:v>
                </c:pt>
                <c:pt idx="1909">
                  <c:v>16.8</c:v>
                </c:pt>
                <c:pt idx="1910">
                  <c:v>16.809999999999999</c:v>
                </c:pt>
                <c:pt idx="1911">
                  <c:v>16.82</c:v>
                </c:pt>
                <c:pt idx="1912">
                  <c:v>16.829999999999998</c:v>
                </c:pt>
                <c:pt idx="1913">
                  <c:v>16.84</c:v>
                </c:pt>
                <c:pt idx="1914">
                  <c:v>16.850000000000001</c:v>
                </c:pt>
                <c:pt idx="1915">
                  <c:v>16.86</c:v>
                </c:pt>
                <c:pt idx="1916">
                  <c:v>16.87</c:v>
                </c:pt>
                <c:pt idx="1917">
                  <c:v>16.88</c:v>
                </c:pt>
                <c:pt idx="1918">
                  <c:v>16.89</c:v>
                </c:pt>
                <c:pt idx="1919">
                  <c:v>16.899999999999999</c:v>
                </c:pt>
                <c:pt idx="1920">
                  <c:v>16.91</c:v>
                </c:pt>
                <c:pt idx="1921">
                  <c:v>16.920000000000002</c:v>
                </c:pt>
                <c:pt idx="1922">
                  <c:v>16.93</c:v>
                </c:pt>
                <c:pt idx="1923">
                  <c:v>16.940000000000001</c:v>
                </c:pt>
                <c:pt idx="1924">
                  <c:v>16.95</c:v>
                </c:pt>
                <c:pt idx="1925">
                  <c:v>16.96</c:v>
                </c:pt>
                <c:pt idx="1926">
                  <c:v>16.97</c:v>
                </c:pt>
                <c:pt idx="1927">
                  <c:v>16.98</c:v>
                </c:pt>
                <c:pt idx="1928">
                  <c:v>16.989999999999998</c:v>
                </c:pt>
                <c:pt idx="1929">
                  <c:v>17</c:v>
                </c:pt>
                <c:pt idx="1930">
                  <c:v>17.010000000000002</c:v>
                </c:pt>
                <c:pt idx="1931">
                  <c:v>17.02</c:v>
                </c:pt>
                <c:pt idx="1932">
                  <c:v>17.03</c:v>
                </c:pt>
                <c:pt idx="1933">
                  <c:v>17.04</c:v>
                </c:pt>
                <c:pt idx="1934">
                  <c:v>17.05</c:v>
                </c:pt>
                <c:pt idx="1935">
                  <c:v>17.059999999999999</c:v>
                </c:pt>
                <c:pt idx="1936">
                  <c:v>17.07</c:v>
                </c:pt>
                <c:pt idx="1937">
                  <c:v>17.079999999999998</c:v>
                </c:pt>
                <c:pt idx="1938">
                  <c:v>17.079999999999998</c:v>
                </c:pt>
                <c:pt idx="1939">
                  <c:v>17.09</c:v>
                </c:pt>
                <c:pt idx="1940">
                  <c:v>17.100000000000001</c:v>
                </c:pt>
                <c:pt idx="1941">
                  <c:v>17.11</c:v>
                </c:pt>
                <c:pt idx="1942">
                  <c:v>17.12</c:v>
                </c:pt>
                <c:pt idx="1943">
                  <c:v>17.13</c:v>
                </c:pt>
                <c:pt idx="1944">
                  <c:v>17.14</c:v>
                </c:pt>
                <c:pt idx="1945">
                  <c:v>17.149999999999999</c:v>
                </c:pt>
                <c:pt idx="1946">
                  <c:v>17.16</c:v>
                </c:pt>
                <c:pt idx="1947">
                  <c:v>17.170000000000002</c:v>
                </c:pt>
                <c:pt idx="1948">
                  <c:v>17.18</c:v>
                </c:pt>
                <c:pt idx="1949">
                  <c:v>17.190000000000001</c:v>
                </c:pt>
                <c:pt idx="1950">
                  <c:v>17.2</c:v>
                </c:pt>
                <c:pt idx="1951">
                  <c:v>17.21</c:v>
                </c:pt>
                <c:pt idx="1952">
                  <c:v>17.22</c:v>
                </c:pt>
                <c:pt idx="1953">
                  <c:v>17.23</c:v>
                </c:pt>
                <c:pt idx="1954">
                  <c:v>17.239999999999998</c:v>
                </c:pt>
                <c:pt idx="1955">
                  <c:v>17.25</c:v>
                </c:pt>
                <c:pt idx="1956">
                  <c:v>17.260000000000002</c:v>
                </c:pt>
                <c:pt idx="1957">
                  <c:v>17.27</c:v>
                </c:pt>
                <c:pt idx="1958">
                  <c:v>17.28</c:v>
                </c:pt>
                <c:pt idx="1959">
                  <c:v>17.29</c:v>
                </c:pt>
                <c:pt idx="1960">
                  <c:v>17.3</c:v>
                </c:pt>
                <c:pt idx="1961">
                  <c:v>17.309999999999999</c:v>
                </c:pt>
                <c:pt idx="1962">
                  <c:v>17.32</c:v>
                </c:pt>
                <c:pt idx="1963">
                  <c:v>17.329999999999998</c:v>
                </c:pt>
                <c:pt idx="1964">
                  <c:v>17.34</c:v>
                </c:pt>
                <c:pt idx="1965">
                  <c:v>17.350000000000001</c:v>
                </c:pt>
                <c:pt idx="1966">
                  <c:v>17.36</c:v>
                </c:pt>
                <c:pt idx="1967">
                  <c:v>17.37</c:v>
                </c:pt>
                <c:pt idx="1968">
                  <c:v>17.38</c:v>
                </c:pt>
                <c:pt idx="1969">
                  <c:v>17.39</c:v>
                </c:pt>
                <c:pt idx="1970">
                  <c:v>17.399999999999999</c:v>
                </c:pt>
                <c:pt idx="1971">
                  <c:v>17.41</c:v>
                </c:pt>
                <c:pt idx="1972">
                  <c:v>17.420000000000002</c:v>
                </c:pt>
                <c:pt idx="1973">
                  <c:v>17.43</c:v>
                </c:pt>
                <c:pt idx="1974">
                  <c:v>17.440000000000001</c:v>
                </c:pt>
                <c:pt idx="1975">
                  <c:v>17.45</c:v>
                </c:pt>
                <c:pt idx="1976">
                  <c:v>17.46</c:v>
                </c:pt>
                <c:pt idx="1977">
                  <c:v>17.47</c:v>
                </c:pt>
                <c:pt idx="1978">
                  <c:v>17.48</c:v>
                </c:pt>
                <c:pt idx="1979">
                  <c:v>17.489999999999998</c:v>
                </c:pt>
                <c:pt idx="1980">
                  <c:v>17.5</c:v>
                </c:pt>
                <c:pt idx="1981">
                  <c:v>17.510000000000002</c:v>
                </c:pt>
                <c:pt idx="1982">
                  <c:v>17.52</c:v>
                </c:pt>
                <c:pt idx="1983">
                  <c:v>17.53</c:v>
                </c:pt>
                <c:pt idx="1984">
                  <c:v>17.54</c:v>
                </c:pt>
                <c:pt idx="1985">
                  <c:v>17.55</c:v>
                </c:pt>
                <c:pt idx="1986">
                  <c:v>17.559999999999999</c:v>
                </c:pt>
                <c:pt idx="1987">
                  <c:v>17.559999999999999</c:v>
                </c:pt>
                <c:pt idx="1988">
                  <c:v>17.57</c:v>
                </c:pt>
                <c:pt idx="1989">
                  <c:v>17.579999999999998</c:v>
                </c:pt>
                <c:pt idx="1990">
                  <c:v>17.59</c:v>
                </c:pt>
                <c:pt idx="1991">
                  <c:v>17.600000000000001</c:v>
                </c:pt>
                <c:pt idx="1992">
                  <c:v>17.61</c:v>
                </c:pt>
                <c:pt idx="1993">
                  <c:v>17.62</c:v>
                </c:pt>
                <c:pt idx="1994">
                  <c:v>17.63</c:v>
                </c:pt>
                <c:pt idx="1995">
                  <c:v>17.64</c:v>
                </c:pt>
                <c:pt idx="1996">
                  <c:v>17.649999999999999</c:v>
                </c:pt>
                <c:pt idx="1997">
                  <c:v>17.66</c:v>
                </c:pt>
                <c:pt idx="1998">
                  <c:v>17.670000000000002</c:v>
                </c:pt>
                <c:pt idx="1999">
                  <c:v>17.68</c:v>
                </c:pt>
                <c:pt idx="2000">
                  <c:v>17.690000000000001</c:v>
                </c:pt>
                <c:pt idx="2001">
                  <c:v>17.7</c:v>
                </c:pt>
                <c:pt idx="2002">
                  <c:v>17.71</c:v>
                </c:pt>
                <c:pt idx="2003">
                  <c:v>17.72</c:v>
                </c:pt>
                <c:pt idx="2004">
                  <c:v>17.73</c:v>
                </c:pt>
                <c:pt idx="2005">
                  <c:v>17.739999999999998</c:v>
                </c:pt>
                <c:pt idx="2006">
                  <c:v>17.75</c:v>
                </c:pt>
                <c:pt idx="2007">
                  <c:v>17.760000000000002</c:v>
                </c:pt>
                <c:pt idx="2008">
                  <c:v>17.77</c:v>
                </c:pt>
                <c:pt idx="2009">
                  <c:v>17.78</c:v>
                </c:pt>
                <c:pt idx="2010">
                  <c:v>17.79</c:v>
                </c:pt>
                <c:pt idx="2011">
                  <c:v>17.8</c:v>
                </c:pt>
                <c:pt idx="2012">
                  <c:v>17.809999999999999</c:v>
                </c:pt>
                <c:pt idx="2013">
                  <c:v>17.82</c:v>
                </c:pt>
                <c:pt idx="2014">
                  <c:v>17.829999999999998</c:v>
                </c:pt>
                <c:pt idx="2015">
                  <c:v>17.84</c:v>
                </c:pt>
                <c:pt idx="2016">
                  <c:v>17.850000000000001</c:v>
                </c:pt>
                <c:pt idx="2017">
                  <c:v>17.86</c:v>
                </c:pt>
                <c:pt idx="2018">
                  <c:v>17.87</c:v>
                </c:pt>
                <c:pt idx="2019">
                  <c:v>17.88</c:v>
                </c:pt>
                <c:pt idx="2020">
                  <c:v>17.89</c:v>
                </c:pt>
                <c:pt idx="2021">
                  <c:v>17.899999999999999</c:v>
                </c:pt>
                <c:pt idx="2022">
                  <c:v>17.91</c:v>
                </c:pt>
                <c:pt idx="2023">
                  <c:v>17.920000000000002</c:v>
                </c:pt>
                <c:pt idx="2024">
                  <c:v>17.93</c:v>
                </c:pt>
                <c:pt idx="2025">
                  <c:v>17.940000000000001</c:v>
                </c:pt>
                <c:pt idx="2026">
                  <c:v>17.95</c:v>
                </c:pt>
                <c:pt idx="2027">
                  <c:v>17.96</c:v>
                </c:pt>
                <c:pt idx="2028">
                  <c:v>17.97</c:v>
                </c:pt>
                <c:pt idx="2029">
                  <c:v>17.98</c:v>
                </c:pt>
                <c:pt idx="2030">
                  <c:v>17.989999999999998</c:v>
                </c:pt>
                <c:pt idx="2031">
                  <c:v>18</c:v>
                </c:pt>
                <c:pt idx="2032">
                  <c:v>18.010000000000002</c:v>
                </c:pt>
                <c:pt idx="2033">
                  <c:v>18.02</c:v>
                </c:pt>
                <c:pt idx="2034">
                  <c:v>18.03</c:v>
                </c:pt>
                <c:pt idx="2035">
                  <c:v>18.03</c:v>
                </c:pt>
                <c:pt idx="2036">
                  <c:v>18.04</c:v>
                </c:pt>
                <c:pt idx="2037">
                  <c:v>18.05</c:v>
                </c:pt>
                <c:pt idx="2038">
                  <c:v>18.059999999999999</c:v>
                </c:pt>
                <c:pt idx="2039">
                  <c:v>18.07</c:v>
                </c:pt>
                <c:pt idx="2040">
                  <c:v>18.079999999999998</c:v>
                </c:pt>
                <c:pt idx="2041">
                  <c:v>18.09</c:v>
                </c:pt>
                <c:pt idx="2042">
                  <c:v>18.100000000000001</c:v>
                </c:pt>
                <c:pt idx="2043">
                  <c:v>18.11</c:v>
                </c:pt>
                <c:pt idx="2044">
                  <c:v>18.12</c:v>
                </c:pt>
                <c:pt idx="2045">
                  <c:v>18.13</c:v>
                </c:pt>
                <c:pt idx="2046">
                  <c:v>18.14</c:v>
                </c:pt>
                <c:pt idx="2047">
                  <c:v>18.149999999999999</c:v>
                </c:pt>
                <c:pt idx="2048">
                  <c:v>18.16</c:v>
                </c:pt>
                <c:pt idx="2049">
                  <c:v>18.170000000000002</c:v>
                </c:pt>
                <c:pt idx="2050">
                  <c:v>18.18</c:v>
                </c:pt>
                <c:pt idx="2051">
                  <c:v>18.190000000000001</c:v>
                </c:pt>
                <c:pt idx="2052">
                  <c:v>18.2</c:v>
                </c:pt>
                <c:pt idx="2053">
                  <c:v>18.21</c:v>
                </c:pt>
                <c:pt idx="2054">
                  <c:v>18.22</c:v>
                </c:pt>
                <c:pt idx="2055">
                  <c:v>18.23</c:v>
                </c:pt>
                <c:pt idx="2056">
                  <c:v>18.239999999999998</c:v>
                </c:pt>
                <c:pt idx="2057">
                  <c:v>18.25</c:v>
                </c:pt>
                <c:pt idx="2058">
                  <c:v>18.260000000000002</c:v>
                </c:pt>
                <c:pt idx="2059">
                  <c:v>18.27</c:v>
                </c:pt>
                <c:pt idx="2060">
                  <c:v>18.28</c:v>
                </c:pt>
                <c:pt idx="2061">
                  <c:v>18.29</c:v>
                </c:pt>
                <c:pt idx="2062">
                  <c:v>18.3</c:v>
                </c:pt>
                <c:pt idx="2063">
                  <c:v>18.309999999999999</c:v>
                </c:pt>
                <c:pt idx="2064">
                  <c:v>18.32</c:v>
                </c:pt>
                <c:pt idx="2065">
                  <c:v>18.329999999999998</c:v>
                </c:pt>
                <c:pt idx="2066">
                  <c:v>18.34</c:v>
                </c:pt>
                <c:pt idx="2067">
                  <c:v>18.350000000000001</c:v>
                </c:pt>
                <c:pt idx="2068">
                  <c:v>18.36</c:v>
                </c:pt>
                <c:pt idx="2069">
                  <c:v>18.37</c:v>
                </c:pt>
                <c:pt idx="2070">
                  <c:v>18.38</c:v>
                </c:pt>
                <c:pt idx="2071">
                  <c:v>18.39</c:v>
                </c:pt>
                <c:pt idx="2072">
                  <c:v>18.399999999999999</c:v>
                </c:pt>
                <c:pt idx="2073">
                  <c:v>18.41</c:v>
                </c:pt>
                <c:pt idx="2074">
                  <c:v>18.420000000000002</c:v>
                </c:pt>
                <c:pt idx="2075">
                  <c:v>18.43</c:v>
                </c:pt>
                <c:pt idx="2076">
                  <c:v>18.440000000000001</c:v>
                </c:pt>
                <c:pt idx="2077">
                  <c:v>18.45</c:v>
                </c:pt>
                <c:pt idx="2078">
                  <c:v>18.46</c:v>
                </c:pt>
                <c:pt idx="2079">
                  <c:v>18.47</c:v>
                </c:pt>
                <c:pt idx="2080">
                  <c:v>18.48</c:v>
                </c:pt>
                <c:pt idx="2081">
                  <c:v>18.489999999999998</c:v>
                </c:pt>
                <c:pt idx="2082">
                  <c:v>18.5</c:v>
                </c:pt>
                <c:pt idx="2083">
                  <c:v>18.510000000000002</c:v>
                </c:pt>
                <c:pt idx="2084">
                  <c:v>18.52</c:v>
                </c:pt>
                <c:pt idx="2085">
                  <c:v>18.52</c:v>
                </c:pt>
                <c:pt idx="2086">
                  <c:v>18.53</c:v>
                </c:pt>
                <c:pt idx="2087">
                  <c:v>18.55</c:v>
                </c:pt>
                <c:pt idx="2088">
                  <c:v>18.559999999999999</c:v>
                </c:pt>
                <c:pt idx="2089">
                  <c:v>18.57</c:v>
                </c:pt>
                <c:pt idx="2090">
                  <c:v>18.579999999999998</c:v>
                </c:pt>
                <c:pt idx="2091">
                  <c:v>18.59</c:v>
                </c:pt>
                <c:pt idx="2092">
                  <c:v>18.600000000000001</c:v>
                </c:pt>
                <c:pt idx="2093">
                  <c:v>18.61</c:v>
                </c:pt>
                <c:pt idx="2094">
                  <c:v>18.62</c:v>
                </c:pt>
                <c:pt idx="2095">
                  <c:v>18.63</c:v>
                </c:pt>
                <c:pt idx="2096">
                  <c:v>18.64</c:v>
                </c:pt>
                <c:pt idx="2097">
                  <c:v>18.649999999999999</c:v>
                </c:pt>
                <c:pt idx="2098">
                  <c:v>18.66</c:v>
                </c:pt>
                <c:pt idx="2099">
                  <c:v>18.670000000000002</c:v>
                </c:pt>
                <c:pt idx="2100">
                  <c:v>18.68</c:v>
                </c:pt>
                <c:pt idx="2101">
                  <c:v>18.690000000000001</c:v>
                </c:pt>
                <c:pt idx="2102">
                  <c:v>18.7</c:v>
                </c:pt>
                <c:pt idx="2103">
                  <c:v>18.71</c:v>
                </c:pt>
                <c:pt idx="2104">
                  <c:v>18.72</c:v>
                </c:pt>
                <c:pt idx="2105">
                  <c:v>18.73</c:v>
                </c:pt>
                <c:pt idx="2106">
                  <c:v>18.739999999999998</c:v>
                </c:pt>
                <c:pt idx="2107">
                  <c:v>18.75</c:v>
                </c:pt>
                <c:pt idx="2108">
                  <c:v>18.760000000000002</c:v>
                </c:pt>
                <c:pt idx="2109">
                  <c:v>18.77</c:v>
                </c:pt>
                <c:pt idx="2110">
                  <c:v>18.78</c:v>
                </c:pt>
                <c:pt idx="2111">
                  <c:v>18.79</c:v>
                </c:pt>
                <c:pt idx="2112">
                  <c:v>18.8</c:v>
                </c:pt>
                <c:pt idx="2113">
                  <c:v>18.809999999999999</c:v>
                </c:pt>
                <c:pt idx="2114">
                  <c:v>18.82</c:v>
                </c:pt>
                <c:pt idx="2115">
                  <c:v>18.829999999999998</c:v>
                </c:pt>
                <c:pt idx="2116">
                  <c:v>18.84</c:v>
                </c:pt>
                <c:pt idx="2117">
                  <c:v>18.850000000000001</c:v>
                </c:pt>
                <c:pt idx="2118">
                  <c:v>18.86</c:v>
                </c:pt>
                <c:pt idx="2119">
                  <c:v>18.87</c:v>
                </c:pt>
                <c:pt idx="2120">
                  <c:v>18.88</c:v>
                </c:pt>
                <c:pt idx="2121">
                  <c:v>18.89</c:v>
                </c:pt>
                <c:pt idx="2122">
                  <c:v>18.899999999999999</c:v>
                </c:pt>
                <c:pt idx="2123">
                  <c:v>18.91</c:v>
                </c:pt>
                <c:pt idx="2124">
                  <c:v>18.920000000000002</c:v>
                </c:pt>
                <c:pt idx="2125">
                  <c:v>18.93</c:v>
                </c:pt>
                <c:pt idx="2126">
                  <c:v>18.940000000000001</c:v>
                </c:pt>
                <c:pt idx="2127">
                  <c:v>18.95</c:v>
                </c:pt>
                <c:pt idx="2128">
                  <c:v>18.96</c:v>
                </c:pt>
                <c:pt idx="2129">
                  <c:v>18.97</c:v>
                </c:pt>
                <c:pt idx="2130">
                  <c:v>18.98</c:v>
                </c:pt>
                <c:pt idx="2131">
                  <c:v>18.989999999999998</c:v>
                </c:pt>
                <c:pt idx="2132">
                  <c:v>19</c:v>
                </c:pt>
                <c:pt idx="2133">
                  <c:v>19.010000000000002</c:v>
                </c:pt>
                <c:pt idx="2134">
                  <c:v>19.02</c:v>
                </c:pt>
                <c:pt idx="2135">
                  <c:v>19.03</c:v>
                </c:pt>
                <c:pt idx="2136">
                  <c:v>19.04</c:v>
                </c:pt>
                <c:pt idx="2137">
                  <c:v>19.05</c:v>
                </c:pt>
                <c:pt idx="2138">
                  <c:v>19.059999999999999</c:v>
                </c:pt>
                <c:pt idx="2139">
                  <c:v>19.07</c:v>
                </c:pt>
                <c:pt idx="2140">
                  <c:v>19.079999999999998</c:v>
                </c:pt>
                <c:pt idx="2141">
                  <c:v>19.09</c:v>
                </c:pt>
                <c:pt idx="2142">
                  <c:v>19.100000000000001</c:v>
                </c:pt>
                <c:pt idx="2143">
                  <c:v>19.11</c:v>
                </c:pt>
                <c:pt idx="2144">
                  <c:v>19.12</c:v>
                </c:pt>
                <c:pt idx="2145">
                  <c:v>19.13</c:v>
                </c:pt>
                <c:pt idx="2146">
                  <c:v>19.14</c:v>
                </c:pt>
                <c:pt idx="2147">
                  <c:v>19.149999999999999</c:v>
                </c:pt>
                <c:pt idx="2148">
                  <c:v>19.16</c:v>
                </c:pt>
                <c:pt idx="2149">
                  <c:v>19.170000000000002</c:v>
                </c:pt>
                <c:pt idx="2150">
                  <c:v>19.18</c:v>
                </c:pt>
                <c:pt idx="2151">
                  <c:v>19.190000000000001</c:v>
                </c:pt>
                <c:pt idx="2152">
                  <c:v>19.2</c:v>
                </c:pt>
                <c:pt idx="2153">
                  <c:v>19.21</c:v>
                </c:pt>
                <c:pt idx="2154">
                  <c:v>19.22</c:v>
                </c:pt>
                <c:pt idx="2155">
                  <c:v>19.23</c:v>
                </c:pt>
                <c:pt idx="2156">
                  <c:v>19.239999999999998</c:v>
                </c:pt>
                <c:pt idx="2157">
                  <c:v>19.25</c:v>
                </c:pt>
                <c:pt idx="2158">
                  <c:v>19.260000000000002</c:v>
                </c:pt>
                <c:pt idx="2159">
                  <c:v>19.27</c:v>
                </c:pt>
                <c:pt idx="2160">
                  <c:v>19.28</c:v>
                </c:pt>
                <c:pt idx="2161">
                  <c:v>19.29</c:v>
                </c:pt>
                <c:pt idx="2162">
                  <c:v>19.3</c:v>
                </c:pt>
                <c:pt idx="2163">
                  <c:v>19.309999999999999</c:v>
                </c:pt>
                <c:pt idx="2164">
                  <c:v>19.32</c:v>
                </c:pt>
                <c:pt idx="2165">
                  <c:v>19.329999999999998</c:v>
                </c:pt>
                <c:pt idx="2166">
                  <c:v>19.34</c:v>
                </c:pt>
                <c:pt idx="2167">
                  <c:v>19.350000000000001</c:v>
                </c:pt>
                <c:pt idx="2168">
                  <c:v>19.36</c:v>
                </c:pt>
                <c:pt idx="2169">
                  <c:v>19.37</c:v>
                </c:pt>
                <c:pt idx="2170">
                  <c:v>19.38</c:v>
                </c:pt>
                <c:pt idx="2171">
                  <c:v>19.39</c:v>
                </c:pt>
                <c:pt idx="2172">
                  <c:v>19.399999999999999</c:v>
                </c:pt>
                <c:pt idx="2173">
                  <c:v>19.41</c:v>
                </c:pt>
                <c:pt idx="2174">
                  <c:v>19.420000000000002</c:v>
                </c:pt>
                <c:pt idx="2175">
                  <c:v>19.43</c:v>
                </c:pt>
                <c:pt idx="2176">
                  <c:v>19.440000000000001</c:v>
                </c:pt>
                <c:pt idx="2177">
                  <c:v>19.45</c:v>
                </c:pt>
                <c:pt idx="2178">
                  <c:v>19.46</c:v>
                </c:pt>
                <c:pt idx="2179">
                  <c:v>19.47</c:v>
                </c:pt>
                <c:pt idx="2180">
                  <c:v>19.48</c:v>
                </c:pt>
                <c:pt idx="2181">
                  <c:v>19.489999999999998</c:v>
                </c:pt>
                <c:pt idx="2182">
                  <c:v>19.5</c:v>
                </c:pt>
                <c:pt idx="2183">
                  <c:v>19.510000000000002</c:v>
                </c:pt>
                <c:pt idx="2184">
                  <c:v>19.52</c:v>
                </c:pt>
                <c:pt idx="2185">
                  <c:v>19.53</c:v>
                </c:pt>
                <c:pt idx="2186">
                  <c:v>19.53</c:v>
                </c:pt>
                <c:pt idx="2187">
                  <c:v>19.54</c:v>
                </c:pt>
                <c:pt idx="2188">
                  <c:v>19.55</c:v>
                </c:pt>
                <c:pt idx="2189">
                  <c:v>19.559999999999999</c:v>
                </c:pt>
                <c:pt idx="2190">
                  <c:v>19.57</c:v>
                </c:pt>
                <c:pt idx="2191">
                  <c:v>19.579999999999998</c:v>
                </c:pt>
                <c:pt idx="2192">
                  <c:v>19.59</c:v>
                </c:pt>
                <c:pt idx="2193">
                  <c:v>19.600000000000001</c:v>
                </c:pt>
                <c:pt idx="2194">
                  <c:v>19.61</c:v>
                </c:pt>
                <c:pt idx="2195">
                  <c:v>19.62</c:v>
                </c:pt>
                <c:pt idx="2196">
                  <c:v>19.63</c:v>
                </c:pt>
                <c:pt idx="2197">
                  <c:v>19.64</c:v>
                </c:pt>
                <c:pt idx="2198">
                  <c:v>19.649999999999999</c:v>
                </c:pt>
                <c:pt idx="2199">
                  <c:v>19.66</c:v>
                </c:pt>
                <c:pt idx="2200">
                  <c:v>19.670000000000002</c:v>
                </c:pt>
                <c:pt idx="2201">
                  <c:v>19.68</c:v>
                </c:pt>
                <c:pt idx="2202">
                  <c:v>19.690000000000001</c:v>
                </c:pt>
                <c:pt idx="2203">
                  <c:v>19.7</c:v>
                </c:pt>
                <c:pt idx="2204">
                  <c:v>19.71</c:v>
                </c:pt>
                <c:pt idx="2205">
                  <c:v>19.72</c:v>
                </c:pt>
                <c:pt idx="2206">
                  <c:v>19.73</c:v>
                </c:pt>
                <c:pt idx="2207">
                  <c:v>19.739999999999998</c:v>
                </c:pt>
                <c:pt idx="2208">
                  <c:v>19.75</c:v>
                </c:pt>
                <c:pt idx="2209">
                  <c:v>19.760000000000002</c:v>
                </c:pt>
                <c:pt idx="2210">
                  <c:v>19.77</c:v>
                </c:pt>
                <c:pt idx="2211">
                  <c:v>19.78</c:v>
                </c:pt>
                <c:pt idx="2212">
                  <c:v>19.79</c:v>
                </c:pt>
                <c:pt idx="2213">
                  <c:v>19.8</c:v>
                </c:pt>
                <c:pt idx="2214">
                  <c:v>19.809999999999999</c:v>
                </c:pt>
                <c:pt idx="2215">
                  <c:v>19.82</c:v>
                </c:pt>
                <c:pt idx="2216">
                  <c:v>19.829999999999998</c:v>
                </c:pt>
                <c:pt idx="2217">
                  <c:v>19.84</c:v>
                </c:pt>
                <c:pt idx="2218">
                  <c:v>19.850000000000001</c:v>
                </c:pt>
                <c:pt idx="2219">
                  <c:v>19.86</c:v>
                </c:pt>
                <c:pt idx="2220">
                  <c:v>19.87</c:v>
                </c:pt>
                <c:pt idx="2221">
                  <c:v>19.88</c:v>
                </c:pt>
                <c:pt idx="2222">
                  <c:v>19.89</c:v>
                </c:pt>
                <c:pt idx="2223">
                  <c:v>19.899999999999999</c:v>
                </c:pt>
                <c:pt idx="2224">
                  <c:v>19.91</c:v>
                </c:pt>
                <c:pt idx="2225">
                  <c:v>19.920000000000002</c:v>
                </c:pt>
                <c:pt idx="2226">
                  <c:v>19.93</c:v>
                </c:pt>
                <c:pt idx="2227">
                  <c:v>19.940000000000001</c:v>
                </c:pt>
                <c:pt idx="2228">
                  <c:v>19.95</c:v>
                </c:pt>
                <c:pt idx="2229">
                  <c:v>19.96</c:v>
                </c:pt>
                <c:pt idx="2230">
                  <c:v>19.97</c:v>
                </c:pt>
                <c:pt idx="2231">
                  <c:v>19.98</c:v>
                </c:pt>
                <c:pt idx="2232">
                  <c:v>19.989999999999998</c:v>
                </c:pt>
                <c:pt idx="2233">
                  <c:v>20</c:v>
                </c:pt>
                <c:pt idx="2234">
                  <c:v>20.010000000000002</c:v>
                </c:pt>
                <c:pt idx="2235">
                  <c:v>20.02</c:v>
                </c:pt>
                <c:pt idx="2236">
                  <c:v>20.03</c:v>
                </c:pt>
                <c:pt idx="2237">
                  <c:v>20.04</c:v>
                </c:pt>
                <c:pt idx="2238">
                  <c:v>20.05</c:v>
                </c:pt>
                <c:pt idx="2239">
                  <c:v>20.059999999999999</c:v>
                </c:pt>
                <c:pt idx="2240">
                  <c:v>20.07</c:v>
                </c:pt>
                <c:pt idx="2241">
                  <c:v>20.079999999999998</c:v>
                </c:pt>
                <c:pt idx="2242">
                  <c:v>20.100000000000001</c:v>
                </c:pt>
                <c:pt idx="2243">
                  <c:v>20.11</c:v>
                </c:pt>
                <c:pt idx="2244">
                  <c:v>20.12</c:v>
                </c:pt>
                <c:pt idx="2245">
                  <c:v>20.13</c:v>
                </c:pt>
                <c:pt idx="2246">
                  <c:v>20.14</c:v>
                </c:pt>
                <c:pt idx="2247">
                  <c:v>20.149999999999999</c:v>
                </c:pt>
                <c:pt idx="2248">
                  <c:v>20.16</c:v>
                </c:pt>
                <c:pt idx="2249">
                  <c:v>20.170000000000002</c:v>
                </c:pt>
                <c:pt idx="2250">
                  <c:v>20.18</c:v>
                </c:pt>
                <c:pt idx="2251">
                  <c:v>20.190000000000001</c:v>
                </c:pt>
                <c:pt idx="2252">
                  <c:v>20.2</c:v>
                </c:pt>
                <c:pt idx="2253">
                  <c:v>20.21</c:v>
                </c:pt>
                <c:pt idx="2254">
                  <c:v>20.22</c:v>
                </c:pt>
                <c:pt idx="2255">
                  <c:v>20.23</c:v>
                </c:pt>
                <c:pt idx="2256">
                  <c:v>20.239999999999998</c:v>
                </c:pt>
                <c:pt idx="2257">
                  <c:v>20.25</c:v>
                </c:pt>
                <c:pt idx="2258">
                  <c:v>20.260000000000002</c:v>
                </c:pt>
                <c:pt idx="2259">
                  <c:v>20.27</c:v>
                </c:pt>
                <c:pt idx="2260">
                  <c:v>20.28</c:v>
                </c:pt>
                <c:pt idx="2261">
                  <c:v>20.29</c:v>
                </c:pt>
                <c:pt idx="2262">
                  <c:v>20.3</c:v>
                </c:pt>
                <c:pt idx="2263">
                  <c:v>20.309999999999999</c:v>
                </c:pt>
                <c:pt idx="2264">
                  <c:v>20.32</c:v>
                </c:pt>
                <c:pt idx="2265">
                  <c:v>20.329999999999998</c:v>
                </c:pt>
                <c:pt idx="2266">
                  <c:v>20.34</c:v>
                </c:pt>
                <c:pt idx="2267">
                  <c:v>20.350000000000001</c:v>
                </c:pt>
                <c:pt idx="2268">
                  <c:v>20.36</c:v>
                </c:pt>
                <c:pt idx="2269">
                  <c:v>20.37</c:v>
                </c:pt>
                <c:pt idx="2270">
                  <c:v>20.38</c:v>
                </c:pt>
                <c:pt idx="2271">
                  <c:v>20.39</c:v>
                </c:pt>
                <c:pt idx="2272">
                  <c:v>20.399999999999999</c:v>
                </c:pt>
                <c:pt idx="2273">
                  <c:v>20.41</c:v>
                </c:pt>
                <c:pt idx="2274">
                  <c:v>20.420000000000002</c:v>
                </c:pt>
                <c:pt idx="2275">
                  <c:v>20.43</c:v>
                </c:pt>
                <c:pt idx="2276">
                  <c:v>20.440000000000001</c:v>
                </c:pt>
                <c:pt idx="2277">
                  <c:v>20.45</c:v>
                </c:pt>
                <c:pt idx="2278">
                  <c:v>20.46</c:v>
                </c:pt>
                <c:pt idx="2279">
                  <c:v>20.47</c:v>
                </c:pt>
                <c:pt idx="2280">
                  <c:v>20.48</c:v>
                </c:pt>
                <c:pt idx="2281">
                  <c:v>20.49</c:v>
                </c:pt>
                <c:pt idx="2282">
                  <c:v>20.51</c:v>
                </c:pt>
                <c:pt idx="2283">
                  <c:v>20.52</c:v>
                </c:pt>
                <c:pt idx="2284">
                  <c:v>20.53</c:v>
                </c:pt>
                <c:pt idx="2285">
                  <c:v>20.54</c:v>
                </c:pt>
                <c:pt idx="2286">
                  <c:v>20.55</c:v>
                </c:pt>
                <c:pt idx="2287">
                  <c:v>20.56</c:v>
                </c:pt>
                <c:pt idx="2288">
                  <c:v>20.57</c:v>
                </c:pt>
                <c:pt idx="2289">
                  <c:v>20.58</c:v>
                </c:pt>
                <c:pt idx="2290">
                  <c:v>20.59</c:v>
                </c:pt>
                <c:pt idx="2291">
                  <c:v>20.6</c:v>
                </c:pt>
                <c:pt idx="2292">
                  <c:v>20.61</c:v>
                </c:pt>
                <c:pt idx="2293">
                  <c:v>20.62</c:v>
                </c:pt>
                <c:pt idx="2294">
                  <c:v>20.63</c:v>
                </c:pt>
                <c:pt idx="2295">
                  <c:v>20.64</c:v>
                </c:pt>
                <c:pt idx="2296">
                  <c:v>20.65</c:v>
                </c:pt>
                <c:pt idx="2297">
                  <c:v>20.66</c:v>
                </c:pt>
                <c:pt idx="2298">
                  <c:v>20.67</c:v>
                </c:pt>
                <c:pt idx="2299">
                  <c:v>20.68</c:v>
                </c:pt>
                <c:pt idx="2300">
                  <c:v>20.69</c:v>
                </c:pt>
                <c:pt idx="2301">
                  <c:v>20.7</c:v>
                </c:pt>
                <c:pt idx="2302">
                  <c:v>20.71</c:v>
                </c:pt>
                <c:pt idx="2303">
                  <c:v>20.72</c:v>
                </c:pt>
                <c:pt idx="2304">
                  <c:v>20.73</c:v>
                </c:pt>
                <c:pt idx="2305">
                  <c:v>20.74</c:v>
                </c:pt>
                <c:pt idx="2306">
                  <c:v>20.75</c:v>
                </c:pt>
                <c:pt idx="2307">
                  <c:v>20.76</c:v>
                </c:pt>
                <c:pt idx="2308">
                  <c:v>20.77</c:v>
                </c:pt>
                <c:pt idx="2309">
                  <c:v>20.78</c:v>
                </c:pt>
                <c:pt idx="2310">
                  <c:v>20.79</c:v>
                </c:pt>
                <c:pt idx="2311">
                  <c:v>20.8</c:v>
                </c:pt>
                <c:pt idx="2312">
                  <c:v>20.82</c:v>
                </c:pt>
                <c:pt idx="2313">
                  <c:v>20.83</c:v>
                </c:pt>
                <c:pt idx="2314">
                  <c:v>20.84</c:v>
                </c:pt>
                <c:pt idx="2315">
                  <c:v>20.85</c:v>
                </c:pt>
                <c:pt idx="2316">
                  <c:v>20.86</c:v>
                </c:pt>
                <c:pt idx="2317">
                  <c:v>20.88</c:v>
                </c:pt>
                <c:pt idx="2318">
                  <c:v>20.89</c:v>
                </c:pt>
                <c:pt idx="2319">
                  <c:v>20.9</c:v>
                </c:pt>
                <c:pt idx="2320">
                  <c:v>20.92</c:v>
                </c:pt>
                <c:pt idx="2321">
                  <c:v>20.93</c:v>
                </c:pt>
                <c:pt idx="2322">
                  <c:v>20.95</c:v>
                </c:pt>
                <c:pt idx="2323">
                  <c:v>20.96</c:v>
                </c:pt>
                <c:pt idx="2324">
                  <c:v>20.98</c:v>
                </c:pt>
                <c:pt idx="2325">
                  <c:v>20.99</c:v>
                </c:pt>
                <c:pt idx="2326">
                  <c:v>21.01</c:v>
                </c:pt>
                <c:pt idx="2327">
                  <c:v>21.02</c:v>
                </c:pt>
                <c:pt idx="2328">
                  <c:v>21.03</c:v>
                </c:pt>
                <c:pt idx="2329">
                  <c:v>21.04</c:v>
                </c:pt>
                <c:pt idx="2330">
                  <c:v>21.06</c:v>
                </c:pt>
                <c:pt idx="2331">
                  <c:v>21.07</c:v>
                </c:pt>
                <c:pt idx="2332">
                  <c:v>21.08</c:v>
                </c:pt>
                <c:pt idx="2333">
                  <c:v>21.09</c:v>
                </c:pt>
                <c:pt idx="2334">
                  <c:v>21.11</c:v>
                </c:pt>
                <c:pt idx="2335">
                  <c:v>21.12</c:v>
                </c:pt>
                <c:pt idx="2336">
                  <c:v>21.13</c:v>
                </c:pt>
                <c:pt idx="2337">
                  <c:v>21.14</c:v>
                </c:pt>
                <c:pt idx="2338">
                  <c:v>21.16</c:v>
                </c:pt>
                <c:pt idx="2339">
                  <c:v>21.17</c:v>
                </c:pt>
                <c:pt idx="2340">
                  <c:v>21.18</c:v>
                </c:pt>
                <c:pt idx="2341">
                  <c:v>21.2</c:v>
                </c:pt>
                <c:pt idx="2342">
                  <c:v>21.21</c:v>
                </c:pt>
                <c:pt idx="2343">
                  <c:v>21.22</c:v>
                </c:pt>
                <c:pt idx="2344">
                  <c:v>21.24</c:v>
                </c:pt>
                <c:pt idx="2345">
                  <c:v>21.25</c:v>
                </c:pt>
                <c:pt idx="2346">
                  <c:v>21.26</c:v>
                </c:pt>
                <c:pt idx="2347">
                  <c:v>21.28</c:v>
                </c:pt>
                <c:pt idx="2348">
                  <c:v>21.29</c:v>
                </c:pt>
                <c:pt idx="2349">
                  <c:v>21.3</c:v>
                </c:pt>
                <c:pt idx="2350">
                  <c:v>21.32</c:v>
                </c:pt>
                <c:pt idx="2351">
                  <c:v>21.33</c:v>
                </c:pt>
                <c:pt idx="2352">
                  <c:v>21.34</c:v>
                </c:pt>
                <c:pt idx="2353">
                  <c:v>21.36</c:v>
                </c:pt>
                <c:pt idx="2354">
                  <c:v>21.37</c:v>
                </c:pt>
                <c:pt idx="2355">
                  <c:v>21.38</c:v>
                </c:pt>
                <c:pt idx="2356">
                  <c:v>21.4</c:v>
                </c:pt>
                <c:pt idx="2357">
                  <c:v>21.41</c:v>
                </c:pt>
                <c:pt idx="2358">
                  <c:v>21.43</c:v>
                </c:pt>
                <c:pt idx="2359">
                  <c:v>21.44</c:v>
                </c:pt>
                <c:pt idx="2360">
                  <c:v>21.45</c:v>
                </c:pt>
                <c:pt idx="2361">
                  <c:v>21.47</c:v>
                </c:pt>
                <c:pt idx="2362">
                  <c:v>21.48</c:v>
                </c:pt>
                <c:pt idx="2363">
                  <c:v>21.49</c:v>
                </c:pt>
                <c:pt idx="2364">
                  <c:v>21.5</c:v>
                </c:pt>
                <c:pt idx="2365">
                  <c:v>21.52</c:v>
                </c:pt>
                <c:pt idx="2366">
                  <c:v>21.53</c:v>
                </c:pt>
                <c:pt idx="2367">
                  <c:v>21.54</c:v>
                </c:pt>
                <c:pt idx="2368">
                  <c:v>21.56</c:v>
                </c:pt>
                <c:pt idx="2369">
                  <c:v>21.57</c:v>
                </c:pt>
                <c:pt idx="2370">
                  <c:v>21.59</c:v>
                </c:pt>
                <c:pt idx="2371">
                  <c:v>21.6</c:v>
                </c:pt>
                <c:pt idx="2372">
                  <c:v>21.62</c:v>
                </c:pt>
                <c:pt idx="2373">
                  <c:v>21.67</c:v>
                </c:pt>
                <c:pt idx="2374">
                  <c:v>21.72</c:v>
                </c:pt>
                <c:pt idx="2375">
                  <c:v>21.75</c:v>
                </c:pt>
                <c:pt idx="2376">
                  <c:v>21.77</c:v>
                </c:pt>
                <c:pt idx="2377">
                  <c:v>21.78</c:v>
                </c:pt>
                <c:pt idx="2378">
                  <c:v>21.8</c:v>
                </c:pt>
                <c:pt idx="2379">
                  <c:v>21.81</c:v>
                </c:pt>
                <c:pt idx="2380">
                  <c:v>21.83</c:v>
                </c:pt>
                <c:pt idx="2381">
                  <c:v>21.84</c:v>
                </c:pt>
                <c:pt idx="2382">
                  <c:v>21.86</c:v>
                </c:pt>
                <c:pt idx="2383">
                  <c:v>21.88</c:v>
                </c:pt>
                <c:pt idx="2384">
                  <c:v>21.89</c:v>
                </c:pt>
                <c:pt idx="2385">
                  <c:v>21.91</c:v>
                </c:pt>
                <c:pt idx="2386">
                  <c:v>21.93</c:v>
                </c:pt>
                <c:pt idx="2387">
                  <c:v>21.94</c:v>
                </c:pt>
                <c:pt idx="2388">
                  <c:v>21.96</c:v>
                </c:pt>
                <c:pt idx="2389">
                  <c:v>21.97</c:v>
                </c:pt>
                <c:pt idx="2390">
                  <c:v>21.99</c:v>
                </c:pt>
                <c:pt idx="2391">
                  <c:v>22.01</c:v>
                </c:pt>
                <c:pt idx="2392">
                  <c:v>22.03</c:v>
                </c:pt>
                <c:pt idx="2393">
                  <c:v>22.04</c:v>
                </c:pt>
                <c:pt idx="2394">
                  <c:v>22.06</c:v>
                </c:pt>
                <c:pt idx="2395">
                  <c:v>22.08</c:v>
                </c:pt>
                <c:pt idx="2396">
                  <c:v>22.1</c:v>
                </c:pt>
                <c:pt idx="2397">
                  <c:v>22.12</c:v>
                </c:pt>
                <c:pt idx="2398">
                  <c:v>22.13</c:v>
                </c:pt>
                <c:pt idx="2399">
                  <c:v>22.15</c:v>
                </c:pt>
                <c:pt idx="2400">
                  <c:v>22.17</c:v>
                </c:pt>
                <c:pt idx="2401">
                  <c:v>22.18</c:v>
                </c:pt>
                <c:pt idx="2402">
                  <c:v>22.2</c:v>
                </c:pt>
                <c:pt idx="2403">
                  <c:v>22.21</c:v>
                </c:pt>
                <c:pt idx="2404">
                  <c:v>22.23</c:v>
                </c:pt>
                <c:pt idx="2405">
                  <c:v>22.24</c:v>
                </c:pt>
                <c:pt idx="2406">
                  <c:v>22.26</c:v>
                </c:pt>
                <c:pt idx="2407">
                  <c:v>22.28</c:v>
                </c:pt>
                <c:pt idx="2408">
                  <c:v>22.3</c:v>
                </c:pt>
                <c:pt idx="2409">
                  <c:v>22.32</c:v>
                </c:pt>
                <c:pt idx="2410">
                  <c:v>22.34</c:v>
                </c:pt>
                <c:pt idx="2411">
                  <c:v>22.36</c:v>
                </c:pt>
                <c:pt idx="2412">
                  <c:v>22.38</c:v>
                </c:pt>
                <c:pt idx="2413">
                  <c:v>22.41</c:v>
                </c:pt>
                <c:pt idx="2414">
                  <c:v>22.42</c:v>
                </c:pt>
                <c:pt idx="2415">
                  <c:v>22.44</c:v>
                </c:pt>
                <c:pt idx="2416">
                  <c:v>22.46</c:v>
                </c:pt>
                <c:pt idx="2417">
                  <c:v>22.47</c:v>
                </c:pt>
                <c:pt idx="2418">
                  <c:v>22.48</c:v>
                </c:pt>
                <c:pt idx="2419">
                  <c:v>22.51</c:v>
                </c:pt>
                <c:pt idx="2420">
                  <c:v>22.54</c:v>
                </c:pt>
                <c:pt idx="2421">
                  <c:v>22.56</c:v>
                </c:pt>
                <c:pt idx="2422">
                  <c:v>22.6</c:v>
                </c:pt>
                <c:pt idx="2423">
                  <c:v>22.66</c:v>
                </c:pt>
                <c:pt idx="2424">
                  <c:v>22.69</c:v>
                </c:pt>
                <c:pt idx="2425">
                  <c:v>22.71</c:v>
                </c:pt>
                <c:pt idx="2426">
                  <c:v>22.72</c:v>
                </c:pt>
                <c:pt idx="2427">
                  <c:v>22.73</c:v>
                </c:pt>
                <c:pt idx="2428">
                  <c:v>22.74</c:v>
                </c:pt>
                <c:pt idx="2429">
                  <c:v>22.75</c:v>
                </c:pt>
                <c:pt idx="2430">
                  <c:v>22.76</c:v>
                </c:pt>
                <c:pt idx="2431">
                  <c:v>22.77</c:v>
                </c:pt>
                <c:pt idx="2432">
                  <c:v>22.78</c:v>
                </c:pt>
                <c:pt idx="2433">
                  <c:v>22.79</c:v>
                </c:pt>
                <c:pt idx="2434">
                  <c:v>22.8</c:v>
                </c:pt>
                <c:pt idx="2435">
                  <c:v>22.81</c:v>
                </c:pt>
                <c:pt idx="2436">
                  <c:v>22.82</c:v>
                </c:pt>
                <c:pt idx="2437">
                  <c:v>22.83</c:v>
                </c:pt>
                <c:pt idx="2438">
                  <c:v>22.84</c:v>
                </c:pt>
                <c:pt idx="2439">
                  <c:v>22.85</c:v>
                </c:pt>
                <c:pt idx="2440">
                  <c:v>22.86</c:v>
                </c:pt>
                <c:pt idx="2441">
                  <c:v>22.87</c:v>
                </c:pt>
                <c:pt idx="2442">
                  <c:v>22.88</c:v>
                </c:pt>
                <c:pt idx="2443">
                  <c:v>22.89</c:v>
                </c:pt>
                <c:pt idx="2444">
                  <c:v>22.9</c:v>
                </c:pt>
                <c:pt idx="2445">
                  <c:v>22.91</c:v>
                </c:pt>
                <c:pt idx="2446">
                  <c:v>22.92</c:v>
                </c:pt>
                <c:pt idx="2447">
                  <c:v>22.93</c:v>
                </c:pt>
                <c:pt idx="2448">
                  <c:v>22.94</c:v>
                </c:pt>
                <c:pt idx="2449">
                  <c:v>22.95</c:v>
                </c:pt>
                <c:pt idx="2450">
                  <c:v>22.97</c:v>
                </c:pt>
                <c:pt idx="2451">
                  <c:v>22.98</c:v>
                </c:pt>
                <c:pt idx="2452">
                  <c:v>22.99</c:v>
                </c:pt>
                <c:pt idx="2453">
                  <c:v>23</c:v>
                </c:pt>
                <c:pt idx="2454">
                  <c:v>23.01</c:v>
                </c:pt>
                <c:pt idx="2455">
                  <c:v>23.02</c:v>
                </c:pt>
                <c:pt idx="2456">
                  <c:v>23.03</c:v>
                </c:pt>
                <c:pt idx="2457">
                  <c:v>23.04</c:v>
                </c:pt>
                <c:pt idx="2458">
                  <c:v>23.05</c:v>
                </c:pt>
                <c:pt idx="2459">
                  <c:v>23.06</c:v>
                </c:pt>
                <c:pt idx="2460">
                  <c:v>23.07</c:v>
                </c:pt>
                <c:pt idx="2461">
                  <c:v>23.08</c:v>
                </c:pt>
                <c:pt idx="2462">
                  <c:v>23.09</c:v>
                </c:pt>
                <c:pt idx="2463">
                  <c:v>23.1</c:v>
                </c:pt>
                <c:pt idx="2464">
                  <c:v>23.11</c:v>
                </c:pt>
                <c:pt idx="2465">
                  <c:v>23.12</c:v>
                </c:pt>
                <c:pt idx="2466">
                  <c:v>23.13</c:v>
                </c:pt>
                <c:pt idx="2467">
                  <c:v>23.14</c:v>
                </c:pt>
                <c:pt idx="2468">
                  <c:v>23.16</c:v>
                </c:pt>
                <c:pt idx="2469">
                  <c:v>23.18</c:v>
                </c:pt>
                <c:pt idx="2470">
                  <c:v>23.2</c:v>
                </c:pt>
                <c:pt idx="2471">
                  <c:v>23.23</c:v>
                </c:pt>
                <c:pt idx="2472">
                  <c:v>23.25</c:v>
                </c:pt>
                <c:pt idx="2473">
                  <c:v>23.27</c:v>
                </c:pt>
                <c:pt idx="2474">
                  <c:v>23.29</c:v>
                </c:pt>
                <c:pt idx="2475">
                  <c:v>23.3</c:v>
                </c:pt>
                <c:pt idx="2476">
                  <c:v>23.32</c:v>
                </c:pt>
                <c:pt idx="2477">
                  <c:v>23.34</c:v>
                </c:pt>
                <c:pt idx="2478">
                  <c:v>23.35</c:v>
                </c:pt>
                <c:pt idx="2479">
                  <c:v>23.37</c:v>
                </c:pt>
                <c:pt idx="2480">
                  <c:v>23.39</c:v>
                </c:pt>
                <c:pt idx="2481">
                  <c:v>23.4</c:v>
                </c:pt>
                <c:pt idx="2482">
                  <c:v>23.42</c:v>
                </c:pt>
                <c:pt idx="2483">
                  <c:v>23.43</c:v>
                </c:pt>
                <c:pt idx="2484">
                  <c:v>23.44</c:v>
                </c:pt>
                <c:pt idx="2485">
                  <c:v>23.46</c:v>
                </c:pt>
                <c:pt idx="2486">
                  <c:v>23.47</c:v>
                </c:pt>
                <c:pt idx="2487">
                  <c:v>23.48</c:v>
                </c:pt>
                <c:pt idx="2488">
                  <c:v>23.5</c:v>
                </c:pt>
                <c:pt idx="2489">
                  <c:v>23.51</c:v>
                </c:pt>
                <c:pt idx="2490">
                  <c:v>23.52</c:v>
                </c:pt>
                <c:pt idx="2491">
                  <c:v>23.53</c:v>
                </c:pt>
                <c:pt idx="2492">
                  <c:v>23.55</c:v>
                </c:pt>
                <c:pt idx="2493">
                  <c:v>23.56</c:v>
                </c:pt>
                <c:pt idx="2494">
                  <c:v>23.57</c:v>
                </c:pt>
                <c:pt idx="2495">
                  <c:v>23.58</c:v>
                </c:pt>
                <c:pt idx="2496">
                  <c:v>23.59</c:v>
                </c:pt>
                <c:pt idx="2497">
                  <c:v>23.6</c:v>
                </c:pt>
                <c:pt idx="2498">
                  <c:v>23.62</c:v>
                </c:pt>
                <c:pt idx="2499">
                  <c:v>23.63</c:v>
                </c:pt>
                <c:pt idx="2500">
                  <c:v>23.64</c:v>
                </c:pt>
                <c:pt idx="2501">
                  <c:v>23.65</c:v>
                </c:pt>
                <c:pt idx="2502">
                  <c:v>23.66</c:v>
                </c:pt>
                <c:pt idx="2503">
                  <c:v>23.67</c:v>
                </c:pt>
                <c:pt idx="2504">
                  <c:v>23.68</c:v>
                </c:pt>
                <c:pt idx="2505">
                  <c:v>23.7</c:v>
                </c:pt>
                <c:pt idx="2506">
                  <c:v>23.71</c:v>
                </c:pt>
                <c:pt idx="2507">
                  <c:v>23.72</c:v>
                </c:pt>
                <c:pt idx="2508">
                  <c:v>23.73</c:v>
                </c:pt>
                <c:pt idx="2509">
                  <c:v>23.74</c:v>
                </c:pt>
                <c:pt idx="2510">
                  <c:v>23.75</c:v>
                </c:pt>
                <c:pt idx="2511">
                  <c:v>23.76</c:v>
                </c:pt>
                <c:pt idx="2512">
                  <c:v>23.77</c:v>
                </c:pt>
                <c:pt idx="2513">
                  <c:v>23.79</c:v>
                </c:pt>
                <c:pt idx="2514">
                  <c:v>23.8</c:v>
                </c:pt>
                <c:pt idx="2515">
                  <c:v>23.81</c:v>
                </c:pt>
                <c:pt idx="2516">
                  <c:v>23.82</c:v>
                </c:pt>
                <c:pt idx="2517">
                  <c:v>23.83</c:v>
                </c:pt>
                <c:pt idx="2518">
                  <c:v>23.84</c:v>
                </c:pt>
                <c:pt idx="2519">
                  <c:v>23.85</c:v>
                </c:pt>
                <c:pt idx="2520">
                  <c:v>23.86</c:v>
                </c:pt>
                <c:pt idx="2521">
                  <c:v>23.87</c:v>
                </c:pt>
                <c:pt idx="2522">
                  <c:v>23.88</c:v>
                </c:pt>
                <c:pt idx="2523">
                  <c:v>23.9</c:v>
                </c:pt>
                <c:pt idx="2524">
                  <c:v>23.91</c:v>
                </c:pt>
                <c:pt idx="2525">
                  <c:v>23.92</c:v>
                </c:pt>
                <c:pt idx="2526">
                  <c:v>23.93</c:v>
                </c:pt>
                <c:pt idx="2527">
                  <c:v>23.94</c:v>
                </c:pt>
                <c:pt idx="2528">
                  <c:v>23.95</c:v>
                </c:pt>
                <c:pt idx="2529">
                  <c:v>23.96</c:v>
                </c:pt>
                <c:pt idx="2530">
                  <c:v>23.97</c:v>
                </c:pt>
                <c:pt idx="2531">
                  <c:v>23.99</c:v>
                </c:pt>
                <c:pt idx="2532">
                  <c:v>24</c:v>
                </c:pt>
                <c:pt idx="2533">
                  <c:v>24.01</c:v>
                </c:pt>
                <c:pt idx="2534">
                  <c:v>24.02</c:v>
                </c:pt>
                <c:pt idx="2535">
                  <c:v>24.03</c:v>
                </c:pt>
                <c:pt idx="2536">
                  <c:v>24.04</c:v>
                </c:pt>
                <c:pt idx="2537">
                  <c:v>24.05</c:v>
                </c:pt>
                <c:pt idx="2538">
                  <c:v>24.06</c:v>
                </c:pt>
                <c:pt idx="2539">
                  <c:v>24.08</c:v>
                </c:pt>
                <c:pt idx="2540">
                  <c:v>24.09</c:v>
                </c:pt>
                <c:pt idx="2541">
                  <c:v>24.1</c:v>
                </c:pt>
                <c:pt idx="2542">
                  <c:v>24.11</c:v>
                </c:pt>
                <c:pt idx="2543">
                  <c:v>24.12</c:v>
                </c:pt>
                <c:pt idx="2544">
                  <c:v>24.13</c:v>
                </c:pt>
                <c:pt idx="2545">
                  <c:v>24.14</c:v>
                </c:pt>
                <c:pt idx="2546">
                  <c:v>24.16</c:v>
                </c:pt>
                <c:pt idx="2547">
                  <c:v>24.17</c:v>
                </c:pt>
                <c:pt idx="2548">
                  <c:v>24.18</c:v>
                </c:pt>
                <c:pt idx="2549">
                  <c:v>24.19</c:v>
                </c:pt>
                <c:pt idx="2550">
                  <c:v>24.2</c:v>
                </c:pt>
                <c:pt idx="2551">
                  <c:v>24.21</c:v>
                </c:pt>
                <c:pt idx="2552">
                  <c:v>24.22</c:v>
                </c:pt>
                <c:pt idx="2553">
                  <c:v>24.24</c:v>
                </c:pt>
                <c:pt idx="2554">
                  <c:v>24.48</c:v>
                </c:pt>
                <c:pt idx="2555">
                  <c:v>26.17</c:v>
                </c:pt>
                <c:pt idx="2556">
                  <c:v>27.96</c:v>
                </c:pt>
                <c:pt idx="2557">
                  <c:v>28.68</c:v>
                </c:pt>
                <c:pt idx="2558">
                  <c:v>28.77</c:v>
                </c:pt>
                <c:pt idx="2559">
                  <c:v>28.75</c:v>
                </c:pt>
                <c:pt idx="2560">
                  <c:v>28.75</c:v>
                </c:pt>
                <c:pt idx="2561">
                  <c:v>28.77</c:v>
                </c:pt>
                <c:pt idx="2562">
                  <c:v>28.78</c:v>
                </c:pt>
                <c:pt idx="2563">
                  <c:v>28.79</c:v>
                </c:pt>
                <c:pt idx="2564">
                  <c:v>28.8</c:v>
                </c:pt>
                <c:pt idx="2565">
                  <c:v>28.81</c:v>
                </c:pt>
                <c:pt idx="2566">
                  <c:v>28.83</c:v>
                </c:pt>
                <c:pt idx="2567">
                  <c:v>28.84</c:v>
                </c:pt>
                <c:pt idx="2568">
                  <c:v>28.89</c:v>
                </c:pt>
                <c:pt idx="2569">
                  <c:v>28.94</c:v>
                </c:pt>
                <c:pt idx="2570">
                  <c:v>28.97</c:v>
                </c:pt>
                <c:pt idx="2571">
                  <c:v>28.99</c:v>
                </c:pt>
                <c:pt idx="2572">
                  <c:v>29</c:v>
                </c:pt>
                <c:pt idx="2573">
                  <c:v>29.01</c:v>
                </c:pt>
                <c:pt idx="2574">
                  <c:v>29.03</c:v>
                </c:pt>
                <c:pt idx="2575">
                  <c:v>29.04</c:v>
                </c:pt>
                <c:pt idx="2576">
                  <c:v>29.06</c:v>
                </c:pt>
                <c:pt idx="2577">
                  <c:v>29.08</c:v>
                </c:pt>
                <c:pt idx="2578">
                  <c:v>29.12</c:v>
                </c:pt>
                <c:pt idx="2579">
                  <c:v>29.16</c:v>
                </c:pt>
                <c:pt idx="2580">
                  <c:v>29.17</c:v>
                </c:pt>
                <c:pt idx="2581">
                  <c:v>29.19</c:v>
                </c:pt>
                <c:pt idx="2582">
                  <c:v>29.22</c:v>
                </c:pt>
                <c:pt idx="2583">
                  <c:v>29.25</c:v>
                </c:pt>
                <c:pt idx="2584">
                  <c:v>29.27</c:v>
                </c:pt>
                <c:pt idx="2585">
                  <c:v>29.28</c:v>
                </c:pt>
                <c:pt idx="2586">
                  <c:v>29.35</c:v>
                </c:pt>
                <c:pt idx="2587">
                  <c:v>29.47</c:v>
                </c:pt>
                <c:pt idx="2588">
                  <c:v>29.55</c:v>
                </c:pt>
                <c:pt idx="2589">
                  <c:v>29.57</c:v>
                </c:pt>
                <c:pt idx="2590">
                  <c:v>29.58</c:v>
                </c:pt>
                <c:pt idx="2591">
                  <c:v>29.59</c:v>
                </c:pt>
                <c:pt idx="2592">
                  <c:v>29.6</c:v>
                </c:pt>
                <c:pt idx="2593">
                  <c:v>29.61</c:v>
                </c:pt>
                <c:pt idx="2594">
                  <c:v>29.62</c:v>
                </c:pt>
                <c:pt idx="2595">
                  <c:v>29.63</c:v>
                </c:pt>
                <c:pt idx="2596">
                  <c:v>29.64</c:v>
                </c:pt>
                <c:pt idx="2597">
                  <c:v>29.65</c:v>
                </c:pt>
                <c:pt idx="2598">
                  <c:v>29.67</c:v>
                </c:pt>
                <c:pt idx="2599">
                  <c:v>29.68</c:v>
                </c:pt>
                <c:pt idx="2600">
                  <c:v>29.69</c:v>
                </c:pt>
                <c:pt idx="2601">
                  <c:v>29.7</c:v>
                </c:pt>
                <c:pt idx="2602">
                  <c:v>29.71</c:v>
                </c:pt>
                <c:pt idx="2603">
                  <c:v>29.72</c:v>
                </c:pt>
                <c:pt idx="2604">
                  <c:v>29.73</c:v>
                </c:pt>
                <c:pt idx="2605">
                  <c:v>29.74</c:v>
                </c:pt>
                <c:pt idx="2606">
                  <c:v>29.75</c:v>
                </c:pt>
                <c:pt idx="2607">
                  <c:v>29.76</c:v>
                </c:pt>
                <c:pt idx="2608">
                  <c:v>29.77</c:v>
                </c:pt>
                <c:pt idx="2609">
                  <c:v>29.78</c:v>
                </c:pt>
                <c:pt idx="2610">
                  <c:v>29.79</c:v>
                </c:pt>
                <c:pt idx="2611">
                  <c:v>29.8</c:v>
                </c:pt>
                <c:pt idx="2612">
                  <c:v>29.81</c:v>
                </c:pt>
                <c:pt idx="2613">
                  <c:v>29.82</c:v>
                </c:pt>
                <c:pt idx="2614">
                  <c:v>29.83</c:v>
                </c:pt>
                <c:pt idx="2615">
                  <c:v>29.85</c:v>
                </c:pt>
                <c:pt idx="2616">
                  <c:v>29.86</c:v>
                </c:pt>
                <c:pt idx="2617">
                  <c:v>29.87</c:v>
                </c:pt>
                <c:pt idx="2618">
                  <c:v>29.88</c:v>
                </c:pt>
                <c:pt idx="2619">
                  <c:v>29.89</c:v>
                </c:pt>
                <c:pt idx="2620">
                  <c:v>29.9</c:v>
                </c:pt>
                <c:pt idx="2621">
                  <c:v>29.91</c:v>
                </c:pt>
                <c:pt idx="2622">
                  <c:v>29.92</c:v>
                </c:pt>
                <c:pt idx="2623">
                  <c:v>29.93</c:v>
                </c:pt>
                <c:pt idx="2624">
                  <c:v>29.94</c:v>
                </c:pt>
                <c:pt idx="2625">
                  <c:v>29.95</c:v>
                </c:pt>
                <c:pt idx="2626">
                  <c:v>29.96</c:v>
                </c:pt>
                <c:pt idx="2627">
                  <c:v>29.97</c:v>
                </c:pt>
                <c:pt idx="2628">
                  <c:v>29.98</c:v>
                </c:pt>
                <c:pt idx="2629">
                  <c:v>29.99</c:v>
                </c:pt>
                <c:pt idx="2630">
                  <c:v>30</c:v>
                </c:pt>
                <c:pt idx="2631">
                  <c:v>30.01</c:v>
                </c:pt>
                <c:pt idx="2632">
                  <c:v>30.02</c:v>
                </c:pt>
                <c:pt idx="2633">
                  <c:v>30.03</c:v>
                </c:pt>
                <c:pt idx="2634">
                  <c:v>30.04</c:v>
                </c:pt>
                <c:pt idx="2635">
                  <c:v>30.05</c:v>
                </c:pt>
                <c:pt idx="2636">
                  <c:v>30.06</c:v>
                </c:pt>
                <c:pt idx="2637">
                  <c:v>30.08</c:v>
                </c:pt>
                <c:pt idx="2638">
                  <c:v>30.09</c:v>
                </c:pt>
                <c:pt idx="2639">
                  <c:v>30.1</c:v>
                </c:pt>
                <c:pt idx="2640">
                  <c:v>30.11</c:v>
                </c:pt>
                <c:pt idx="2641">
                  <c:v>30.12</c:v>
                </c:pt>
                <c:pt idx="2642">
                  <c:v>30.13</c:v>
                </c:pt>
                <c:pt idx="2643">
                  <c:v>30.14</c:v>
                </c:pt>
                <c:pt idx="2644">
                  <c:v>30.15</c:v>
                </c:pt>
                <c:pt idx="2645">
                  <c:v>30.16</c:v>
                </c:pt>
                <c:pt idx="2646">
                  <c:v>30.17</c:v>
                </c:pt>
                <c:pt idx="2647">
                  <c:v>30.18</c:v>
                </c:pt>
                <c:pt idx="2648">
                  <c:v>30.19</c:v>
                </c:pt>
                <c:pt idx="2649">
                  <c:v>30.2</c:v>
                </c:pt>
                <c:pt idx="2650">
                  <c:v>30.21</c:v>
                </c:pt>
                <c:pt idx="2651">
                  <c:v>30.22</c:v>
                </c:pt>
                <c:pt idx="2652">
                  <c:v>30.23</c:v>
                </c:pt>
                <c:pt idx="2653">
                  <c:v>30.24</c:v>
                </c:pt>
                <c:pt idx="2654">
                  <c:v>30.26</c:v>
                </c:pt>
                <c:pt idx="2655">
                  <c:v>30.28</c:v>
                </c:pt>
                <c:pt idx="2656">
                  <c:v>30.31</c:v>
                </c:pt>
                <c:pt idx="2657">
                  <c:v>30.33</c:v>
                </c:pt>
                <c:pt idx="2658">
                  <c:v>30.35</c:v>
                </c:pt>
                <c:pt idx="2659">
                  <c:v>30.36</c:v>
                </c:pt>
                <c:pt idx="2660">
                  <c:v>30.38</c:v>
                </c:pt>
                <c:pt idx="2661">
                  <c:v>30.4</c:v>
                </c:pt>
                <c:pt idx="2662">
                  <c:v>30.42</c:v>
                </c:pt>
                <c:pt idx="2663">
                  <c:v>30.44</c:v>
                </c:pt>
                <c:pt idx="2664">
                  <c:v>30.45</c:v>
                </c:pt>
                <c:pt idx="2665">
                  <c:v>30.47</c:v>
                </c:pt>
                <c:pt idx="2666">
                  <c:v>30.49</c:v>
                </c:pt>
                <c:pt idx="2667">
                  <c:v>30.5</c:v>
                </c:pt>
                <c:pt idx="2668">
                  <c:v>30.52</c:v>
                </c:pt>
                <c:pt idx="2669">
                  <c:v>30.53</c:v>
                </c:pt>
                <c:pt idx="2670">
                  <c:v>30.56</c:v>
                </c:pt>
                <c:pt idx="2671">
                  <c:v>30.6</c:v>
                </c:pt>
                <c:pt idx="2672">
                  <c:v>30.62</c:v>
                </c:pt>
                <c:pt idx="2673">
                  <c:v>30.63</c:v>
                </c:pt>
                <c:pt idx="2674">
                  <c:v>30.65</c:v>
                </c:pt>
                <c:pt idx="2675">
                  <c:v>30.67</c:v>
                </c:pt>
                <c:pt idx="2676">
                  <c:v>30.68</c:v>
                </c:pt>
                <c:pt idx="2677">
                  <c:v>30.7</c:v>
                </c:pt>
                <c:pt idx="2678">
                  <c:v>30.71</c:v>
                </c:pt>
                <c:pt idx="2679">
                  <c:v>30.73</c:v>
                </c:pt>
                <c:pt idx="2680">
                  <c:v>30.74</c:v>
                </c:pt>
                <c:pt idx="2681">
                  <c:v>30.76</c:v>
                </c:pt>
                <c:pt idx="2682">
                  <c:v>30.77</c:v>
                </c:pt>
                <c:pt idx="2683">
                  <c:v>30.79</c:v>
                </c:pt>
                <c:pt idx="2684">
                  <c:v>30.8</c:v>
                </c:pt>
                <c:pt idx="2685">
                  <c:v>30.82</c:v>
                </c:pt>
                <c:pt idx="2686">
                  <c:v>30.83</c:v>
                </c:pt>
                <c:pt idx="2687">
                  <c:v>30.84</c:v>
                </c:pt>
                <c:pt idx="2688">
                  <c:v>30.86</c:v>
                </c:pt>
                <c:pt idx="2689">
                  <c:v>30.87</c:v>
                </c:pt>
                <c:pt idx="2690">
                  <c:v>30.88</c:v>
                </c:pt>
                <c:pt idx="2691">
                  <c:v>30.9</c:v>
                </c:pt>
                <c:pt idx="2692">
                  <c:v>31.44</c:v>
                </c:pt>
                <c:pt idx="2693">
                  <c:v>32.869999999999997</c:v>
                </c:pt>
                <c:pt idx="2694">
                  <c:v>33.86</c:v>
                </c:pt>
                <c:pt idx="2695">
                  <c:v>34.130000000000003</c:v>
                </c:pt>
                <c:pt idx="2696">
                  <c:v>34.14</c:v>
                </c:pt>
                <c:pt idx="2697">
                  <c:v>34.14</c:v>
                </c:pt>
                <c:pt idx="2698">
                  <c:v>34.15</c:v>
                </c:pt>
                <c:pt idx="2699">
                  <c:v>34.159999999999997</c:v>
                </c:pt>
                <c:pt idx="2700">
                  <c:v>34.17</c:v>
                </c:pt>
                <c:pt idx="2701">
                  <c:v>34.18</c:v>
                </c:pt>
                <c:pt idx="2702">
                  <c:v>34.19</c:v>
                </c:pt>
                <c:pt idx="2703">
                  <c:v>34.21</c:v>
                </c:pt>
                <c:pt idx="2704">
                  <c:v>34.22</c:v>
                </c:pt>
                <c:pt idx="2705">
                  <c:v>34.229999999999997</c:v>
                </c:pt>
                <c:pt idx="2706">
                  <c:v>34.24</c:v>
                </c:pt>
                <c:pt idx="2707">
                  <c:v>34.25</c:v>
                </c:pt>
                <c:pt idx="2708">
                  <c:v>34.26</c:v>
                </c:pt>
                <c:pt idx="2709">
                  <c:v>34.270000000000003</c:v>
                </c:pt>
                <c:pt idx="2710">
                  <c:v>34.28</c:v>
                </c:pt>
                <c:pt idx="2711">
                  <c:v>34.29</c:v>
                </c:pt>
                <c:pt idx="2712">
                  <c:v>34.299999999999997</c:v>
                </c:pt>
                <c:pt idx="2713">
                  <c:v>34.31</c:v>
                </c:pt>
                <c:pt idx="2714">
                  <c:v>34.33</c:v>
                </c:pt>
                <c:pt idx="2715">
                  <c:v>34.340000000000003</c:v>
                </c:pt>
                <c:pt idx="2716">
                  <c:v>34.35</c:v>
                </c:pt>
                <c:pt idx="2717">
                  <c:v>34.36</c:v>
                </c:pt>
                <c:pt idx="2718">
                  <c:v>34.590000000000003</c:v>
                </c:pt>
                <c:pt idx="2719">
                  <c:v>35.43</c:v>
                </c:pt>
                <c:pt idx="2720">
                  <c:v>36.11</c:v>
                </c:pt>
                <c:pt idx="2721">
                  <c:v>36.33</c:v>
                </c:pt>
                <c:pt idx="2722">
                  <c:v>36.35</c:v>
                </c:pt>
                <c:pt idx="2723">
                  <c:v>36.35</c:v>
                </c:pt>
                <c:pt idx="2724">
                  <c:v>36.36</c:v>
                </c:pt>
                <c:pt idx="2725">
                  <c:v>36.369999999999997</c:v>
                </c:pt>
                <c:pt idx="2726">
                  <c:v>36.380000000000003</c:v>
                </c:pt>
                <c:pt idx="2727">
                  <c:v>36.39</c:v>
                </c:pt>
                <c:pt idx="2728">
                  <c:v>36.4</c:v>
                </c:pt>
                <c:pt idx="2729">
                  <c:v>36.409999999999997</c:v>
                </c:pt>
                <c:pt idx="2730">
                  <c:v>36.42</c:v>
                </c:pt>
                <c:pt idx="2731">
                  <c:v>36.44</c:v>
                </c:pt>
                <c:pt idx="2732">
                  <c:v>36.450000000000003</c:v>
                </c:pt>
                <c:pt idx="2733">
                  <c:v>36.46</c:v>
                </c:pt>
                <c:pt idx="2734">
                  <c:v>36.47</c:v>
                </c:pt>
                <c:pt idx="2735">
                  <c:v>36.479999999999997</c:v>
                </c:pt>
                <c:pt idx="2736">
                  <c:v>36.49</c:v>
                </c:pt>
                <c:pt idx="2737">
                  <c:v>36.5</c:v>
                </c:pt>
                <c:pt idx="2738">
                  <c:v>36.51</c:v>
                </c:pt>
                <c:pt idx="2739">
                  <c:v>36.520000000000003</c:v>
                </c:pt>
                <c:pt idx="2740">
                  <c:v>36.53</c:v>
                </c:pt>
                <c:pt idx="2741">
                  <c:v>36.54</c:v>
                </c:pt>
                <c:pt idx="2742">
                  <c:v>36.56</c:v>
                </c:pt>
                <c:pt idx="2743">
                  <c:v>36.57</c:v>
                </c:pt>
                <c:pt idx="2744">
                  <c:v>36.58</c:v>
                </c:pt>
                <c:pt idx="2745">
                  <c:v>36.590000000000003</c:v>
                </c:pt>
                <c:pt idx="2746">
                  <c:v>36.6</c:v>
                </c:pt>
                <c:pt idx="2747">
                  <c:v>36.61</c:v>
                </c:pt>
                <c:pt idx="2748">
                  <c:v>36.619999999999997</c:v>
                </c:pt>
                <c:pt idx="2749">
                  <c:v>36.630000000000003</c:v>
                </c:pt>
                <c:pt idx="2750">
                  <c:v>36.64</c:v>
                </c:pt>
                <c:pt idx="2751">
                  <c:v>36.65</c:v>
                </c:pt>
                <c:pt idx="2752">
                  <c:v>36.67</c:v>
                </c:pt>
                <c:pt idx="2753">
                  <c:v>36.68</c:v>
                </c:pt>
                <c:pt idx="2754">
                  <c:v>36.71</c:v>
                </c:pt>
                <c:pt idx="2755">
                  <c:v>37.5</c:v>
                </c:pt>
                <c:pt idx="2756">
                  <c:v>38.93</c:v>
                </c:pt>
                <c:pt idx="2757">
                  <c:v>39.74</c:v>
                </c:pt>
                <c:pt idx="2758">
                  <c:v>39.909999999999997</c:v>
                </c:pt>
                <c:pt idx="2759">
                  <c:v>39.9</c:v>
                </c:pt>
                <c:pt idx="2760">
                  <c:v>39.880000000000003</c:v>
                </c:pt>
                <c:pt idx="2761">
                  <c:v>39.880000000000003</c:v>
                </c:pt>
                <c:pt idx="2762">
                  <c:v>39.89</c:v>
                </c:pt>
                <c:pt idx="2763">
                  <c:v>39.89</c:v>
                </c:pt>
                <c:pt idx="2764">
                  <c:v>39.89</c:v>
                </c:pt>
                <c:pt idx="2765">
                  <c:v>39.89</c:v>
                </c:pt>
                <c:pt idx="2766">
                  <c:v>39.89</c:v>
                </c:pt>
                <c:pt idx="2767">
                  <c:v>39.89</c:v>
                </c:pt>
                <c:pt idx="2768">
                  <c:v>39.89</c:v>
                </c:pt>
                <c:pt idx="2769">
                  <c:v>39.89</c:v>
                </c:pt>
                <c:pt idx="2770">
                  <c:v>39.89</c:v>
                </c:pt>
                <c:pt idx="2771">
                  <c:v>39.89</c:v>
                </c:pt>
                <c:pt idx="2772">
                  <c:v>39.89</c:v>
                </c:pt>
                <c:pt idx="2773">
                  <c:v>39.89</c:v>
                </c:pt>
                <c:pt idx="2774">
                  <c:v>39.89</c:v>
                </c:pt>
                <c:pt idx="2775">
                  <c:v>39.89</c:v>
                </c:pt>
                <c:pt idx="2776">
                  <c:v>39.89</c:v>
                </c:pt>
                <c:pt idx="2777">
                  <c:v>39.89</c:v>
                </c:pt>
                <c:pt idx="2778">
                  <c:v>39.89</c:v>
                </c:pt>
                <c:pt idx="2779">
                  <c:v>39.89</c:v>
                </c:pt>
                <c:pt idx="2780">
                  <c:v>39.89</c:v>
                </c:pt>
                <c:pt idx="2781">
                  <c:v>39.89</c:v>
                </c:pt>
                <c:pt idx="2782">
                  <c:v>39.89</c:v>
                </c:pt>
                <c:pt idx="2783">
                  <c:v>39.89</c:v>
                </c:pt>
                <c:pt idx="2784">
                  <c:v>39.89</c:v>
                </c:pt>
                <c:pt idx="2785">
                  <c:v>39.89</c:v>
                </c:pt>
                <c:pt idx="2786">
                  <c:v>39.89</c:v>
                </c:pt>
                <c:pt idx="2787">
                  <c:v>39.89</c:v>
                </c:pt>
                <c:pt idx="2788">
                  <c:v>39.89</c:v>
                </c:pt>
                <c:pt idx="2789">
                  <c:v>39.89</c:v>
                </c:pt>
                <c:pt idx="2790">
                  <c:v>39.89</c:v>
                </c:pt>
                <c:pt idx="2791">
                  <c:v>39.89</c:v>
                </c:pt>
                <c:pt idx="2792">
                  <c:v>39.89</c:v>
                </c:pt>
                <c:pt idx="2793">
                  <c:v>39.89</c:v>
                </c:pt>
                <c:pt idx="2794">
                  <c:v>39.89</c:v>
                </c:pt>
                <c:pt idx="2795">
                  <c:v>39.89</c:v>
                </c:pt>
                <c:pt idx="2796">
                  <c:v>39.89</c:v>
                </c:pt>
                <c:pt idx="2797">
                  <c:v>39.89</c:v>
                </c:pt>
                <c:pt idx="2798">
                  <c:v>39.89</c:v>
                </c:pt>
                <c:pt idx="2799">
                  <c:v>39.89</c:v>
                </c:pt>
                <c:pt idx="2800">
                  <c:v>39.89</c:v>
                </c:pt>
                <c:pt idx="2801">
                  <c:v>39.89</c:v>
                </c:pt>
                <c:pt idx="2802">
                  <c:v>39.89</c:v>
                </c:pt>
                <c:pt idx="2803">
                  <c:v>39.89</c:v>
                </c:pt>
                <c:pt idx="2804">
                  <c:v>39.89</c:v>
                </c:pt>
                <c:pt idx="2805">
                  <c:v>39.89</c:v>
                </c:pt>
                <c:pt idx="2806">
                  <c:v>39.89</c:v>
                </c:pt>
                <c:pt idx="2807">
                  <c:v>39.89</c:v>
                </c:pt>
                <c:pt idx="2808">
                  <c:v>39.89</c:v>
                </c:pt>
                <c:pt idx="2809">
                  <c:v>39.89</c:v>
                </c:pt>
                <c:pt idx="2810">
                  <c:v>39.89</c:v>
                </c:pt>
                <c:pt idx="2811">
                  <c:v>39.89</c:v>
                </c:pt>
                <c:pt idx="2812">
                  <c:v>39.89</c:v>
                </c:pt>
                <c:pt idx="2813">
                  <c:v>39.89</c:v>
                </c:pt>
                <c:pt idx="2814">
                  <c:v>39.89</c:v>
                </c:pt>
                <c:pt idx="2815">
                  <c:v>39.89</c:v>
                </c:pt>
                <c:pt idx="2816">
                  <c:v>39.89</c:v>
                </c:pt>
                <c:pt idx="2817">
                  <c:v>39.89</c:v>
                </c:pt>
                <c:pt idx="2818">
                  <c:v>39.89</c:v>
                </c:pt>
                <c:pt idx="2819">
                  <c:v>39.89</c:v>
                </c:pt>
                <c:pt idx="2820">
                  <c:v>39.89</c:v>
                </c:pt>
                <c:pt idx="2821">
                  <c:v>39.89</c:v>
                </c:pt>
                <c:pt idx="2822">
                  <c:v>39.89</c:v>
                </c:pt>
                <c:pt idx="2823">
                  <c:v>39.89</c:v>
                </c:pt>
                <c:pt idx="2824">
                  <c:v>39.89</c:v>
                </c:pt>
                <c:pt idx="2825">
                  <c:v>39.89</c:v>
                </c:pt>
                <c:pt idx="2826">
                  <c:v>39.89</c:v>
                </c:pt>
                <c:pt idx="2827">
                  <c:v>39.89</c:v>
                </c:pt>
                <c:pt idx="2828">
                  <c:v>39.89</c:v>
                </c:pt>
                <c:pt idx="2829">
                  <c:v>39.89</c:v>
                </c:pt>
                <c:pt idx="2830">
                  <c:v>39.89</c:v>
                </c:pt>
                <c:pt idx="2831">
                  <c:v>39.89</c:v>
                </c:pt>
                <c:pt idx="2832">
                  <c:v>39.89</c:v>
                </c:pt>
                <c:pt idx="2833">
                  <c:v>39.89</c:v>
                </c:pt>
                <c:pt idx="2834">
                  <c:v>39.89</c:v>
                </c:pt>
                <c:pt idx="2835">
                  <c:v>39.89</c:v>
                </c:pt>
                <c:pt idx="2836">
                  <c:v>39.89</c:v>
                </c:pt>
                <c:pt idx="2837">
                  <c:v>39.89</c:v>
                </c:pt>
                <c:pt idx="2838">
                  <c:v>39.89</c:v>
                </c:pt>
                <c:pt idx="2839">
                  <c:v>39.89</c:v>
                </c:pt>
                <c:pt idx="2840">
                  <c:v>39.89</c:v>
                </c:pt>
                <c:pt idx="2841">
                  <c:v>39.89</c:v>
                </c:pt>
                <c:pt idx="2842">
                  <c:v>39.89</c:v>
                </c:pt>
                <c:pt idx="2843">
                  <c:v>39.89</c:v>
                </c:pt>
                <c:pt idx="2844">
                  <c:v>39.89</c:v>
                </c:pt>
                <c:pt idx="2845">
                  <c:v>39.89</c:v>
                </c:pt>
                <c:pt idx="2846">
                  <c:v>39.89</c:v>
                </c:pt>
                <c:pt idx="2847">
                  <c:v>39.89</c:v>
                </c:pt>
                <c:pt idx="2848">
                  <c:v>39.89</c:v>
                </c:pt>
                <c:pt idx="2849">
                  <c:v>39.89</c:v>
                </c:pt>
                <c:pt idx="2850">
                  <c:v>39.89</c:v>
                </c:pt>
                <c:pt idx="2851">
                  <c:v>39.89</c:v>
                </c:pt>
                <c:pt idx="2852">
                  <c:v>39.89</c:v>
                </c:pt>
                <c:pt idx="2853">
                  <c:v>39.89</c:v>
                </c:pt>
                <c:pt idx="2854">
                  <c:v>39.89</c:v>
                </c:pt>
                <c:pt idx="2855">
                  <c:v>39.89</c:v>
                </c:pt>
                <c:pt idx="2856">
                  <c:v>39.89</c:v>
                </c:pt>
                <c:pt idx="2857">
                  <c:v>39.89</c:v>
                </c:pt>
                <c:pt idx="2858">
                  <c:v>39.89</c:v>
                </c:pt>
                <c:pt idx="2859">
                  <c:v>39.89</c:v>
                </c:pt>
                <c:pt idx="2860">
                  <c:v>39.89</c:v>
                </c:pt>
                <c:pt idx="2861">
                  <c:v>39.89</c:v>
                </c:pt>
                <c:pt idx="2862">
                  <c:v>39.89</c:v>
                </c:pt>
                <c:pt idx="2863">
                  <c:v>39.89</c:v>
                </c:pt>
                <c:pt idx="2864">
                  <c:v>39.89</c:v>
                </c:pt>
                <c:pt idx="2865">
                  <c:v>39.89</c:v>
                </c:pt>
                <c:pt idx="2866">
                  <c:v>39.89</c:v>
                </c:pt>
                <c:pt idx="2867">
                  <c:v>39.89</c:v>
                </c:pt>
                <c:pt idx="2868">
                  <c:v>39.89</c:v>
                </c:pt>
                <c:pt idx="2869">
                  <c:v>39.89</c:v>
                </c:pt>
                <c:pt idx="2870">
                  <c:v>39.89</c:v>
                </c:pt>
                <c:pt idx="2871">
                  <c:v>39.89</c:v>
                </c:pt>
                <c:pt idx="2872">
                  <c:v>39.89</c:v>
                </c:pt>
                <c:pt idx="2873">
                  <c:v>39.89</c:v>
                </c:pt>
                <c:pt idx="2874">
                  <c:v>39.89</c:v>
                </c:pt>
                <c:pt idx="2875">
                  <c:v>39.89</c:v>
                </c:pt>
                <c:pt idx="2876">
                  <c:v>39.89</c:v>
                </c:pt>
                <c:pt idx="2877">
                  <c:v>39.89</c:v>
                </c:pt>
                <c:pt idx="2878">
                  <c:v>39.89</c:v>
                </c:pt>
                <c:pt idx="2879">
                  <c:v>39.89</c:v>
                </c:pt>
                <c:pt idx="2880">
                  <c:v>39.89</c:v>
                </c:pt>
                <c:pt idx="2881">
                  <c:v>39.89</c:v>
                </c:pt>
                <c:pt idx="2882">
                  <c:v>39.89</c:v>
                </c:pt>
                <c:pt idx="2883">
                  <c:v>39.89</c:v>
                </c:pt>
                <c:pt idx="2884">
                  <c:v>39.89</c:v>
                </c:pt>
                <c:pt idx="2885">
                  <c:v>39.89</c:v>
                </c:pt>
                <c:pt idx="2886">
                  <c:v>39.909999999999997</c:v>
                </c:pt>
                <c:pt idx="2887">
                  <c:v>39.93</c:v>
                </c:pt>
                <c:pt idx="2888">
                  <c:v>39.93</c:v>
                </c:pt>
                <c:pt idx="2889">
                  <c:v>39.93</c:v>
                </c:pt>
                <c:pt idx="2890">
                  <c:v>39.93</c:v>
                </c:pt>
                <c:pt idx="2891">
                  <c:v>39.93</c:v>
                </c:pt>
                <c:pt idx="2892">
                  <c:v>39.93</c:v>
                </c:pt>
                <c:pt idx="2893">
                  <c:v>39.93</c:v>
                </c:pt>
                <c:pt idx="2894">
                  <c:v>39.93</c:v>
                </c:pt>
                <c:pt idx="2895">
                  <c:v>39.93</c:v>
                </c:pt>
                <c:pt idx="2896">
                  <c:v>39.93</c:v>
                </c:pt>
                <c:pt idx="2897">
                  <c:v>39.93</c:v>
                </c:pt>
              </c:numCache>
            </c:numRef>
          </c:xVal>
          <c:yVal>
            <c:numRef>
              <c:f>'S17'!$B$2:$B$3200</c:f>
              <c:numCache>
                <c:formatCode>General</c:formatCode>
                <c:ptCount val="3199"/>
                <c:pt idx="0">
                  <c:v>2.5950000000000001E-2</c:v>
                </c:pt>
                <c:pt idx="1">
                  <c:v>2.7879999999999999E-2</c:v>
                </c:pt>
                <c:pt idx="2">
                  <c:v>3.0349999999999999E-2</c:v>
                </c:pt>
                <c:pt idx="3">
                  <c:v>3.09E-2</c:v>
                </c:pt>
                <c:pt idx="4">
                  <c:v>3.0970000000000001E-2</c:v>
                </c:pt>
                <c:pt idx="5">
                  <c:v>3.261E-2</c:v>
                </c:pt>
                <c:pt idx="6">
                  <c:v>3.4229999999999997E-2</c:v>
                </c:pt>
                <c:pt idx="7">
                  <c:v>3.4360000000000002E-2</c:v>
                </c:pt>
                <c:pt idx="8">
                  <c:v>3.3529999999999997E-2</c:v>
                </c:pt>
                <c:pt idx="9">
                  <c:v>3.5380000000000002E-2</c:v>
                </c:pt>
                <c:pt idx="10">
                  <c:v>3.8210000000000001E-2</c:v>
                </c:pt>
                <c:pt idx="11">
                  <c:v>3.968E-2</c:v>
                </c:pt>
                <c:pt idx="12">
                  <c:v>4.0620000000000003E-2</c:v>
                </c:pt>
                <c:pt idx="13">
                  <c:v>4.1590000000000002E-2</c:v>
                </c:pt>
                <c:pt idx="14">
                  <c:v>8.097E-2</c:v>
                </c:pt>
                <c:pt idx="15">
                  <c:v>0.35139999999999999</c:v>
                </c:pt>
                <c:pt idx="16">
                  <c:v>0.94220000000000004</c:v>
                </c:pt>
                <c:pt idx="17">
                  <c:v>1.675</c:v>
                </c:pt>
                <c:pt idx="18">
                  <c:v>2.2869999999999999</c:v>
                </c:pt>
                <c:pt idx="19">
                  <c:v>2.6469999999999998</c:v>
                </c:pt>
                <c:pt idx="20">
                  <c:v>2.8559999999999999</c:v>
                </c:pt>
                <c:pt idx="21">
                  <c:v>3.0310000000000001</c:v>
                </c:pt>
                <c:pt idx="22">
                  <c:v>3.2090000000000001</c:v>
                </c:pt>
                <c:pt idx="23">
                  <c:v>3.3879999999999999</c:v>
                </c:pt>
                <c:pt idx="24">
                  <c:v>3.5590000000000002</c:v>
                </c:pt>
                <c:pt idx="25">
                  <c:v>3.7160000000000002</c:v>
                </c:pt>
                <c:pt idx="26">
                  <c:v>3.855</c:v>
                </c:pt>
                <c:pt idx="27">
                  <c:v>3.9740000000000002</c:v>
                </c:pt>
                <c:pt idx="28">
                  <c:v>4.0659999999999998</c:v>
                </c:pt>
                <c:pt idx="29">
                  <c:v>4.1269999999999998</c:v>
                </c:pt>
                <c:pt idx="30">
                  <c:v>4.1580000000000004</c:v>
                </c:pt>
                <c:pt idx="31">
                  <c:v>4.1580000000000004</c:v>
                </c:pt>
                <c:pt idx="32">
                  <c:v>4.1269999999999998</c:v>
                </c:pt>
                <c:pt idx="33">
                  <c:v>4.07</c:v>
                </c:pt>
                <c:pt idx="34">
                  <c:v>3.9889999999999999</c:v>
                </c:pt>
                <c:pt idx="35">
                  <c:v>3.855</c:v>
                </c:pt>
                <c:pt idx="36">
                  <c:v>3.6240000000000001</c:v>
                </c:pt>
                <c:pt idx="37">
                  <c:v>3.3159999999999998</c:v>
                </c:pt>
                <c:pt idx="38">
                  <c:v>2.9990000000000001</c:v>
                </c:pt>
                <c:pt idx="39">
                  <c:v>2.73</c:v>
                </c:pt>
                <c:pt idx="40">
                  <c:v>2.54</c:v>
                </c:pt>
                <c:pt idx="41">
                  <c:v>2.4590000000000001</c:v>
                </c:pt>
                <c:pt idx="42">
                  <c:v>2.52</c:v>
                </c:pt>
                <c:pt idx="43">
                  <c:v>2.7370000000000001</c:v>
                </c:pt>
                <c:pt idx="44">
                  <c:v>3.0790000000000002</c:v>
                </c:pt>
                <c:pt idx="45">
                  <c:v>3.4849999999999999</c:v>
                </c:pt>
                <c:pt idx="46">
                  <c:v>3.9159999999999999</c:v>
                </c:pt>
                <c:pt idx="47">
                  <c:v>4.3650000000000002</c:v>
                </c:pt>
                <c:pt idx="48">
                  <c:v>4.83</c:v>
                </c:pt>
                <c:pt idx="49">
                  <c:v>5.319</c:v>
                </c:pt>
                <c:pt idx="50">
                  <c:v>5.843</c:v>
                </c:pt>
                <c:pt idx="51">
                  <c:v>6.4059999999999997</c:v>
                </c:pt>
                <c:pt idx="52">
                  <c:v>6.9960000000000004</c:v>
                </c:pt>
                <c:pt idx="53">
                  <c:v>7.5990000000000002</c:v>
                </c:pt>
                <c:pt idx="54">
                  <c:v>8.2149999999999999</c:v>
                </c:pt>
                <c:pt idx="55">
                  <c:v>8.843</c:v>
                </c:pt>
                <c:pt idx="56">
                  <c:v>9.4819999999999993</c:v>
                </c:pt>
                <c:pt idx="57">
                  <c:v>10.130000000000001</c:v>
                </c:pt>
                <c:pt idx="58">
                  <c:v>10.77</c:v>
                </c:pt>
                <c:pt idx="59">
                  <c:v>11.43</c:v>
                </c:pt>
                <c:pt idx="60">
                  <c:v>12.08</c:v>
                </c:pt>
                <c:pt idx="61">
                  <c:v>12.74</c:v>
                </c:pt>
                <c:pt idx="62">
                  <c:v>13.4</c:v>
                </c:pt>
                <c:pt idx="63">
                  <c:v>14.08</c:v>
                </c:pt>
                <c:pt idx="64">
                  <c:v>14.77</c:v>
                </c:pt>
                <c:pt idx="65">
                  <c:v>15.46</c:v>
                </c:pt>
                <c:pt idx="66">
                  <c:v>16.170000000000002</c:v>
                </c:pt>
                <c:pt idx="67">
                  <c:v>16.89</c:v>
                </c:pt>
                <c:pt idx="68">
                  <c:v>17.62</c:v>
                </c:pt>
                <c:pt idx="69">
                  <c:v>18.37</c:v>
                </c:pt>
                <c:pt idx="70">
                  <c:v>19.12</c:v>
                </c:pt>
                <c:pt idx="71">
                  <c:v>19.89</c:v>
                </c:pt>
                <c:pt idx="72">
                  <c:v>20.68</c:v>
                </c:pt>
                <c:pt idx="73">
                  <c:v>21.47</c:v>
                </c:pt>
                <c:pt idx="74">
                  <c:v>22.28</c:v>
                </c:pt>
                <c:pt idx="75">
                  <c:v>23.09</c:v>
                </c:pt>
                <c:pt idx="76">
                  <c:v>23.92</c:v>
                </c:pt>
                <c:pt idx="77">
                  <c:v>24.75</c:v>
                </c:pt>
                <c:pt idx="78">
                  <c:v>25.59</c:v>
                </c:pt>
                <c:pt idx="79">
                  <c:v>26.44</c:v>
                </c:pt>
                <c:pt idx="80">
                  <c:v>27.29</c:v>
                </c:pt>
                <c:pt idx="81">
                  <c:v>28.15</c:v>
                </c:pt>
                <c:pt idx="82">
                  <c:v>29.01</c:v>
                </c:pt>
                <c:pt idx="83">
                  <c:v>29.89</c:v>
                </c:pt>
                <c:pt idx="84">
                  <c:v>30.76</c:v>
                </c:pt>
                <c:pt idx="85">
                  <c:v>31.65</c:v>
                </c:pt>
                <c:pt idx="86">
                  <c:v>32.53</c:v>
                </c:pt>
                <c:pt idx="87">
                  <c:v>33.43</c:v>
                </c:pt>
                <c:pt idx="88">
                  <c:v>34.32</c:v>
                </c:pt>
                <c:pt idx="89">
                  <c:v>35.22</c:v>
                </c:pt>
                <c:pt idx="90">
                  <c:v>36.130000000000003</c:v>
                </c:pt>
                <c:pt idx="91">
                  <c:v>37.03</c:v>
                </c:pt>
                <c:pt idx="92">
                  <c:v>37.94</c:v>
                </c:pt>
                <c:pt idx="93">
                  <c:v>38.86</c:v>
                </c:pt>
                <c:pt idx="94">
                  <c:v>39.78</c:v>
                </c:pt>
                <c:pt idx="95">
                  <c:v>40.700000000000003</c:v>
                </c:pt>
                <c:pt idx="96">
                  <c:v>41.63</c:v>
                </c:pt>
                <c:pt idx="97">
                  <c:v>42.56</c:v>
                </c:pt>
                <c:pt idx="98">
                  <c:v>43.49</c:v>
                </c:pt>
                <c:pt idx="99">
                  <c:v>44.44</c:v>
                </c:pt>
                <c:pt idx="100">
                  <c:v>45.38</c:v>
                </c:pt>
                <c:pt idx="101">
                  <c:v>46.33</c:v>
                </c:pt>
                <c:pt idx="102">
                  <c:v>47.27</c:v>
                </c:pt>
                <c:pt idx="103">
                  <c:v>48.22</c:v>
                </c:pt>
                <c:pt idx="104">
                  <c:v>49.18</c:v>
                </c:pt>
                <c:pt idx="105">
                  <c:v>50.13</c:v>
                </c:pt>
                <c:pt idx="106">
                  <c:v>51.09</c:v>
                </c:pt>
                <c:pt idx="107">
                  <c:v>52.05</c:v>
                </c:pt>
                <c:pt idx="108">
                  <c:v>53.01</c:v>
                </c:pt>
                <c:pt idx="109">
                  <c:v>53.97</c:v>
                </c:pt>
                <c:pt idx="110">
                  <c:v>54.94</c:v>
                </c:pt>
                <c:pt idx="111">
                  <c:v>55.9</c:v>
                </c:pt>
                <c:pt idx="112">
                  <c:v>56.87</c:v>
                </c:pt>
                <c:pt idx="113">
                  <c:v>57.84</c:v>
                </c:pt>
                <c:pt idx="114">
                  <c:v>58.8</c:v>
                </c:pt>
                <c:pt idx="115">
                  <c:v>59.77</c:v>
                </c:pt>
                <c:pt idx="116">
                  <c:v>60.74</c:v>
                </c:pt>
                <c:pt idx="117">
                  <c:v>61.7</c:v>
                </c:pt>
                <c:pt idx="118">
                  <c:v>62.67</c:v>
                </c:pt>
                <c:pt idx="119">
                  <c:v>63.64</c:v>
                </c:pt>
                <c:pt idx="120">
                  <c:v>64.599999999999994</c:v>
                </c:pt>
                <c:pt idx="121">
                  <c:v>65.56</c:v>
                </c:pt>
                <c:pt idx="122">
                  <c:v>66.52</c:v>
                </c:pt>
                <c:pt idx="123">
                  <c:v>67.47</c:v>
                </c:pt>
                <c:pt idx="124">
                  <c:v>68.430000000000007</c:v>
                </c:pt>
                <c:pt idx="125">
                  <c:v>69.39</c:v>
                </c:pt>
                <c:pt idx="126">
                  <c:v>70.34</c:v>
                </c:pt>
                <c:pt idx="127">
                  <c:v>71.290000000000006</c:v>
                </c:pt>
                <c:pt idx="128">
                  <c:v>72.239999999999995</c:v>
                </c:pt>
                <c:pt idx="129">
                  <c:v>73.19</c:v>
                </c:pt>
                <c:pt idx="130">
                  <c:v>74.14</c:v>
                </c:pt>
                <c:pt idx="131">
                  <c:v>75.08</c:v>
                </c:pt>
                <c:pt idx="132">
                  <c:v>76.02</c:v>
                </c:pt>
                <c:pt idx="133">
                  <c:v>76.959999999999994</c:v>
                </c:pt>
                <c:pt idx="134">
                  <c:v>77.900000000000006</c:v>
                </c:pt>
                <c:pt idx="135">
                  <c:v>78.83</c:v>
                </c:pt>
                <c:pt idx="136">
                  <c:v>79.77</c:v>
                </c:pt>
                <c:pt idx="137">
                  <c:v>80.7</c:v>
                </c:pt>
                <c:pt idx="138">
                  <c:v>81.63</c:v>
                </c:pt>
                <c:pt idx="139">
                  <c:v>82.56</c:v>
                </c:pt>
                <c:pt idx="140">
                  <c:v>83.49</c:v>
                </c:pt>
                <c:pt idx="141">
                  <c:v>84.42</c:v>
                </c:pt>
                <c:pt idx="142">
                  <c:v>85.34</c:v>
                </c:pt>
                <c:pt idx="143">
                  <c:v>86.26</c:v>
                </c:pt>
                <c:pt idx="144">
                  <c:v>87.18</c:v>
                </c:pt>
                <c:pt idx="145">
                  <c:v>88.09</c:v>
                </c:pt>
                <c:pt idx="146">
                  <c:v>89</c:v>
                </c:pt>
                <c:pt idx="147">
                  <c:v>89.92</c:v>
                </c:pt>
                <c:pt idx="148">
                  <c:v>90.83</c:v>
                </c:pt>
                <c:pt idx="149">
                  <c:v>91.74</c:v>
                </c:pt>
                <c:pt idx="150">
                  <c:v>92.65</c:v>
                </c:pt>
                <c:pt idx="151">
                  <c:v>93.55</c:v>
                </c:pt>
                <c:pt idx="152">
                  <c:v>94.46</c:v>
                </c:pt>
                <c:pt idx="153">
                  <c:v>95.36</c:v>
                </c:pt>
                <c:pt idx="154">
                  <c:v>96.26</c:v>
                </c:pt>
                <c:pt idx="155">
                  <c:v>97.16</c:v>
                </c:pt>
                <c:pt idx="156">
                  <c:v>98.06</c:v>
                </c:pt>
                <c:pt idx="157">
                  <c:v>98.96</c:v>
                </c:pt>
                <c:pt idx="158">
                  <c:v>99.86</c:v>
                </c:pt>
                <c:pt idx="159">
                  <c:v>100.75</c:v>
                </c:pt>
                <c:pt idx="160">
                  <c:v>101.65</c:v>
                </c:pt>
                <c:pt idx="161">
                  <c:v>102.55</c:v>
                </c:pt>
                <c:pt idx="162">
                  <c:v>103.44</c:v>
                </c:pt>
                <c:pt idx="163">
                  <c:v>104.33</c:v>
                </c:pt>
                <c:pt idx="164">
                  <c:v>105.22</c:v>
                </c:pt>
                <c:pt idx="165">
                  <c:v>106.11</c:v>
                </c:pt>
                <c:pt idx="166">
                  <c:v>107</c:v>
                </c:pt>
                <c:pt idx="167">
                  <c:v>107.89</c:v>
                </c:pt>
                <c:pt idx="168">
                  <c:v>108.77</c:v>
                </c:pt>
                <c:pt idx="169">
                  <c:v>109.65</c:v>
                </c:pt>
                <c:pt idx="170">
                  <c:v>110.53</c:v>
                </c:pt>
                <c:pt idx="171">
                  <c:v>111.42</c:v>
                </c:pt>
                <c:pt idx="172">
                  <c:v>112.3</c:v>
                </c:pt>
                <c:pt idx="173">
                  <c:v>113.18</c:v>
                </c:pt>
                <c:pt idx="174">
                  <c:v>114.06</c:v>
                </c:pt>
                <c:pt idx="175">
                  <c:v>114.94</c:v>
                </c:pt>
                <c:pt idx="176">
                  <c:v>115.81</c:v>
                </c:pt>
                <c:pt idx="177">
                  <c:v>116.68</c:v>
                </c:pt>
                <c:pt idx="178">
                  <c:v>117.55</c:v>
                </c:pt>
                <c:pt idx="179">
                  <c:v>118.42</c:v>
                </c:pt>
                <c:pt idx="180">
                  <c:v>119.29</c:v>
                </c:pt>
                <c:pt idx="181">
                  <c:v>120.15</c:v>
                </c:pt>
                <c:pt idx="182">
                  <c:v>121.01</c:v>
                </c:pt>
                <c:pt idx="183">
                  <c:v>121.86</c:v>
                </c:pt>
                <c:pt idx="184">
                  <c:v>122.71</c:v>
                </c:pt>
                <c:pt idx="185">
                  <c:v>123.56</c:v>
                </c:pt>
                <c:pt idx="186">
                  <c:v>124.39</c:v>
                </c:pt>
                <c:pt idx="187">
                  <c:v>125.21</c:v>
                </c:pt>
                <c:pt idx="188">
                  <c:v>126.03</c:v>
                </c:pt>
                <c:pt idx="189">
                  <c:v>126.83</c:v>
                </c:pt>
                <c:pt idx="190">
                  <c:v>127.63</c:v>
                </c:pt>
                <c:pt idx="191">
                  <c:v>128.43</c:v>
                </c:pt>
                <c:pt idx="192">
                  <c:v>129.22999999999999</c:v>
                </c:pt>
                <c:pt idx="193">
                  <c:v>130</c:v>
                </c:pt>
                <c:pt idx="194">
                  <c:v>130.77000000000001</c:v>
                </c:pt>
                <c:pt idx="195">
                  <c:v>131.53</c:v>
                </c:pt>
                <c:pt idx="196">
                  <c:v>132.30000000000001</c:v>
                </c:pt>
                <c:pt idx="197">
                  <c:v>133.06</c:v>
                </c:pt>
                <c:pt idx="198">
                  <c:v>133.80000000000001</c:v>
                </c:pt>
                <c:pt idx="199">
                  <c:v>134.53</c:v>
                </c:pt>
                <c:pt idx="200">
                  <c:v>135.26</c:v>
                </c:pt>
                <c:pt idx="201">
                  <c:v>135.97</c:v>
                </c:pt>
                <c:pt idx="202">
                  <c:v>136.66999999999999</c:v>
                </c:pt>
                <c:pt idx="203">
                  <c:v>137.36000000000001</c:v>
                </c:pt>
                <c:pt idx="204">
                  <c:v>138.03</c:v>
                </c:pt>
                <c:pt idx="205">
                  <c:v>138.69999999999999</c:v>
                </c:pt>
                <c:pt idx="206">
                  <c:v>139.34</c:v>
                </c:pt>
                <c:pt idx="207">
                  <c:v>139.97</c:v>
                </c:pt>
                <c:pt idx="208">
                  <c:v>140.6</c:v>
                </c:pt>
                <c:pt idx="209">
                  <c:v>141.22</c:v>
                </c:pt>
                <c:pt idx="210">
                  <c:v>141.84</c:v>
                </c:pt>
                <c:pt idx="211">
                  <c:v>142.44999999999999</c:v>
                </c:pt>
                <c:pt idx="212">
                  <c:v>143.02000000000001</c:v>
                </c:pt>
                <c:pt idx="213">
                  <c:v>143.52000000000001</c:v>
                </c:pt>
                <c:pt idx="214">
                  <c:v>144.02000000000001</c:v>
                </c:pt>
                <c:pt idx="215">
                  <c:v>144.54</c:v>
                </c:pt>
                <c:pt idx="216">
                  <c:v>145.07</c:v>
                </c:pt>
                <c:pt idx="217">
                  <c:v>145.59</c:v>
                </c:pt>
                <c:pt idx="218">
                  <c:v>146.1</c:v>
                </c:pt>
                <c:pt idx="219">
                  <c:v>146.59</c:v>
                </c:pt>
                <c:pt idx="220">
                  <c:v>147.06</c:v>
                </c:pt>
                <c:pt idx="221">
                  <c:v>147.51</c:v>
                </c:pt>
                <c:pt idx="222">
                  <c:v>147.94</c:v>
                </c:pt>
                <c:pt idx="223">
                  <c:v>148.36000000000001</c:v>
                </c:pt>
                <c:pt idx="224">
                  <c:v>148.74</c:v>
                </c:pt>
                <c:pt idx="225">
                  <c:v>149.05000000000001</c:v>
                </c:pt>
                <c:pt idx="226">
                  <c:v>149.31</c:v>
                </c:pt>
                <c:pt idx="227">
                  <c:v>149.55000000000001</c:v>
                </c:pt>
                <c:pt idx="228">
                  <c:v>149.81</c:v>
                </c:pt>
                <c:pt idx="229">
                  <c:v>150.08000000000001</c:v>
                </c:pt>
                <c:pt idx="230">
                  <c:v>150.31</c:v>
                </c:pt>
                <c:pt idx="231">
                  <c:v>150.53</c:v>
                </c:pt>
                <c:pt idx="232">
                  <c:v>150.75</c:v>
                </c:pt>
                <c:pt idx="233">
                  <c:v>150.94999999999999</c:v>
                </c:pt>
                <c:pt idx="234">
                  <c:v>151.13999999999999</c:v>
                </c:pt>
                <c:pt idx="235">
                  <c:v>151.34</c:v>
                </c:pt>
                <c:pt idx="236">
                  <c:v>151.55000000000001</c:v>
                </c:pt>
                <c:pt idx="237">
                  <c:v>151.75</c:v>
                </c:pt>
                <c:pt idx="238">
                  <c:v>151.94</c:v>
                </c:pt>
                <c:pt idx="239">
                  <c:v>152.12</c:v>
                </c:pt>
                <c:pt idx="240">
                  <c:v>152.27000000000001</c:v>
                </c:pt>
                <c:pt idx="241">
                  <c:v>152.43</c:v>
                </c:pt>
                <c:pt idx="242">
                  <c:v>152.59</c:v>
                </c:pt>
                <c:pt idx="243">
                  <c:v>152.76</c:v>
                </c:pt>
                <c:pt idx="244">
                  <c:v>152.94</c:v>
                </c:pt>
                <c:pt idx="245">
                  <c:v>153.13</c:v>
                </c:pt>
                <c:pt idx="246">
                  <c:v>153.30000000000001</c:v>
                </c:pt>
                <c:pt idx="247">
                  <c:v>153.46</c:v>
                </c:pt>
                <c:pt idx="248">
                  <c:v>153.61000000000001</c:v>
                </c:pt>
                <c:pt idx="249">
                  <c:v>153.76</c:v>
                </c:pt>
                <c:pt idx="250">
                  <c:v>153.91999999999999</c:v>
                </c:pt>
                <c:pt idx="251">
                  <c:v>154.07</c:v>
                </c:pt>
                <c:pt idx="252">
                  <c:v>154.22</c:v>
                </c:pt>
                <c:pt idx="253">
                  <c:v>154.37</c:v>
                </c:pt>
                <c:pt idx="254">
                  <c:v>154.53</c:v>
                </c:pt>
                <c:pt idx="255">
                  <c:v>154.69</c:v>
                </c:pt>
                <c:pt idx="256">
                  <c:v>154.86000000000001</c:v>
                </c:pt>
                <c:pt idx="257">
                  <c:v>155.03</c:v>
                </c:pt>
                <c:pt idx="258">
                  <c:v>155.21</c:v>
                </c:pt>
                <c:pt idx="259">
                  <c:v>155.4</c:v>
                </c:pt>
                <c:pt idx="260">
                  <c:v>155.59</c:v>
                </c:pt>
                <c:pt idx="261">
                  <c:v>155.79</c:v>
                </c:pt>
                <c:pt idx="262">
                  <c:v>156</c:v>
                </c:pt>
                <c:pt idx="263">
                  <c:v>156.22</c:v>
                </c:pt>
                <c:pt idx="264">
                  <c:v>156.43</c:v>
                </c:pt>
                <c:pt idx="265">
                  <c:v>156.66</c:v>
                </c:pt>
                <c:pt idx="266">
                  <c:v>156.88</c:v>
                </c:pt>
                <c:pt idx="267">
                  <c:v>157.11000000000001</c:v>
                </c:pt>
                <c:pt idx="268">
                  <c:v>157.34</c:v>
                </c:pt>
                <c:pt idx="269">
                  <c:v>157.57</c:v>
                </c:pt>
                <c:pt idx="270">
                  <c:v>157.79</c:v>
                </c:pt>
                <c:pt idx="271">
                  <c:v>158.01</c:v>
                </c:pt>
                <c:pt idx="272">
                  <c:v>158.22999999999999</c:v>
                </c:pt>
                <c:pt idx="273">
                  <c:v>158.44999999999999</c:v>
                </c:pt>
                <c:pt idx="274">
                  <c:v>158.66999999999999</c:v>
                </c:pt>
                <c:pt idx="275">
                  <c:v>158.88999999999999</c:v>
                </c:pt>
                <c:pt idx="276">
                  <c:v>159.11000000000001</c:v>
                </c:pt>
                <c:pt idx="277">
                  <c:v>159.32</c:v>
                </c:pt>
                <c:pt idx="278">
                  <c:v>159.54</c:v>
                </c:pt>
                <c:pt idx="279">
                  <c:v>159.75</c:v>
                </c:pt>
                <c:pt idx="280">
                  <c:v>159.97</c:v>
                </c:pt>
                <c:pt idx="281">
                  <c:v>160.19</c:v>
                </c:pt>
                <c:pt idx="282">
                  <c:v>160.4</c:v>
                </c:pt>
                <c:pt idx="283">
                  <c:v>160.62</c:v>
                </c:pt>
                <c:pt idx="284">
                  <c:v>160.84</c:v>
                </c:pt>
                <c:pt idx="285">
                  <c:v>161.06</c:v>
                </c:pt>
                <c:pt idx="286">
                  <c:v>161.28</c:v>
                </c:pt>
                <c:pt idx="287">
                  <c:v>161.49</c:v>
                </c:pt>
                <c:pt idx="288">
                  <c:v>161.69999999999999</c:v>
                </c:pt>
                <c:pt idx="289">
                  <c:v>161.91</c:v>
                </c:pt>
                <c:pt idx="290">
                  <c:v>162.13</c:v>
                </c:pt>
                <c:pt idx="291">
                  <c:v>162.34</c:v>
                </c:pt>
                <c:pt idx="292">
                  <c:v>162.55000000000001</c:v>
                </c:pt>
                <c:pt idx="293">
                  <c:v>162.76</c:v>
                </c:pt>
                <c:pt idx="294">
                  <c:v>162.96</c:v>
                </c:pt>
                <c:pt idx="295">
                  <c:v>163.16999999999999</c:v>
                </c:pt>
                <c:pt idx="296">
                  <c:v>163.38</c:v>
                </c:pt>
                <c:pt idx="297">
                  <c:v>163.59</c:v>
                </c:pt>
                <c:pt idx="298">
                  <c:v>163.80000000000001</c:v>
                </c:pt>
                <c:pt idx="299">
                  <c:v>164.01</c:v>
                </c:pt>
                <c:pt idx="300">
                  <c:v>164.21</c:v>
                </c:pt>
                <c:pt idx="301">
                  <c:v>164.42</c:v>
                </c:pt>
                <c:pt idx="302">
                  <c:v>164.62</c:v>
                </c:pt>
                <c:pt idx="303">
                  <c:v>164.83</c:v>
                </c:pt>
                <c:pt idx="304">
                  <c:v>165.03</c:v>
                </c:pt>
                <c:pt idx="305">
                  <c:v>165.23</c:v>
                </c:pt>
                <c:pt idx="306">
                  <c:v>165.43</c:v>
                </c:pt>
                <c:pt idx="307">
                  <c:v>165.63</c:v>
                </c:pt>
                <c:pt idx="308">
                  <c:v>165.84</c:v>
                </c:pt>
                <c:pt idx="309">
                  <c:v>166.05</c:v>
                </c:pt>
                <c:pt idx="310">
                  <c:v>166.25</c:v>
                </c:pt>
                <c:pt idx="311">
                  <c:v>166.46</c:v>
                </c:pt>
                <c:pt idx="312">
                  <c:v>166.65</c:v>
                </c:pt>
                <c:pt idx="313">
                  <c:v>166.85</c:v>
                </c:pt>
                <c:pt idx="314">
                  <c:v>167.05</c:v>
                </c:pt>
                <c:pt idx="315">
                  <c:v>167.25</c:v>
                </c:pt>
                <c:pt idx="316">
                  <c:v>167.45</c:v>
                </c:pt>
                <c:pt idx="317">
                  <c:v>167.65</c:v>
                </c:pt>
                <c:pt idx="318">
                  <c:v>167.84</c:v>
                </c:pt>
                <c:pt idx="319">
                  <c:v>168.03</c:v>
                </c:pt>
                <c:pt idx="320">
                  <c:v>168.23</c:v>
                </c:pt>
                <c:pt idx="321">
                  <c:v>168.42</c:v>
                </c:pt>
                <c:pt idx="322">
                  <c:v>168.6</c:v>
                </c:pt>
                <c:pt idx="323">
                  <c:v>168.79</c:v>
                </c:pt>
                <c:pt idx="324">
                  <c:v>168.97</c:v>
                </c:pt>
                <c:pt idx="325">
                  <c:v>169.15</c:v>
                </c:pt>
                <c:pt idx="326">
                  <c:v>169.33</c:v>
                </c:pt>
                <c:pt idx="327">
                  <c:v>169.51</c:v>
                </c:pt>
                <c:pt idx="328">
                  <c:v>169.7</c:v>
                </c:pt>
                <c:pt idx="329">
                  <c:v>169.87</c:v>
                </c:pt>
                <c:pt idx="330">
                  <c:v>170.05</c:v>
                </c:pt>
                <c:pt idx="331">
                  <c:v>170.24</c:v>
                </c:pt>
                <c:pt idx="332">
                  <c:v>170.42</c:v>
                </c:pt>
                <c:pt idx="333">
                  <c:v>170.6</c:v>
                </c:pt>
                <c:pt idx="334">
                  <c:v>170.79</c:v>
                </c:pt>
                <c:pt idx="335">
                  <c:v>170.97</c:v>
                </c:pt>
                <c:pt idx="336">
                  <c:v>171.15</c:v>
                </c:pt>
                <c:pt idx="337">
                  <c:v>171.33</c:v>
                </c:pt>
                <c:pt idx="338">
                  <c:v>171.51</c:v>
                </c:pt>
                <c:pt idx="339">
                  <c:v>171.69</c:v>
                </c:pt>
                <c:pt idx="340">
                  <c:v>171.87</c:v>
                </c:pt>
                <c:pt idx="341">
                  <c:v>172.04</c:v>
                </c:pt>
                <c:pt idx="342">
                  <c:v>172.22</c:v>
                </c:pt>
                <c:pt idx="343">
                  <c:v>172.4</c:v>
                </c:pt>
                <c:pt idx="344">
                  <c:v>172.57</c:v>
                </c:pt>
                <c:pt idx="345">
                  <c:v>172.75</c:v>
                </c:pt>
                <c:pt idx="346">
                  <c:v>172.92</c:v>
                </c:pt>
                <c:pt idx="347">
                  <c:v>173.08</c:v>
                </c:pt>
                <c:pt idx="348">
                  <c:v>173.25</c:v>
                </c:pt>
                <c:pt idx="349">
                  <c:v>173.42</c:v>
                </c:pt>
                <c:pt idx="350">
                  <c:v>173.59</c:v>
                </c:pt>
                <c:pt idx="351">
                  <c:v>173.77</c:v>
                </c:pt>
                <c:pt idx="352">
                  <c:v>173.94</c:v>
                </c:pt>
                <c:pt idx="353">
                  <c:v>174.1</c:v>
                </c:pt>
                <c:pt idx="354">
                  <c:v>174.27</c:v>
                </c:pt>
                <c:pt idx="355">
                  <c:v>174.44</c:v>
                </c:pt>
                <c:pt idx="356">
                  <c:v>174.61</c:v>
                </c:pt>
                <c:pt idx="357">
                  <c:v>174.77</c:v>
                </c:pt>
                <c:pt idx="358">
                  <c:v>174.94</c:v>
                </c:pt>
                <c:pt idx="359">
                  <c:v>175.1</c:v>
                </c:pt>
                <c:pt idx="360">
                  <c:v>175.26</c:v>
                </c:pt>
                <c:pt idx="361">
                  <c:v>175.41</c:v>
                </c:pt>
                <c:pt idx="362">
                  <c:v>175.57</c:v>
                </c:pt>
                <c:pt idx="363">
                  <c:v>175.73</c:v>
                </c:pt>
                <c:pt idx="364">
                  <c:v>175.89</c:v>
                </c:pt>
                <c:pt idx="365">
                  <c:v>176.06</c:v>
                </c:pt>
                <c:pt idx="366">
                  <c:v>176.22</c:v>
                </c:pt>
                <c:pt idx="367">
                  <c:v>176.39</c:v>
                </c:pt>
                <c:pt idx="368">
                  <c:v>176.54</c:v>
                </c:pt>
                <c:pt idx="369">
                  <c:v>176.71</c:v>
                </c:pt>
                <c:pt idx="370">
                  <c:v>176.87</c:v>
                </c:pt>
                <c:pt idx="371">
                  <c:v>177.03</c:v>
                </c:pt>
                <c:pt idx="372">
                  <c:v>177.18</c:v>
                </c:pt>
                <c:pt idx="373">
                  <c:v>177.34</c:v>
                </c:pt>
                <c:pt idx="374">
                  <c:v>177.49</c:v>
                </c:pt>
                <c:pt idx="375">
                  <c:v>177.65</c:v>
                </c:pt>
                <c:pt idx="376">
                  <c:v>177.8</c:v>
                </c:pt>
                <c:pt idx="377">
                  <c:v>177.95</c:v>
                </c:pt>
                <c:pt idx="378">
                  <c:v>178.11</c:v>
                </c:pt>
                <c:pt idx="379">
                  <c:v>178.26</c:v>
                </c:pt>
                <c:pt idx="380">
                  <c:v>178.4</c:v>
                </c:pt>
                <c:pt idx="381">
                  <c:v>178.54</c:v>
                </c:pt>
                <c:pt idx="382">
                  <c:v>178.69</c:v>
                </c:pt>
                <c:pt idx="383">
                  <c:v>178.83</c:v>
                </c:pt>
                <c:pt idx="384">
                  <c:v>178.99</c:v>
                </c:pt>
                <c:pt idx="385">
                  <c:v>179.14</c:v>
                </c:pt>
                <c:pt idx="386">
                  <c:v>179.29</c:v>
                </c:pt>
                <c:pt idx="387">
                  <c:v>179.44</c:v>
                </c:pt>
                <c:pt idx="388">
                  <c:v>179.59</c:v>
                </c:pt>
                <c:pt idx="389">
                  <c:v>179.74</c:v>
                </c:pt>
                <c:pt idx="390">
                  <c:v>179.88</c:v>
                </c:pt>
                <c:pt idx="391">
                  <c:v>180.03</c:v>
                </c:pt>
                <c:pt idx="392">
                  <c:v>180.18</c:v>
                </c:pt>
                <c:pt idx="393">
                  <c:v>180.32</c:v>
                </c:pt>
                <c:pt idx="394">
                  <c:v>180.46</c:v>
                </c:pt>
                <c:pt idx="395">
                  <c:v>180.61</c:v>
                </c:pt>
                <c:pt idx="396">
                  <c:v>180.75</c:v>
                </c:pt>
                <c:pt idx="397">
                  <c:v>180.88</c:v>
                </c:pt>
                <c:pt idx="398">
                  <c:v>181.02</c:v>
                </c:pt>
                <c:pt idx="399">
                  <c:v>181.15</c:v>
                </c:pt>
                <c:pt idx="400">
                  <c:v>181.29</c:v>
                </c:pt>
                <c:pt idx="401">
                  <c:v>181.43</c:v>
                </c:pt>
                <c:pt idx="402">
                  <c:v>181.57</c:v>
                </c:pt>
                <c:pt idx="403">
                  <c:v>181.71</c:v>
                </c:pt>
                <c:pt idx="404">
                  <c:v>181.85</c:v>
                </c:pt>
                <c:pt idx="405">
                  <c:v>181.98</c:v>
                </c:pt>
                <c:pt idx="406">
                  <c:v>182.11</c:v>
                </c:pt>
                <c:pt idx="407">
                  <c:v>182.24</c:v>
                </c:pt>
                <c:pt idx="408">
                  <c:v>182.37</c:v>
                </c:pt>
                <c:pt idx="409">
                  <c:v>182.5</c:v>
                </c:pt>
                <c:pt idx="410">
                  <c:v>182.62</c:v>
                </c:pt>
                <c:pt idx="411">
                  <c:v>182.74</c:v>
                </c:pt>
                <c:pt idx="412">
                  <c:v>182.86</c:v>
                </c:pt>
                <c:pt idx="413">
                  <c:v>182.98</c:v>
                </c:pt>
                <c:pt idx="414">
                  <c:v>183.11</c:v>
                </c:pt>
                <c:pt idx="415">
                  <c:v>183.24</c:v>
                </c:pt>
                <c:pt idx="416">
                  <c:v>183.37</c:v>
                </c:pt>
                <c:pt idx="417">
                  <c:v>183.49</c:v>
                </c:pt>
                <c:pt idx="418">
                  <c:v>183.61</c:v>
                </c:pt>
                <c:pt idx="419">
                  <c:v>183.74</c:v>
                </c:pt>
                <c:pt idx="420">
                  <c:v>183.86</c:v>
                </c:pt>
                <c:pt idx="421">
                  <c:v>183.98</c:v>
                </c:pt>
                <c:pt idx="422">
                  <c:v>184.1</c:v>
                </c:pt>
                <c:pt idx="423">
                  <c:v>184.23</c:v>
                </c:pt>
                <c:pt idx="424">
                  <c:v>184.35</c:v>
                </c:pt>
                <c:pt idx="425">
                  <c:v>184.48</c:v>
                </c:pt>
                <c:pt idx="426">
                  <c:v>184.6</c:v>
                </c:pt>
                <c:pt idx="427">
                  <c:v>184.72</c:v>
                </c:pt>
                <c:pt idx="428">
                  <c:v>184.84</c:v>
                </c:pt>
                <c:pt idx="429">
                  <c:v>184.95</c:v>
                </c:pt>
                <c:pt idx="430">
                  <c:v>185.04</c:v>
                </c:pt>
                <c:pt idx="431">
                  <c:v>185.13</c:v>
                </c:pt>
                <c:pt idx="432">
                  <c:v>185.23</c:v>
                </c:pt>
                <c:pt idx="433">
                  <c:v>185.34</c:v>
                </c:pt>
                <c:pt idx="434">
                  <c:v>185.45</c:v>
                </c:pt>
                <c:pt idx="435">
                  <c:v>185.56</c:v>
                </c:pt>
                <c:pt idx="436">
                  <c:v>185.67</c:v>
                </c:pt>
                <c:pt idx="437">
                  <c:v>185.78</c:v>
                </c:pt>
                <c:pt idx="438">
                  <c:v>185.88</c:v>
                </c:pt>
                <c:pt idx="439">
                  <c:v>185.99</c:v>
                </c:pt>
                <c:pt idx="440">
                  <c:v>186.09</c:v>
                </c:pt>
                <c:pt idx="441">
                  <c:v>186.18</c:v>
                </c:pt>
                <c:pt idx="442">
                  <c:v>186.28</c:v>
                </c:pt>
                <c:pt idx="443">
                  <c:v>186.37</c:v>
                </c:pt>
                <c:pt idx="444">
                  <c:v>186.48</c:v>
                </c:pt>
                <c:pt idx="445">
                  <c:v>186.58</c:v>
                </c:pt>
                <c:pt idx="446">
                  <c:v>186.68</c:v>
                </c:pt>
                <c:pt idx="447">
                  <c:v>186.77</c:v>
                </c:pt>
                <c:pt idx="448">
                  <c:v>186.87</c:v>
                </c:pt>
                <c:pt idx="449">
                  <c:v>186.97</c:v>
                </c:pt>
                <c:pt idx="450">
                  <c:v>187.08</c:v>
                </c:pt>
                <c:pt idx="451">
                  <c:v>187.18</c:v>
                </c:pt>
                <c:pt idx="452">
                  <c:v>187.28</c:v>
                </c:pt>
                <c:pt idx="453">
                  <c:v>187.38</c:v>
                </c:pt>
                <c:pt idx="454">
                  <c:v>187.48</c:v>
                </c:pt>
                <c:pt idx="455">
                  <c:v>187.57</c:v>
                </c:pt>
                <c:pt idx="456">
                  <c:v>187.67</c:v>
                </c:pt>
                <c:pt idx="457">
                  <c:v>187.77</c:v>
                </c:pt>
                <c:pt idx="458">
                  <c:v>187.86</c:v>
                </c:pt>
                <c:pt idx="459">
                  <c:v>187.96</c:v>
                </c:pt>
                <c:pt idx="460">
                  <c:v>188.05</c:v>
                </c:pt>
                <c:pt idx="461">
                  <c:v>188.14</c:v>
                </c:pt>
                <c:pt idx="462">
                  <c:v>188.23</c:v>
                </c:pt>
                <c:pt idx="463">
                  <c:v>188.32</c:v>
                </c:pt>
                <c:pt idx="464">
                  <c:v>188.41</c:v>
                </c:pt>
                <c:pt idx="465">
                  <c:v>188.49</c:v>
                </c:pt>
                <c:pt idx="466">
                  <c:v>188.59</c:v>
                </c:pt>
                <c:pt idx="467">
                  <c:v>188.69</c:v>
                </c:pt>
                <c:pt idx="468">
                  <c:v>188.78</c:v>
                </c:pt>
                <c:pt idx="469">
                  <c:v>188.88</c:v>
                </c:pt>
                <c:pt idx="470">
                  <c:v>188.97</c:v>
                </c:pt>
                <c:pt idx="471">
                  <c:v>189.07</c:v>
                </c:pt>
                <c:pt idx="472">
                  <c:v>189.16</c:v>
                </c:pt>
                <c:pt idx="473">
                  <c:v>189.25</c:v>
                </c:pt>
                <c:pt idx="474">
                  <c:v>189.34</c:v>
                </c:pt>
                <c:pt idx="475">
                  <c:v>189.42</c:v>
                </c:pt>
                <c:pt idx="476">
                  <c:v>189.51</c:v>
                </c:pt>
                <c:pt idx="477">
                  <c:v>189.59</c:v>
                </c:pt>
                <c:pt idx="478">
                  <c:v>189.68</c:v>
                </c:pt>
                <c:pt idx="479">
                  <c:v>189.76</c:v>
                </c:pt>
                <c:pt idx="480">
                  <c:v>189.84</c:v>
                </c:pt>
                <c:pt idx="481">
                  <c:v>189.92</c:v>
                </c:pt>
                <c:pt idx="482">
                  <c:v>190.01</c:v>
                </c:pt>
                <c:pt idx="483">
                  <c:v>190.09</c:v>
                </c:pt>
                <c:pt idx="484">
                  <c:v>190.16</c:v>
                </c:pt>
                <c:pt idx="485">
                  <c:v>190.24</c:v>
                </c:pt>
                <c:pt idx="486">
                  <c:v>190.33</c:v>
                </c:pt>
                <c:pt idx="487">
                  <c:v>190.41</c:v>
                </c:pt>
                <c:pt idx="488">
                  <c:v>190.5</c:v>
                </c:pt>
                <c:pt idx="489">
                  <c:v>190.58</c:v>
                </c:pt>
                <c:pt idx="490">
                  <c:v>190.66</c:v>
                </c:pt>
                <c:pt idx="491">
                  <c:v>190.74</c:v>
                </c:pt>
                <c:pt idx="492">
                  <c:v>190.82</c:v>
                </c:pt>
                <c:pt idx="493">
                  <c:v>190.9</c:v>
                </c:pt>
                <c:pt idx="494">
                  <c:v>190.97</c:v>
                </c:pt>
                <c:pt idx="495">
                  <c:v>191.05</c:v>
                </c:pt>
                <c:pt idx="496">
                  <c:v>191.13</c:v>
                </c:pt>
                <c:pt idx="497">
                  <c:v>191.21</c:v>
                </c:pt>
                <c:pt idx="498">
                  <c:v>191.29</c:v>
                </c:pt>
                <c:pt idx="499">
                  <c:v>191.36</c:v>
                </c:pt>
                <c:pt idx="500">
                  <c:v>191.43</c:v>
                </c:pt>
                <c:pt idx="501">
                  <c:v>191.5</c:v>
                </c:pt>
                <c:pt idx="502">
                  <c:v>191.56</c:v>
                </c:pt>
                <c:pt idx="503">
                  <c:v>191.61</c:v>
                </c:pt>
                <c:pt idx="504">
                  <c:v>191.67</c:v>
                </c:pt>
                <c:pt idx="505">
                  <c:v>191.75</c:v>
                </c:pt>
                <c:pt idx="506">
                  <c:v>191.83</c:v>
                </c:pt>
                <c:pt idx="507">
                  <c:v>191.91</c:v>
                </c:pt>
                <c:pt idx="508">
                  <c:v>191.99</c:v>
                </c:pt>
                <c:pt idx="509">
                  <c:v>192.06</c:v>
                </c:pt>
                <c:pt idx="510">
                  <c:v>192.14</c:v>
                </c:pt>
                <c:pt idx="511">
                  <c:v>192.21</c:v>
                </c:pt>
                <c:pt idx="512">
                  <c:v>192.29</c:v>
                </c:pt>
                <c:pt idx="513">
                  <c:v>192.36</c:v>
                </c:pt>
                <c:pt idx="514">
                  <c:v>192.43</c:v>
                </c:pt>
                <c:pt idx="515">
                  <c:v>192.51</c:v>
                </c:pt>
                <c:pt idx="516">
                  <c:v>192.58</c:v>
                </c:pt>
                <c:pt idx="517">
                  <c:v>192.66</c:v>
                </c:pt>
                <c:pt idx="518">
                  <c:v>192.73</c:v>
                </c:pt>
                <c:pt idx="519">
                  <c:v>192.8</c:v>
                </c:pt>
                <c:pt idx="520">
                  <c:v>192.87</c:v>
                </c:pt>
                <c:pt idx="521">
                  <c:v>192.94</c:v>
                </c:pt>
                <c:pt idx="522">
                  <c:v>193.01</c:v>
                </c:pt>
                <c:pt idx="523">
                  <c:v>193.08</c:v>
                </c:pt>
                <c:pt idx="524">
                  <c:v>193.15</c:v>
                </c:pt>
                <c:pt idx="525">
                  <c:v>193.22</c:v>
                </c:pt>
                <c:pt idx="526">
                  <c:v>193.3</c:v>
                </c:pt>
                <c:pt idx="527">
                  <c:v>193.37</c:v>
                </c:pt>
                <c:pt idx="528">
                  <c:v>193.44</c:v>
                </c:pt>
                <c:pt idx="529">
                  <c:v>193.51</c:v>
                </c:pt>
                <c:pt idx="530">
                  <c:v>193.58</c:v>
                </c:pt>
                <c:pt idx="531">
                  <c:v>193.65</c:v>
                </c:pt>
                <c:pt idx="532">
                  <c:v>193.72</c:v>
                </c:pt>
                <c:pt idx="533">
                  <c:v>193.78</c:v>
                </c:pt>
                <c:pt idx="534">
                  <c:v>193.85</c:v>
                </c:pt>
                <c:pt idx="535">
                  <c:v>193.92</c:v>
                </c:pt>
                <c:pt idx="536">
                  <c:v>193.99</c:v>
                </c:pt>
                <c:pt idx="537">
                  <c:v>194.05</c:v>
                </c:pt>
                <c:pt idx="538">
                  <c:v>194.12</c:v>
                </c:pt>
                <c:pt idx="539">
                  <c:v>194.19</c:v>
                </c:pt>
                <c:pt idx="540">
                  <c:v>194.25</c:v>
                </c:pt>
                <c:pt idx="541">
                  <c:v>194.32</c:v>
                </c:pt>
                <c:pt idx="542">
                  <c:v>194.39</c:v>
                </c:pt>
                <c:pt idx="543">
                  <c:v>194.46</c:v>
                </c:pt>
                <c:pt idx="544">
                  <c:v>194.53</c:v>
                </c:pt>
                <c:pt idx="545">
                  <c:v>194.59</c:v>
                </c:pt>
                <c:pt idx="546">
                  <c:v>194.66</c:v>
                </c:pt>
                <c:pt idx="547">
                  <c:v>194.72</c:v>
                </c:pt>
                <c:pt idx="548">
                  <c:v>194.79</c:v>
                </c:pt>
                <c:pt idx="549">
                  <c:v>194.85</c:v>
                </c:pt>
                <c:pt idx="550">
                  <c:v>194.92</c:v>
                </c:pt>
                <c:pt idx="551">
                  <c:v>194.99</c:v>
                </c:pt>
                <c:pt idx="552">
                  <c:v>195.05</c:v>
                </c:pt>
                <c:pt idx="553">
                  <c:v>195.12</c:v>
                </c:pt>
                <c:pt idx="554">
                  <c:v>195.19</c:v>
                </c:pt>
                <c:pt idx="555">
                  <c:v>195.25</c:v>
                </c:pt>
                <c:pt idx="556">
                  <c:v>195.31</c:v>
                </c:pt>
                <c:pt idx="557">
                  <c:v>195.37</c:v>
                </c:pt>
                <c:pt idx="558">
                  <c:v>195.43</c:v>
                </c:pt>
                <c:pt idx="559">
                  <c:v>195.49</c:v>
                </c:pt>
                <c:pt idx="560">
                  <c:v>195.56</c:v>
                </c:pt>
                <c:pt idx="561">
                  <c:v>195.63</c:v>
                </c:pt>
                <c:pt idx="562">
                  <c:v>195.7</c:v>
                </c:pt>
                <c:pt idx="563">
                  <c:v>195.77</c:v>
                </c:pt>
                <c:pt idx="564">
                  <c:v>195.84</c:v>
                </c:pt>
                <c:pt idx="565">
                  <c:v>195.9</c:v>
                </c:pt>
                <c:pt idx="566">
                  <c:v>195.96</c:v>
                </c:pt>
                <c:pt idx="567">
                  <c:v>196.03</c:v>
                </c:pt>
                <c:pt idx="568">
                  <c:v>196.1</c:v>
                </c:pt>
                <c:pt idx="569">
                  <c:v>196.16</c:v>
                </c:pt>
                <c:pt idx="570">
                  <c:v>196.22</c:v>
                </c:pt>
                <c:pt idx="571">
                  <c:v>196.29</c:v>
                </c:pt>
                <c:pt idx="572">
                  <c:v>196.35</c:v>
                </c:pt>
                <c:pt idx="573">
                  <c:v>196.41</c:v>
                </c:pt>
                <c:pt idx="574">
                  <c:v>196.48</c:v>
                </c:pt>
                <c:pt idx="575">
                  <c:v>196.54</c:v>
                </c:pt>
                <c:pt idx="576">
                  <c:v>196.6</c:v>
                </c:pt>
                <c:pt idx="577">
                  <c:v>196.66</c:v>
                </c:pt>
                <c:pt idx="578">
                  <c:v>196.72</c:v>
                </c:pt>
                <c:pt idx="579">
                  <c:v>196.78</c:v>
                </c:pt>
                <c:pt idx="580">
                  <c:v>196.84</c:v>
                </c:pt>
                <c:pt idx="581">
                  <c:v>196.91</c:v>
                </c:pt>
                <c:pt idx="582">
                  <c:v>196.97</c:v>
                </c:pt>
                <c:pt idx="583">
                  <c:v>197.03</c:v>
                </c:pt>
                <c:pt idx="584">
                  <c:v>197.09</c:v>
                </c:pt>
                <c:pt idx="585">
                  <c:v>197.15</c:v>
                </c:pt>
                <c:pt idx="586">
                  <c:v>197.2</c:v>
                </c:pt>
                <c:pt idx="587">
                  <c:v>197.26</c:v>
                </c:pt>
                <c:pt idx="588">
                  <c:v>197.31</c:v>
                </c:pt>
                <c:pt idx="589">
                  <c:v>197.36</c:v>
                </c:pt>
                <c:pt idx="590">
                  <c:v>197.41</c:v>
                </c:pt>
                <c:pt idx="591">
                  <c:v>197.47</c:v>
                </c:pt>
                <c:pt idx="592">
                  <c:v>197.54</c:v>
                </c:pt>
                <c:pt idx="593">
                  <c:v>197.6</c:v>
                </c:pt>
                <c:pt idx="594">
                  <c:v>197.65</c:v>
                </c:pt>
                <c:pt idx="595">
                  <c:v>197.72</c:v>
                </c:pt>
                <c:pt idx="596">
                  <c:v>197.77</c:v>
                </c:pt>
                <c:pt idx="597">
                  <c:v>197.83</c:v>
                </c:pt>
                <c:pt idx="598">
                  <c:v>197.89</c:v>
                </c:pt>
                <c:pt idx="599">
                  <c:v>197.95</c:v>
                </c:pt>
                <c:pt idx="600">
                  <c:v>198.01</c:v>
                </c:pt>
                <c:pt idx="601">
                  <c:v>198.07</c:v>
                </c:pt>
                <c:pt idx="602">
                  <c:v>198.13</c:v>
                </c:pt>
                <c:pt idx="603">
                  <c:v>198.19</c:v>
                </c:pt>
                <c:pt idx="604">
                  <c:v>198.25</c:v>
                </c:pt>
                <c:pt idx="605">
                  <c:v>198.31</c:v>
                </c:pt>
                <c:pt idx="606">
                  <c:v>198.36</c:v>
                </c:pt>
                <c:pt idx="607">
                  <c:v>198.42</c:v>
                </c:pt>
                <c:pt idx="608">
                  <c:v>198.47</c:v>
                </c:pt>
                <c:pt idx="609">
                  <c:v>198.53</c:v>
                </c:pt>
                <c:pt idx="610">
                  <c:v>198.59</c:v>
                </c:pt>
                <c:pt idx="611">
                  <c:v>198.64</c:v>
                </c:pt>
                <c:pt idx="612">
                  <c:v>198.7</c:v>
                </c:pt>
                <c:pt idx="613">
                  <c:v>198.75</c:v>
                </c:pt>
                <c:pt idx="614">
                  <c:v>198.81</c:v>
                </c:pt>
                <c:pt idx="615">
                  <c:v>198.87</c:v>
                </c:pt>
                <c:pt idx="616">
                  <c:v>198.92</c:v>
                </c:pt>
                <c:pt idx="617">
                  <c:v>198.97</c:v>
                </c:pt>
                <c:pt idx="618">
                  <c:v>199.03</c:v>
                </c:pt>
                <c:pt idx="619">
                  <c:v>199.08</c:v>
                </c:pt>
                <c:pt idx="620">
                  <c:v>199.14</c:v>
                </c:pt>
                <c:pt idx="621">
                  <c:v>199.19</c:v>
                </c:pt>
                <c:pt idx="622">
                  <c:v>199.24</c:v>
                </c:pt>
                <c:pt idx="623">
                  <c:v>199.3</c:v>
                </c:pt>
                <c:pt idx="624">
                  <c:v>199.35</c:v>
                </c:pt>
                <c:pt idx="625">
                  <c:v>199.4</c:v>
                </c:pt>
                <c:pt idx="626">
                  <c:v>199.46</c:v>
                </c:pt>
                <c:pt idx="627">
                  <c:v>199.51</c:v>
                </c:pt>
                <c:pt idx="628">
                  <c:v>199.57</c:v>
                </c:pt>
                <c:pt idx="629">
                  <c:v>199.62</c:v>
                </c:pt>
                <c:pt idx="630">
                  <c:v>199.67</c:v>
                </c:pt>
                <c:pt idx="631">
                  <c:v>199.73</c:v>
                </c:pt>
                <c:pt idx="632">
                  <c:v>199.78</c:v>
                </c:pt>
                <c:pt idx="633">
                  <c:v>199.84</c:v>
                </c:pt>
                <c:pt idx="634">
                  <c:v>199.89</c:v>
                </c:pt>
                <c:pt idx="635">
                  <c:v>199.94</c:v>
                </c:pt>
                <c:pt idx="636">
                  <c:v>199.99</c:v>
                </c:pt>
                <c:pt idx="637">
                  <c:v>200.04</c:v>
                </c:pt>
                <c:pt idx="638">
                  <c:v>200.09</c:v>
                </c:pt>
                <c:pt idx="639">
                  <c:v>200.14</c:v>
                </c:pt>
                <c:pt idx="640">
                  <c:v>200.19</c:v>
                </c:pt>
                <c:pt idx="641">
                  <c:v>200.24</c:v>
                </c:pt>
                <c:pt idx="642">
                  <c:v>200.29</c:v>
                </c:pt>
                <c:pt idx="643">
                  <c:v>200.35</c:v>
                </c:pt>
                <c:pt idx="644">
                  <c:v>200.4</c:v>
                </c:pt>
                <c:pt idx="645">
                  <c:v>200.45</c:v>
                </c:pt>
                <c:pt idx="646">
                  <c:v>200.51</c:v>
                </c:pt>
                <c:pt idx="647">
                  <c:v>200.56</c:v>
                </c:pt>
                <c:pt idx="648">
                  <c:v>200.62</c:v>
                </c:pt>
                <c:pt idx="649">
                  <c:v>200.67</c:v>
                </c:pt>
                <c:pt idx="650">
                  <c:v>200.72</c:v>
                </c:pt>
                <c:pt idx="651">
                  <c:v>200.77</c:v>
                </c:pt>
                <c:pt idx="652">
                  <c:v>200.82</c:v>
                </c:pt>
                <c:pt idx="653">
                  <c:v>200.87</c:v>
                </c:pt>
                <c:pt idx="654">
                  <c:v>200.92</c:v>
                </c:pt>
                <c:pt idx="655">
                  <c:v>200.97</c:v>
                </c:pt>
                <c:pt idx="656">
                  <c:v>201.02</c:v>
                </c:pt>
                <c:pt idx="657">
                  <c:v>201.07</c:v>
                </c:pt>
                <c:pt idx="658">
                  <c:v>201.11</c:v>
                </c:pt>
                <c:pt idx="659">
                  <c:v>201.16</c:v>
                </c:pt>
                <c:pt idx="660">
                  <c:v>201.21</c:v>
                </c:pt>
                <c:pt idx="661">
                  <c:v>201.26</c:v>
                </c:pt>
                <c:pt idx="662">
                  <c:v>201.3</c:v>
                </c:pt>
                <c:pt idx="663">
                  <c:v>201.35</c:v>
                </c:pt>
                <c:pt idx="664">
                  <c:v>201.39</c:v>
                </c:pt>
                <c:pt idx="665">
                  <c:v>201.45</c:v>
                </c:pt>
                <c:pt idx="666">
                  <c:v>201.5</c:v>
                </c:pt>
                <c:pt idx="667">
                  <c:v>201.55</c:v>
                </c:pt>
                <c:pt idx="668">
                  <c:v>201.6</c:v>
                </c:pt>
                <c:pt idx="669">
                  <c:v>201.65</c:v>
                </c:pt>
                <c:pt idx="670">
                  <c:v>201.7</c:v>
                </c:pt>
                <c:pt idx="671">
                  <c:v>201.75</c:v>
                </c:pt>
                <c:pt idx="672">
                  <c:v>201.8</c:v>
                </c:pt>
                <c:pt idx="673">
                  <c:v>201.85</c:v>
                </c:pt>
                <c:pt idx="674">
                  <c:v>201.89</c:v>
                </c:pt>
                <c:pt idx="675">
                  <c:v>201.93</c:v>
                </c:pt>
                <c:pt idx="676">
                  <c:v>201.97</c:v>
                </c:pt>
                <c:pt idx="677">
                  <c:v>202.02</c:v>
                </c:pt>
                <c:pt idx="678">
                  <c:v>202.07</c:v>
                </c:pt>
                <c:pt idx="679">
                  <c:v>202.12</c:v>
                </c:pt>
                <c:pt idx="680">
                  <c:v>202.17</c:v>
                </c:pt>
                <c:pt idx="681">
                  <c:v>202.21</c:v>
                </c:pt>
                <c:pt idx="682">
                  <c:v>202.26</c:v>
                </c:pt>
                <c:pt idx="683">
                  <c:v>202.31</c:v>
                </c:pt>
                <c:pt idx="684">
                  <c:v>202.36</c:v>
                </c:pt>
                <c:pt idx="685">
                  <c:v>202.41</c:v>
                </c:pt>
                <c:pt idx="686">
                  <c:v>202.46</c:v>
                </c:pt>
                <c:pt idx="687">
                  <c:v>202.5</c:v>
                </c:pt>
                <c:pt idx="688">
                  <c:v>202.55</c:v>
                </c:pt>
                <c:pt idx="689">
                  <c:v>202.59</c:v>
                </c:pt>
                <c:pt idx="690">
                  <c:v>202.64</c:v>
                </c:pt>
                <c:pt idx="691">
                  <c:v>202.68</c:v>
                </c:pt>
                <c:pt idx="692">
                  <c:v>202.73</c:v>
                </c:pt>
                <c:pt idx="693">
                  <c:v>202.77</c:v>
                </c:pt>
                <c:pt idx="694">
                  <c:v>202.82</c:v>
                </c:pt>
                <c:pt idx="695">
                  <c:v>202.86</c:v>
                </c:pt>
                <c:pt idx="696">
                  <c:v>202.9</c:v>
                </c:pt>
                <c:pt idx="697">
                  <c:v>202.95</c:v>
                </c:pt>
                <c:pt idx="698">
                  <c:v>202.99</c:v>
                </c:pt>
                <c:pt idx="699">
                  <c:v>203.04</c:v>
                </c:pt>
                <c:pt idx="700">
                  <c:v>203.08</c:v>
                </c:pt>
                <c:pt idx="701">
                  <c:v>203.13</c:v>
                </c:pt>
                <c:pt idx="702">
                  <c:v>203.17</c:v>
                </c:pt>
                <c:pt idx="703">
                  <c:v>203.22</c:v>
                </c:pt>
                <c:pt idx="704">
                  <c:v>203.26</c:v>
                </c:pt>
                <c:pt idx="705">
                  <c:v>203.31</c:v>
                </c:pt>
                <c:pt idx="706">
                  <c:v>203.36</c:v>
                </c:pt>
                <c:pt idx="707">
                  <c:v>203.4</c:v>
                </c:pt>
                <c:pt idx="708">
                  <c:v>203.45</c:v>
                </c:pt>
                <c:pt idx="709">
                  <c:v>203.49</c:v>
                </c:pt>
                <c:pt idx="710">
                  <c:v>203.54</c:v>
                </c:pt>
                <c:pt idx="711">
                  <c:v>203.58</c:v>
                </c:pt>
                <c:pt idx="712">
                  <c:v>203.62</c:v>
                </c:pt>
                <c:pt idx="713">
                  <c:v>203.67</c:v>
                </c:pt>
                <c:pt idx="714">
                  <c:v>203.71</c:v>
                </c:pt>
                <c:pt idx="715">
                  <c:v>203.75</c:v>
                </c:pt>
                <c:pt idx="716">
                  <c:v>203.8</c:v>
                </c:pt>
                <c:pt idx="717">
                  <c:v>203.84</c:v>
                </c:pt>
                <c:pt idx="718">
                  <c:v>203.88</c:v>
                </c:pt>
                <c:pt idx="719">
                  <c:v>203.92</c:v>
                </c:pt>
                <c:pt idx="720">
                  <c:v>203.96</c:v>
                </c:pt>
                <c:pt idx="721">
                  <c:v>204</c:v>
                </c:pt>
                <c:pt idx="722">
                  <c:v>204.04</c:v>
                </c:pt>
                <c:pt idx="723">
                  <c:v>204.08</c:v>
                </c:pt>
                <c:pt idx="724">
                  <c:v>204.12</c:v>
                </c:pt>
                <c:pt idx="725">
                  <c:v>204.17</c:v>
                </c:pt>
                <c:pt idx="726">
                  <c:v>204.21</c:v>
                </c:pt>
                <c:pt idx="727">
                  <c:v>204.22</c:v>
                </c:pt>
                <c:pt idx="728">
                  <c:v>204.25</c:v>
                </c:pt>
                <c:pt idx="729">
                  <c:v>204.29</c:v>
                </c:pt>
                <c:pt idx="730">
                  <c:v>204.33</c:v>
                </c:pt>
                <c:pt idx="731">
                  <c:v>204.38</c:v>
                </c:pt>
                <c:pt idx="732">
                  <c:v>204.42</c:v>
                </c:pt>
                <c:pt idx="733">
                  <c:v>204.47</c:v>
                </c:pt>
                <c:pt idx="734">
                  <c:v>204.51</c:v>
                </c:pt>
                <c:pt idx="735">
                  <c:v>204.55</c:v>
                </c:pt>
                <c:pt idx="736">
                  <c:v>204.59</c:v>
                </c:pt>
                <c:pt idx="737">
                  <c:v>204.63</c:v>
                </c:pt>
                <c:pt idx="738">
                  <c:v>204.67</c:v>
                </c:pt>
                <c:pt idx="739">
                  <c:v>204.7</c:v>
                </c:pt>
                <c:pt idx="740">
                  <c:v>204.74</c:v>
                </c:pt>
                <c:pt idx="741">
                  <c:v>204.78</c:v>
                </c:pt>
                <c:pt idx="742">
                  <c:v>204.82</c:v>
                </c:pt>
                <c:pt idx="743">
                  <c:v>204.86</c:v>
                </c:pt>
                <c:pt idx="744">
                  <c:v>204.9</c:v>
                </c:pt>
                <c:pt idx="745">
                  <c:v>204.94</c:v>
                </c:pt>
                <c:pt idx="746">
                  <c:v>204.98</c:v>
                </c:pt>
                <c:pt idx="747">
                  <c:v>205.02</c:v>
                </c:pt>
                <c:pt idx="748">
                  <c:v>205.06</c:v>
                </c:pt>
                <c:pt idx="749">
                  <c:v>205.09</c:v>
                </c:pt>
                <c:pt idx="750">
                  <c:v>205.13</c:v>
                </c:pt>
                <c:pt idx="751">
                  <c:v>205.16</c:v>
                </c:pt>
                <c:pt idx="752">
                  <c:v>205.2</c:v>
                </c:pt>
                <c:pt idx="753">
                  <c:v>205.23</c:v>
                </c:pt>
                <c:pt idx="754">
                  <c:v>205.27</c:v>
                </c:pt>
                <c:pt idx="755">
                  <c:v>205.31</c:v>
                </c:pt>
                <c:pt idx="756">
                  <c:v>205.34</c:v>
                </c:pt>
                <c:pt idx="757">
                  <c:v>205.38</c:v>
                </c:pt>
                <c:pt idx="758">
                  <c:v>205.41</c:v>
                </c:pt>
                <c:pt idx="759">
                  <c:v>205.45</c:v>
                </c:pt>
                <c:pt idx="760">
                  <c:v>205.48</c:v>
                </c:pt>
                <c:pt idx="761">
                  <c:v>205.52</c:v>
                </c:pt>
                <c:pt idx="762">
                  <c:v>205.56</c:v>
                </c:pt>
                <c:pt idx="763">
                  <c:v>205.59</c:v>
                </c:pt>
                <c:pt idx="764">
                  <c:v>205.63</c:v>
                </c:pt>
                <c:pt idx="765">
                  <c:v>205.67</c:v>
                </c:pt>
                <c:pt idx="766">
                  <c:v>205.71</c:v>
                </c:pt>
                <c:pt idx="767">
                  <c:v>205.74</c:v>
                </c:pt>
                <c:pt idx="768">
                  <c:v>205.78</c:v>
                </c:pt>
                <c:pt idx="769">
                  <c:v>205.81</c:v>
                </c:pt>
                <c:pt idx="770">
                  <c:v>205.85</c:v>
                </c:pt>
                <c:pt idx="771">
                  <c:v>205.88</c:v>
                </c:pt>
                <c:pt idx="772">
                  <c:v>205.91</c:v>
                </c:pt>
                <c:pt idx="773">
                  <c:v>205.94</c:v>
                </c:pt>
                <c:pt idx="774">
                  <c:v>205.97</c:v>
                </c:pt>
                <c:pt idx="775">
                  <c:v>206.01</c:v>
                </c:pt>
                <c:pt idx="776">
                  <c:v>206.04</c:v>
                </c:pt>
                <c:pt idx="777">
                  <c:v>206.08</c:v>
                </c:pt>
                <c:pt idx="778">
                  <c:v>206.11</c:v>
                </c:pt>
                <c:pt idx="779">
                  <c:v>206.15</c:v>
                </c:pt>
                <c:pt idx="780">
                  <c:v>206.18</c:v>
                </c:pt>
                <c:pt idx="781">
                  <c:v>206.21</c:v>
                </c:pt>
                <c:pt idx="782">
                  <c:v>206.25</c:v>
                </c:pt>
                <c:pt idx="783">
                  <c:v>206.28</c:v>
                </c:pt>
                <c:pt idx="784">
                  <c:v>206.31</c:v>
                </c:pt>
                <c:pt idx="785">
                  <c:v>206.34</c:v>
                </c:pt>
                <c:pt idx="786">
                  <c:v>206.37</c:v>
                </c:pt>
                <c:pt idx="787">
                  <c:v>206.4</c:v>
                </c:pt>
                <c:pt idx="788">
                  <c:v>206.44</c:v>
                </c:pt>
                <c:pt idx="789">
                  <c:v>206.47</c:v>
                </c:pt>
                <c:pt idx="790">
                  <c:v>206.5</c:v>
                </c:pt>
                <c:pt idx="791">
                  <c:v>206.53</c:v>
                </c:pt>
                <c:pt idx="792">
                  <c:v>206.56</c:v>
                </c:pt>
                <c:pt idx="793">
                  <c:v>206.59</c:v>
                </c:pt>
                <c:pt idx="794">
                  <c:v>206.62</c:v>
                </c:pt>
                <c:pt idx="795">
                  <c:v>206.65</c:v>
                </c:pt>
                <c:pt idx="796">
                  <c:v>206.68</c:v>
                </c:pt>
                <c:pt idx="797">
                  <c:v>206.71</c:v>
                </c:pt>
                <c:pt idx="798">
                  <c:v>206.74</c:v>
                </c:pt>
                <c:pt idx="799">
                  <c:v>206.77</c:v>
                </c:pt>
                <c:pt idx="800">
                  <c:v>206.79</c:v>
                </c:pt>
                <c:pt idx="801">
                  <c:v>206.82</c:v>
                </c:pt>
                <c:pt idx="802">
                  <c:v>206.85</c:v>
                </c:pt>
                <c:pt idx="803">
                  <c:v>206.89</c:v>
                </c:pt>
                <c:pt idx="804">
                  <c:v>206.92</c:v>
                </c:pt>
                <c:pt idx="805">
                  <c:v>206.95</c:v>
                </c:pt>
                <c:pt idx="806">
                  <c:v>206.98</c:v>
                </c:pt>
                <c:pt idx="807">
                  <c:v>207</c:v>
                </c:pt>
                <c:pt idx="808">
                  <c:v>207.03</c:v>
                </c:pt>
                <c:pt idx="809">
                  <c:v>207.06</c:v>
                </c:pt>
                <c:pt idx="810">
                  <c:v>207.09</c:v>
                </c:pt>
                <c:pt idx="811">
                  <c:v>207.11</c:v>
                </c:pt>
                <c:pt idx="812">
                  <c:v>207.14</c:v>
                </c:pt>
                <c:pt idx="813">
                  <c:v>207.17</c:v>
                </c:pt>
                <c:pt idx="814">
                  <c:v>207.2</c:v>
                </c:pt>
                <c:pt idx="815">
                  <c:v>207.22</c:v>
                </c:pt>
                <c:pt idx="816">
                  <c:v>207.25</c:v>
                </c:pt>
                <c:pt idx="817">
                  <c:v>207.28</c:v>
                </c:pt>
                <c:pt idx="818">
                  <c:v>207.32</c:v>
                </c:pt>
                <c:pt idx="819">
                  <c:v>207.34</c:v>
                </c:pt>
                <c:pt idx="820">
                  <c:v>207.37</c:v>
                </c:pt>
                <c:pt idx="821">
                  <c:v>207.39</c:v>
                </c:pt>
                <c:pt idx="822">
                  <c:v>207.42</c:v>
                </c:pt>
                <c:pt idx="823">
                  <c:v>207.45</c:v>
                </c:pt>
                <c:pt idx="824">
                  <c:v>207.48</c:v>
                </c:pt>
                <c:pt idx="825">
                  <c:v>207.5</c:v>
                </c:pt>
                <c:pt idx="826">
                  <c:v>207.53</c:v>
                </c:pt>
                <c:pt idx="827">
                  <c:v>207.55</c:v>
                </c:pt>
                <c:pt idx="828">
                  <c:v>207.57</c:v>
                </c:pt>
                <c:pt idx="829">
                  <c:v>207.59</c:v>
                </c:pt>
                <c:pt idx="830">
                  <c:v>207.61</c:v>
                </c:pt>
                <c:pt idx="831">
                  <c:v>207.64</c:v>
                </c:pt>
                <c:pt idx="832">
                  <c:v>207.66</c:v>
                </c:pt>
                <c:pt idx="833">
                  <c:v>207.69</c:v>
                </c:pt>
                <c:pt idx="834">
                  <c:v>207.71</c:v>
                </c:pt>
                <c:pt idx="835">
                  <c:v>207.74</c:v>
                </c:pt>
                <c:pt idx="836">
                  <c:v>207.77</c:v>
                </c:pt>
                <c:pt idx="837">
                  <c:v>207.79</c:v>
                </c:pt>
                <c:pt idx="838">
                  <c:v>207.82</c:v>
                </c:pt>
                <c:pt idx="839">
                  <c:v>207.84</c:v>
                </c:pt>
                <c:pt idx="840">
                  <c:v>207.87</c:v>
                </c:pt>
                <c:pt idx="841">
                  <c:v>207.89</c:v>
                </c:pt>
                <c:pt idx="842">
                  <c:v>207.92</c:v>
                </c:pt>
                <c:pt idx="843">
                  <c:v>207.94</c:v>
                </c:pt>
                <c:pt idx="844">
                  <c:v>207.96</c:v>
                </c:pt>
                <c:pt idx="845">
                  <c:v>207.98</c:v>
                </c:pt>
                <c:pt idx="846">
                  <c:v>208.01</c:v>
                </c:pt>
                <c:pt idx="847">
                  <c:v>208.03</c:v>
                </c:pt>
                <c:pt idx="848">
                  <c:v>208.06</c:v>
                </c:pt>
                <c:pt idx="849">
                  <c:v>208.08</c:v>
                </c:pt>
                <c:pt idx="850">
                  <c:v>208.1</c:v>
                </c:pt>
                <c:pt idx="851">
                  <c:v>208.12</c:v>
                </c:pt>
                <c:pt idx="852">
                  <c:v>208.14</c:v>
                </c:pt>
                <c:pt idx="853">
                  <c:v>208.16</c:v>
                </c:pt>
                <c:pt idx="854">
                  <c:v>208.18</c:v>
                </c:pt>
                <c:pt idx="855">
                  <c:v>208.2</c:v>
                </c:pt>
                <c:pt idx="856">
                  <c:v>208.23</c:v>
                </c:pt>
                <c:pt idx="857">
                  <c:v>208.25</c:v>
                </c:pt>
                <c:pt idx="858">
                  <c:v>208.27</c:v>
                </c:pt>
                <c:pt idx="859">
                  <c:v>208.29</c:v>
                </c:pt>
                <c:pt idx="860">
                  <c:v>208.31</c:v>
                </c:pt>
                <c:pt idx="861">
                  <c:v>208.33</c:v>
                </c:pt>
                <c:pt idx="862">
                  <c:v>208.35</c:v>
                </c:pt>
                <c:pt idx="863">
                  <c:v>208.38</c:v>
                </c:pt>
                <c:pt idx="864">
                  <c:v>208.4</c:v>
                </c:pt>
                <c:pt idx="865">
                  <c:v>208.42</c:v>
                </c:pt>
                <c:pt idx="866">
                  <c:v>208.44</c:v>
                </c:pt>
                <c:pt idx="867">
                  <c:v>208.45</c:v>
                </c:pt>
                <c:pt idx="868">
                  <c:v>208.47</c:v>
                </c:pt>
                <c:pt idx="869">
                  <c:v>208.49</c:v>
                </c:pt>
                <c:pt idx="870">
                  <c:v>208.5</c:v>
                </c:pt>
                <c:pt idx="871">
                  <c:v>208.53</c:v>
                </c:pt>
                <c:pt idx="872">
                  <c:v>208.55</c:v>
                </c:pt>
                <c:pt idx="873">
                  <c:v>208.56</c:v>
                </c:pt>
                <c:pt idx="874">
                  <c:v>208.58</c:v>
                </c:pt>
                <c:pt idx="875">
                  <c:v>208.59</c:v>
                </c:pt>
                <c:pt idx="876">
                  <c:v>208.62</c:v>
                </c:pt>
                <c:pt idx="877">
                  <c:v>208.63</c:v>
                </c:pt>
                <c:pt idx="878">
                  <c:v>208.65</c:v>
                </c:pt>
                <c:pt idx="879">
                  <c:v>208.67</c:v>
                </c:pt>
                <c:pt idx="880">
                  <c:v>208.69</c:v>
                </c:pt>
                <c:pt idx="881">
                  <c:v>208.71</c:v>
                </c:pt>
                <c:pt idx="882">
                  <c:v>208.73</c:v>
                </c:pt>
                <c:pt idx="883">
                  <c:v>208.75</c:v>
                </c:pt>
                <c:pt idx="884">
                  <c:v>208.76</c:v>
                </c:pt>
                <c:pt idx="885">
                  <c:v>208.78</c:v>
                </c:pt>
                <c:pt idx="886">
                  <c:v>208.79</c:v>
                </c:pt>
                <c:pt idx="887">
                  <c:v>208.81</c:v>
                </c:pt>
                <c:pt idx="888">
                  <c:v>208.83</c:v>
                </c:pt>
                <c:pt idx="889">
                  <c:v>208.84</c:v>
                </c:pt>
                <c:pt idx="890">
                  <c:v>208.86</c:v>
                </c:pt>
                <c:pt idx="891">
                  <c:v>208.88</c:v>
                </c:pt>
                <c:pt idx="892">
                  <c:v>208.89</c:v>
                </c:pt>
                <c:pt idx="893">
                  <c:v>208.9</c:v>
                </c:pt>
                <c:pt idx="894">
                  <c:v>208.92</c:v>
                </c:pt>
                <c:pt idx="895">
                  <c:v>208.93</c:v>
                </c:pt>
                <c:pt idx="896">
                  <c:v>208.95</c:v>
                </c:pt>
                <c:pt idx="897">
                  <c:v>208.96</c:v>
                </c:pt>
                <c:pt idx="898">
                  <c:v>208.98</c:v>
                </c:pt>
                <c:pt idx="899">
                  <c:v>208.99</c:v>
                </c:pt>
                <c:pt idx="900">
                  <c:v>209.01</c:v>
                </c:pt>
                <c:pt idx="901">
                  <c:v>209.02</c:v>
                </c:pt>
                <c:pt idx="902">
                  <c:v>209.03</c:v>
                </c:pt>
                <c:pt idx="903">
                  <c:v>209.05</c:v>
                </c:pt>
                <c:pt idx="904">
                  <c:v>209.06</c:v>
                </c:pt>
                <c:pt idx="905">
                  <c:v>209.07</c:v>
                </c:pt>
                <c:pt idx="906">
                  <c:v>209.08</c:v>
                </c:pt>
                <c:pt idx="907">
                  <c:v>209.1</c:v>
                </c:pt>
                <c:pt idx="908">
                  <c:v>209.11</c:v>
                </c:pt>
                <c:pt idx="909">
                  <c:v>209.12</c:v>
                </c:pt>
                <c:pt idx="910">
                  <c:v>209.13</c:v>
                </c:pt>
                <c:pt idx="911">
                  <c:v>209.14</c:v>
                </c:pt>
                <c:pt idx="912">
                  <c:v>209.15</c:v>
                </c:pt>
                <c:pt idx="913">
                  <c:v>209.16</c:v>
                </c:pt>
                <c:pt idx="914">
                  <c:v>209.17</c:v>
                </c:pt>
                <c:pt idx="915">
                  <c:v>209.18</c:v>
                </c:pt>
                <c:pt idx="916">
                  <c:v>209.18</c:v>
                </c:pt>
                <c:pt idx="917">
                  <c:v>209.19</c:v>
                </c:pt>
                <c:pt idx="918">
                  <c:v>209.2</c:v>
                </c:pt>
                <c:pt idx="919">
                  <c:v>209.21</c:v>
                </c:pt>
                <c:pt idx="920">
                  <c:v>209.23</c:v>
                </c:pt>
                <c:pt idx="921">
                  <c:v>209.24</c:v>
                </c:pt>
                <c:pt idx="922">
                  <c:v>209.25</c:v>
                </c:pt>
                <c:pt idx="923">
                  <c:v>209.26</c:v>
                </c:pt>
                <c:pt idx="924">
                  <c:v>209.27</c:v>
                </c:pt>
                <c:pt idx="925">
                  <c:v>209.28</c:v>
                </c:pt>
                <c:pt idx="926">
                  <c:v>209.29</c:v>
                </c:pt>
                <c:pt idx="927">
                  <c:v>209.3</c:v>
                </c:pt>
                <c:pt idx="928">
                  <c:v>209.31</c:v>
                </c:pt>
                <c:pt idx="929">
                  <c:v>209.31</c:v>
                </c:pt>
                <c:pt idx="930">
                  <c:v>209.32</c:v>
                </c:pt>
                <c:pt idx="931">
                  <c:v>209.33</c:v>
                </c:pt>
                <c:pt idx="932">
                  <c:v>209.33</c:v>
                </c:pt>
                <c:pt idx="933">
                  <c:v>209.34</c:v>
                </c:pt>
                <c:pt idx="934">
                  <c:v>209.35</c:v>
                </c:pt>
                <c:pt idx="935">
                  <c:v>209.35</c:v>
                </c:pt>
                <c:pt idx="936">
                  <c:v>209.36</c:v>
                </c:pt>
                <c:pt idx="937">
                  <c:v>209.37</c:v>
                </c:pt>
                <c:pt idx="938">
                  <c:v>209.37</c:v>
                </c:pt>
                <c:pt idx="939">
                  <c:v>209.38</c:v>
                </c:pt>
                <c:pt idx="940">
                  <c:v>209.39</c:v>
                </c:pt>
                <c:pt idx="941">
                  <c:v>209.4</c:v>
                </c:pt>
                <c:pt idx="942">
                  <c:v>209.4</c:v>
                </c:pt>
                <c:pt idx="943">
                  <c:v>209.4</c:v>
                </c:pt>
                <c:pt idx="944">
                  <c:v>209.41</c:v>
                </c:pt>
                <c:pt idx="945">
                  <c:v>209.41</c:v>
                </c:pt>
                <c:pt idx="946">
                  <c:v>209.42</c:v>
                </c:pt>
                <c:pt idx="947">
                  <c:v>209.43</c:v>
                </c:pt>
                <c:pt idx="948">
                  <c:v>209.43</c:v>
                </c:pt>
                <c:pt idx="949">
                  <c:v>209.43</c:v>
                </c:pt>
                <c:pt idx="950">
                  <c:v>209.43</c:v>
                </c:pt>
                <c:pt idx="951">
                  <c:v>209.44</c:v>
                </c:pt>
                <c:pt idx="952">
                  <c:v>209.44</c:v>
                </c:pt>
                <c:pt idx="953">
                  <c:v>209.44</c:v>
                </c:pt>
                <c:pt idx="954">
                  <c:v>209.44</c:v>
                </c:pt>
                <c:pt idx="955">
                  <c:v>209.44</c:v>
                </c:pt>
                <c:pt idx="956">
                  <c:v>209.45</c:v>
                </c:pt>
                <c:pt idx="957">
                  <c:v>209.45</c:v>
                </c:pt>
                <c:pt idx="958">
                  <c:v>209.45</c:v>
                </c:pt>
                <c:pt idx="959">
                  <c:v>209.46</c:v>
                </c:pt>
                <c:pt idx="960">
                  <c:v>209.46</c:v>
                </c:pt>
                <c:pt idx="961">
                  <c:v>209.46</c:v>
                </c:pt>
                <c:pt idx="962">
                  <c:v>209.46</c:v>
                </c:pt>
                <c:pt idx="963">
                  <c:v>209.46</c:v>
                </c:pt>
                <c:pt idx="964">
                  <c:v>209.46</c:v>
                </c:pt>
                <c:pt idx="965">
                  <c:v>209.46</c:v>
                </c:pt>
                <c:pt idx="966">
                  <c:v>209.46</c:v>
                </c:pt>
                <c:pt idx="967">
                  <c:v>209.45</c:v>
                </c:pt>
                <c:pt idx="968">
                  <c:v>209.45</c:v>
                </c:pt>
                <c:pt idx="969">
                  <c:v>209.45</c:v>
                </c:pt>
                <c:pt idx="970">
                  <c:v>209.45</c:v>
                </c:pt>
                <c:pt idx="971">
                  <c:v>209.45</c:v>
                </c:pt>
                <c:pt idx="972">
                  <c:v>209.44</c:v>
                </c:pt>
                <c:pt idx="973">
                  <c:v>209.44</c:v>
                </c:pt>
                <c:pt idx="974">
                  <c:v>209.43</c:v>
                </c:pt>
                <c:pt idx="975">
                  <c:v>209.43</c:v>
                </c:pt>
                <c:pt idx="976">
                  <c:v>209.43</c:v>
                </c:pt>
                <c:pt idx="977">
                  <c:v>209.43</c:v>
                </c:pt>
                <c:pt idx="978">
                  <c:v>209.42</c:v>
                </c:pt>
                <c:pt idx="979">
                  <c:v>209.42</c:v>
                </c:pt>
                <c:pt idx="980">
                  <c:v>209.41</c:v>
                </c:pt>
                <c:pt idx="981">
                  <c:v>209.41</c:v>
                </c:pt>
                <c:pt idx="982">
                  <c:v>209.41</c:v>
                </c:pt>
                <c:pt idx="983">
                  <c:v>209.4</c:v>
                </c:pt>
                <c:pt idx="984">
                  <c:v>209.4</c:v>
                </c:pt>
                <c:pt idx="985">
                  <c:v>209.39</c:v>
                </c:pt>
                <c:pt idx="986">
                  <c:v>209.39</c:v>
                </c:pt>
                <c:pt idx="987">
                  <c:v>209.38</c:v>
                </c:pt>
                <c:pt idx="988">
                  <c:v>209.38</c:v>
                </c:pt>
                <c:pt idx="989">
                  <c:v>209.37</c:v>
                </c:pt>
                <c:pt idx="990">
                  <c:v>209.36</c:v>
                </c:pt>
                <c:pt idx="991">
                  <c:v>209.36</c:v>
                </c:pt>
                <c:pt idx="992">
                  <c:v>209.35</c:v>
                </c:pt>
                <c:pt idx="993">
                  <c:v>209.34</c:v>
                </c:pt>
                <c:pt idx="994">
                  <c:v>209.33</c:v>
                </c:pt>
                <c:pt idx="995">
                  <c:v>209.33</c:v>
                </c:pt>
                <c:pt idx="996">
                  <c:v>209.32</c:v>
                </c:pt>
                <c:pt idx="997">
                  <c:v>209.31</c:v>
                </c:pt>
                <c:pt idx="998">
                  <c:v>209.3</c:v>
                </c:pt>
                <c:pt idx="999">
                  <c:v>209.29</c:v>
                </c:pt>
                <c:pt idx="1000">
                  <c:v>209.29</c:v>
                </c:pt>
                <c:pt idx="1001">
                  <c:v>209.27</c:v>
                </c:pt>
                <c:pt idx="1002">
                  <c:v>209.27</c:v>
                </c:pt>
                <c:pt idx="1003">
                  <c:v>209.26</c:v>
                </c:pt>
                <c:pt idx="1004">
                  <c:v>209.25</c:v>
                </c:pt>
                <c:pt idx="1005">
                  <c:v>209.24</c:v>
                </c:pt>
                <c:pt idx="1006">
                  <c:v>209.23</c:v>
                </c:pt>
                <c:pt idx="1007">
                  <c:v>209.21</c:v>
                </c:pt>
                <c:pt idx="1008">
                  <c:v>209.2</c:v>
                </c:pt>
                <c:pt idx="1009">
                  <c:v>209.19</c:v>
                </c:pt>
                <c:pt idx="1010">
                  <c:v>209.18</c:v>
                </c:pt>
                <c:pt idx="1011">
                  <c:v>209.17</c:v>
                </c:pt>
                <c:pt idx="1012">
                  <c:v>209.16</c:v>
                </c:pt>
                <c:pt idx="1013">
                  <c:v>209.15</c:v>
                </c:pt>
                <c:pt idx="1014">
                  <c:v>209.13</c:v>
                </c:pt>
                <c:pt idx="1015">
                  <c:v>209.12</c:v>
                </c:pt>
                <c:pt idx="1016">
                  <c:v>209.1</c:v>
                </c:pt>
                <c:pt idx="1017">
                  <c:v>209.09</c:v>
                </c:pt>
                <c:pt idx="1018">
                  <c:v>209.08</c:v>
                </c:pt>
                <c:pt idx="1019">
                  <c:v>209.06</c:v>
                </c:pt>
                <c:pt idx="1020">
                  <c:v>209.05</c:v>
                </c:pt>
                <c:pt idx="1021">
                  <c:v>209.04</c:v>
                </c:pt>
                <c:pt idx="1022">
                  <c:v>209.03</c:v>
                </c:pt>
                <c:pt idx="1023">
                  <c:v>209.01</c:v>
                </c:pt>
                <c:pt idx="1024">
                  <c:v>208.99</c:v>
                </c:pt>
                <c:pt idx="1025">
                  <c:v>208.98</c:v>
                </c:pt>
                <c:pt idx="1026">
                  <c:v>208.96</c:v>
                </c:pt>
                <c:pt idx="1027">
                  <c:v>208.94</c:v>
                </c:pt>
                <c:pt idx="1028">
                  <c:v>208.92</c:v>
                </c:pt>
                <c:pt idx="1029">
                  <c:v>208.91</c:v>
                </c:pt>
                <c:pt idx="1030">
                  <c:v>208.89</c:v>
                </c:pt>
                <c:pt idx="1031">
                  <c:v>208.87</c:v>
                </c:pt>
                <c:pt idx="1032">
                  <c:v>208.85</c:v>
                </c:pt>
                <c:pt idx="1033">
                  <c:v>208.83</c:v>
                </c:pt>
                <c:pt idx="1034">
                  <c:v>208.81</c:v>
                </c:pt>
                <c:pt idx="1035">
                  <c:v>208.79</c:v>
                </c:pt>
                <c:pt idx="1036">
                  <c:v>208.77</c:v>
                </c:pt>
                <c:pt idx="1037">
                  <c:v>208.75</c:v>
                </c:pt>
                <c:pt idx="1038">
                  <c:v>208.73</c:v>
                </c:pt>
                <c:pt idx="1039">
                  <c:v>208.71</c:v>
                </c:pt>
                <c:pt idx="1040">
                  <c:v>208.69</c:v>
                </c:pt>
                <c:pt idx="1041">
                  <c:v>208.67</c:v>
                </c:pt>
                <c:pt idx="1042">
                  <c:v>208.65</c:v>
                </c:pt>
                <c:pt idx="1043">
                  <c:v>208.63</c:v>
                </c:pt>
                <c:pt idx="1044">
                  <c:v>208.61</c:v>
                </c:pt>
                <c:pt idx="1045">
                  <c:v>208.59</c:v>
                </c:pt>
                <c:pt idx="1046">
                  <c:v>208.56</c:v>
                </c:pt>
                <c:pt idx="1047">
                  <c:v>208.54</c:v>
                </c:pt>
                <c:pt idx="1048">
                  <c:v>208.52</c:v>
                </c:pt>
                <c:pt idx="1049">
                  <c:v>208.49</c:v>
                </c:pt>
                <c:pt idx="1050">
                  <c:v>208.47</c:v>
                </c:pt>
                <c:pt idx="1051">
                  <c:v>208.45</c:v>
                </c:pt>
                <c:pt idx="1052">
                  <c:v>208.42</c:v>
                </c:pt>
                <c:pt idx="1053">
                  <c:v>208.4</c:v>
                </c:pt>
                <c:pt idx="1054">
                  <c:v>208.37</c:v>
                </c:pt>
                <c:pt idx="1055">
                  <c:v>208.35</c:v>
                </c:pt>
                <c:pt idx="1056">
                  <c:v>208.32</c:v>
                </c:pt>
                <c:pt idx="1057">
                  <c:v>208.3</c:v>
                </c:pt>
                <c:pt idx="1058">
                  <c:v>208.27</c:v>
                </c:pt>
                <c:pt idx="1059">
                  <c:v>208.25</c:v>
                </c:pt>
                <c:pt idx="1060">
                  <c:v>208.22</c:v>
                </c:pt>
                <c:pt idx="1061">
                  <c:v>208.2</c:v>
                </c:pt>
                <c:pt idx="1062">
                  <c:v>208.17</c:v>
                </c:pt>
                <c:pt idx="1063">
                  <c:v>208.14</c:v>
                </c:pt>
                <c:pt idx="1064">
                  <c:v>208.11</c:v>
                </c:pt>
                <c:pt idx="1065">
                  <c:v>208.08</c:v>
                </c:pt>
                <c:pt idx="1066">
                  <c:v>208.05</c:v>
                </c:pt>
                <c:pt idx="1067">
                  <c:v>208.02</c:v>
                </c:pt>
                <c:pt idx="1068">
                  <c:v>207.99</c:v>
                </c:pt>
                <c:pt idx="1069">
                  <c:v>207.96</c:v>
                </c:pt>
                <c:pt idx="1070">
                  <c:v>207.93</c:v>
                </c:pt>
                <c:pt idx="1071">
                  <c:v>207.9</c:v>
                </c:pt>
                <c:pt idx="1072">
                  <c:v>207.87</c:v>
                </c:pt>
                <c:pt idx="1073">
                  <c:v>207.84</c:v>
                </c:pt>
                <c:pt idx="1074">
                  <c:v>207.81</c:v>
                </c:pt>
                <c:pt idx="1075">
                  <c:v>207.77</c:v>
                </c:pt>
                <c:pt idx="1076">
                  <c:v>207.74</c:v>
                </c:pt>
                <c:pt idx="1077">
                  <c:v>207.71</c:v>
                </c:pt>
                <c:pt idx="1078">
                  <c:v>207.68</c:v>
                </c:pt>
                <c:pt idx="1079">
                  <c:v>207.64</c:v>
                </c:pt>
                <c:pt idx="1080">
                  <c:v>207.61</c:v>
                </c:pt>
                <c:pt idx="1081">
                  <c:v>207.57</c:v>
                </c:pt>
                <c:pt idx="1082">
                  <c:v>207.54</c:v>
                </c:pt>
                <c:pt idx="1083">
                  <c:v>207.5</c:v>
                </c:pt>
                <c:pt idx="1084">
                  <c:v>207.47</c:v>
                </c:pt>
                <c:pt idx="1085">
                  <c:v>207.43</c:v>
                </c:pt>
                <c:pt idx="1086">
                  <c:v>207.39</c:v>
                </c:pt>
                <c:pt idx="1087">
                  <c:v>207.35</c:v>
                </c:pt>
                <c:pt idx="1088">
                  <c:v>207.32</c:v>
                </c:pt>
                <c:pt idx="1089">
                  <c:v>207.28</c:v>
                </c:pt>
                <c:pt idx="1090">
                  <c:v>207.24</c:v>
                </c:pt>
                <c:pt idx="1091">
                  <c:v>207.2</c:v>
                </c:pt>
                <c:pt idx="1092">
                  <c:v>207.17</c:v>
                </c:pt>
                <c:pt idx="1093">
                  <c:v>207.13</c:v>
                </c:pt>
                <c:pt idx="1094">
                  <c:v>207.09</c:v>
                </c:pt>
                <c:pt idx="1095">
                  <c:v>207.05</c:v>
                </c:pt>
                <c:pt idx="1096">
                  <c:v>207.01</c:v>
                </c:pt>
                <c:pt idx="1097">
                  <c:v>206.97</c:v>
                </c:pt>
                <c:pt idx="1098">
                  <c:v>206.93</c:v>
                </c:pt>
                <c:pt idx="1099">
                  <c:v>206.89</c:v>
                </c:pt>
                <c:pt idx="1100">
                  <c:v>206.84</c:v>
                </c:pt>
                <c:pt idx="1101">
                  <c:v>206.8</c:v>
                </c:pt>
                <c:pt idx="1102">
                  <c:v>206.76</c:v>
                </c:pt>
                <c:pt idx="1103">
                  <c:v>206.72</c:v>
                </c:pt>
                <c:pt idx="1104">
                  <c:v>206.68</c:v>
                </c:pt>
                <c:pt idx="1105">
                  <c:v>206.63</c:v>
                </c:pt>
                <c:pt idx="1106">
                  <c:v>206.59</c:v>
                </c:pt>
                <c:pt idx="1107">
                  <c:v>206.54</c:v>
                </c:pt>
                <c:pt idx="1108">
                  <c:v>206.49</c:v>
                </c:pt>
                <c:pt idx="1109">
                  <c:v>206.44</c:v>
                </c:pt>
                <c:pt idx="1110">
                  <c:v>206.39</c:v>
                </c:pt>
                <c:pt idx="1111">
                  <c:v>206.35</c:v>
                </c:pt>
                <c:pt idx="1112">
                  <c:v>206.3</c:v>
                </c:pt>
                <c:pt idx="1113">
                  <c:v>206.25</c:v>
                </c:pt>
                <c:pt idx="1114">
                  <c:v>206.21</c:v>
                </c:pt>
                <c:pt idx="1115">
                  <c:v>206.16</c:v>
                </c:pt>
                <c:pt idx="1116">
                  <c:v>206.11</c:v>
                </c:pt>
                <c:pt idx="1117">
                  <c:v>206.06</c:v>
                </c:pt>
                <c:pt idx="1118">
                  <c:v>206.01</c:v>
                </c:pt>
                <c:pt idx="1119">
                  <c:v>205.96</c:v>
                </c:pt>
                <c:pt idx="1120">
                  <c:v>205.9</c:v>
                </c:pt>
                <c:pt idx="1121">
                  <c:v>205.85</c:v>
                </c:pt>
                <c:pt idx="1122">
                  <c:v>205.8</c:v>
                </c:pt>
                <c:pt idx="1123">
                  <c:v>205.74</c:v>
                </c:pt>
                <c:pt idx="1124">
                  <c:v>205.69</c:v>
                </c:pt>
                <c:pt idx="1125">
                  <c:v>205.64</c:v>
                </c:pt>
                <c:pt idx="1126">
                  <c:v>205.58</c:v>
                </c:pt>
                <c:pt idx="1127">
                  <c:v>205.52</c:v>
                </c:pt>
                <c:pt idx="1128">
                  <c:v>205.47</c:v>
                </c:pt>
                <c:pt idx="1129">
                  <c:v>205.41</c:v>
                </c:pt>
                <c:pt idx="1130">
                  <c:v>205.36</c:v>
                </c:pt>
                <c:pt idx="1131">
                  <c:v>205.3</c:v>
                </c:pt>
                <c:pt idx="1132">
                  <c:v>205.24</c:v>
                </c:pt>
                <c:pt idx="1133">
                  <c:v>205.18</c:v>
                </c:pt>
                <c:pt idx="1134">
                  <c:v>205.12</c:v>
                </c:pt>
                <c:pt idx="1135">
                  <c:v>205.06</c:v>
                </c:pt>
                <c:pt idx="1136">
                  <c:v>205</c:v>
                </c:pt>
                <c:pt idx="1137">
                  <c:v>204.94</c:v>
                </c:pt>
                <c:pt idx="1138">
                  <c:v>204.88</c:v>
                </c:pt>
                <c:pt idx="1139">
                  <c:v>204.82</c:v>
                </c:pt>
                <c:pt idx="1140">
                  <c:v>204.76</c:v>
                </c:pt>
                <c:pt idx="1141">
                  <c:v>204.69</c:v>
                </c:pt>
                <c:pt idx="1142">
                  <c:v>204.63</c:v>
                </c:pt>
                <c:pt idx="1143">
                  <c:v>204.57</c:v>
                </c:pt>
                <c:pt idx="1144">
                  <c:v>204.5</c:v>
                </c:pt>
                <c:pt idx="1145">
                  <c:v>204.43</c:v>
                </c:pt>
                <c:pt idx="1146">
                  <c:v>204.37</c:v>
                </c:pt>
                <c:pt idx="1147">
                  <c:v>204.29</c:v>
                </c:pt>
                <c:pt idx="1148">
                  <c:v>204.22</c:v>
                </c:pt>
                <c:pt idx="1149">
                  <c:v>204.15</c:v>
                </c:pt>
                <c:pt idx="1150">
                  <c:v>204.08</c:v>
                </c:pt>
                <c:pt idx="1151">
                  <c:v>204.01</c:v>
                </c:pt>
                <c:pt idx="1152">
                  <c:v>203.94</c:v>
                </c:pt>
                <c:pt idx="1153">
                  <c:v>203.87</c:v>
                </c:pt>
                <c:pt idx="1154">
                  <c:v>203.79</c:v>
                </c:pt>
                <c:pt idx="1155">
                  <c:v>203.71</c:v>
                </c:pt>
                <c:pt idx="1156">
                  <c:v>203.63</c:v>
                </c:pt>
                <c:pt idx="1157">
                  <c:v>203.55</c:v>
                </c:pt>
                <c:pt idx="1158">
                  <c:v>203.48</c:v>
                </c:pt>
                <c:pt idx="1159">
                  <c:v>203.39</c:v>
                </c:pt>
                <c:pt idx="1160">
                  <c:v>203.31</c:v>
                </c:pt>
                <c:pt idx="1161">
                  <c:v>203.22</c:v>
                </c:pt>
                <c:pt idx="1162">
                  <c:v>203.14</c:v>
                </c:pt>
                <c:pt idx="1163">
                  <c:v>203.05</c:v>
                </c:pt>
                <c:pt idx="1164">
                  <c:v>202.96</c:v>
                </c:pt>
                <c:pt idx="1165">
                  <c:v>202.86</c:v>
                </c:pt>
                <c:pt idx="1166">
                  <c:v>202.75</c:v>
                </c:pt>
                <c:pt idx="1167">
                  <c:v>202.64</c:v>
                </c:pt>
                <c:pt idx="1168">
                  <c:v>202.51</c:v>
                </c:pt>
                <c:pt idx="1169">
                  <c:v>202.36</c:v>
                </c:pt>
                <c:pt idx="1170">
                  <c:v>202.14</c:v>
                </c:pt>
                <c:pt idx="1171">
                  <c:v>201.8</c:v>
                </c:pt>
                <c:pt idx="1172">
                  <c:v>201.31</c:v>
                </c:pt>
                <c:pt idx="1173">
                  <c:v>200.57</c:v>
                </c:pt>
                <c:pt idx="1174">
                  <c:v>199.15</c:v>
                </c:pt>
                <c:pt idx="1175">
                  <c:v>196.75</c:v>
                </c:pt>
                <c:pt idx="1176">
                  <c:v>193.37</c:v>
                </c:pt>
                <c:pt idx="1177">
                  <c:v>189.97</c:v>
                </c:pt>
                <c:pt idx="1178">
                  <c:v>187.39</c:v>
                </c:pt>
                <c:pt idx="1179">
                  <c:v>185.47</c:v>
                </c:pt>
                <c:pt idx="1180">
                  <c:v>183.65</c:v>
                </c:pt>
                <c:pt idx="1181">
                  <c:v>181.48</c:v>
                </c:pt>
                <c:pt idx="1182">
                  <c:v>177.08</c:v>
                </c:pt>
                <c:pt idx="1183">
                  <c:v>170.65</c:v>
                </c:pt>
                <c:pt idx="1184">
                  <c:v>166.05</c:v>
                </c:pt>
                <c:pt idx="1185">
                  <c:v>163.9</c:v>
                </c:pt>
                <c:pt idx="1186">
                  <c:v>162.88</c:v>
                </c:pt>
                <c:pt idx="1187">
                  <c:v>162.12</c:v>
                </c:pt>
                <c:pt idx="1188">
                  <c:v>161.41</c:v>
                </c:pt>
                <c:pt idx="1189">
                  <c:v>160.77000000000001</c:v>
                </c:pt>
                <c:pt idx="1190">
                  <c:v>160.16999999999999</c:v>
                </c:pt>
                <c:pt idx="1191">
                  <c:v>159.6</c:v>
                </c:pt>
                <c:pt idx="1192">
                  <c:v>159.04</c:v>
                </c:pt>
                <c:pt idx="1193">
                  <c:v>158.47</c:v>
                </c:pt>
                <c:pt idx="1194">
                  <c:v>157.91</c:v>
                </c:pt>
                <c:pt idx="1195">
                  <c:v>157.37</c:v>
                </c:pt>
                <c:pt idx="1196">
                  <c:v>156.84</c:v>
                </c:pt>
                <c:pt idx="1197">
                  <c:v>156.34</c:v>
                </c:pt>
                <c:pt idx="1198">
                  <c:v>155.83000000000001</c:v>
                </c:pt>
                <c:pt idx="1199">
                  <c:v>155.28</c:v>
                </c:pt>
                <c:pt idx="1200">
                  <c:v>154.66999999999999</c:v>
                </c:pt>
                <c:pt idx="1201">
                  <c:v>154.01</c:v>
                </c:pt>
                <c:pt idx="1202">
                  <c:v>153.32</c:v>
                </c:pt>
                <c:pt idx="1203">
                  <c:v>152.66</c:v>
                </c:pt>
                <c:pt idx="1204">
                  <c:v>152.05000000000001</c:v>
                </c:pt>
                <c:pt idx="1205">
                  <c:v>151.5</c:v>
                </c:pt>
                <c:pt idx="1206">
                  <c:v>150.99</c:v>
                </c:pt>
                <c:pt idx="1207">
                  <c:v>150.49</c:v>
                </c:pt>
                <c:pt idx="1208">
                  <c:v>150</c:v>
                </c:pt>
                <c:pt idx="1209">
                  <c:v>149.51</c:v>
                </c:pt>
                <c:pt idx="1210">
                  <c:v>148.94999999999999</c:v>
                </c:pt>
                <c:pt idx="1211">
                  <c:v>148.32</c:v>
                </c:pt>
                <c:pt idx="1212">
                  <c:v>147.72</c:v>
                </c:pt>
                <c:pt idx="1213">
                  <c:v>147.18</c:v>
                </c:pt>
                <c:pt idx="1214">
                  <c:v>146.61000000000001</c:v>
                </c:pt>
                <c:pt idx="1215">
                  <c:v>145.99</c:v>
                </c:pt>
                <c:pt idx="1216">
                  <c:v>145.38</c:v>
                </c:pt>
                <c:pt idx="1217">
                  <c:v>144.83000000000001</c:v>
                </c:pt>
                <c:pt idx="1218">
                  <c:v>144.35</c:v>
                </c:pt>
                <c:pt idx="1219">
                  <c:v>143.91</c:v>
                </c:pt>
                <c:pt idx="1220">
                  <c:v>143.52000000000001</c:v>
                </c:pt>
                <c:pt idx="1221">
                  <c:v>143.15</c:v>
                </c:pt>
                <c:pt idx="1222">
                  <c:v>142.78</c:v>
                </c:pt>
                <c:pt idx="1223">
                  <c:v>142.38</c:v>
                </c:pt>
                <c:pt idx="1224">
                  <c:v>141.94999999999999</c:v>
                </c:pt>
                <c:pt idx="1225">
                  <c:v>141.5</c:v>
                </c:pt>
                <c:pt idx="1226">
                  <c:v>141.06</c:v>
                </c:pt>
                <c:pt idx="1227">
                  <c:v>140.63</c:v>
                </c:pt>
                <c:pt idx="1228">
                  <c:v>140.19999999999999</c:v>
                </c:pt>
                <c:pt idx="1229">
                  <c:v>139.80000000000001</c:v>
                </c:pt>
                <c:pt idx="1230">
                  <c:v>139.41</c:v>
                </c:pt>
                <c:pt idx="1231">
                  <c:v>139.01</c:v>
                </c:pt>
                <c:pt idx="1232">
                  <c:v>138.58000000000001</c:v>
                </c:pt>
                <c:pt idx="1233">
                  <c:v>138.16999999999999</c:v>
                </c:pt>
                <c:pt idx="1234">
                  <c:v>137.77000000000001</c:v>
                </c:pt>
                <c:pt idx="1235">
                  <c:v>137.4</c:v>
                </c:pt>
                <c:pt idx="1236">
                  <c:v>137.04</c:v>
                </c:pt>
                <c:pt idx="1237">
                  <c:v>136.69</c:v>
                </c:pt>
                <c:pt idx="1238">
                  <c:v>136.33000000000001</c:v>
                </c:pt>
                <c:pt idx="1239">
                  <c:v>135.96</c:v>
                </c:pt>
                <c:pt idx="1240">
                  <c:v>135.59</c:v>
                </c:pt>
                <c:pt idx="1241">
                  <c:v>135.22999999999999</c:v>
                </c:pt>
                <c:pt idx="1242">
                  <c:v>134.87</c:v>
                </c:pt>
                <c:pt idx="1243">
                  <c:v>134.5</c:v>
                </c:pt>
                <c:pt idx="1244">
                  <c:v>134.12</c:v>
                </c:pt>
                <c:pt idx="1245">
                  <c:v>133.76</c:v>
                </c:pt>
                <c:pt idx="1246">
                  <c:v>133.4</c:v>
                </c:pt>
                <c:pt idx="1247">
                  <c:v>133.03</c:v>
                </c:pt>
                <c:pt idx="1248">
                  <c:v>132.65</c:v>
                </c:pt>
                <c:pt idx="1249">
                  <c:v>132.27000000000001</c:v>
                </c:pt>
                <c:pt idx="1250">
                  <c:v>131.86000000000001</c:v>
                </c:pt>
                <c:pt idx="1251">
                  <c:v>131.43</c:v>
                </c:pt>
                <c:pt idx="1252">
                  <c:v>130.99</c:v>
                </c:pt>
                <c:pt idx="1253">
                  <c:v>130.56</c:v>
                </c:pt>
                <c:pt idx="1254">
                  <c:v>130.13999999999999</c:v>
                </c:pt>
                <c:pt idx="1255">
                  <c:v>129.72</c:v>
                </c:pt>
                <c:pt idx="1256">
                  <c:v>129.27000000000001</c:v>
                </c:pt>
                <c:pt idx="1257">
                  <c:v>128.81</c:v>
                </c:pt>
                <c:pt idx="1258">
                  <c:v>128.33000000000001</c:v>
                </c:pt>
                <c:pt idx="1259">
                  <c:v>127.85</c:v>
                </c:pt>
                <c:pt idx="1260">
                  <c:v>127.35</c:v>
                </c:pt>
                <c:pt idx="1261">
                  <c:v>126.88</c:v>
                </c:pt>
                <c:pt idx="1262">
                  <c:v>126.4</c:v>
                </c:pt>
                <c:pt idx="1263">
                  <c:v>125.92</c:v>
                </c:pt>
                <c:pt idx="1264">
                  <c:v>125.43</c:v>
                </c:pt>
                <c:pt idx="1265">
                  <c:v>124.95</c:v>
                </c:pt>
                <c:pt idx="1266">
                  <c:v>124.46</c:v>
                </c:pt>
                <c:pt idx="1267">
                  <c:v>123.96</c:v>
                </c:pt>
                <c:pt idx="1268">
                  <c:v>123.38</c:v>
                </c:pt>
                <c:pt idx="1269">
                  <c:v>122.52</c:v>
                </c:pt>
                <c:pt idx="1270">
                  <c:v>119.3</c:v>
                </c:pt>
                <c:pt idx="1271">
                  <c:v>114.52</c:v>
                </c:pt>
                <c:pt idx="1272">
                  <c:v>111.68</c:v>
                </c:pt>
                <c:pt idx="1273">
                  <c:v>110.87</c:v>
                </c:pt>
                <c:pt idx="1274">
                  <c:v>110.76</c:v>
                </c:pt>
                <c:pt idx="1275">
                  <c:v>110.72</c:v>
                </c:pt>
                <c:pt idx="1276">
                  <c:v>110.64</c:v>
                </c:pt>
                <c:pt idx="1277">
                  <c:v>110.56</c:v>
                </c:pt>
                <c:pt idx="1278">
                  <c:v>110.48</c:v>
                </c:pt>
                <c:pt idx="1279">
                  <c:v>110.4</c:v>
                </c:pt>
                <c:pt idx="1280">
                  <c:v>110.3</c:v>
                </c:pt>
                <c:pt idx="1281">
                  <c:v>110.2</c:v>
                </c:pt>
                <c:pt idx="1282">
                  <c:v>110.08</c:v>
                </c:pt>
                <c:pt idx="1283">
                  <c:v>109.95</c:v>
                </c:pt>
                <c:pt idx="1284">
                  <c:v>109.84</c:v>
                </c:pt>
                <c:pt idx="1285">
                  <c:v>109.72</c:v>
                </c:pt>
                <c:pt idx="1286">
                  <c:v>109.62</c:v>
                </c:pt>
                <c:pt idx="1287">
                  <c:v>109.51</c:v>
                </c:pt>
                <c:pt idx="1288">
                  <c:v>109.4</c:v>
                </c:pt>
                <c:pt idx="1289">
                  <c:v>109.29</c:v>
                </c:pt>
                <c:pt idx="1290">
                  <c:v>109.18</c:v>
                </c:pt>
                <c:pt idx="1291">
                  <c:v>109.08</c:v>
                </c:pt>
                <c:pt idx="1292">
                  <c:v>108.97</c:v>
                </c:pt>
                <c:pt idx="1293">
                  <c:v>108.87</c:v>
                </c:pt>
                <c:pt idx="1294">
                  <c:v>108.75</c:v>
                </c:pt>
                <c:pt idx="1295">
                  <c:v>108.62</c:v>
                </c:pt>
                <c:pt idx="1296">
                  <c:v>108.47</c:v>
                </c:pt>
                <c:pt idx="1297">
                  <c:v>108.31</c:v>
                </c:pt>
                <c:pt idx="1298">
                  <c:v>108.12</c:v>
                </c:pt>
                <c:pt idx="1299">
                  <c:v>107.92</c:v>
                </c:pt>
                <c:pt idx="1300">
                  <c:v>107.74</c:v>
                </c:pt>
                <c:pt idx="1301">
                  <c:v>107.59</c:v>
                </c:pt>
                <c:pt idx="1302">
                  <c:v>107.43</c:v>
                </c:pt>
                <c:pt idx="1303">
                  <c:v>107.27</c:v>
                </c:pt>
                <c:pt idx="1304">
                  <c:v>107.1</c:v>
                </c:pt>
                <c:pt idx="1305">
                  <c:v>106.94</c:v>
                </c:pt>
                <c:pt idx="1306">
                  <c:v>106.77</c:v>
                </c:pt>
                <c:pt idx="1307">
                  <c:v>106.58</c:v>
                </c:pt>
                <c:pt idx="1308">
                  <c:v>106.39</c:v>
                </c:pt>
                <c:pt idx="1309">
                  <c:v>106.17</c:v>
                </c:pt>
                <c:pt idx="1310">
                  <c:v>105.92</c:v>
                </c:pt>
                <c:pt idx="1311">
                  <c:v>105.64</c:v>
                </c:pt>
                <c:pt idx="1312">
                  <c:v>105.33</c:v>
                </c:pt>
                <c:pt idx="1313">
                  <c:v>104.97</c:v>
                </c:pt>
                <c:pt idx="1314">
                  <c:v>104.17</c:v>
                </c:pt>
                <c:pt idx="1315">
                  <c:v>102.5</c:v>
                </c:pt>
                <c:pt idx="1316">
                  <c:v>100.94</c:v>
                </c:pt>
                <c:pt idx="1317">
                  <c:v>100.08</c:v>
                </c:pt>
                <c:pt idx="1318">
                  <c:v>99.66</c:v>
                </c:pt>
                <c:pt idx="1319">
                  <c:v>99.34</c:v>
                </c:pt>
                <c:pt idx="1320">
                  <c:v>99.04</c:v>
                </c:pt>
                <c:pt idx="1321">
                  <c:v>98.71</c:v>
                </c:pt>
                <c:pt idx="1322">
                  <c:v>98.22</c:v>
                </c:pt>
                <c:pt idx="1323">
                  <c:v>97.66</c:v>
                </c:pt>
                <c:pt idx="1324">
                  <c:v>97.14</c:v>
                </c:pt>
                <c:pt idx="1325">
                  <c:v>96.64</c:v>
                </c:pt>
                <c:pt idx="1326">
                  <c:v>96.24</c:v>
                </c:pt>
                <c:pt idx="1327">
                  <c:v>95.79</c:v>
                </c:pt>
                <c:pt idx="1328">
                  <c:v>94.69</c:v>
                </c:pt>
                <c:pt idx="1329">
                  <c:v>93.66</c:v>
                </c:pt>
                <c:pt idx="1330">
                  <c:v>93.28</c:v>
                </c:pt>
                <c:pt idx="1331">
                  <c:v>93.29</c:v>
                </c:pt>
                <c:pt idx="1332">
                  <c:v>93.38</c:v>
                </c:pt>
                <c:pt idx="1333">
                  <c:v>93.46</c:v>
                </c:pt>
                <c:pt idx="1334">
                  <c:v>93.53</c:v>
                </c:pt>
                <c:pt idx="1335">
                  <c:v>93.6</c:v>
                </c:pt>
                <c:pt idx="1336">
                  <c:v>93.66</c:v>
                </c:pt>
                <c:pt idx="1337">
                  <c:v>93.71</c:v>
                </c:pt>
                <c:pt idx="1338">
                  <c:v>93.77</c:v>
                </c:pt>
                <c:pt idx="1339">
                  <c:v>93.81</c:v>
                </c:pt>
                <c:pt idx="1340">
                  <c:v>93.86</c:v>
                </c:pt>
                <c:pt idx="1341">
                  <c:v>93.9</c:v>
                </c:pt>
                <c:pt idx="1342">
                  <c:v>93.94</c:v>
                </c:pt>
                <c:pt idx="1343">
                  <c:v>93.98</c:v>
                </c:pt>
                <c:pt idx="1344">
                  <c:v>94.02</c:v>
                </c:pt>
                <c:pt idx="1345">
                  <c:v>94.05</c:v>
                </c:pt>
                <c:pt idx="1346">
                  <c:v>94.09</c:v>
                </c:pt>
                <c:pt idx="1347">
                  <c:v>94.12</c:v>
                </c:pt>
                <c:pt idx="1348">
                  <c:v>94.16</c:v>
                </c:pt>
                <c:pt idx="1349">
                  <c:v>94.19</c:v>
                </c:pt>
                <c:pt idx="1350">
                  <c:v>94.22</c:v>
                </c:pt>
                <c:pt idx="1351">
                  <c:v>94.25</c:v>
                </c:pt>
                <c:pt idx="1352">
                  <c:v>94.28</c:v>
                </c:pt>
                <c:pt idx="1353">
                  <c:v>94.31</c:v>
                </c:pt>
                <c:pt idx="1354">
                  <c:v>94.34</c:v>
                </c:pt>
                <c:pt idx="1355">
                  <c:v>94.37</c:v>
                </c:pt>
                <c:pt idx="1356">
                  <c:v>94.4</c:v>
                </c:pt>
                <c:pt idx="1357">
                  <c:v>94.43</c:v>
                </c:pt>
                <c:pt idx="1358">
                  <c:v>94.46</c:v>
                </c:pt>
                <c:pt idx="1359">
                  <c:v>94.49</c:v>
                </c:pt>
                <c:pt idx="1360">
                  <c:v>94.52</c:v>
                </c:pt>
                <c:pt idx="1361">
                  <c:v>94.55</c:v>
                </c:pt>
                <c:pt idx="1362">
                  <c:v>94.57</c:v>
                </c:pt>
                <c:pt idx="1363">
                  <c:v>94.6</c:v>
                </c:pt>
                <c:pt idx="1364">
                  <c:v>94.62</c:v>
                </c:pt>
                <c:pt idx="1365">
                  <c:v>94.65</c:v>
                </c:pt>
                <c:pt idx="1366">
                  <c:v>94.68</c:v>
                </c:pt>
                <c:pt idx="1367">
                  <c:v>94.71</c:v>
                </c:pt>
                <c:pt idx="1368">
                  <c:v>94.73</c:v>
                </c:pt>
                <c:pt idx="1369">
                  <c:v>94.76</c:v>
                </c:pt>
                <c:pt idx="1370">
                  <c:v>94.79</c:v>
                </c:pt>
                <c:pt idx="1371">
                  <c:v>94.82</c:v>
                </c:pt>
                <c:pt idx="1372">
                  <c:v>94.84</c:v>
                </c:pt>
                <c:pt idx="1373">
                  <c:v>94.87</c:v>
                </c:pt>
                <c:pt idx="1374">
                  <c:v>94.9</c:v>
                </c:pt>
                <c:pt idx="1375">
                  <c:v>94.92</c:v>
                </c:pt>
                <c:pt idx="1376">
                  <c:v>94.95</c:v>
                </c:pt>
                <c:pt idx="1377">
                  <c:v>94.98</c:v>
                </c:pt>
                <c:pt idx="1378">
                  <c:v>95</c:v>
                </c:pt>
                <c:pt idx="1379">
                  <c:v>95.03</c:v>
                </c:pt>
                <c:pt idx="1380">
                  <c:v>95.06</c:v>
                </c:pt>
                <c:pt idx="1381">
                  <c:v>95.08</c:v>
                </c:pt>
                <c:pt idx="1382">
                  <c:v>95.11</c:v>
                </c:pt>
                <c:pt idx="1383">
                  <c:v>95.13</c:v>
                </c:pt>
                <c:pt idx="1384">
                  <c:v>95.16</c:v>
                </c:pt>
                <c:pt idx="1385">
                  <c:v>95.18</c:v>
                </c:pt>
                <c:pt idx="1386">
                  <c:v>95.21</c:v>
                </c:pt>
                <c:pt idx="1387">
                  <c:v>95.24</c:v>
                </c:pt>
                <c:pt idx="1388">
                  <c:v>95.26</c:v>
                </c:pt>
                <c:pt idx="1389">
                  <c:v>95.29</c:v>
                </c:pt>
                <c:pt idx="1390">
                  <c:v>95.31</c:v>
                </c:pt>
                <c:pt idx="1391">
                  <c:v>95.34</c:v>
                </c:pt>
                <c:pt idx="1392">
                  <c:v>95.36</c:v>
                </c:pt>
                <c:pt idx="1393">
                  <c:v>95.39</c:v>
                </c:pt>
                <c:pt idx="1394">
                  <c:v>95.42</c:v>
                </c:pt>
                <c:pt idx="1395">
                  <c:v>95.44</c:v>
                </c:pt>
                <c:pt idx="1396">
                  <c:v>95.47</c:v>
                </c:pt>
                <c:pt idx="1397">
                  <c:v>95.49</c:v>
                </c:pt>
                <c:pt idx="1398">
                  <c:v>95.52</c:v>
                </c:pt>
                <c:pt idx="1399">
                  <c:v>95.54</c:v>
                </c:pt>
                <c:pt idx="1400">
                  <c:v>95.57</c:v>
                </c:pt>
                <c:pt idx="1401">
                  <c:v>95.59</c:v>
                </c:pt>
                <c:pt idx="1402">
                  <c:v>95.62</c:v>
                </c:pt>
                <c:pt idx="1403">
                  <c:v>95.64</c:v>
                </c:pt>
                <c:pt idx="1404">
                  <c:v>95.66</c:v>
                </c:pt>
                <c:pt idx="1405">
                  <c:v>95.69</c:v>
                </c:pt>
                <c:pt idx="1406">
                  <c:v>95.71</c:v>
                </c:pt>
                <c:pt idx="1407">
                  <c:v>95.74</c:v>
                </c:pt>
                <c:pt idx="1408">
                  <c:v>95.76</c:v>
                </c:pt>
                <c:pt idx="1409">
                  <c:v>95.79</c:v>
                </c:pt>
                <c:pt idx="1410">
                  <c:v>95.82</c:v>
                </c:pt>
                <c:pt idx="1411">
                  <c:v>95.84</c:v>
                </c:pt>
                <c:pt idx="1412">
                  <c:v>95.86</c:v>
                </c:pt>
                <c:pt idx="1413">
                  <c:v>95.88</c:v>
                </c:pt>
                <c:pt idx="1414">
                  <c:v>95.91</c:v>
                </c:pt>
                <c:pt idx="1415">
                  <c:v>95.94</c:v>
                </c:pt>
                <c:pt idx="1416">
                  <c:v>95.96</c:v>
                </c:pt>
                <c:pt idx="1417">
                  <c:v>95.98</c:v>
                </c:pt>
                <c:pt idx="1418">
                  <c:v>96.01</c:v>
                </c:pt>
                <c:pt idx="1419">
                  <c:v>96.03</c:v>
                </c:pt>
                <c:pt idx="1420">
                  <c:v>96.06</c:v>
                </c:pt>
                <c:pt idx="1421">
                  <c:v>96.08</c:v>
                </c:pt>
                <c:pt idx="1422">
                  <c:v>96.11</c:v>
                </c:pt>
                <c:pt idx="1423">
                  <c:v>96.13</c:v>
                </c:pt>
                <c:pt idx="1424">
                  <c:v>96.15</c:v>
                </c:pt>
                <c:pt idx="1425">
                  <c:v>96.18</c:v>
                </c:pt>
                <c:pt idx="1426">
                  <c:v>96.2</c:v>
                </c:pt>
                <c:pt idx="1427">
                  <c:v>96.23</c:v>
                </c:pt>
                <c:pt idx="1428">
                  <c:v>96.25</c:v>
                </c:pt>
                <c:pt idx="1429">
                  <c:v>96.27</c:v>
                </c:pt>
                <c:pt idx="1430">
                  <c:v>96.3</c:v>
                </c:pt>
                <c:pt idx="1431">
                  <c:v>96.32</c:v>
                </c:pt>
                <c:pt idx="1432">
                  <c:v>96.35</c:v>
                </c:pt>
                <c:pt idx="1433">
                  <c:v>96.37</c:v>
                </c:pt>
                <c:pt idx="1434">
                  <c:v>96.39</c:v>
                </c:pt>
                <c:pt idx="1435">
                  <c:v>96.42</c:v>
                </c:pt>
                <c:pt idx="1436">
                  <c:v>96.44</c:v>
                </c:pt>
                <c:pt idx="1437">
                  <c:v>96.46</c:v>
                </c:pt>
                <c:pt idx="1438">
                  <c:v>96.49</c:v>
                </c:pt>
                <c:pt idx="1439">
                  <c:v>96.51</c:v>
                </c:pt>
                <c:pt idx="1440">
                  <c:v>96.53</c:v>
                </c:pt>
                <c:pt idx="1441">
                  <c:v>96.56</c:v>
                </c:pt>
                <c:pt idx="1442">
                  <c:v>96.58</c:v>
                </c:pt>
                <c:pt idx="1443">
                  <c:v>96.6</c:v>
                </c:pt>
                <c:pt idx="1444">
                  <c:v>96.63</c:v>
                </c:pt>
                <c:pt idx="1445">
                  <c:v>96.65</c:v>
                </c:pt>
                <c:pt idx="1446">
                  <c:v>96.67</c:v>
                </c:pt>
                <c:pt idx="1447">
                  <c:v>96.69</c:v>
                </c:pt>
                <c:pt idx="1448">
                  <c:v>96.72</c:v>
                </c:pt>
                <c:pt idx="1449">
                  <c:v>96.74</c:v>
                </c:pt>
                <c:pt idx="1450">
                  <c:v>96.76</c:v>
                </c:pt>
                <c:pt idx="1451">
                  <c:v>96.79</c:v>
                </c:pt>
                <c:pt idx="1452">
                  <c:v>96.81</c:v>
                </c:pt>
                <c:pt idx="1453">
                  <c:v>96.83</c:v>
                </c:pt>
                <c:pt idx="1454">
                  <c:v>96.86</c:v>
                </c:pt>
                <c:pt idx="1455">
                  <c:v>96.88</c:v>
                </c:pt>
                <c:pt idx="1456">
                  <c:v>96.91</c:v>
                </c:pt>
                <c:pt idx="1457">
                  <c:v>96.93</c:v>
                </c:pt>
                <c:pt idx="1458">
                  <c:v>96.95</c:v>
                </c:pt>
                <c:pt idx="1459">
                  <c:v>96.97</c:v>
                </c:pt>
                <c:pt idx="1460">
                  <c:v>97</c:v>
                </c:pt>
                <c:pt idx="1461">
                  <c:v>97.02</c:v>
                </c:pt>
                <c:pt idx="1462">
                  <c:v>97.04</c:v>
                </c:pt>
                <c:pt idx="1463">
                  <c:v>97.06</c:v>
                </c:pt>
                <c:pt idx="1464">
                  <c:v>97.09</c:v>
                </c:pt>
                <c:pt idx="1465">
                  <c:v>97.11</c:v>
                </c:pt>
                <c:pt idx="1466">
                  <c:v>97.13</c:v>
                </c:pt>
                <c:pt idx="1467">
                  <c:v>97.15</c:v>
                </c:pt>
                <c:pt idx="1468">
                  <c:v>97.18</c:v>
                </c:pt>
                <c:pt idx="1469">
                  <c:v>97.2</c:v>
                </c:pt>
                <c:pt idx="1470">
                  <c:v>97.22</c:v>
                </c:pt>
                <c:pt idx="1471">
                  <c:v>97.24</c:v>
                </c:pt>
                <c:pt idx="1472">
                  <c:v>97.27</c:v>
                </c:pt>
                <c:pt idx="1473">
                  <c:v>97.29</c:v>
                </c:pt>
                <c:pt idx="1474">
                  <c:v>97.31</c:v>
                </c:pt>
                <c:pt idx="1475">
                  <c:v>97.33</c:v>
                </c:pt>
                <c:pt idx="1476">
                  <c:v>97.35</c:v>
                </c:pt>
                <c:pt idx="1477">
                  <c:v>97.38</c:v>
                </c:pt>
                <c:pt idx="1478">
                  <c:v>97.4</c:v>
                </c:pt>
                <c:pt idx="1479">
                  <c:v>97.42</c:v>
                </c:pt>
                <c:pt idx="1480">
                  <c:v>97.45</c:v>
                </c:pt>
                <c:pt idx="1481">
                  <c:v>97.47</c:v>
                </c:pt>
                <c:pt idx="1482">
                  <c:v>97.49</c:v>
                </c:pt>
                <c:pt idx="1483">
                  <c:v>97.51</c:v>
                </c:pt>
                <c:pt idx="1484">
                  <c:v>97.53</c:v>
                </c:pt>
                <c:pt idx="1485">
                  <c:v>97.55</c:v>
                </c:pt>
                <c:pt idx="1486">
                  <c:v>97.58</c:v>
                </c:pt>
                <c:pt idx="1487">
                  <c:v>97.6</c:v>
                </c:pt>
                <c:pt idx="1488">
                  <c:v>97.62</c:v>
                </c:pt>
                <c:pt idx="1489">
                  <c:v>97.64</c:v>
                </c:pt>
                <c:pt idx="1490">
                  <c:v>97.66</c:v>
                </c:pt>
                <c:pt idx="1491">
                  <c:v>97.69</c:v>
                </c:pt>
                <c:pt idx="1492">
                  <c:v>97.71</c:v>
                </c:pt>
                <c:pt idx="1493">
                  <c:v>97.73</c:v>
                </c:pt>
                <c:pt idx="1494">
                  <c:v>97.75</c:v>
                </c:pt>
                <c:pt idx="1495">
                  <c:v>97.77</c:v>
                </c:pt>
                <c:pt idx="1496">
                  <c:v>97.79</c:v>
                </c:pt>
                <c:pt idx="1497">
                  <c:v>97.82</c:v>
                </c:pt>
                <c:pt idx="1498">
                  <c:v>97.84</c:v>
                </c:pt>
                <c:pt idx="1499">
                  <c:v>97.86</c:v>
                </c:pt>
                <c:pt idx="1500">
                  <c:v>97.88</c:v>
                </c:pt>
                <c:pt idx="1501">
                  <c:v>97.9</c:v>
                </c:pt>
                <c:pt idx="1502">
                  <c:v>97.92</c:v>
                </c:pt>
                <c:pt idx="1503">
                  <c:v>97.94</c:v>
                </c:pt>
                <c:pt idx="1504">
                  <c:v>97.96</c:v>
                </c:pt>
                <c:pt idx="1505">
                  <c:v>97.98</c:v>
                </c:pt>
                <c:pt idx="1506">
                  <c:v>98.01</c:v>
                </c:pt>
                <c:pt idx="1507">
                  <c:v>98.03</c:v>
                </c:pt>
                <c:pt idx="1508">
                  <c:v>98.05</c:v>
                </c:pt>
                <c:pt idx="1509">
                  <c:v>98.07</c:v>
                </c:pt>
                <c:pt idx="1510">
                  <c:v>98.09</c:v>
                </c:pt>
                <c:pt idx="1511">
                  <c:v>98.11</c:v>
                </c:pt>
                <c:pt idx="1512">
                  <c:v>98.13</c:v>
                </c:pt>
                <c:pt idx="1513">
                  <c:v>98.15</c:v>
                </c:pt>
                <c:pt idx="1514">
                  <c:v>98.18</c:v>
                </c:pt>
                <c:pt idx="1515">
                  <c:v>98.2</c:v>
                </c:pt>
                <c:pt idx="1516">
                  <c:v>98.22</c:v>
                </c:pt>
                <c:pt idx="1517">
                  <c:v>98.24</c:v>
                </c:pt>
                <c:pt idx="1518">
                  <c:v>98.26</c:v>
                </c:pt>
                <c:pt idx="1519">
                  <c:v>98.28</c:v>
                </c:pt>
                <c:pt idx="1520">
                  <c:v>98.3</c:v>
                </c:pt>
                <c:pt idx="1521">
                  <c:v>98.32</c:v>
                </c:pt>
                <c:pt idx="1522">
                  <c:v>98.34</c:v>
                </c:pt>
                <c:pt idx="1523">
                  <c:v>98.36</c:v>
                </c:pt>
                <c:pt idx="1524">
                  <c:v>98.38</c:v>
                </c:pt>
                <c:pt idx="1525">
                  <c:v>98.4</c:v>
                </c:pt>
                <c:pt idx="1526">
                  <c:v>98.42</c:v>
                </c:pt>
                <c:pt idx="1527">
                  <c:v>98.44</c:v>
                </c:pt>
                <c:pt idx="1528">
                  <c:v>98.47</c:v>
                </c:pt>
                <c:pt idx="1529">
                  <c:v>98.49</c:v>
                </c:pt>
                <c:pt idx="1530">
                  <c:v>98.51</c:v>
                </c:pt>
                <c:pt idx="1531">
                  <c:v>98.53</c:v>
                </c:pt>
                <c:pt idx="1532">
                  <c:v>98.55</c:v>
                </c:pt>
                <c:pt idx="1533">
                  <c:v>98.57</c:v>
                </c:pt>
                <c:pt idx="1534">
                  <c:v>98.59</c:v>
                </c:pt>
                <c:pt idx="1535">
                  <c:v>98.61</c:v>
                </c:pt>
                <c:pt idx="1536">
                  <c:v>98.63</c:v>
                </c:pt>
                <c:pt idx="1537">
                  <c:v>98.65</c:v>
                </c:pt>
                <c:pt idx="1538">
                  <c:v>98.67</c:v>
                </c:pt>
                <c:pt idx="1539">
                  <c:v>98.69</c:v>
                </c:pt>
                <c:pt idx="1540">
                  <c:v>98.71</c:v>
                </c:pt>
                <c:pt idx="1541">
                  <c:v>98.73</c:v>
                </c:pt>
                <c:pt idx="1542">
                  <c:v>98.75</c:v>
                </c:pt>
                <c:pt idx="1543">
                  <c:v>98.77</c:v>
                </c:pt>
                <c:pt idx="1544">
                  <c:v>98.79</c:v>
                </c:pt>
                <c:pt idx="1545">
                  <c:v>98.81</c:v>
                </c:pt>
                <c:pt idx="1546">
                  <c:v>98.83</c:v>
                </c:pt>
                <c:pt idx="1547">
                  <c:v>98.85</c:v>
                </c:pt>
                <c:pt idx="1548">
                  <c:v>98.87</c:v>
                </c:pt>
                <c:pt idx="1549">
                  <c:v>98.89</c:v>
                </c:pt>
                <c:pt idx="1550">
                  <c:v>98.91</c:v>
                </c:pt>
                <c:pt idx="1551">
                  <c:v>98.93</c:v>
                </c:pt>
                <c:pt idx="1552">
                  <c:v>98.95</c:v>
                </c:pt>
                <c:pt idx="1553">
                  <c:v>98.97</c:v>
                </c:pt>
                <c:pt idx="1554">
                  <c:v>98.99</c:v>
                </c:pt>
                <c:pt idx="1555">
                  <c:v>99.01</c:v>
                </c:pt>
                <c:pt idx="1556">
                  <c:v>99.03</c:v>
                </c:pt>
                <c:pt idx="1557">
                  <c:v>99.05</c:v>
                </c:pt>
                <c:pt idx="1558">
                  <c:v>99.07</c:v>
                </c:pt>
                <c:pt idx="1559">
                  <c:v>99.08</c:v>
                </c:pt>
                <c:pt idx="1560">
                  <c:v>99.11</c:v>
                </c:pt>
                <c:pt idx="1561">
                  <c:v>99.13</c:v>
                </c:pt>
                <c:pt idx="1562">
                  <c:v>99.15</c:v>
                </c:pt>
                <c:pt idx="1563">
                  <c:v>99.16</c:v>
                </c:pt>
                <c:pt idx="1564">
                  <c:v>99.18</c:v>
                </c:pt>
                <c:pt idx="1565">
                  <c:v>99.2</c:v>
                </c:pt>
                <c:pt idx="1566">
                  <c:v>99.22</c:v>
                </c:pt>
                <c:pt idx="1567">
                  <c:v>99.24</c:v>
                </c:pt>
                <c:pt idx="1568">
                  <c:v>99.26</c:v>
                </c:pt>
                <c:pt idx="1569">
                  <c:v>99.28</c:v>
                </c:pt>
                <c:pt idx="1570">
                  <c:v>99.3</c:v>
                </c:pt>
                <c:pt idx="1571">
                  <c:v>99.32</c:v>
                </c:pt>
                <c:pt idx="1572">
                  <c:v>99.34</c:v>
                </c:pt>
                <c:pt idx="1573">
                  <c:v>99.36</c:v>
                </c:pt>
                <c:pt idx="1574">
                  <c:v>99.38</c:v>
                </c:pt>
                <c:pt idx="1575">
                  <c:v>99.4</c:v>
                </c:pt>
                <c:pt idx="1576">
                  <c:v>99.42</c:v>
                </c:pt>
                <c:pt idx="1577">
                  <c:v>99.44</c:v>
                </c:pt>
                <c:pt idx="1578">
                  <c:v>99.46</c:v>
                </c:pt>
                <c:pt idx="1579">
                  <c:v>99.48</c:v>
                </c:pt>
                <c:pt idx="1580">
                  <c:v>99.49</c:v>
                </c:pt>
                <c:pt idx="1581">
                  <c:v>99.51</c:v>
                </c:pt>
                <c:pt idx="1582">
                  <c:v>99.53</c:v>
                </c:pt>
                <c:pt idx="1583">
                  <c:v>99.55</c:v>
                </c:pt>
                <c:pt idx="1584">
                  <c:v>99.57</c:v>
                </c:pt>
                <c:pt idx="1585">
                  <c:v>99.59</c:v>
                </c:pt>
                <c:pt idx="1586">
                  <c:v>99.61</c:v>
                </c:pt>
                <c:pt idx="1587">
                  <c:v>99.63</c:v>
                </c:pt>
                <c:pt idx="1588">
                  <c:v>99.65</c:v>
                </c:pt>
                <c:pt idx="1589">
                  <c:v>99.67</c:v>
                </c:pt>
                <c:pt idx="1590">
                  <c:v>99.68</c:v>
                </c:pt>
                <c:pt idx="1591">
                  <c:v>99.7</c:v>
                </c:pt>
                <c:pt idx="1592">
                  <c:v>99.72</c:v>
                </c:pt>
                <c:pt idx="1593">
                  <c:v>99.74</c:v>
                </c:pt>
                <c:pt idx="1594">
                  <c:v>99.76</c:v>
                </c:pt>
                <c:pt idx="1595">
                  <c:v>99.78</c:v>
                </c:pt>
                <c:pt idx="1596">
                  <c:v>99.8</c:v>
                </c:pt>
                <c:pt idx="1597">
                  <c:v>99.81</c:v>
                </c:pt>
                <c:pt idx="1598">
                  <c:v>99.83</c:v>
                </c:pt>
                <c:pt idx="1599">
                  <c:v>99.85</c:v>
                </c:pt>
                <c:pt idx="1600">
                  <c:v>99.87</c:v>
                </c:pt>
                <c:pt idx="1601">
                  <c:v>99.89</c:v>
                </c:pt>
                <c:pt idx="1602">
                  <c:v>99.9</c:v>
                </c:pt>
                <c:pt idx="1603">
                  <c:v>99.92</c:v>
                </c:pt>
                <c:pt idx="1604">
                  <c:v>99.94</c:v>
                </c:pt>
                <c:pt idx="1605">
                  <c:v>99.96</c:v>
                </c:pt>
                <c:pt idx="1606">
                  <c:v>99.98</c:v>
                </c:pt>
                <c:pt idx="1607">
                  <c:v>100</c:v>
                </c:pt>
                <c:pt idx="1608">
                  <c:v>100.02</c:v>
                </c:pt>
                <c:pt idx="1609">
                  <c:v>100.04</c:v>
                </c:pt>
                <c:pt idx="1610">
                  <c:v>100.06</c:v>
                </c:pt>
                <c:pt idx="1611">
                  <c:v>100.08</c:v>
                </c:pt>
                <c:pt idx="1612">
                  <c:v>100.09</c:v>
                </c:pt>
                <c:pt idx="1613">
                  <c:v>100.11</c:v>
                </c:pt>
                <c:pt idx="1614">
                  <c:v>100.13</c:v>
                </c:pt>
                <c:pt idx="1615">
                  <c:v>100.15</c:v>
                </c:pt>
                <c:pt idx="1616">
                  <c:v>100.17</c:v>
                </c:pt>
                <c:pt idx="1617">
                  <c:v>100.19</c:v>
                </c:pt>
                <c:pt idx="1618">
                  <c:v>100.21</c:v>
                </c:pt>
                <c:pt idx="1619">
                  <c:v>100.22</c:v>
                </c:pt>
                <c:pt idx="1620">
                  <c:v>100.24</c:v>
                </c:pt>
                <c:pt idx="1621">
                  <c:v>100.26</c:v>
                </c:pt>
                <c:pt idx="1622">
                  <c:v>100.28</c:v>
                </c:pt>
                <c:pt idx="1623">
                  <c:v>100.29</c:v>
                </c:pt>
                <c:pt idx="1624">
                  <c:v>100.31</c:v>
                </c:pt>
                <c:pt idx="1625">
                  <c:v>100.33</c:v>
                </c:pt>
                <c:pt idx="1626">
                  <c:v>100.35</c:v>
                </c:pt>
                <c:pt idx="1627">
                  <c:v>100.37</c:v>
                </c:pt>
                <c:pt idx="1628">
                  <c:v>100.39</c:v>
                </c:pt>
                <c:pt idx="1629">
                  <c:v>100.4</c:v>
                </c:pt>
                <c:pt idx="1630">
                  <c:v>100.42</c:v>
                </c:pt>
                <c:pt idx="1631">
                  <c:v>100.44</c:v>
                </c:pt>
                <c:pt idx="1632">
                  <c:v>100.46</c:v>
                </c:pt>
                <c:pt idx="1633">
                  <c:v>100.48</c:v>
                </c:pt>
                <c:pt idx="1634">
                  <c:v>100.49</c:v>
                </c:pt>
                <c:pt idx="1635">
                  <c:v>100.51</c:v>
                </c:pt>
                <c:pt idx="1636">
                  <c:v>100.53</c:v>
                </c:pt>
                <c:pt idx="1637">
                  <c:v>100.55</c:v>
                </c:pt>
                <c:pt idx="1638">
                  <c:v>100.57</c:v>
                </c:pt>
                <c:pt idx="1639">
                  <c:v>100.58</c:v>
                </c:pt>
                <c:pt idx="1640">
                  <c:v>100.6</c:v>
                </c:pt>
                <c:pt idx="1641">
                  <c:v>100.62</c:v>
                </c:pt>
                <c:pt idx="1642">
                  <c:v>100.64</c:v>
                </c:pt>
                <c:pt idx="1643">
                  <c:v>100.66</c:v>
                </c:pt>
                <c:pt idx="1644">
                  <c:v>100.67</c:v>
                </c:pt>
                <c:pt idx="1645">
                  <c:v>100.69</c:v>
                </c:pt>
                <c:pt idx="1646">
                  <c:v>100.71</c:v>
                </c:pt>
                <c:pt idx="1647">
                  <c:v>100.72</c:v>
                </c:pt>
                <c:pt idx="1648">
                  <c:v>100.74</c:v>
                </c:pt>
                <c:pt idx="1649">
                  <c:v>100.76</c:v>
                </c:pt>
                <c:pt idx="1650">
                  <c:v>100.78</c:v>
                </c:pt>
                <c:pt idx="1651">
                  <c:v>100.8</c:v>
                </c:pt>
                <c:pt idx="1652">
                  <c:v>100.82</c:v>
                </c:pt>
                <c:pt idx="1653">
                  <c:v>100.84</c:v>
                </c:pt>
                <c:pt idx="1654">
                  <c:v>100.85</c:v>
                </c:pt>
                <c:pt idx="1655">
                  <c:v>100.87</c:v>
                </c:pt>
                <c:pt idx="1656">
                  <c:v>100.89</c:v>
                </c:pt>
                <c:pt idx="1657">
                  <c:v>100.9</c:v>
                </c:pt>
                <c:pt idx="1658">
                  <c:v>100.92</c:v>
                </c:pt>
                <c:pt idx="1659">
                  <c:v>100.94</c:v>
                </c:pt>
                <c:pt idx="1660">
                  <c:v>100.96</c:v>
                </c:pt>
                <c:pt idx="1661">
                  <c:v>100.97</c:v>
                </c:pt>
                <c:pt idx="1662">
                  <c:v>100.99</c:v>
                </c:pt>
                <c:pt idx="1663">
                  <c:v>101.01</c:v>
                </c:pt>
                <c:pt idx="1664">
                  <c:v>101.03</c:v>
                </c:pt>
                <c:pt idx="1665">
                  <c:v>101.04</c:v>
                </c:pt>
                <c:pt idx="1666">
                  <c:v>101.06</c:v>
                </c:pt>
                <c:pt idx="1667">
                  <c:v>101.08</c:v>
                </c:pt>
                <c:pt idx="1668">
                  <c:v>101.09</c:v>
                </c:pt>
                <c:pt idx="1669">
                  <c:v>101.11</c:v>
                </c:pt>
                <c:pt idx="1670">
                  <c:v>101.13</c:v>
                </c:pt>
                <c:pt idx="1671">
                  <c:v>101.14</c:v>
                </c:pt>
                <c:pt idx="1672">
                  <c:v>101.16</c:v>
                </c:pt>
                <c:pt idx="1673">
                  <c:v>101.18</c:v>
                </c:pt>
                <c:pt idx="1674">
                  <c:v>101.19</c:v>
                </c:pt>
                <c:pt idx="1675">
                  <c:v>101.21</c:v>
                </c:pt>
                <c:pt idx="1676">
                  <c:v>101.23</c:v>
                </c:pt>
                <c:pt idx="1677">
                  <c:v>101.25</c:v>
                </c:pt>
                <c:pt idx="1678">
                  <c:v>101.26</c:v>
                </c:pt>
                <c:pt idx="1679">
                  <c:v>101.28</c:v>
                </c:pt>
                <c:pt idx="1680">
                  <c:v>101.3</c:v>
                </c:pt>
                <c:pt idx="1681">
                  <c:v>101.31</c:v>
                </c:pt>
                <c:pt idx="1682">
                  <c:v>101.33</c:v>
                </c:pt>
                <c:pt idx="1683">
                  <c:v>101.35</c:v>
                </c:pt>
                <c:pt idx="1684">
                  <c:v>101.36</c:v>
                </c:pt>
                <c:pt idx="1685">
                  <c:v>101.38</c:v>
                </c:pt>
                <c:pt idx="1686">
                  <c:v>101.4</c:v>
                </c:pt>
                <c:pt idx="1687">
                  <c:v>101.41</c:v>
                </c:pt>
                <c:pt idx="1688">
                  <c:v>101.43</c:v>
                </c:pt>
                <c:pt idx="1689">
                  <c:v>101.45</c:v>
                </c:pt>
                <c:pt idx="1690">
                  <c:v>101.46</c:v>
                </c:pt>
                <c:pt idx="1691">
                  <c:v>101.48</c:v>
                </c:pt>
                <c:pt idx="1692">
                  <c:v>101.49</c:v>
                </c:pt>
                <c:pt idx="1693">
                  <c:v>101.51</c:v>
                </c:pt>
                <c:pt idx="1694">
                  <c:v>101.53</c:v>
                </c:pt>
                <c:pt idx="1695">
                  <c:v>101.54</c:v>
                </c:pt>
                <c:pt idx="1696">
                  <c:v>101.56</c:v>
                </c:pt>
                <c:pt idx="1697">
                  <c:v>101.58</c:v>
                </c:pt>
                <c:pt idx="1698">
                  <c:v>101.6</c:v>
                </c:pt>
                <c:pt idx="1699">
                  <c:v>101.61</c:v>
                </c:pt>
                <c:pt idx="1700">
                  <c:v>101.63</c:v>
                </c:pt>
                <c:pt idx="1701">
                  <c:v>101.64</c:v>
                </c:pt>
                <c:pt idx="1702">
                  <c:v>101.66</c:v>
                </c:pt>
                <c:pt idx="1703">
                  <c:v>101.68</c:v>
                </c:pt>
                <c:pt idx="1704">
                  <c:v>101.69</c:v>
                </c:pt>
                <c:pt idx="1705">
                  <c:v>101.71</c:v>
                </c:pt>
                <c:pt idx="1706">
                  <c:v>101.72</c:v>
                </c:pt>
                <c:pt idx="1707">
                  <c:v>101.74</c:v>
                </c:pt>
                <c:pt idx="1708">
                  <c:v>101.76</c:v>
                </c:pt>
                <c:pt idx="1709">
                  <c:v>101.78</c:v>
                </c:pt>
                <c:pt idx="1710">
                  <c:v>101.79</c:v>
                </c:pt>
                <c:pt idx="1711">
                  <c:v>101.81</c:v>
                </c:pt>
                <c:pt idx="1712">
                  <c:v>101.82</c:v>
                </c:pt>
                <c:pt idx="1713">
                  <c:v>101.84</c:v>
                </c:pt>
                <c:pt idx="1714">
                  <c:v>101.86</c:v>
                </c:pt>
                <c:pt idx="1715">
                  <c:v>101.87</c:v>
                </c:pt>
                <c:pt idx="1716">
                  <c:v>101.88</c:v>
                </c:pt>
                <c:pt idx="1717">
                  <c:v>101.9</c:v>
                </c:pt>
                <c:pt idx="1718">
                  <c:v>101.92</c:v>
                </c:pt>
                <c:pt idx="1719">
                  <c:v>101.93</c:v>
                </c:pt>
                <c:pt idx="1720">
                  <c:v>101.95</c:v>
                </c:pt>
                <c:pt idx="1721">
                  <c:v>101.96</c:v>
                </c:pt>
                <c:pt idx="1722">
                  <c:v>101.98</c:v>
                </c:pt>
                <c:pt idx="1723">
                  <c:v>102</c:v>
                </c:pt>
                <c:pt idx="1724">
                  <c:v>102.01</c:v>
                </c:pt>
                <c:pt idx="1725">
                  <c:v>102.03</c:v>
                </c:pt>
                <c:pt idx="1726">
                  <c:v>102.05</c:v>
                </c:pt>
                <c:pt idx="1727">
                  <c:v>102.06</c:v>
                </c:pt>
                <c:pt idx="1728">
                  <c:v>102.08</c:v>
                </c:pt>
                <c:pt idx="1729">
                  <c:v>102.09</c:v>
                </c:pt>
                <c:pt idx="1730">
                  <c:v>102.1</c:v>
                </c:pt>
                <c:pt idx="1731">
                  <c:v>102.12</c:v>
                </c:pt>
                <c:pt idx="1732">
                  <c:v>102.13</c:v>
                </c:pt>
                <c:pt idx="1733">
                  <c:v>102.15</c:v>
                </c:pt>
                <c:pt idx="1734">
                  <c:v>102.17</c:v>
                </c:pt>
                <c:pt idx="1735">
                  <c:v>102.18</c:v>
                </c:pt>
                <c:pt idx="1736">
                  <c:v>102.19</c:v>
                </c:pt>
                <c:pt idx="1737">
                  <c:v>102.21</c:v>
                </c:pt>
                <c:pt idx="1738">
                  <c:v>102.23</c:v>
                </c:pt>
                <c:pt idx="1739">
                  <c:v>102.24</c:v>
                </c:pt>
                <c:pt idx="1740">
                  <c:v>102.25</c:v>
                </c:pt>
                <c:pt idx="1741">
                  <c:v>102.27</c:v>
                </c:pt>
                <c:pt idx="1742">
                  <c:v>102.28</c:v>
                </c:pt>
                <c:pt idx="1743">
                  <c:v>102.3</c:v>
                </c:pt>
                <c:pt idx="1744">
                  <c:v>102.31</c:v>
                </c:pt>
                <c:pt idx="1745">
                  <c:v>102.33</c:v>
                </c:pt>
                <c:pt idx="1746">
                  <c:v>102.35</c:v>
                </c:pt>
                <c:pt idx="1747">
                  <c:v>102.36</c:v>
                </c:pt>
                <c:pt idx="1748">
                  <c:v>102.38</c:v>
                </c:pt>
                <c:pt idx="1749">
                  <c:v>102.4</c:v>
                </c:pt>
                <c:pt idx="1750">
                  <c:v>102.41</c:v>
                </c:pt>
                <c:pt idx="1751">
                  <c:v>102.42</c:v>
                </c:pt>
                <c:pt idx="1752">
                  <c:v>102.44</c:v>
                </c:pt>
                <c:pt idx="1753">
                  <c:v>102.45</c:v>
                </c:pt>
                <c:pt idx="1754">
                  <c:v>102.47</c:v>
                </c:pt>
                <c:pt idx="1755">
                  <c:v>102.48</c:v>
                </c:pt>
                <c:pt idx="1756">
                  <c:v>102.5</c:v>
                </c:pt>
                <c:pt idx="1757">
                  <c:v>102.51</c:v>
                </c:pt>
                <c:pt idx="1758">
                  <c:v>102.53</c:v>
                </c:pt>
                <c:pt idx="1759">
                  <c:v>102.55</c:v>
                </c:pt>
                <c:pt idx="1760">
                  <c:v>102.56</c:v>
                </c:pt>
                <c:pt idx="1761">
                  <c:v>102.58</c:v>
                </c:pt>
                <c:pt idx="1762">
                  <c:v>102.59</c:v>
                </c:pt>
                <c:pt idx="1763">
                  <c:v>102.61</c:v>
                </c:pt>
                <c:pt idx="1764">
                  <c:v>102.62</c:v>
                </c:pt>
                <c:pt idx="1765">
                  <c:v>102.63</c:v>
                </c:pt>
                <c:pt idx="1766">
                  <c:v>102.65</c:v>
                </c:pt>
                <c:pt idx="1767">
                  <c:v>102.66</c:v>
                </c:pt>
                <c:pt idx="1768">
                  <c:v>102.68</c:v>
                </c:pt>
                <c:pt idx="1769">
                  <c:v>102.69</c:v>
                </c:pt>
                <c:pt idx="1770">
                  <c:v>102.71</c:v>
                </c:pt>
                <c:pt idx="1771">
                  <c:v>102.72</c:v>
                </c:pt>
                <c:pt idx="1772">
                  <c:v>102.73</c:v>
                </c:pt>
                <c:pt idx="1773">
                  <c:v>102.75</c:v>
                </c:pt>
                <c:pt idx="1774">
                  <c:v>102.77</c:v>
                </c:pt>
                <c:pt idx="1775">
                  <c:v>102.78</c:v>
                </c:pt>
                <c:pt idx="1776">
                  <c:v>102.8</c:v>
                </c:pt>
                <c:pt idx="1777">
                  <c:v>102.81</c:v>
                </c:pt>
                <c:pt idx="1778">
                  <c:v>102.82</c:v>
                </c:pt>
                <c:pt idx="1779">
                  <c:v>102.84</c:v>
                </c:pt>
                <c:pt idx="1780">
                  <c:v>102.85</c:v>
                </c:pt>
                <c:pt idx="1781">
                  <c:v>102.87</c:v>
                </c:pt>
                <c:pt idx="1782">
                  <c:v>102.88</c:v>
                </c:pt>
                <c:pt idx="1783">
                  <c:v>102.89</c:v>
                </c:pt>
                <c:pt idx="1784">
                  <c:v>102.91</c:v>
                </c:pt>
                <c:pt idx="1785">
                  <c:v>102.92</c:v>
                </c:pt>
                <c:pt idx="1786">
                  <c:v>102.94</c:v>
                </c:pt>
                <c:pt idx="1787">
                  <c:v>102.95</c:v>
                </c:pt>
                <c:pt idx="1788">
                  <c:v>102.96</c:v>
                </c:pt>
                <c:pt idx="1789">
                  <c:v>102.98</c:v>
                </c:pt>
                <c:pt idx="1790">
                  <c:v>102.99</c:v>
                </c:pt>
                <c:pt idx="1791">
                  <c:v>103.01</c:v>
                </c:pt>
                <c:pt idx="1792">
                  <c:v>103.02</c:v>
                </c:pt>
                <c:pt idx="1793">
                  <c:v>103.04</c:v>
                </c:pt>
                <c:pt idx="1794">
                  <c:v>103.05</c:v>
                </c:pt>
                <c:pt idx="1795">
                  <c:v>103.06</c:v>
                </c:pt>
                <c:pt idx="1796">
                  <c:v>103.07</c:v>
                </c:pt>
                <c:pt idx="1797">
                  <c:v>103.09</c:v>
                </c:pt>
                <c:pt idx="1798">
                  <c:v>103.1</c:v>
                </c:pt>
                <c:pt idx="1799">
                  <c:v>103.11</c:v>
                </c:pt>
                <c:pt idx="1800">
                  <c:v>103.13</c:v>
                </c:pt>
                <c:pt idx="1801">
                  <c:v>103.14</c:v>
                </c:pt>
                <c:pt idx="1802">
                  <c:v>103.16</c:v>
                </c:pt>
                <c:pt idx="1803">
                  <c:v>103.17</c:v>
                </c:pt>
                <c:pt idx="1804">
                  <c:v>103.18</c:v>
                </c:pt>
                <c:pt idx="1805">
                  <c:v>103.19</c:v>
                </c:pt>
                <c:pt idx="1806">
                  <c:v>103.21</c:v>
                </c:pt>
                <c:pt idx="1807">
                  <c:v>103.22</c:v>
                </c:pt>
                <c:pt idx="1808">
                  <c:v>103.23</c:v>
                </c:pt>
                <c:pt idx="1809">
                  <c:v>103.25</c:v>
                </c:pt>
                <c:pt idx="1810">
                  <c:v>103.26</c:v>
                </c:pt>
                <c:pt idx="1811">
                  <c:v>103.27</c:v>
                </c:pt>
                <c:pt idx="1812">
                  <c:v>103.29</c:v>
                </c:pt>
                <c:pt idx="1813">
                  <c:v>103.3</c:v>
                </c:pt>
                <c:pt idx="1814">
                  <c:v>103.31</c:v>
                </c:pt>
                <c:pt idx="1815">
                  <c:v>103.33</c:v>
                </c:pt>
                <c:pt idx="1816">
                  <c:v>103.34</c:v>
                </c:pt>
                <c:pt idx="1817">
                  <c:v>103.36</c:v>
                </c:pt>
                <c:pt idx="1818">
                  <c:v>103.37</c:v>
                </c:pt>
                <c:pt idx="1819">
                  <c:v>103.38</c:v>
                </c:pt>
                <c:pt idx="1820">
                  <c:v>103.39</c:v>
                </c:pt>
                <c:pt idx="1821">
                  <c:v>103.41</c:v>
                </c:pt>
                <c:pt idx="1822">
                  <c:v>103.42</c:v>
                </c:pt>
                <c:pt idx="1823">
                  <c:v>103.43</c:v>
                </c:pt>
                <c:pt idx="1824">
                  <c:v>103.45</c:v>
                </c:pt>
                <c:pt idx="1825">
                  <c:v>103.46</c:v>
                </c:pt>
                <c:pt idx="1826">
                  <c:v>103.47</c:v>
                </c:pt>
                <c:pt idx="1827">
                  <c:v>103.49</c:v>
                </c:pt>
                <c:pt idx="1828">
                  <c:v>103.5</c:v>
                </c:pt>
                <c:pt idx="1829">
                  <c:v>103.51</c:v>
                </c:pt>
                <c:pt idx="1830">
                  <c:v>103.53</c:v>
                </c:pt>
                <c:pt idx="1831">
                  <c:v>103.54</c:v>
                </c:pt>
                <c:pt idx="1832">
                  <c:v>103.56</c:v>
                </c:pt>
                <c:pt idx="1833">
                  <c:v>103.57</c:v>
                </c:pt>
                <c:pt idx="1834">
                  <c:v>103.58</c:v>
                </c:pt>
                <c:pt idx="1835">
                  <c:v>103.59</c:v>
                </c:pt>
                <c:pt idx="1836">
                  <c:v>103.61</c:v>
                </c:pt>
                <c:pt idx="1837">
                  <c:v>103.62</c:v>
                </c:pt>
                <c:pt idx="1838">
                  <c:v>103.63</c:v>
                </c:pt>
                <c:pt idx="1839">
                  <c:v>103.64</c:v>
                </c:pt>
                <c:pt idx="1840">
                  <c:v>103.65</c:v>
                </c:pt>
                <c:pt idx="1841">
                  <c:v>103.67</c:v>
                </c:pt>
                <c:pt idx="1842">
                  <c:v>103.68</c:v>
                </c:pt>
                <c:pt idx="1843">
                  <c:v>103.69</c:v>
                </c:pt>
                <c:pt idx="1844">
                  <c:v>103.71</c:v>
                </c:pt>
                <c:pt idx="1845">
                  <c:v>103.72</c:v>
                </c:pt>
                <c:pt idx="1846">
                  <c:v>103.73</c:v>
                </c:pt>
                <c:pt idx="1847">
                  <c:v>103.74</c:v>
                </c:pt>
                <c:pt idx="1848">
                  <c:v>103.75</c:v>
                </c:pt>
                <c:pt idx="1849">
                  <c:v>103.77</c:v>
                </c:pt>
                <c:pt idx="1850">
                  <c:v>103.78</c:v>
                </c:pt>
                <c:pt idx="1851">
                  <c:v>103.79</c:v>
                </c:pt>
                <c:pt idx="1852">
                  <c:v>103.81</c:v>
                </c:pt>
                <c:pt idx="1853">
                  <c:v>103.82</c:v>
                </c:pt>
                <c:pt idx="1854">
                  <c:v>103.83</c:v>
                </c:pt>
                <c:pt idx="1855">
                  <c:v>103.84</c:v>
                </c:pt>
                <c:pt idx="1856">
                  <c:v>103.85</c:v>
                </c:pt>
                <c:pt idx="1857">
                  <c:v>103.87</c:v>
                </c:pt>
                <c:pt idx="1858">
                  <c:v>103.88</c:v>
                </c:pt>
                <c:pt idx="1859">
                  <c:v>103.89</c:v>
                </c:pt>
                <c:pt idx="1860">
                  <c:v>103.9</c:v>
                </c:pt>
                <c:pt idx="1861">
                  <c:v>103.91</c:v>
                </c:pt>
                <c:pt idx="1862">
                  <c:v>103.92</c:v>
                </c:pt>
                <c:pt idx="1863">
                  <c:v>103.93</c:v>
                </c:pt>
                <c:pt idx="1864">
                  <c:v>103.95</c:v>
                </c:pt>
                <c:pt idx="1865">
                  <c:v>103.96</c:v>
                </c:pt>
                <c:pt idx="1866">
                  <c:v>103.97</c:v>
                </c:pt>
                <c:pt idx="1867">
                  <c:v>103.99</c:v>
                </c:pt>
                <c:pt idx="1868">
                  <c:v>104</c:v>
                </c:pt>
                <c:pt idx="1869">
                  <c:v>104.01</c:v>
                </c:pt>
                <c:pt idx="1870">
                  <c:v>104.02</c:v>
                </c:pt>
                <c:pt idx="1871">
                  <c:v>104.03</c:v>
                </c:pt>
                <c:pt idx="1872">
                  <c:v>104.05</c:v>
                </c:pt>
                <c:pt idx="1873">
                  <c:v>104.06</c:v>
                </c:pt>
                <c:pt idx="1874">
                  <c:v>104.07</c:v>
                </c:pt>
                <c:pt idx="1875">
                  <c:v>104.08</c:v>
                </c:pt>
                <c:pt idx="1876">
                  <c:v>104.09</c:v>
                </c:pt>
                <c:pt idx="1877">
                  <c:v>104.1</c:v>
                </c:pt>
                <c:pt idx="1878">
                  <c:v>104.12</c:v>
                </c:pt>
                <c:pt idx="1879">
                  <c:v>104.13</c:v>
                </c:pt>
                <c:pt idx="1880">
                  <c:v>104.14</c:v>
                </c:pt>
                <c:pt idx="1881">
                  <c:v>104.15</c:v>
                </c:pt>
                <c:pt idx="1882">
                  <c:v>104.16</c:v>
                </c:pt>
                <c:pt idx="1883">
                  <c:v>104.18</c:v>
                </c:pt>
                <c:pt idx="1884">
                  <c:v>104.19</c:v>
                </c:pt>
                <c:pt idx="1885">
                  <c:v>104.2</c:v>
                </c:pt>
                <c:pt idx="1886">
                  <c:v>104.21</c:v>
                </c:pt>
                <c:pt idx="1887">
                  <c:v>104.22</c:v>
                </c:pt>
                <c:pt idx="1888">
                  <c:v>104.23</c:v>
                </c:pt>
                <c:pt idx="1889">
                  <c:v>104.24</c:v>
                </c:pt>
                <c:pt idx="1890">
                  <c:v>104.25</c:v>
                </c:pt>
                <c:pt idx="1891">
                  <c:v>104.26</c:v>
                </c:pt>
                <c:pt idx="1892">
                  <c:v>104.28</c:v>
                </c:pt>
                <c:pt idx="1893">
                  <c:v>104.29</c:v>
                </c:pt>
                <c:pt idx="1894">
                  <c:v>104.3</c:v>
                </c:pt>
                <c:pt idx="1895">
                  <c:v>104.31</c:v>
                </c:pt>
                <c:pt idx="1896">
                  <c:v>104.32</c:v>
                </c:pt>
                <c:pt idx="1897">
                  <c:v>104.33</c:v>
                </c:pt>
                <c:pt idx="1898">
                  <c:v>104.34</c:v>
                </c:pt>
                <c:pt idx="1899">
                  <c:v>104.35</c:v>
                </c:pt>
                <c:pt idx="1900">
                  <c:v>104.36</c:v>
                </c:pt>
                <c:pt idx="1901">
                  <c:v>104.38</c:v>
                </c:pt>
                <c:pt idx="1902">
                  <c:v>104.39</c:v>
                </c:pt>
                <c:pt idx="1903">
                  <c:v>104.4</c:v>
                </c:pt>
                <c:pt idx="1904">
                  <c:v>104.41</c:v>
                </c:pt>
                <c:pt idx="1905">
                  <c:v>104.42</c:v>
                </c:pt>
                <c:pt idx="1906">
                  <c:v>104.43</c:v>
                </c:pt>
                <c:pt idx="1907">
                  <c:v>104.44</c:v>
                </c:pt>
                <c:pt idx="1908">
                  <c:v>104.45</c:v>
                </c:pt>
                <c:pt idx="1909">
                  <c:v>104.46</c:v>
                </c:pt>
                <c:pt idx="1910">
                  <c:v>104.47</c:v>
                </c:pt>
                <c:pt idx="1911">
                  <c:v>104.48</c:v>
                </c:pt>
                <c:pt idx="1912">
                  <c:v>104.49</c:v>
                </c:pt>
                <c:pt idx="1913">
                  <c:v>104.5</c:v>
                </c:pt>
                <c:pt idx="1914">
                  <c:v>104.51</c:v>
                </c:pt>
                <c:pt idx="1915">
                  <c:v>104.52</c:v>
                </c:pt>
                <c:pt idx="1916">
                  <c:v>104.53</c:v>
                </c:pt>
                <c:pt idx="1917">
                  <c:v>104.55</c:v>
                </c:pt>
                <c:pt idx="1918">
                  <c:v>104.56</c:v>
                </c:pt>
                <c:pt idx="1919">
                  <c:v>104.57</c:v>
                </c:pt>
                <c:pt idx="1920">
                  <c:v>104.58</c:v>
                </c:pt>
                <c:pt idx="1921">
                  <c:v>104.59</c:v>
                </c:pt>
                <c:pt idx="1922">
                  <c:v>104.6</c:v>
                </c:pt>
                <c:pt idx="1923">
                  <c:v>104.61</c:v>
                </c:pt>
                <c:pt idx="1924">
                  <c:v>104.62</c:v>
                </c:pt>
                <c:pt idx="1925">
                  <c:v>104.63</c:v>
                </c:pt>
                <c:pt idx="1926">
                  <c:v>104.64</c:v>
                </c:pt>
                <c:pt idx="1927">
                  <c:v>104.65</c:v>
                </c:pt>
                <c:pt idx="1928">
                  <c:v>104.66</c:v>
                </c:pt>
                <c:pt idx="1929">
                  <c:v>104.67</c:v>
                </c:pt>
                <c:pt idx="1930">
                  <c:v>104.68</c:v>
                </c:pt>
                <c:pt idx="1931">
                  <c:v>104.69</c:v>
                </c:pt>
                <c:pt idx="1932">
                  <c:v>104.7</c:v>
                </c:pt>
                <c:pt idx="1933">
                  <c:v>104.71</c:v>
                </c:pt>
                <c:pt idx="1934">
                  <c:v>104.72</c:v>
                </c:pt>
                <c:pt idx="1935">
                  <c:v>104.73</c:v>
                </c:pt>
                <c:pt idx="1936">
                  <c:v>104.74</c:v>
                </c:pt>
                <c:pt idx="1937">
                  <c:v>104.75</c:v>
                </c:pt>
                <c:pt idx="1938">
                  <c:v>104.76</c:v>
                </c:pt>
                <c:pt idx="1939">
                  <c:v>104.77</c:v>
                </c:pt>
                <c:pt idx="1940">
                  <c:v>104.78</c:v>
                </c:pt>
                <c:pt idx="1941">
                  <c:v>104.8</c:v>
                </c:pt>
                <c:pt idx="1942">
                  <c:v>104.8</c:v>
                </c:pt>
                <c:pt idx="1943">
                  <c:v>104.81</c:v>
                </c:pt>
                <c:pt idx="1944">
                  <c:v>104.82</c:v>
                </c:pt>
                <c:pt idx="1945">
                  <c:v>104.83</c:v>
                </c:pt>
                <c:pt idx="1946">
                  <c:v>104.84</c:v>
                </c:pt>
                <c:pt idx="1947">
                  <c:v>104.85</c:v>
                </c:pt>
                <c:pt idx="1948">
                  <c:v>104.86</c:v>
                </c:pt>
                <c:pt idx="1949">
                  <c:v>104.87</c:v>
                </c:pt>
                <c:pt idx="1950">
                  <c:v>104.88</c:v>
                </c:pt>
                <c:pt idx="1951">
                  <c:v>104.89</c:v>
                </c:pt>
                <c:pt idx="1952">
                  <c:v>104.9</c:v>
                </c:pt>
                <c:pt idx="1953">
                  <c:v>104.91</c:v>
                </c:pt>
                <c:pt idx="1954">
                  <c:v>104.92</c:v>
                </c:pt>
                <c:pt idx="1955">
                  <c:v>104.93</c:v>
                </c:pt>
                <c:pt idx="1956">
                  <c:v>104.94</c:v>
                </c:pt>
                <c:pt idx="1957">
                  <c:v>104.95</c:v>
                </c:pt>
                <c:pt idx="1958">
                  <c:v>104.96</c:v>
                </c:pt>
                <c:pt idx="1959">
                  <c:v>104.96</c:v>
                </c:pt>
                <c:pt idx="1960">
                  <c:v>104.98</c:v>
                </c:pt>
                <c:pt idx="1961">
                  <c:v>104.98</c:v>
                </c:pt>
                <c:pt idx="1962">
                  <c:v>104.99</c:v>
                </c:pt>
                <c:pt idx="1963">
                  <c:v>105</c:v>
                </c:pt>
                <c:pt idx="1964">
                  <c:v>105.01</c:v>
                </c:pt>
                <c:pt idx="1965">
                  <c:v>105.02</c:v>
                </c:pt>
                <c:pt idx="1966">
                  <c:v>105.03</c:v>
                </c:pt>
                <c:pt idx="1967">
                  <c:v>105.04</c:v>
                </c:pt>
                <c:pt idx="1968">
                  <c:v>105.05</c:v>
                </c:pt>
                <c:pt idx="1969">
                  <c:v>105.06</c:v>
                </c:pt>
                <c:pt idx="1970">
                  <c:v>105.07</c:v>
                </c:pt>
                <c:pt idx="1971">
                  <c:v>105.08</c:v>
                </c:pt>
                <c:pt idx="1972">
                  <c:v>105.09</c:v>
                </c:pt>
                <c:pt idx="1973">
                  <c:v>105.1</c:v>
                </c:pt>
                <c:pt idx="1974">
                  <c:v>105.1</c:v>
                </c:pt>
                <c:pt idx="1975">
                  <c:v>105.11</c:v>
                </c:pt>
                <c:pt idx="1976">
                  <c:v>105.12</c:v>
                </c:pt>
                <c:pt idx="1977">
                  <c:v>105.13</c:v>
                </c:pt>
                <c:pt idx="1978">
                  <c:v>105.14</c:v>
                </c:pt>
                <c:pt idx="1979">
                  <c:v>105.15</c:v>
                </c:pt>
                <c:pt idx="1980">
                  <c:v>105.16</c:v>
                </c:pt>
                <c:pt idx="1981">
                  <c:v>105.17</c:v>
                </c:pt>
                <c:pt idx="1982">
                  <c:v>105.18</c:v>
                </c:pt>
                <c:pt idx="1983">
                  <c:v>105.18</c:v>
                </c:pt>
                <c:pt idx="1984">
                  <c:v>105.19</c:v>
                </c:pt>
                <c:pt idx="1985">
                  <c:v>105.2</c:v>
                </c:pt>
                <c:pt idx="1986">
                  <c:v>105.21</c:v>
                </c:pt>
                <c:pt idx="1987">
                  <c:v>105.22</c:v>
                </c:pt>
                <c:pt idx="1988">
                  <c:v>105.23</c:v>
                </c:pt>
                <c:pt idx="1989">
                  <c:v>105.24</c:v>
                </c:pt>
                <c:pt idx="1990">
                  <c:v>105.25</c:v>
                </c:pt>
                <c:pt idx="1991">
                  <c:v>105.25</c:v>
                </c:pt>
                <c:pt idx="1992">
                  <c:v>105.26</c:v>
                </c:pt>
                <c:pt idx="1993">
                  <c:v>105.27</c:v>
                </c:pt>
                <c:pt idx="1994">
                  <c:v>105.28</c:v>
                </c:pt>
                <c:pt idx="1995">
                  <c:v>105.29</c:v>
                </c:pt>
                <c:pt idx="1996">
                  <c:v>105.3</c:v>
                </c:pt>
                <c:pt idx="1997">
                  <c:v>105.3</c:v>
                </c:pt>
                <c:pt idx="1998">
                  <c:v>105.31</c:v>
                </c:pt>
                <c:pt idx="1999">
                  <c:v>105.32</c:v>
                </c:pt>
                <c:pt idx="2000">
                  <c:v>105.33</c:v>
                </c:pt>
                <c:pt idx="2001">
                  <c:v>105.34</c:v>
                </c:pt>
                <c:pt idx="2002">
                  <c:v>105.34</c:v>
                </c:pt>
                <c:pt idx="2003">
                  <c:v>105.35</c:v>
                </c:pt>
                <c:pt idx="2004">
                  <c:v>105.36</c:v>
                </c:pt>
                <c:pt idx="2005">
                  <c:v>105.37</c:v>
                </c:pt>
                <c:pt idx="2006">
                  <c:v>105.38</c:v>
                </c:pt>
                <c:pt idx="2007">
                  <c:v>105.39</c:v>
                </c:pt>
                <c:pt idx="2008">
                  <c:v>105.4</c:v>
                </c:pt>
                <c:pt idx="2009">
                  <c:v>105.4</c:v>
                </c:pt>
                <c:pt idx="2010">
                  <c:v>105.41</c:v>
                </c:pt>
                <c:pt idx="2011">
                  <c:v>105.42</c:v>
                </c:pt>
                <c:pt idx="2012">
                  <c:v>105.43</c:v>
                </c:pt>
                <c:pt idx="2013">
                  <c:v>105.43</c:v>
                </c:pt>
                <c:pt idx="2014">
                  <c:v>105.44</c:v>
                </c:pt>
                <c:pt idx="2015">
                  <c:v>105.45</c:v>
                </c:pt>
                <c:pt idx="2016">
                  <c:v>105.46</c:v>
                </c:pt>
                <c:pt idx="2017">
                  <c:v>105.46</c:v>
                </c:pt>
                <c:pt idx="2018">
                  <c:v>105.47</c:v>
                </c:pt>
                <c:pt idx="2019">
                  <c:v>105.48</c:v>
                </c:pt>
                <c:pt idx="2020">
                  <c:v>105.49</c:v>
                </c:pt>
                <c:pt idx="2021">
                  <c:v>105.5</c:v>
                </c:pt>
                <c:pt idx="2022">
                  <c:v>105.5</c:v>
                </c:pt>
                <c:pt idx="2023">
                  <c:v>105.51</c:v>
                </c:pt>
                <c:pt idx="2024">
                  <c:v>105.52</c:v>
                </c:pt>
                <c:pt idx="2025">
                  <c:v>105.53</c:v>
                </c:pt>
                <c:pt idx="2026">
                  <c:v>105.53</c:v>
                </c:pt>
                <c:pt idx="2027">
                  <c:v>105.54</c:v>
                </c:pt>
                <c:pt idx="2028">
                  <c:v>105.55</c:v>
                </c:pt>
                <c:pt idx="2029">
                  <c:v>105.56</c:v>
                </c:pt>
                <c:pt idx="2030">
                  <c:v>105.57</c:v>
                </c:pt>
                <c:pt idx="2031">
                  <c:v>105.57</c:v>
                </c:pt>
                <c:pt idx="2032">
                  <c:v>105.58</c:v>
                </c:pt>
                <c:pt idx="2033">
                  <c:v>105.59</c:v>
                </c:pt>
                <c:pt idx="2034">
                  <c:v>105.59</c:v>
                </c:pt>
                <c:pt idx="2035">
                  <c:v>105.6</c:v>
                </c:pt>
                <c:pt idx="2036">
                  <c:v>105.61</c:v>
                </c:pt>
                <c:pt idx="2037">
                  <c:v>105.62</c:v>
                </c:pt>
                <c:pt idx="2038">
                  <c:v>105.62</c:v>
                </c:pt>
                <c:pt idx="2039">
                  <c:v>105.63</c:v>
                </c:pt>
                <c:pt idx="2040">
                  <c:v>105.64</c:v>
                </c:pt>
                <c:pt idx="2041">
                  <c:v>105.64</c:v>
                </c:pt>
                <c:pt idx="2042">
                  <c:v>105.65</c:v>
                </c:pt>
                <c:pt idx="2043">
                  <c:v>105.66</c:v>
                </c:pt>
                <c:pt idx="2044">
                  <c:v>105.67</c:v>
                </c:pt>
                <c:pt idx="2045">
                  <c:v>105.67</c:v>
                </c:pt>
                <c:pt idx="2046">
                  <c:v>105.68</c:v>
                </c:pt>
                <c:pt idx="2047">
                  <c:v>105.69</c:v>
                </c:pt>
                <c:pt idx="2048">
                  <c:v>105.69</c:v>
                </c:pt>
                <c:pt idx="2049">
                  <c:v>105.7</c:v>
                </c:pt>
                <c:pt idx="2050">
                  <c:v>105.71</c:v>
                </c:pt>
                <c:pt idx="2051">
                  <c:v>105.72</c:v>
                </c:pt>
                <c:pt idx="2052">
                  <c:v>105.72</c:v>
                </c:pt>
                <c:pt idx="2053">
                  <c:v>105.73</c:v>
                </c:pt>
                <c:pt idx="2054">
                  <c:v>105.74</c:v>
                </c:pt>
                <c:pt idx="2055">
                  <c:v>105.74</c:v>
                </c:pt>
                <c:pt idx="2056">
                  <c:v>105.75</c:v>
                </c:pt>
                <c:pt idx="2057">
                  <c:v>105.75</c:v>
                </c:pt>
                <c:pt idx="2058">
                  <c:v>105.76</c:v>
                </c:pt>
                <c:pt idx="2059">
                  <c:v>105.76</c:v>
                </c:pt>
                <c:pt idx="2060">
                  <c:v>105.77</c:v>
                </c:pt>
                <c:pt idx="2061">
                  <c:v>105.78</c:v>
                </c:pt>
                <c:pt idx="2062">
                  <c:v>105.79</c:v>
                </c:pt>
                <c:pt idx="2063">
                  <c:v>105.8</c:v>
                </c:pt>
                <c:pt idx="2064">
                  <c:v>105.8</c:v>
                </c:pt>
                <c:pt idx="2065">
                  <c:v>105.81</c:v>
                </c:pt>
                <c:pt idx="2066">
                  <c:v>105.81</c:v>
                </c:pt>
                <c:pt idx="2067">
                  <c:v>105.82</c:v>
                </c:pt>
                <c:pt idx="2068">
                  <c:v>105.83</c:v>
                </c:pt>
                <c:pt idx="2069">
                  <c:v>105.83</c:v>
                </c:pt>
                <c:pt idx="2070">
                  <c:v>105.84</c:v>
                </c:pt>
                <c:pt idx="2071">
                  <c:v>105.85</c:v>
                </c:pt>
                <c:pt idx="2072">
                  <c:v>105.85</c:v>
                </c:pt>
                <c:pt idx="2073">
                  <c:v>105.85</c:v>
                </c:pt>
                <c:pt idx="2074">
                  <c:v>105.86</c:v>
                </c:pt>
                <c:pt idx="2075">
                  <c:v>105.87</c:v>
                </c:pt>
                <c:pt idx="2076">
                  <c:v>105.87</c:v>
                </c:pt>
                <c:pt idx="2077">
                  <c:v>105.88</c:v>
                </c:pt>
                <c:pt idx="2078">
                  <c:v>105.89</c:v>
                </c:pt>
                <c:pt idx="2079">
                  <c:v>105.9</c:v>
                </c:pt>
                <c:pt idx="2080">
                  <c:v>105.9</c:v>
                </c:pt>
                <c:pt idx="2081">
                  <c:v>105.91</c:v>
                </c:pt>
                <c:pt idx="2082">
                  <c:v>105.91</c:v>
                </c:pt>
                <c:pt idx="2083">
                  <c:v>105.92</c:v>
                </c:pt>
                <c:pt idx="2084">
                  <c:v>105.92</c:v>
                </c:pt>
                <c:pt idx="2085">
                  <c:v>105.93</c:v>
                </c:pt>
                <c:pt idx="2086">
                  <c:v>105.93</c:v>
                </c:pt>
                <c:pt idx="2087">
                  <c:v>105.94</c:v>
                </c:pt>
                <c:pt idx="2088">
                  <c:v>105.95</c:v>
                </c:pt>
                <c:pt idx="2089">
                  <c:v>105.95</c:v>
                </c:pt>
                <c:pt idx="2090">
                  <c:v>105.96</c:v>
                </c:pt>
                <c:pt idx="2091">
                  <c:v>105.97</c:v>
                </c:pt>
                <c:pt idx="2092">
                  <c:v>105.97</c:v>
                </c:pt>
                <c:pt idx="2093">
                  <c:v>105.97</c:v>
                </c:pt>
                <c:pt idx="2094">
                  <c:v>105.98</c:v>
                </c:pt>
                <c:pt idx="2095">
                  <c:v>105.98</c:v>
                </c:pt>
                <c:pt idx="2096">
                  <c:v>105.99</c:v>
                </c:pt>
                <c:pt idx="2097">
                  <c:v>105.99</c:v>
                </c:pt>
                <c:pt idx="2098">
                  <c:v>106</c:v>
                </c:pt>
                <c:pt idx="2099">
                  <c:v>106.01</c:v>
                </c:pt>
                <c:pt idx="2100">
                  <c:v>106.02</c:v>
                </c:pt>
                <c:pt idx="2101">
                  <c:v>106.02</c:v>
                </c:pt>
                <c:pt idx="2102">
                  <c:v>106.03</c:v>
                </c:pt>
                <c:pt idx="2103">
                  <c:v>106.03</c:v>
                </c:pt>
                <c:pt idx="2104">
                  <c:v>106.04</c:v>
                </c:pt>
                <c:pt idx="2105">
                  <c:v>106.05</c:v>
                </c:pt>
                <c:pt idx="2106">
                  <c:v>106.05</c:v>
                </c:pt>
                <c:pt idx="2107">
                  <c:v>106.06</c:v>
                </c:pt>
                <c:pt idx="2108">
                  <c:v>106.06</c:v>
                </c:pt>
                <c:pt idx="2109">
                  <c:v>106.07</c:v>
                </c:pt>
                <c:pt idx="2110">
                  <c:v>106.07</c:v>
                </c:pt>
                <c:pt idx="2111">
                  <c:v>106.08</c:v>
                </c:pt>
                <c:pt idx="2112">
                  <c:v>106.08</c:v>
                </c:pt>
                <c:pt idx="2113">
                  <c:v>106.09</c:v>
                </c:pt>
                <c:pt idx="2114">
                  <c:v>106.09</c:v>
                </c:pt>
                <c:pt idx="2115">
                  <c:v>106.1</c:v>
                </c:pt>
                <c:pt idx="2116">
                  <c:v>106.1</c:v>
                </c:pt>
                <c:pt idx="2117">
                  <c:v>106.1</c:v>
                </c:pt>
                <c:pt idx="2118">
                  <c:v>106.11</c:v>
                </c:pt>
                <c:pt idx="2119">
                  <c:v>106.12</c:v>
                </c:pt>
                <c:pt idx="2120">
                  <c:v>106.12</c:v>
                </c:pt>
                <c:pt idx="2121">
                  <c:v>106.13</c:v>
                </c:pt>
                <c:pt idx="2122">
                  <c:v>106.13</c:v>
                </c:pt>
                <c:pt idx="2123">
                  <c:v>106.14</c:v>
                </c:pt>
                <c:pt idx="2124">
                  <c:v>106.14</c:v>
                </c:pt>
                <c:pt idx="2125">
                  <c:v>106.15</c:v>
                </c:pt>
                <c:pt idx="2126">
                  <c:v>106.15</c:v>
                </c:pt>
                <c:pt idx="2127">
                  <c:v>106.16</c:v>
                </c:pt>
                <c:pt idx="2128">
                  <c:v>106.16</c:v>
                </c:pt>
                <c:pt idx="2129">
                  <c:v>106.17</c:v>
                </c:pt>
                <c:pt idx="2130">
                  <c:v>106.17</c:v>
                </c:pt>
                <c:pt idx="2131">
                  <c:v>106.17</c:v>
                </c:pt>
                <c:pt idx="2132">
                  <c:v>106.18</c:v>
                </c:pt>
                <c:pt idx="2133">
                  <c:v>106.18</c:v>
                </c:pt>
                <c:pt idx="2134">
                  <c:v>106.19</c:v>
                </c:pt>
                <c:pt idx="2135">
                  <c:v>106.19</c:v>
                </c:pt>
                <c:pt idx="2136">
                  <c:v>106.2</c:v>
                </c:pt>
                <c:pt idx="2137">
                  <c:v>106.2</c:v>
                </c:pt>
                <c:pt idx="2138">
                  <c:v>106.21</c:v>
                </c:pt>
                <c:pt idx="2139">
                  <c:v>106.21</c:v>
                </c:pt>
                <c:pt idx="2140">
                  <c:v>106.22</c:v>
                </c:pt>
                <c:pt idx="2141">
                  <c:v>106.22</c:v>
                </c:pt>
                <c:pt idx="2142">
                  <c:v>106.23</c:v>
                </c:pt>
                <c:pt idx="2143">
                  <c:v>106.23</c:v>
                </c:pt>
                <c:pt idx="2144">
                  <c:v>106.23</c:v>
                </c:pt>
                <c:pt idx="2145">
                  <c:v>106.24</c:v>
                </c:pt>
                <c:pt idx="2146">
                  <c:v>106.24</c:v>
                </c:pt>
                <c:pt idx="2147">
                  <c:v>106.25</c:v>
                </c:pt>
                <c:pt idx="2148">
                  <c:v>106.25</c:v>
                </c:pt>
                <c:pt idx="2149">
                  <c:v>106.26</c:v>
                </c:pt>
                <c:pt idx="2150">
                  <c:v>106.26</c:v>
                </c:pt>
                <c:pt idx="2151">
                  <c:v>106.26</c:v>
                </c:pt>
                <c:pt idx="2152">
                  <c:v>106.27</c:v>
                </c:pt>
                <c:pt idx="2153">
                  <c:v>106.27</c:v>
                </c:pt>
                <c:pt idx="2154">
                  <c:v>106.27</c:v>
                </c:pt>
                <c:pt idx="2155">
                  <c:v>106.27</c:v>
                </c:pt>
                <c:pt idx="2156">
                  <c:v>106.28</c:v>
                </c:pt>
                <c:pt idx="2157">
                  <c:v>106.28</c:v>
                </c:pt>
                <c:pt idx="2158">
                  <c:v>106.29</c:v>
                </c:pt>
                <c:pt idx="2159">
                  <c:v>106.29</c:v>
                </c:pt>
                <c:pt idx="2160">
                  <c:v>106.3</c:v>
                </c:pt>
                <c:pt idx="2161">
                  <c:v>106.3</c:v>
                </c:pt>
                <c:pt idx="2162">
                  <c:v>106.31</c:v>
                </c:pt>
                <c:pt idx="2163">
                  <c:v>106.31</c:v>
                </c:pt>
                <c:pt idx="2164">
                  <c:v>106.31</c:v>
                </c:pt>
                <c:pt idx="2165">
                  <c:v>106.32</c:v>
                </c:pt>
                <c:pt idx="2166">
                  <c:v>106.32</c:v>
                </c:pt>
                <c:pt idx="2167">
                  <c:v>106.32</c:v>
                </c:pt>
                <c:pt idx="2168">
                  <c:v>106.32</c:v>
                </c:pt>
                <c:pt idx="2169">
                  <c:v>106.33</c:v>
                </c:pt>
                <c:pt idx="2170">
                  <c:v>106.33</c:v>
                </c:pt>
                <c:pt idx="2171">
                  <c:v>106.33</c:v>
                </c:pt>
                <c:pt idx="2172">
                  <c:v>106.34</c:v>
                </c:pt>
                <c:pt idx="2173">
                  <c:v>106.34</c:v>
                </c:pt>
                <c:pt idx="2174">
                  <c:v>106.34</c:v>
                </c:pt>
                <c:pt idx="2175">
                  <c:v>106.35</c:v>
                </c:pt>
                <c:pt idx="2176">
                  <c:v>106.35</c:v>
                </c:pt>
                <c:pt idx="2177">
                  <c:v>106.35</c:v>
                </c:pt>
                <c:pt idx="2178">
                  <c:v>106.36</c:v>
                </c:pt>
                <c:pt idx="2179">
                  <c:v>106.36</c:v>
                </c:pt>
                <c:pt idx="2180">
                  <c:v>106.36</c:v>
                </c:pt>
                <c:pt idx="2181">
                  <c:v>106.37</c:v>
                </c:pt>
                <c:pt idx="2182">
                  <c:v>106.37</c:v>
                </c:pt>
                <c:pt idx="2183">
                  <c:v>106.37</c:v>
                </c:pt>
                <c:pt idx="2184">
                  <c:v>106.38</c:v>
                </c:pt>
                <c:pt idx="2185">
                  <c:v>106.38</c:v>
                </c:pt>
                <c:pt idx="2186">
                  <c:v>106.38</c:v>
                </c:pt>
                <c:pt idx="2187">
                  <c:v>106.38</c:v>
                </c:pt>
                <c:pt idx="2188">
                  <c:v>106.39</c:v>
                </c:pt>
                <c:pt idx="2189">
                  <c:v>106.39</c:v>
                </c:pt>
                <c:pt idx="2190">
                  <c:v>106.39</c:v>
                </c:pt>
                <c:pt idx="2191">
                  <c:v>106.39</c:v>
                </c:pt>
                <c:pt idx="2192">
                  <c:v>106.4</c:v>
                </c:pt>
                <c:pt idx="2193">
                  <c:v>106.4</c:v>
                </c:pt>
                <c:pt idx="2194">
                  <c:v>106.4</c:v>
                </c:pt>
                <c:pt idx="2195">
                  <c:v>106.41</c:v>
                </c:pt>
                <c:pt idx="2196">
                  <c:v>106.41</c:v>
                </c:pt>
                <c:pt idx="2197">
                  <c:v>106.42</c:v>
                </c:pt>
                <c:pt idx="2198">
                  <c:v>106.42</c:v>
                </c:pt>
                <c:pt idx="2199">
                  <c:v>106.42</c:v>
                </c:pt>
                <c:pt idx="2200">
                  <c:v>106.42</c:v>
                </c:pt>
                <c:pt idx="2201">
                  <c:v>106.43</c:v>
                </c:pt>
                <c:pt idx="2202">
                  <c:v>106.43</c:v>
                </c:pt>
                <c:pt idx="2203">
                  <c:v>106.43</c:v>
                </c:pt>
                <c:pt idx="2204">
                  <c:v>106.43</c:v>
                </c:pt>
                <c:pt idx="2205">
                  <c:v>106.44</c:v>
                </c:pt>
                <c:pt idx="2206">
                  <c:v>106.44</c:v>
                </c:pt>
                <c:pt idx="2207">
                  <c:v>106.44</c:v>
                </c:pt>
                <c:pt idx="2208">
                  <c:v>106.45</c:v>
                </c:pt>
                <c:pt idx="2209">
                  <c:v>106.45</c:v>
                </c:pt>
                <c:pt idx="2210">
                  <c:v>106.45</c:v>
                </c:pt>
                <c:pt idx="2211">
                  <c:v>106.45</c:v>
                </c:pt>
                <c:pt idx="2212">
                  <c:v>106.45</c:v>
                </c:pt>
                <c:pt idx="2213">
                  <c:v>106.46</c:v>
                </c:pt>
                <c:pt idx="2214">
                  <c:v>106.46</c:v>
                </c:pt>
                <c:pt idx="2215">
                  <c:v>106.46</c:v>
                </c:pt>
                <c:pt idx="2216">
                  <c:v>106.47</c:v>
                </c:pt>
                <c:pt idx="2217">
                  <c:v>106.47</c:v>
                </c:pt>
                <c:pt idx="2218">
                  <c:v>106.47</c:v>
                </c:pt>
                <c:pt idx="2219">
                  <c:v>106.47</c:v>
                </c:pt>
                <c:pt idx="2220">
                  <c:v>106.48</c:v>
                </c:pt>
                <c:pt idx="2221">
                  <c:v>106.48</c:v>
                </c:pt>
                <c:pt idx="2222">
                  <c:v>106.48</c:v>
                </c:pt>
                <c:pt idx="2223">
                  <c:v>106.48</c:v>
                </c:pt>
                <c:pt idx="2224">
                  <c:v>106.48</c:v>
                </c:pt>
                <c:pt idx="2225">
                  <c:v>106.48</c:v>
                </c:pt>
                <c:pt idx="2226">
                  <c:v>106.48</c:v>
                </c:pt>
                <c:pt idx="2227">
                  <c:v>106.49</c:v>
                </c:pt>
                <c:pt idx="2228">
                  <c:v>106.49</c:v>
                </c:pt>
                <c:pt idx="2229">
                  <c:v>106.49</c:v>
                </c:pt>
                <c:pt idx="2230">
                  <c:v>106.5</c:v>
                </c:pt>
                <c:pt idx="2231">
                  <c:v>106.5</c:v>
                </c:pt>
                <c:pt idx="2232">
                  <c:v>106.5</c:v>
                </c:pt>
                <c:pt idx="2233">
                  <c:v>106.5</c:v>
                </c:pt>
                <c:pt idx="2234">
                  <c:v>106.5</c:v>
                </c:pt>
                <c:pt idx="2235">
                  <c:v>106.5</c:v>
                </c:pt>
                <c:pt idx="2236">
                  <c:v>106.51</c:v>
                </c:pt>
                <c:pt idx="2237">
                  <c:v>106.51</c:v>
                </c:pt>
                <c:pt idx="2238">
                  <c:v>106.51</c:v>
                </c:pt>
                <c:pt idx="2239">
                  <c:v>106.51</c:v>
                </c:pt>
                <c:pt idx="2240">
                  <c:v>106.51</c:v>
                </c:pt>
                <c:pt idx="2241">
                  <c:v>106.51</c:v>
                </c:pt>
                <c:pt idx="2242">
                  <c:v>106.51</c:v>
                </c:pt>
                <c:pt idx="2243">
                  <c:v>106.51</c:v>
                </c:pt>
                <c:pt idx="2244">
                  <c:v>106.52</c:v>
                </c:pt>
                <c:pt idx="2245">
                  <c:v>106.52</c:v>
                </c:pt>
                <c:pt idx="2246">
                  <c:v>106.52</c:v>
                </c:pt>
                <c:pt idx="2247">
                  <c:v>106.52</c:v>
                </c:pt>
                <c:pt idx="2248">
                  <c:v>106.53</c:v>
                </c:pt>
                <c:pt idx="2249">
                  <c:v>106.53</c:v>
                </c:pt>
                <c:pt idx="2250">
                  <c:v>106.53</c:v>
                </c:pt>
                <c:pt idx="2251">
                  <c:v>106.53</c:v>
                </c:pt>
                <c:pt idx="2252">
                  <c:v>106.53</c:v>
                </c:pt>
                <c:pt idx="2253">
                  <c:v>106.53</c:v>
                </c:pt>
                <c:pt idx="2254">
                  <c:v>106.53</c:v>
                </c:pt>
                <c:pt idx="2255">
                  <c:v>106.53</c:v>
                </c:pt>
                <c:pt idx="2256">
                  <c:v>106.53</c:v>
                </c:pt>
                <c:pt idx="2257">
                  <c:v>106.53</c:v>
                </c:pt>
                <c:pt idx="2258">
                  <c:v>106.53</c:v>
                </c:pt>
                <c:pt idx="2259">
                  <c:v>106.54</c:v>
                </c:pt>
                <c:pt idx="2260">
                  <c:v>106.54</c:v>
                </c:pt>
                <c:pt idx="2261">
                  <c:v>106.54</c:v>
                </c:pt>
                <c:pt idx="2262">
                  <c:v>106.54</c:v>
                </c:pt>
                <c:pt idx="2263">
                  <c:v>106.54</c:v>
                </c:pt>
                <c:pt idx="2264">
                  <c:v>106.54</c:v>
                </c:pt>
                <c:pt idx="2265">
                  <c:v>106.54</c:v>
                </c:pt>
                <c:pt idx="2266">
                  <c:v>106.54</c:v>
                </c:pt>
                <c:pt idx="2267">
                  <c:v>106.54</c:v>
                </c:pt>
                <c:pt idx="2268">
                  <c:v>106.54</c:v>
                </c:pt>
                <c:pt idx="2269">
                  <c:v>106.54</c:v>
                </c:pt>
                <c:pt idx="2270">
                  <c:v>106.54</c:v>
                </c:pt>
                <c:pt idx="2271">
                  <c:v>106.54</c:v>
                </c:pt>
                <c:pt idx="2272">
                  <c:v>106.54</c:v>
                </c:pt>
                <c:pt idx="2273">
                  <c:v>106.54</c:v>
                </c:pt>
                <c:pt idx="2274">
                  <c:v>106.54</c:v>
                </c:pt>
                <c:pt idx="2275">
                  <c:v>106.54</c:v>
                </c:pt>
                <c:pt idx="2276">
                  <c:v>106.54</c:v>
                </c:pt>
                <c:pt idx="2277">
                  <c:v>106.54</c:v>
                </c:pt>
                <c:pt idx="2278">
                  <c:v>106.54</c:v>
                </c:pt>
                <c:pt idx="2279">
                  <c:v>106.54</c:v>
                </c:pt>
                <c:pt idx="2280">
                  <c:v>106.54</c:v>
                </c:pt>
                <c:pt idx="2281">
                  <c:v>106.54</c:v>
                </c:pt>
                <c:pt idx="2282">
                  <c:v>106.54</c:v>
                </c:pt>
                <c:pt idx="2283">
                  <c:v>106.54</c:v>
                </c:pt>
                <c:pt idx="2284">
                  <c:v>106.54</c:v>
                </c:pt>
                <c:pt idx="2285">
                  <c:v>106.54</c:v>
                </c:pt>
                <c:pt idx="2286">
                  <c:v>106.54</c:v>
                </c:pt>
                <c:pt idx="2287">
                  <c:v>106.54</c:v>
                </c:pt>
                <c:pt idx="2288">
                  <c:v>106.54</c:v>
                </c:pt>
                <c:pt idx="2289">
                  <c:v>106.54</c:v>
                </c:pt>
                <c:pt idx="2290">
                  <c:v>106.54</c:v>
                </c:pt>
                <c:pt idx="2291">
                  <c:v>106.54</c:v>
                </c:pt>
                <c:pt idx="2292">
                  <c:v>106.54</c:v>
                </c:pt>
                <c:pt idx="2293">
                  <c:v>106.54</c:v>
                </c:pt>
                <c:pt idx="2294">
                  <c:v>106.54</c:v>
                </c:pt>
                <c:pt idx="2295">
                  <c:v>106.53</c:v>
                </c:pt>
                <c:pt idx="2296">
                  <c:v>106.53</c:v>
                </c:pt>
                <c:pt idx="2297">
                  <c:v>106.53</c:v>
                </c:pt>
                <c:pt idx="2298">
                  <c:v>106.53</c:v>
                </c:pt>
                <c:pt idx="2299">
                  <c:v>106.53</c:v>
                </c:pt>
                <c:pt idx="2300">
                  <c:v>106.53</c:v>
                </c:pt>
                <c:pt idx="2301">
                  <c:v>106.53</c:v>
                </c:pt>
                <c:pt idx="2302">
                  <c:v>106.53</c:v>
                </c:pt>
                <c:pt idx="2303">
                  <c:v>106.53</c:v>
                </c:pt>
                <c:pt idx="2304">
                  <c:v>106.53</c:v>
                </c:pt>
                <c:pt idx="2305">
                  <c:v>106.53</c:v>
                </c:pt>
                <c:pt idx="2306">
                  <c:v>106.52</c:v>
                </c:pt>
                <c:pt idx="2307">
                  <c:v>106.52</c:v>
                </c:pt>
                <c:pt idx="2308">
                  <c:v>106.52</c:v>
                </c:pt>
                <c:pt idx="2309">
                  <c:v>106.52</c:v>
                </c:pt>
                <c:pt idx="2310">
                  <c:v>106.51</c:v>
                </c:pt>
                <c:pt idx="2311">
                  <c:v>106.51</c:v>
                </c:pt>
                <c:pt idx="2312">
                  <c:v>106.51</c:v>
                </c:pt>
                <c:pt idx="2313">
                  <c:v>106.51</c:v>
                </c:pt>
                <c:pt idx="2314">
                  <c:v>106.51</c:v>
                </c:pt>
                <c:pt idx="2315">
                  <c:v>106.5</c:v>
                </c:pt>
                <c:pt idx="2316">
                  <c:v>106.5</c:v>
                </c:pt>
                <c:pt idx="2317">
                  <c:v>106.5</c:v>
                </c:pt>
                <c:pt idx="2318">
                  <c:v>106.49</c:v>
                </c:pt>
                <c:pt idx="2319">
                  <c:v>106.49</c:v>
                </c:pt>
                <c:pt idx="2320">
                  <c:v>106.49</c:v>
                </c:pt>
                <c:pt idx="2321">
                  <c:v>106.49</c:v>
                </c:pt>
                <c:pt idx="2322">
                  <c:v>106.49</c:v>
                </c:pt>
                <c:pt idx="2323">
                  <c:v>106.49</c:v>
                </c:pt>
                <c:pt idx="2324">
                  <c:v>106.49</c:v>
                </c:pt>
                <c:pt idx="2325">
                  <c:v>106.48</c:v>
                </c:pt>
                <c:pt idx="2326">
                  <c:v>106.48</c:v>
                </c:pt>
                <c:pt idx="2327">
                  <c:v>106.47</c:v>
                </c:pt>
                <c:pt idx="2328">
                  <c:v>106.47</c:v>
                </c:pt>
                <c:pt idx="2329">
                  <c:v>106.47</c:v>
                </c:pt>
                <c:pt idx="2330">
                  <c:v>106.47</c:v>
                </c:pt>
                <c:pt idx="2331">
                  <c:v>106.46</c:v>
                </c:pt>
                <c:pt idx="2332">
                  <c:v>106.46</c:v>
                </c:pt>
                <c:pt idx="2333">
                  <c:v>106.45</c:v>
                </c:pt>
                <c:pt idx="2334">
                  <c:v>106.45</c:v>
                </c:pt>
                <c:pt idx="2335">
                  <c:v>106.45</c:v>
                </c:pt>
                <c:pt idx="2336">
                  <c:v>106.45</c:v>
                </c:pt>
                <c:pt idx="2337">
                  <c:v>106.44</c:v>
                </c:pt>
                <c:pt idx="2338">
                  <c:v>106.44</c:v>
                </c:pt>
                <c:pt idx="2339">
                  <c:v>106.44</c:v>
                </c:pt>
                <c:pt idx="2340">
                  <c:v>106.43</c:v>
                </c:pt>
                <c:pt idx="2341">
                  <c:v>106.43</c:v>
                </c:pt>
                <c:pt idx="2342">
                  <c:v>106.42</c:v>
                </c:pt>
                <c:pt idx="2343">
                  <c:v>106.42</c:v>
                </c:pt>
                <c:pt idx="2344">
                  <c:v>106.42</c:v>
                </c:pt>
                <c:pt idx="2345">
                  <c:v>106.41</c:v>
                </c:pt>
                <c:pt idx="2346">
                  <c:v>106.41</c:v>
                </c:pt>
                <c:pt idx="2347">
                  <c:v>106.4</c:v>
                </c:pt>
                <c:pt idx="2348">
                  <c:v>106.4</c:v>
                </c:pt>
                <c:pt idx="2349">
                  <c:v>106.39</c:v>
                </c:pt>
                <c:pt idx="2350">
                  <c:v>106.39</c:v>
                </c:pt>
                <c:pt idx="2351">
                  <c:v>106.38</c:v>
                </c:pt>
                <c:pt idx="2352">
                  <c:v>106.38</c:v>
                </c:pt>
                <c:pt idx="2353">
                  <c:v>106.37</c:v>
                </c:pt>
                <c:pt idx="2354">
                  <c:v>106.37</c:v>
                </c:pt>
                <c:pt idx="2355">
                  <c:v>106.36</c:v>
                </c:pt>
                <c:pt idx="2356">
                  <c:v>106.36</c:v>
                </c:pt>
                <c:pt idx="2357">
                  <c:v>106.35</c:v>
                </c:pt>
                <c:pt idx="2358">
                  <c:v>106.35</c:v>
                </c:pt>
                <c:pt idx="2359">
                  <c:v>106.34</c:v>
                </c:pt>
                <c:pt idx="2360">
                  <c:v>106.33</c:v>
                </c:pt>
                <c:pt idx="2361">
                  <c:v>106.33</c:v>
                </c:pt>
                <c:pt idx="2362">
                  <c:v>106.32</c:v>
                </c:pt>
                <c:pt idx="2363">
                  <c:v>106.32</c:v>
                </c:pt>
                <c:pt idx="2364">
                  <c:v>106.31</c:v>
                </c:pt>
                <c:pt idx="2365">
                  <c:v>106.31</c:v>
                </c:pt>
                <c:pt idx="2366">
                  <c:v>106.3</c:v>
                </c:pt>
                <c:pt idx="2367">
                  <c:v>106.29</c:v>
                </c:pt>
                <c:pt idx="2368">
                  <c:v>106.29</c:v>
                </c:pt>
                <c:pt idx="2369">
                  <c:v>106.28</c:v>
                </c:pt>
                <c:pt idx="2370">
                  <c:v>106.27</c:v>
                </c:pt>
                <c:pt idx="2371">
                  <c:v>106.26</c:v>
                </c:pt>
                <c:pt idx="2372">
                  <c:v>106.25</c:v>
                </c:pt>
                <c:pt idx="2373">
                  <c:v>106.25</c:v>
                </c:pt>
                <c:pt idx="2374">
                  <c:v>106.24</c:v>
                </c:pt>
                <c:pt idx="2375">
                  <c:v>106.24</c:v>
                </c:pt>
                <c:pt idx="2376">
                  <c:v>106.23</c:v>
                </c:pt>
                <c:pt idx="2377">
                  <c:v>106.23</c:v>
                </c:pt>
                <c:pt idx="2378">
                  <c:v>106.22</c:v>
                </c:pt>
                <c:pt idx="2379">
                  <c:v>106.21</c:v>
                </c:pt>
                <c:pt idx="2380">
                  <c:v>106.2</c:v>
                </c:pt>
                <c:pt idx="2381">
                  <c:v>106.19</c:v>
                </c:pt>
                <c:pt idx="2382">
                  <c:v>106.18</c:v>
                </c:pt>
                <c:pt idx="2383">
                  <c:v>106.17</c:v>
                </c:pt>
                <c:pt idx="2384">
                  <c:v>106.16</c:v>
                </c:pt>
                <c:pt idx="2385">
                  <c:v>106.16</c:v>
                </c:pt>
                <c:pt idx="2386">
                  <c:v>106.15</c:v>
                </c:pt>
                <c:pt idx="2387">
                  <c:v>106.14</c:v>
                </c:pt>
                <c:pt idx="2388">
                  <c:v>106.13</c:v>
                </c:pt>
                <c:pt idx="2389">
                  <c:v>106.12</c:v>
                </c:pt>
                <c:pt idx="2390">
                  <c:v>106.11</c:v>
                </c:pt>
                <c:pt idx="2391">
                  <c:v>106.1</c:v>
                </c:pt>
                <c:pt idx="2392">
                  <c:v>106.09</c:v>
                </c:pt>
                <c:pt idx="2393">
                  <c:v>106.08</c:v>
                </c:pt>
                <c:pt idx="2394">
                  <c:v>106.07</c:v>
                </c:pt>
                <c:pt idx="2395">
                  <c:v>106.07</c:v>
                </c:pt>
                <c:pt idx="2396">
                  <c:v>106.05</c:v>
                </c:pt>
                <c:pt idx="2397">
                  <c:v>106.05</c:v>
                </c:pt>
                <c:pt idx="2398">
                  <c:v>106.04</c:v>
                </c:pt>
                <c:pt idx="2399">
                  <c:v>106.02</c:v>
                </c:pt>
                <c:pt idx="2400">
                  <c:v>106.01</c:v>
                </c:pt>
                <c:pt idx="2401">
                  <c:v>106</c:v>
                </c:pt>
                <c:pt idx="2402">
                  <c:v>105.99</c:v>
                </c:pt>
                <c:pt idx="2403">
                  <c:v>105.98</c:v>
                </c:pt>
                <c:pt idx="2404">
                  <c:v>105.97</c:v>
                </c:pt>
                <c:pt idx="2405">
                  <c:v>105.96</c:v>
                </c:pt>
                <c:pt idx="2406">
                  <c:v>105.94</c:v>
                </c:pt>
                <c:pt idx="2407">
                  <c:v>105.93</c:v>
                </c:pt>
                <c:pt idx="2408">
                  <c:v>105.92</c:v>
                </c:pt>
                <c:pt idx="2409">
                  <c:v>105.91</c:v>
                </c:pt>
                <c:pt idx="2410">
                  <c:v>105.9</c:v>
                </c:pt>
                <c:pt idx="2411">
                  <c:v>105.88</c:v>
                </c:pt>
                <c:pt idx="2412">
                  <c:v>105.87</c:v>
                </c:pt>
                <c:pt idx="2413">
                  <c:v>105.86</c:v>
                </c:pt>
                <c:pt idx="2414">
                  <c:v>105.84</c:v>
                </c:pt>
                <c:pt idx="2415">
                  <c:v>105.83</c:v>
                </c:pt>
                <c:pt idx="2416">
                  <c:v>105.82</c:v>
                </c:pt>
                <c:pt idx="2417">
                  <c:v>105.8</c:v>
                </c:pt>
                <c:pt idx="2418">
                  <c:v>105.79</c:v>
                </c:pt>
                <c:pt idx="2419">
                  <c:v>105.78</c:v>
                </c:pt>
                <c:pt idx="2420">
                  <c:v>105.76</c:v>
                </c:pt>
                <c:pt idx="2421">
                  <c:v>105.75</c:v>
                </c:pt>
                <c:pt idx="2422">
                  <c:v>105.73</c:v>
                </c:pt>
                <c:pt idx="2423">
                  <c:v>105.72</c:v>
                </c:pt>
                <c:pt idx="2424">
                  <c:v>105.7</c:v>
                </c:pt>
                <c:pt idx="2425">
                  <c:v>105.69</c:v>
                </c:pt>
                <c:pt idx="2426">
                  <c:v>105.67</c:v>
                </c:pt>
                <c:pt idx="2427">
                  <c:v>105.65</c:v>
                </c:pt>
                <c:pt idx="2428">
                  <c:v>105.64</c:v>
                </c:pt>
                <c:pt idx="2429">
                  <c:v>105.62</c:v>
                </c:pt>
                <c:pt idx="2430">
                  <c:v>105.61</c:v>
                </c:pt>
                <c:pt idx="2431">
                  <c:v>105.59</c:v>
                </c:pt>
                <c:pt idx="2432">
                  <c:v>105.57</c:v>
                </c:pt>
                <c:pt idx="2433">
                  <c:v>105.56</c:v>
                </c:pt>
                <c:pt idx="2434">
                  <c:v>105.54</c:v>
                </c:pt>
                <c:pt idx="2435">
                  <c:v>105.52</c:v>
                </c:pt>
                <c:pt idx="2436">
                  <c:v>105.5</c:v>
                </c:pt>
                <c:pt idx="2437">
                  <c:v>105.48</c:v>
                </c:pt>
                <c:pt idx="2438">
                  <c:v>105.46</c:v>
                </c:pt>
                <c:pt idx="2439">
                  <c:v>105.44</c:v>
                </c:pt>
                <c:pt idx="2440">
                  <c:v>105.42</c:v>
                </c:pt>
                <c:pt idx="2441">
                  <c:v>105.4</c:v>
                </c:pt>
                <c:pt idx="2442">
                  <c:v>105.38</c:v>
                </c:pt>
                <c:pt idx="2443">
                  <c:v>105.36</c:v>
                </c:pt>
                <c:pt idx="2444">
                  <c:v>105.34</c:v>
                </c:pt>
                <c:pt idx="2445">
                  <c:v>105.32</c:v>
                </c:pt>
                <c:pt idx="2446">
                  <c:v>105.3</c:v>
                </c:pt>
                <c:pt idx="2447">
                  <c:v>105.27</c:v>
                </c:pt>
                <c:pt idx="2448">
                  <c:v>105.25</c:v>
                </c:pt>
                <c:pt idx="2449">
                  <c:v>105.22</c:v>
                </c:pt>
                <c:pt idx="2450">
                  <c:v>105.2</c:v>
                </c:pt>
                <c:pt idx="2451">
                  <c:v>105.17</c:v>
                </c:pt>
                <c:pt idx="2452">
                  <c:v>105.14</c:v>
                </c:pt>
                <c:pt idx="2453">
                  <c:v>105.11</c:v>
                </c:pt>
                <c:pt idx="2454">
                  <c:v>105.08</c:v>
                </c:pt>
                <c:pt idx="2455">
                  <c:v>105.06</c:v>
                </c:pt>
                <c:pt idx="2456">
                  <c:v>105.02</c:v>
                </c:pt>
                <c:pt idx="2457">
                  <c:v>104.99</c:v>
                </c:pt>
                <c:pt idx="2458">
                  <c:v>104.96</c:v>
                </c:pt>
                <c:pt idx="2459">
                  <c:v>104.92</c:v>
                </c:pt>
                <c:pt idx="2460">
                  <c:v>104.88</c:v>
                </c:pt>
                <c:pt idx="2461">
                  <c:v>104.84</c:v>
                </c:pt>
                <c:pt idx="2462">
                  <c:v>104.79</c:v>
                </c:pt>
                <c:pt idx="2463">
                  <c:v>104.73</c:v>
                </c:pt>
                <c:pt idx="2464">
                  <c:v>104.66</c:v>
                </c:pt>
                <c:pt idx="2465">
                  <c:v>104.58</c:v>
                </c:pt>
                <c:pt idx="2466">
                  <c:v>104.41</c:v>
                </c:pt>
                <c:pt idx="2467">
                  <c:v>103.92</c:v>
                </c:pt>
                <c:pt idx="2468">
                  <c:v>103.06</c:v>
                </c:pt>
                <c:pt idx="2469">
                  <c:v>101.72</c:v>
                </c:pt>
                <c:pt idx="2470">
                  <c:v>99.92</c:v>
                </c:pt>
                <c:pt idx="2471">
                  <c:v>98.48</c:v>
                </c:pt>
                <c:pt idx="2472">
                  <c:v>97.65</c:v>
                </c:pt>
                <c:pt idx="2473">
                  <c:v>97.17</c:v>
                </c:pt>
                <c:pt idx="2474">
                  <c:v>96.78</c:v>
                </c:pt>
                <c:pt idx="2475">
                  <c:v>96.44</c:v>
                </c:pt>
                <c:pt idx="2476">
                  <c:v>96.12</c:v>
                </c:pt>
                <c:pt idx="2477">
                  <c:v>95.78</c:v>
                </c:pt>
                <c:pt idx="2478">
                  <c:v>95.42</c:v>
                </c:pt>
                <c:pt idx="2479">
                  <c:v>95.1</c:v>
                </c:pt>
                <c:pt idx="2480">
                  <c:v>94.83</c:v>
                </c:pt>
                <c:pt idx="2481">
                  <c:v>94.62</c:v>
                </c:pt>
                <c:pt idx="2482">
                  <c:v>94.44</c:v>
                </c:pt>
                <c:pt idx="2483">
                  <c:v>94.26</c:v>
                </c:pt>
                <c:pt idx="2484">
                  <c:v>94.09</c:v>
                </c:pt>
                <c:pt idx="2485">
                  <c:v>93.91</c:v>
                </c:pt>
                <c:pt idx="2486">
                  <c:v>93.73</c:v>
                </c:pt>
                <c:pt idx="2487">
                  <c:v>93.53</c:v>
                </c:pt>
                <c:pt idx="2488">
                  <c:v>93.36</c:v>
                </c:pt>
                <c:pt idx="2489">
                  <c:v>93.22</c:v>
                </c:pt>
                <c:pt idx="2490">
                  <c:v>93.09</c:v>
                </c:pt>
                <c:pt idx="2491">
                  <c:v>92.96</c:v>
                </c:pt>
                <c:pt idx="2492">
                  <c:v>92.83</c:v>
                </c:pt>
                <c:pt idx="2493">
                  <c:v>92.7</c:v>
                </c:pt>
                <c:pt idx="2494">
                  <c:v>92.57</c:v>
                </c:pt>
                <c:pt idx="2495">
                  <c:v>92.44</c:v>
                </c:pt>
                <c:pt idx="2496">
                  <c:v>92.31</c:v>
                </c:pt>
                <c:pt idx="2497">
                  <c:v>92.18</c:v>
                </c:pt>
                <c:pt idx="2498">
                  <c:v>92.06</c:v>
                </c:pt>
                <c:pt idx="2499">
                  <c:v>91.94</c:v>
                </c:pt>
                <c:pt idx="2500">
                  <c:v>91.81</c:v>
                </c:pt>
                <c:pt idx="2501">
                  <c:v>91.66</c:v>
                </c:pt>
                <c:pt idx="2502">
                  <c:v>91.49</c:v>
                </c:pt>
                <c:pt idx="2503">
                  <c:v>91.33</c:v>
                </c:pt>
                <c:pt idx="2504">
                  <c:v>91.2</c:v>
                </c:pt>
                <c:pt idx="2505">
                  <c:v>91.08</c:v>
                </c:pt>
                <c:pt idx="2506">
                  <c:v>90.98</c:v>
                </c:pt>
                <c:pt idx="2507">
                  <c:v>90.88</c:v>
                </c:pt>
                <c:pt idx="2508">
                  <c:v>90.78</c:v>
                </c:pt>
                <c:pt idx="2509">
                  <c:v>90.68</c:v>
                </c:pt>
                <c:pt idx="2510">
                  <c:v>90.58</c:v>
                </c:pt>
                <c:pt idx="2511">
                  <c:v>90.5</c:v>
                </c:pt>
                <c:pt idx="2512">
                  <c:v>90.42</c:v>
                </c:pt>
                <c:pt idx="2513">
                  <c:v>90.34</c:v>
                </c:pt>
                <c:pt idx="2514">
                  <c:v>90.25</c:v>
                </c:pt>
                <c:pt idx="2515">
                  <c:v>90.18</c:v>
                </c:pt>
                <c:pt idx="2516">
                  <c:v>90.11</c:v>
                </c:pt>
                <c:pt idx="2517">
                  <c:v>90.04</c:v>
                </c:pt>
                <c:pt idx="2518">
                  <c:v>89.97</c:v>
                </c:pt>
                <c:pt idx="2519">
                  <c:v>89.9</c:v>
                </c:pt>
                <c:pt idx="2520">
                  <c:v>89.82</c:v>
                </c:pt>
                <c:pt idx="2521">
                  <c:v>89.73</c:v>
                </c:pt>
                <c:pt idx="2522">
                  <c:v>89.63</c:v>
                </c:pt>
                <c:pt idx="2523">
                  <c:v>89.54</c:v>
                </c:pt>
                <c:pt idx="2524">
                  <c:v>89.44</c:v>
                </c:pt>
                <c:pt idx="2525">
                  <c:v>89.33</c:v>
                </c:pt>
                <c:pt idx="2526">
                  <c:v>89.23</c:v>
                </c:pt>
                <c:pt idx="2527">
                  <c:v>89.13</c:v>
                </c:pt>
                <c:pt idx="2528">
                  <c:v>89.03</c:v>
                </c:pt>
                <c:pt idx="2529">
                  <c:v>88.92</c:v>
                </c:pt>
                <c:pt idx="2530">
                  <c:v>88.8</c:v>
                </c:pt>
                <c:pt idx="2531">
                  <c:v>88.69</c:v>
                </c:pt>
                <c:pt idx="2532">
                  <c:v>88.57</c:v>
                </c:pt>
                <c:pt idx="2533">
                  <c:v>88.46</c:v>
                </c:pt>
                <c:pt idx="2534">
                  <c:v>88.34</c:v>
                </c:pt>
                <c:pt idx="2535">
                  <c:v>88.21</c:v>
                </c:pt>
                <c:pt idx="2536">
                  <c:v>88.07</c:v>
                </c:pt>
                <c:pt idx="2537">
                  <c:v>87.94</c:v>
                </c:pt>
                <c:pt idx="2538">
                  <c:v>87.81</c:v>
                </c:pt>
                <c:pt idx="2539">
                  <c:v>87.68</c:v>
                </c:pt>
                <c:pt idx="2540">
                  <c:v>87.54</c:v>
                </c:pt>
                <c:pt idx="2541">
                  <c:v>87.4</c:v>
                </c:pt>
                <c:pt idx="2542">
                  <c:v>87.26</c:v>
                </c:pt>
                <c:pt idx="2543">
                  <c:v>87.11</c:v>
                </c:pt>
                <c:pt idx="2544">
                  <c:v>86.95</c:v>
                </c:pt>
                <c:pt idx="2545">
                  <c:v>86.8</c:v>
                </c:pt>
                <c:pt idx="2546">
                  <c:v>86.67</c:v>
                </c:pt>
                <c:pt idx="2547">
                  <c:v>86.53</c:v>
                </c:pt>
                <c:pt idx="2548">
                  <c:v>86.39</c:v>
                </c:pt>
                <c:pt idx="2549">
                  <c:v>86.25</c:v>
                </c:pt>
                <c:pt idx="2550">
                  <c:v>86.12</c:v>
                </c:pt>
                <c:pt idx="2551">
                  <c:v>86</c:v>
                </c:pt>
                <c:pt idx="2552">
                  <c:v>85.88</c:v>
                </c:pt>
                <c:pt idx="2553">
                  <c:v>85.76</c:v>
                </c:pt>
                <c:pt idx="2554">
                  <c:v>85.64</c:v>
                </c:pt>
                <c:pt idx="2555">
                  <c:v>85.5</c:v>
                </c:pt>
                <c:pt idx="2556">
                  <c:v>85.36</c:v>
                </c:pt>
                <c:pt idx="2557">
                  <c:v>85.24</c:v>
                </c:pt>
                <c:pt idx="2558">
                  <c:v>85.13</c:v>
                </c:pt>
                <c:pt idx="2559">
                  <c:v>85.04</c:v>
                </c:pt>
                <c:pt idx="2560">
                  <c:v>84.95</c:v>
                </c:pt>
                <c:pt idx="2561">
                  <c:v>84.86</c:v>
                </c:pt>
                <c:pt idx="2562">
                  <c:v>84.77</c:v>
                </c:pt>
                <c:pt idx="2563">
                  <c:v>84.68</c:v>
                </c:pt>
                <c:pt idx="2564">
                  <c:v>84.6</c:v>
                </c:pt>
                <c:pt idx="2565">
                  <c:v>84.52</c:v>
                </c:pt>
                <c:pt idx="2566">
                  <c:v>84.44</c:v>
                </c:pt>
                <c:pt idx="2567">
                  <c:v>84.37</c:v>
                </c:pt>
                <c:pt idx="2568">
                  <c:v>84.29</c:v>
                </c:pt>
                <c:pt idx="2569">
                  <c:v>84.21</c:v>
                </c:pt>
                <c:pt idx="2570">
                  <c:v>84.12</c:v>
                </c:pt>
                <c:pt idx="2571">
                  <c:v>84.02</c:v>
                </c:pt>
                <c:pt idx="2572">
                  <c:v>83.91</c:v>
                </c:pt>
                <c:pt idx="2573">
                  <c:v>83.8</c:v>
                </c:pt>
                <c:pt idx="2574">
                  <c:v>83.69</c:v>
                </c:pt>
                <c:pt idx="2575">
                  <c:v>83.59</c:v>
                </c:pt>
                <c:pt idx="2576">
                  <c:v>83.49</c:v>
                </c:pt>
                <c:pt idx="2577">
                  <c:v>83.4</c:v>
                </c:pt>
                <c:pt idx="2578">
                  <c:v>83.3</c:v>
                </c:pt>
                <c:pt idx="2579">
                  <c:v>83.21</c:v>
                </c:pt>
                <c:pt idx="2580">
                  <c:v>83.13</c:v>
                </c:pt>
                <c:pt idx="2581">
                  <c:v>83.05</c:v>
                </c:pt>
                <c:pt idx="2582">
                  <c:v>82.98</c:v>
                </c:pt>
                <c:pt idx="2583">
                  <c:v>82.91</c:v>
                </c:pt>
                <c:pt idx="2584">
                  <c:v>82.84</c:v>
                </c:pt>
                <c:pt idx="2585">
                  <c:v>82.76</c:v>
                </c:pt>
                <c:pt idx="2586">
                  <c:v>82.69</c:v>
                </c:pt>
                <c:pt idx="2587">
                  <c:v>82.61</c:v>
                </c:pt>
                <c:pt idx="2588">
                  <c:v>82.55</c:v>
                </c:pt>
                <c:pt idx="2589">
                  <c:v>82.48</c:v>
                </c:pt>
                <c:pt idx="2590">
                  <c:v>82.43</c:v>
                </c:pt>
                <c:pt idx="2591">
                  <c:v>82.37</c:v>
                </c:pt>
                <c:pt idx="2592">
                  <c:v>82.31</c:v>
                </c:pt>
                <c:pt idx="2593">
                  <c:v>82.25</c:v>
                </c:pt>
                <c:pt idx="2594">
                  <c:v>82.19</c:v>
                </c:pt>
                <c:pt idx="2595">
                  <c:v>82.13</c:v>
                </c:pt>
                <c:pt idx="2596">
                  <c:v>82.07</c:v>
                </c:pt>
                <c:pt idx="2597">
                  <c:v>82.01</c:v>
                </c:pt>
                <c:pt idx="2598">
                  <c:v>81.96</c:v>
                </c:pt>
                <c:pt idx="2599">
                  <c:v>81.91</c:v>
                </c:pt>
                <c:pt idx="2600">
                  <c:v>81.86</c:v>
                </c:pt>
                <c:pt idx="2601">
                  <c:v>81.81</c:v>
                </c:pt>
                <c:pt idx="2602">
                  <c:v>81.77</c:v>
                </c:pt>
                <c:pt idx="2603">
                  <c:v>81.73</c:v>
                </c:pt>
                <c:pt idx="2604">
                  <c:v>81.69</c:v>
                </c:pt>
                <c:pt idx="2605">
                  <c:v>81.650000000000006</c:v>
                </c:pt>
                <c:pt idx="2606">
                  <c:v>81.599999999999994</c:v>
                </c:pt>
                <c:pt idx="2607">
                  <c:v>81.56</c:v>
                </c:pt>
                <c:pt idx="2608">
                  <c:v>81.52</c:v>
                </c:pt>
                <c:pt idx="2609">
                  <c:v>81.48</c:v>
                </c:pt>
                <c:pt idx="2610">
                  <c:v>81.430000000000007</c:v>
                </c:pt>
                <c:pt idx="2611">
                  <c:v>81.39</c:v>
                </c:pt>
                <c:pt idx="2612">
                  <c:v>81.34</c:v>
                </c:pt>
                <c:pt idx="2613">
                  <c:v>81.3</c:v>
                </c:pt>
                <c:pt idx="2614">
                  <c:v>81.260000000000005</c:v>
                </c:pt>
                <c:pt idx="2615">
                  <c:v>81.22</c:v>
                </c:pt>
                <c:pt idx="2616">
                  <c:v>81.180000000000007</c:v>
                </c:pt>
                <c:pt idx="2617">
                  <c:v>81.14</c:v>
                </c:pt>
                <c:pt idx="2618">
                  <c:v>81.09</c:v>
                </c:pt>
                <c:pt idx="2619">
                  <c:v>81.05</c:v>
                </c:pt>
                <c:pt idx="2620">
                  <c:v>81</c:v>
                </c:pt>
                <c:pt idx="2621">
                  <c:v>80.95</c:v>
                </c:pt>
                <c:pt idx="2622">
                  <c:v>80.900000000000006</c:v>
                </c:pt>
                <c:pt idx="2623">
                  <c:v>80.84</c:v>
                </c:pt>
                <c:pt idx="2624">
                  <c:v>80.78</c:v>
                </c:pt>
                <c:pt idx="2625">
                  <c:v>80.72</c:v>
                </c:pt>
                <c:pt idx="2626">
                  <c:v>80.650000000000006</c:v>
                </c:pt>
                <c:pt idx="2627">
                  <c:v>80.59</c:v>
                </c:pt>
                <c:pt idx="2628">
                  <c:v>80.53</c:v>
                </c:pt>
                <c:pt idx="2629">
                  <c:v>80.47</c:v>
                </c:pt>
                <c:pt idx="2630">
                  <c:v>80.41</c:v>
                </c:pt>
                <c:pt idx="2631">
                  <c:v>80.33</c:v>
                </c:pt>
                <c:pt idx="2632">
                  <c:v>80.27</c:v>
                </c:pt>
                <c:pt idx="2633">
                  <c:v>80.22</c:v>
                </c:pt>
                <c:pt idx="2634">
                  <c:v>80.17</c:v>
                </c:pt>
                <c:pt idx="2635">
                  <c:v>80.11</c:v>
                </c:pt>
                <c:pt idx="2636">
                  <c:v>80.06</c:v>
                </c:pt>
                <c:pt idx="2637">
                  <c:v>80.010000000000005</c:v>
                </c:pt>
                <c:pt idx="2638">
                  <c:v>79.94</c:v>
                </c:pt>
                <c:pt idx="2639">
                  <c:v>79.88</c:v>
                </c:pt>
                <c:pt idx="2640">
                  <c:v>79.819999999999993</c:v>
                </c:pt>
                <c:pt idx="2641">
                  <c:v>79.75</c:v>
                </c:pt>
                <c:pt idx="2642">
                  <c:v>79.69</c:v>
                </c:pt>
                <c:pt idx="2643">
                  <c:v>79.62</c:v>
                </c:pt>
                <c:pt idx="2644">
                  <c:v>79.540000000000006</c:v>
                </c:pt>
                <c:pt idx="2645">
                  <c:v>79.47</c:v>
                </c:pt>
                <c:pt idx="2646">
                  <c:v>79.39</c:v>
                </c:pt>
                <c:pt idx="2647">
                  <c:v>79.3</c:v>
                </c:pt>
                <c:pt idx="2648">
                  <c:v>79.209999999999994</c:v>
                </c:pt>
                <c:pt idx="2649">
                  <c:v>79.13</c:v>
                </c:pt>
                <c:pt idx="2650">
                  <c:v>79.040000000000006</c:v>
                </c:pt>
                <c:pt idx="2651">
                  <c:v>78.97</c:v>
                </c:pt>
                <c:pt idx="2652">
                  <c:v>78.91</c:v>
                </c:pt>
                <c:pt idx="2653">
                  <c:v>78.84</c:v>
                </c:pt>
                <c:pt idx="2654">
                  <c:v>78.78</c:v>
                </c:pt>
                <c:pt idx="2655">
                  <c:v>78.72</c:v>
                </c:pt>
                <c:pt idx="2656">
                  <c:v>78.66</c:v>
                </c:pt>
                <c:pt idx="2657">
                  <c:v>78.59</c:v>
                </c:pt>
                <c:pt idx="2658">
                  <c:v>78.510000000000005</c:v>
                </c:pt>
                <c:pt idx="2659">
                  <c:v>78.430000000000007</c:v>
                </c:pt>
                <c:pt idx="2660">
                  <c:v>78.349999999999994</c:v>
                </c:pt>
                <c:pt idx="2661">
                  <c:v>78.27</c:v>
                </c:pt>
                <c:pt idx="2662">
                  <c:v>78.180000000000007</c:v>
                </c:pt>
                <c:pt idx="2663">
                  <c:v>78.099999999999994</c:v>
                </c:pt>
                <c:pt idx="2664">
                  <c:v>78.02</c:v>
                </c:pt>
                <c:pt idx="2665">
                  <c:v>77.94</c:v>
                </c:pt>
                <c:pt idx="2666">
                  <c:v>77.86</c:v>
                </c:pt>
                <c:pt idx="2667">
                  <c:v>77.78</c:v>
                </c:pt>
                <c:pt idx="2668">
                  <c:v>77.7</c:v>
                </c:pt>
                <c:pt idx="2669">
                  <c:v>77.61</c:v>
                </c:pt>
                <c:pt idx="2670">
                  <c:v>77.52</c:v>
                </c:pt>
                <c:pt idx="2671">
                  <c:v>77.44</c:v>
                </c:pt>
                <c:pt idx="2672">
                  <c:v>77.37</c:v>
                </c:pt>
                <c:pt idx="2673">
                  <c:v>77.290000000000006</c:v>
                </c:pt>
                <c:pt idx="2674">
                  <c:v>77.22</c:v>
                </c:pt>
                <c:pt idx="2675">
                  <c:v>77.14</c:v>
                </c:pt>
                <c:pt idx="2676">
                  <c:v>77.06</c:v>
                </c:pt>
                <c:pt idx="2677">
                  <c:v>76.97</c:v>
                </c:pt>
                <c:pt idx="2678">
                  <c:v>76.87</c:v>
                </c:pt>
                <c:pt idx="2679">
                  <c:v>76.77</c:v>
                </c:pt>
                <c:pt idx="2680">
                  <c:v>76.67</c:v>
                </c:pt>
                <c:pt idx="2681">
                  <c:v>76.569999999999993</c:v>
                </c:pt>
                <c:pt idx="2682">
                  <c:v>76.47</c:v>
                </c:pt>
                <c:pt idx="2683">
                  <c:v>76.37</c:v>
                </c:pt>
                <c:pt idx="2684">
                  <c:v>76.27</c:v>
                </c:pt>
                <c:pt idx="2685">
                  <c:v>76.17</c:v>
                </c:pt>
                <c:pt idx="2686">
                  <c:v>76.069999999999993</c:v>
                </c:pt>
                <c:pt idx="2687">
                  <c:v>75.98</c:v>
                </c:pt>
                <c:pt idx="2688">
                  <c:v>75.89</c:v>
                </c:pt>
                <c:pt idx="2689">
                  <c:v>75.8</c:v>
                </c:pt>
                <c:pt idx="2690">
                  <c:v>75.709999999999994</c:v>
                </c:pt>
                <c:pt idx="2691">
                  <c:v>75.62</c:v>
                </c:pt>
                <c:pt idx="2692">
                  <c:v>75.52</c:v>
                </c:pt>
                <c:pt idx="2693">
                  <c:v>75.430000000000007</c:v>
                </c:pt>
                <c:pt idx="2694">
                  <c:v>75.34</c:v>
                </c:pt>
                <c:pt idx="2695">
                  <c:v>75.25</c:v>
                </c:pt>
                <c:pt idx="2696">
                  <c:v>75.150000000000006</c:v>
                </c:pt>
                <c:pt idx="2697">
                  <c:v>75.040000000000006</c:v>
                </c:pt>
                <c:pt idx="2698">
                  <c:v>74.94</c:v>
                </c:pt>
                <c:pt idx="2699">
                  <c:v>74.84</c:v>
                </c:pt>
                <c:pt idx="2700">
                  <c:v>74.739999999999995</c:v>
                </c:pt>
                <c:pt idx="2701">
                  <c:v>74.63</c:v>
                </c:pt>
                <c:pt idx="2702">
                  <c:v>74.53</c:v>
                </c:pt>
                <c:pt idx="2703">
                  <c:v>74.42</c:v>
                </c:pt>
                <c:pt idx="2704">
                  <c:v>74.319999999999993</c:v>
                </c:pt>
                <c:pt idx="2705">
                  <c:v>74.22</c:v>
                </c:pt>
                <c:pt idx="2706">
                  <c:v>74.099999999999994</c:v>
                </c:pt>
                <c:pt idx="2707">
                  <c:v>74</c:v>
                </c:pt>
                <c:pt idx="2708">
                  <c:v>73.89</c:v>
                </c:pt>
                <c:pt idx="2709">
                  <c:v>73.8</c:v>
                </c:pt>
                <c:pt idx="2710">
                  <c:v>73.709999999999994</c:v>
                </c:pt>
                <c:pt idx="2711">
                  <c:v>73.62</c:v>
                </c:pt>
                <c:pt idx="2712">
                  <c:v>73.53</c:v>
                </c:pt>
                <c:pt idx="2713">
                  <c:v>73.430000000000007</c:v>
                </c:pt>
                <c:pt idx="2714">
                  <c:v>73.34</c:v>
                </c:pt>
                <c:pt idx="2715">
                  <c:v>73.239999999999995</c:v>
                </c:pt>
                <c:pt idx="2716">
                  <c:v>73.14</c:v>
                </c:pt>
                <c:pt idx="2717">
                  <c:v>73.03</c:v>
                </c:pt>
                <c:pt idx="2718">
                  <c:v>72.91</c:v>
                </c:pt>
                <c:pt idx="2719">
                  <c:v>72.8</c:v>
                </c:pt>
                <c:pt idx="2720">
                  <c:v>72.69</c:v>
                </c:pt>
                <c:pt idx="2721">
                  <c:v>72.58</c:v>
                </c:pt>
                <c:pt idx="2722">
                  <c:v>72.47</c:v>
                </c:pt>
                <c:pt idx="2723">
                  <c:v>72.37</c:v>
                </c:pt>
                <c:pt idx="2724">
                  <c:v>72.260000000000005</c:v>
                </c:pt>
                <c:pt idx="2725">
                  <c:v>72.16</c:v>
                </c:pt>
                <c:pt idx="2726">
                  <c:v>72.06</c:v>
                </c:pt>
                <c:pt idx="2727">
                  <c:v>71.959999999999994</c:v>
                </c:pt>
                <c:pt idx="2728">
                  <c:v>71.849999999999994</c:v>
                </c:pt>
                <c:pt idx="2729">
                  <c:v>71.75</c:v>
                </c:pt>
                <c:pt idx="2730">
                  <c:v>71.66</c:v>
                </c:pt>
                <c:pt idx="2731">
                  <c:v>71.569999999999993</c:v>
                </c:pt>
                <c:pt idx="2732">
                  <c:v>71.489999999999995</c:v>
                </c:pt>
                <c:pt idx="2733">
                  <c:v>71.400000000000006</c:v>
                </c:pt>
                <c:pt idx="2734">
                  <c:v>71.31</c:v>
                </c:pt>
                <c:pt idx="2735">
                  <c:v>71.209999999999994</c:v>
                </c:pt>
                <c:pt idx="2736">
                  <c:v>71.099999999999994</c:v>
                </c:pt>
                <c:pt idx="2737">
                  <c:v>70.989999999999995</c:v>
                </c:pt>
                <c:pt idx="2738">
                  <c:v>70.89</c:v>
                </c:pt>
                <c:pt idx="2739">
                  <c:v>70.790000000000006</c:v>
                </c:pt>
                <c:pt idx="2740">
                  <c:v>70.69</c:v>
                </c:pt>
                <c:pt idx="2741">
                  <c:v>70.59</c:v>
                </c:pt>
                <c:pt idx="2742">
                  <c:v>70.489999999999995</c:v>
                </c:pt>
                <c:pt idx="2743">
                  <c:v>70.38</c:v>
                </c:pt>
                <c:pt idx="2744">
                  <c:v>70.27</c:v>
                </c:pt>
                <c:pt idx="2745">
                  <c:v>70.16</c:v>
                </c:pt>
                <c:pt idx="2746">
                  <c:v>70.06</c:v>
                </c:pt>
                <c:pt idx="2747">
                  <c:v>69.959999999999994</c:v>
                </c:pt>
                <c:pt idx="2748">
                  <c:v>69.87</c:v>
                </c:pt>
                <c:pt idx="2749">
                  <c:v>69.77</c:v>
                </c:pt>
                <c:pt idx="2750">
                  <c:v>69.680000000000007</c:v>
                </c:pt>
                <c:pt idx="2751">
                  <c:v>69.58</c:v>
                </c:pt>
                <c:pt idx="2752">
                  <c:v>69.48</c:v>
                </c:pt>
                <c:pt idx="2753">
                  <c:v>69.38</c:v>
                </c:pt>
                <c:pt idx="2754">
                  <c:v>69.260000000000005</c:v>
                </c:pt>
                <c:pt idx="2755">
                  <c:v>69.14</c:v>
                </c:pt>
                <c:pt idx="2756">
                  <c:v>69.010000000000005</c:v>
                </c:pt>
                <c:pt idx="2757">
                  <c:v>68.89</c:v>
                </c:pt>
                <c:pt idx="2758">
                  <c:v>68.760000000000005</c:v>
                </c:pt>
                <c:pt idx="2759">
                  <c:v>68.63</c:v>
                </c:pt>
                <c:pt idx="2760">
                  <c:v>68.510000000000005</c:v>
                </c:pt>
                <c:pt idx="2761">
                  <c:v>68.39</c:v>
                </c:pt>
                <c:pt idx="2762">
                  <c:v>68.290000000000006</c:v>
                </c:pt>
                <c:pt idx="2763">
                  <c:v>68.180000000000007</c:v>
                </c:pt>
                <c:pt idx="2764">
                  <c:v>68.069999999999993</c:v>
                </c:pt>
                <c:pt idx="2765">
                  <c:v>67.94</c:v>
                </c:pt>
                <c:pt idx="2766">
                  <c:v>67.8</c:v>
                </c:pt>
                <c:pt idx="2767">
                  <c:v>67.67</c:v>
                </c:pt>
                <c:pt idx="2768">
                  <c:v>67.540000000000006</c:v>
                </c:pt>
                <c:pt idx="2769">
                  <c:v>67.41</c:v>
                </c:pt>
                <c:pt idx="2770">
                  <c:v>67.27</c:v>
                </c:pt>
                <c:pt idx="2771">
                  <c:v>67.12</c:v>
                </c:pt>
                <c:pt idx="2772">
                  <c:v>66.97</c:v>
                </c:pt>
                <c:pt idx="2773">
                  <c:v>66.81</c:v>
                </c:pt>
                <c:pt idx="2774">
                  <c:v>66.650000000000006</c:v>
                </c:pt>
                <c:pt idx="2775">
                  <c:v>66.489999999999995</c:v>
                </c:pt>
                <c:pt idx="2776">
                  <c:v>66.36</c:v>
                </c:pt>
                <c:pt idx="2777">
                  <c:v>66.23</c:v>
                </c:pt>
                <c:pt idx="2778">
                  <c:v>66.11</c:v>
                </c:pt>
                <c:pt idx="2779">
                  <c:v>65.97</c:v>
                </c:pt>
                <c:pt idx="2780">
                  <c:v>65.819999999999993</c:v>
                </c:pt>
                <c:pt idx="2781">
                  <c:v>65.650000000000006</c:v>
                </c:pt>
                <c:pt idx="2782">
                  <c:v>65.47</c:v>
                </c:pt>
                <c:pt idx="2783">
                  <c:v>65.290000000000006</c:v>
                </c:pt>
                <c:pt idx="2784">
                  <c:v>65.13</c:v>
                </c:pt>
                <c:pt idx="2785">
                  <c:v>64.97</c:v>
                </c:pt>
                <c:pt idx="2786">
                  <c:v>64.8</c:v>
                </c:pt>
                <c:pt idx="2787">
                  <c:v>64.62</c:v>
                </c:pt>
                <c:pt idx="2788">
                  <c:v>64.45</c:v>
                </c:pt>
                <c:pt idx="2789">
                  <c:v>64.28</c:v>
                </c:pt>
                <c:pt idx="2790">
                  <c:v>64.14</c:v>
                </c:pt>
                <c:pt idx="2791">
                  <c:v>63.99</c:v>
                </c:pt>
                <c:pt idx="2792">
                  <c:v>63.84</c:v>
                </c:pt>
                <c:pt idx="2793">
                  <c:v>63.67</c:v>
                </c:pt>
                <c:pt idx="2794">
                  <c:v>63.49</c:v>
                </c:pt>
                <c:pt idx="2795">
                  <c:v>63.31</c:v>
                </c:pt>
                <c:pt idx="2796">
                  <c:v>63.14</c:v>
                </c:pt>
                <c:pt idx="2797">
                  <c:v>62.97</c:v>
                </c:pt>
                <c:pt idx="2798">
                  <c:v>62.79</c:v>
                </c:pt>
                <c:pt idx="2799">
                  <c:v>62.6</c:v>
                </c:pt>
                <c:pt idx="2800">
                  <c:v>62.41</c:v>
                </c:pt>
                <c:pt idx="2801">
                  <c:v>62.21</c:v>
                </c:pt>
                <c:pt idx="2802">
                  <c:v>62.02</c:v>
                </c:pt>
                <c:pt idx="2803">
                  <c:v>61.83</c:v>
                </c:pt>
                <c:pt idx="2804">
                  <c:v>61.64</c:v>
                </c:pt>
                <c:pt idx="2805">
                  <c:v>61.46</c:v>
                </c:pt>
                <c:pt idx="2806">
                  <c:v>61.27</c:v>
                </c:pt>
                <c:pt idx="2807">
                  <c:v>61.08</c:v>
                </c:pt>
                <c:pt idx="2808">
                  <c:v>60.89</c:v>
                </c:pt>
                <c:pt idx="2809">
                  <c:v>60.72</c:v>
                </c:pt>
                <c:pt idx="2810">
                  <c:v>60.55</c:v>
                </c:pt>
                <c:pt idx="2811">
                  <c:v>60.38</c:v>
                </c:pt>
                <c:pt idx="2812">
                  <c:v>60.21</c:v>
                </c:pt>
                <c:pt idx="2813">
                  <c:v>60.05</c:v>
                </c:pt>
                <c:pt idx="2814">
                  <c:v>59.88</c:v>
                </c:pt>
                <c:pt idx="2815">
                  <c:v>59.68</c:v>
                </c:pt>
                <c:pt idx="2816">
                  <c:v>59.46</c:v>
                </c:pt>
                <c:pt idx="2817">
                  <c:v>59.22</c:v>
                </c:pt>
                <c:pt idx="2818">
                  <c:v>58.99</c:v>
                </c:pt>
                <c:pt idx="2819">
                  <c:v>58.74</c:v>
                </c:pt>
                <c:pt idx="2820">
                  <c:v>58.48</c:v>
                </c:pt>
                <c:pt idx="2821">
                  <c:v>58.23</c:v>
                </c:pt>
                <c:pt idx="2822">
                  <c:v>57.98</c:v>
                </c:pt>
                <c:pt idx="2823">
                  <c:v>57.75</c:v>
                </c:pt>
                <c:pt idx="2824">
                  <c:v>57.52</c:v>
                </c:pt>
                <c:pt idx="2825">
                  <c:v>57.29</c:v>
                </c:pt>
                <c:pt idx="2826">
                  <c:v>57.07</c:v>
                </c:pt>
                <c:pt idx="2827">
                  <c:v>56.84</c:v>
                </c:pt>
                <c:pt idx="2828">
                  <c:v>56.62</c:v>
                </c:pt>
                <c:pt idx="2829">
                  <c:v>56.4</c:v>
                </c:pt>
                <c:pt idx="2830">
                  <c:v>56.15</c:v>
                </c:pt>
                <c:pt idx="2831">
                  <c:v>55.88</c:v>
                </c:pt>
                <c:pt idx="2832">
                  <c:v>55.62</c:v>
                </c:pt>
                <c:pt idx="2833">
                  <c:v>55.37</c:v>
                </c:pt>
                <c:pt idx="2834">
                  <c:v>55.13</c:v>
                </c:pt>
                <c:pt idx="2835">
                  <c:v>54.87</c:v>
                </c:pt>
                <c:pt idx="2836">
                  <c:v>54.6</c:v>
                </c:pt>
                <c:pt idx="2837">
                  <c:v>54.3</c:v>
                </c:pt>
                <c:pt idx="2838">
                  <c:v>53.97</c:v>
                </c:pt>
                <c:pt idx="2839">
                  <c:v>53.65</c:v>
                </c:pt>
                <c:pt idx="2840">
                  <c:v>53.35</c:v>
                </c:pt>
                <c:pt idx="2841">
                  <c:v>53.07</c:v>
                </c:pt>
                <c:pt idx="2842">
                  <c:v>52.77</c:v>
                </c:pt>
                <c:pt idx="2843">
                  <c:v>52.43</c:v>
                </c:pt>
                <c:pt idx="2844">
                  <c:v>52.12</c:v>
                </c:pt>
                <c:pt idx="2845">
                  <c:v>51.87</c:v>
                </c:pt>
                <c:pt idx="2846">
                  <c:v>51.64</c:v>
                </c:pt>
                <c:pt idx="2847">
                  <c:v>51.43</c:v>
                </c:pt>
                <c:pt idx="2848">
                  <c:v>51.23</c:v>
                </c:pt>
                <c:pt idx="2849">
                  <c:v>51.02</c:v>
                </c:pt>
                <c:pt idx="2850">
                  <c:v>50.81</c:v>
                </c:pt>
                <c:pt idx="2851">
                  <c:v>50.58</c:v>
                </c:pt>
                <c:pt idx="2852">
                  <c:v>50.32</c:v>
                </c:pt>
                <c:pt idx="2853">
                  <c:v>50.05</c:v>
                </c:pt>
                <c:pt idx="2854">
                  <c:v>49.76</c:v>
                </c:pt>
                <c:pt idx="2855">
                  <c:v>49.45</c:v>
                </c:pt>
                <c:pt idx="2856">
                  <c:v>49.12</c:v>
                </c:pt>
                <c:pt idx="2857">
                  <c:v>48.82</c:v>
                </c:pt>
                <c:pt idx="2858">
                  <c:v>48.51</c:v>
                </c:pt>
                <c:pt idx="2859">
                  <c:v>48.19</c:v>
                </c:pt>
                <c:pt idx="2860">
                  <c:v>47.88</c:v>
                </c:pt>
                <c:pt idx="2861">
                  <c:v>47.59</c:v>
                </c:pt>
                <c:pt idx="2862">
                  <c:v>47.31</c:v>
                </c:pt>
                <c:pt idx="2863">
                  <c:v>47.02</c:v>
                </c:pt>
                <c:pt idx="2864">
                  <c:v>46.71</c:v>
                </c:pt>
                <c:pt idx="2865">
                  <c:v>46.41</c:v>
                </c:pt>
                <c:pt idx="2866">
                  <c:v>46.11</c:v>
                </c:pt>
                <c:pt idx="2867">
                  <c:v>45.8</c:v>
                </c:pt>
                <c:pt idx="2868">
                  <c:v>45.45</c:v>
                </c:pt>
                <c:pt idx="2869">
                  <c:v>45.04</c:v>
                </c:pt>
                <c:pt idx="2870">
                  <c:v>44.65</c:v>
                </c:pt>
                <c:pt idx="2871">
                  <c:v>44.32</c:v>
                </c:pt>
                <c:pt idx="2872">
                  <c:v>44</c:v>
                </c:pt>
                <c:pt idx="2873">
                  <c:v>43.65</c:v>
                </c:pt>
                <c:pt idx="2874">
                  <c:v>43.28</c:v>
                </c:pt>
                <c:pt idx="2875">
                  <c:v>42.84</c:v>
                </c:pt>
                <c:pt idx="2876">
                  <c:v>42.35</c:v>
                </c:pt>
                <c:pt idx="2877">
                  <c:v>41.86</c:v>
                </c:pt>
                <c:pt idx="2878">
                  <c:v>41.38</c:v>
                </c:pt>
                <c:pt idx="2879">
                  <c:v>40.869999999999997</c:v>
                </c:pt>
                <c:pt idx="2880">
                  <c:v>40.270000000000003</c:v>
                </c:pt>
                <c:pt idx="2881">
                  <c:v>39.56</c:v>
                </c:pt>
                <c:pt idx="2882">
                  <c:v>38.770000000000003</c:v>
                </c:pt>
                <c:pt idx="2883">
                  <c:v>37.9</c:v>
                </c:pt>
                <c:pt idx="2884">
                  <c:v>36.630000000000003</c:v>
                </c:pt>
                <c:pt idx="2885">
                  <c:v>27.79</c:v>
                </c:pt>
                <c:pt idx="2886">
                  <c:v>11.28</c:v>
                </c:pt>
                <c:pt idx="2887">
                  <c:v>1.4990000000000001</c:v>
                </c:pt>
                <c:pt idx="2888">
                  <c:v>-0.77370000000000005</c:v>
                </c:pt>
                <c:pt idx="2889">
                  <c:v>-0.64270000000000005</c:v>
                </c:pt>
                <c:pt idx="2890">
                  <c:v>-0.48630000000000001</c:v>
                </c:pt>
                <c:pt idx="2891">
                  <c:v>-0.501</c:v>
                </c:pt>
                <c:pt idx="2892">
                  <c:v>-0.52559999999999996</c:v>
                </c:pt>
                <c:pt idx="2893">
                  <c:v>-0.52710000000000001</c:v>
                </c:pt>
                <c:pt idx="2894">
                  <c:v>-0.52500000000000002</c:v>
                </c:pt>
                <c:pt idx="2895">
                  <c:v>-0.52459999999999996</c:v>
                </c:pt>
                <c:pt idx="2896">
                  <c:v>-0.52410000000000001</c:v>
                </c:pt>
                <c:pt idx="2897">
                  <c:v>-0.52429999999999999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DCFC-4335-A86C-4638E15F8F72}"/>
            </c:ext>
          </c:extLst>
        </c:ser>
        <c:ser>
          <c:idx val="0"/>
          <c:order val="17"/>
          <c:tx>
            <c:strRef>
              <c:f>'S18'!$G$1</c:f>
              <c:strCache>
                <c:ptCount val="1"/>
                <c:pt idx="0">
                  <c:v>S18</c:v>
                </c:pt>
              </c:strCache>
            </c:strRef>
          </c:tx>
          <c:spPr>
            <a:ln w="25400" cap="rnd">
              <a:solidFill>
                <a:srgbClr val="FF0000"/>
              </a:solidFill>
              <a:prstDash val="dot"/>
              <a:round/>
            </a:ln>
            <a:effectLst/>
          </c:spPr>
          <c:marker>
            <c:symbol val="none"/>
          </c:marker>
          <c:xVal>
            <c:numRef>
              <c:f>'S18'!$E$2:$E$3200</c:f>
              <c:numCache>
                <c:formatCode>General</c:formatCode>
                <c:ptCount val="3199"/>
                <c:pt idx="0">
                  <c:v>0</c:v>
                </c:pt>
                <c:pt idx="1">
                  <c:v>1.1E-4</c:v>
                </c:pt>
                <c:pt idx="2">
                  <c:v>1.1E-4</c:v>
                </c:pt>
                <c:pt idx="3">
                  <c:v>1E-4</c:v>
                </c:pt>
                <c:pt idx="4">
                  <c:v>0</c:v>
                </c:pt>
                <c:pt idx="5">
                  <c:v>0</c:v>
                </c:pt>
                <c:pt idx="6">
                  <c:v>1.2E-4</c:v>
                </c:pt>
                <c:pt idx="7">
                  <c:v>1.2999999999999999E-4</c:v>
                </c:pt>
                <c:pt idx="8">
                  <c:v>1.2999999999999999E-4</c:v>
                </c:pt>
                <c:pt idx="9">
                  <c:v>1.2E-4</c:v>
                </c:pt>
                <c:pt idx="10">
                  <c:v>1.2E-4</c:v>
                </c:pt>
                <c:pt idx="11">
                  <c:v>1.4999999999999999E-4</c:v>
                </c:pt>
                <c:pt idx="12">
                  <c:v>1.9000000000000001E-4</c:v>
                </c:pt>
                <c:pt idx="13">
                  <c:v>2.3000000000000001E-4</c:v>
                </c:pt>
                <c:pt idx="14">
                  <c:v>2.7999999999999998E-4</c:v>
                </c:pt>
                <c:pt idx="15">
                  <c:v>3.6000000000000002E-4</c:v>
                </c:pt>
                <c:pt idx="16">
                  <c:v>4.8000000000000001E-4</c:v>
                </c:pt>
                <c:pt idx="17">
                  <c:v>7.2000000000000005E-4</c:v>
                </c:pt>
                <c:pt idx="18">
                  <c:v>1.15E-3</c:v>
                </c:pt>
                <c:pt idx="19">
                  <c:v>1.9400000000000001E-3</c:v>
                </c:pt>
                <c:pt idx="20">
                  <c:v>3.0999999999999999E-3</c:v>
                </c:pt>
                <c:pt idx="21">
                  <c:v>4.2399999999999998E-3</c:v>
                </c:pt>
                <c:pt idx="22">
                  <c:v>5.1599999999999997E-3</c:v>
                </c:pt>
                <c:pt idx="23">
                  <c:v>5.9800000000000001E-3</c:v>
                </c:pt>
                <c:pt idx="24">
                  <c:v>6.8700000000000002E-3</c:v>
                </c:pt>
                <c:pt idx="25">
                  <c:v>7.7999999999999996E-3</c:v>
                </c:pt>
                <c:pt idx="26">
                  <c:v>8.7200000000000003E-3</c:v>
                </c:pt>
                <c:pt idx="27">
                  <c:v>9.5899999999999996E-3</c:v>
                </c:pt>
                <c:pt idx="28">
                  <c:v>1.043E-2</c:v>
                </c:pt>
                <c:pt idx="29">
                  <c:v>1.128E-2</c:v>
                </c:pt>
                <c:pt idx="30">
                  <c:v>1.2149999999999999E-2</c:v>
                </c:pt>
                <c:pt idx="31">
                  <c:v>1.303E-2</c:v>
                </c:pt>
                <c:pt idx="32">
                  <c:v>1.396E-2</c:v>
                </c:pt>
                <c:pt idx="33">
                  <c:v>1.49E-2</c:v>
                </c:pt>
                <c:pt idx="34">
                  <c:v>1.585E-2</c:v>
                </c:pt>
                <c:pt idx="35">
                  <c:v>1.6789999999999999E-2</c:v>
                </c:pt>
                <c:pt idx="36">
                  <c:v>1.7729999999999999E-2</c:v>
                </c:pt>
                <c:pt idx="37">
                  <c:v>1.8679999999999999E-2</c:v>
                </c:pt>
                <c:pt idx="38">
                  <c:v>1.9630000000000002E-2</c:v>
                </c:pt>
                <c:pt idx="39">
                  <c:v>2.0590000000000001E-2</c:v>
                </c:pt>
                <c:pt idx="40">
                  <c:v>2.154E-2</c:v>
                </c:pt>
                <c:pt idx="41">
                  <c:v>2.2509999999999999E-2</c:v>
                </c:pt>
                <c:pt idx="42">
                  <c:v>2.3480000000000001E-2</c:v>
                </c:pt>
                <c:pt idx="43">
                  <c:v>2.4459999999999999E-2</c:v>
                </c:pt>
                <c:pt idx="44">
                  <c:v>2.5610000000000001E-2</c:v>
                </c:pt>
                <c:pt idx="45">
                  <c:v>2.7E-2</c:v>
                </c:pt>
                <c:pt idx="46">
                  <c:v>2.7859999999999999E-2</c:v>
                </c:pt>
                <c:pt idx="47">
                  <c:v>2.853E-2</c:v>
                </c:pt>
                <c:pt idx="48">
                  <c:v>2.937E-2</c:v>
                </c:pt>
                <c:pt idx="49">
                  <c:v>3.0329999999999999E-2</c:v>
                </c:pt>
                <c:pt idx="50">
                  <c:v>3.1280000000000002E-2</c:v>
                </c:pt>
                <c:pt idx="51">
                  <c:v>3.2210000000000003E-2</c:v>
                </c:pt>
                <c:pt idx="52">
                  <c:v>3.3110000000000001E-2</c:v>
                </c:pt>
                <c:pt idx="53">
                  <c:v>3.397E-2</c:v>
                </c:pt>
                <c:pt idx="54">
                  <c:v>3.4790000000000001E-2</c:v>
                </c:pt>
                <c:pt idx="55">
                  <c:v>3.56E-2</c:v>
                </c:pt>
                <c:pt idx="56">
                  <c:v>3.6400000000000002E-2</c:v>
                </c:pt>
                <c:pt idx="57">
                  <c:v>3.7159999999999999E-2</c:v>
                </c:pt>
                <c:pt idx="58">
                  <c:v>3.789E-2</c:v>
                </c:pt>
                <c:pt idx="59">
                  <c:v>3.857E-2</c:v>
                </c:pt>
                <c:pt idx="60">
                  <c:v>3.9210000000000002E-2</c:v>
                </c:pt>
                <c:pt idx="61">
                  <c:v>3.9829999999999997E-2</c:v>
                </c:pt>
                <c:pt idx="62">
                  <c:v>4.045E-2</c:v>
                </c:pt>
                <c:pt idx="63">
                  <c:v>4.104E-2</c:v>
                </c:pt>
                <c:pt idx="64">
                  <c:v>4.1619999999999997E-2</c:v>
                </c:pt>
                <c:pt idx="65">
                  <c:v>4.2160000000000003E-2</c:v>
                </c:pt>
                <c:pt idx="66">
                  <c:v>4.2680000000000003E-2</c:v>
                </c:pt>
                <c:pt idx="67">
                  <c:v>4.317E-2</c:v>
                </c:pt>
                <c:pt idx="68">
                  <c:v>4.3630000000000002E-2</c:v>
                </c:pt>
                <c:pt idx="69">
                  <c:v>4.4069999999999998E-2</c:v>
                </c:pt>
                <c:pt idx="70">
                  <c:v>4.4499999999999998E-2</c:v>
                </c:pt>
                <c:pt idx="71">
                  <c:v>4.4940000000000001E-2</c:v>
                </c:pt>
                <c:pt idx="72">
                  <c:v>4.5370000000000001E-2</c:v>
                </c:pt>
                <c:pt idx="73">
                  <c:v>4.58E-2</c:v>
                </c:pt>
                <c:pt idx="74">
                  <c:v>4.6219999999999997E-2</c:v>
                </c:pt>
                <c:pt idx="75">
                  <c:v>4.6620000000000002E-2</c:v>
                </c:pt>
                <c:pt idx="76">
                  <c:v>4.7010000000000003E-2</c:v>
                </c:pt>
                <c:pt idx="77">
                  <c:v>4.7399999999999998E-2</c:v>
                </c:pt>
                <c:pt idx="78">
                  <c:v>4.7809999999999998E-2</c:v>
                </c:pt>
                <c:pt idx="79">
                  <c:v>4.8230000000000002E-2</c:v>
                </c:pt>
                <c:pt idx="80">
                  <c:v>4.8660000000000002E-2</c:v>
                </c:pt>
                <c:pt idx="81">
                  <c:v>4.9099999999999998E-2</c:v>
                </c:pt>
                <c:pt idx="82">
                  <c:v>4.9529999999999998E-2</c:v>
                </c:pt>
                <c:pt idx="83">
                  <c:v>4.9970000000000001E-2</c:v>
                </c:pt>
                <c:pt idx="84">
                  <c:v>5.0430000000000003E-2</c:v>
                </c:pt>
                <c:pt idx="85">
                  <c:v>5.0880000000000002E-2</c:v>
                </c:pt>
                <c:pt idx="86">
                  <c:v>5.1319999999999998E-2</c:v>
                </c:pt>
                <c:pt idx="87">
                  <c:v>5.178E-2</c:v>
                </c:pt>
                <c:pt idx="88">
                  <c:v>5.2240000000000002E-2</c:v>
                </c:pt>
                <c:pt idx="89">
                  <c:v>5.2699999999999997E-2</c:v>
                </c:pt>
                <c:pt idx="90">
                  <c:v>5.3150000000000003E-2</c:v>
                </c:pt>
                <c:pt idx="91">
                  <c:v>5.3609999999999998E-2</c:v>
                </c:pt>
                <c:pt idx="92">
                  <c:v>5.4080000000000003E-2</c:v>
                </c:pt>
                <c:pt idx="93">
                  <c:v>5.4550000000000001E-2</c:v>
                </c:pt>
                <c:pt idx="94">
                  <c:v>5.5019999999999999E-2</c:v>
                </c:pt>
                <c:pt idx="95">
                  <c:v>5.5509999999999997E-2</c:v>
                </c:pt>
                <c:pt idx="96">
                  <c:v>5.6009999999999997E-2</c:v>
                </c:pt>
                <c:pt idx="97">
                  <c:v>5.6520000000000001E-2</c:v>
                </c:pt>
                <c:pt idx="98">
                  <c:v>5.7020000000000001E-2</c:v>
                </c:pt>
                <c:pt idx="99">
                  <c:v>5.7529999999999998E-2</c:v>
                </c:pt>
                <c:pt idx="100">
                  <c:v>5.8069999999999997E-2</c:v>
                </c:pt>
                <c:pt idx="101">
                  <c:v>5.8619999999999998E-2</c:v>
                </c:pt>
                <c:pt idx="102">
                  <c:v>5.919E-2</c:v>
                </c:pt>
                <c:pt idx="103">
                  <c:v>5.9769999999999997E-2</c:v>
                </c:pt>
                <c:pt idx="104">
                  <c:v>6.0359999999999997E-2</c:v>
                </c:pt>
                <c:pt idx="105">
                  <c:v>6.0979999999999999E-2</c:v>
                </c:pt>
                <c:pt idx="106">
                  <c:v>6.1620000000000001E-2</c:v>
                </c:pt>
                <c:pt idx="107">
                  <c:v>6.225E-2</c:v>
                </c:pt>
                <c:pt idx="108">
                  <c:v>6.2899999999999998E-2</c:v>
                </c:pt>
                <c:pt idx="109">
                  <c:v>6.3600000000000004E-2</c:v>
                </c:pt>
                <c:pt idx="110">
                  <c:v>6.4310000000000006E-2</c:v>
                </c:pt>
                <c:pt idx="111">
                  <c:v>6.5000000000000002E-2</c:v>
                </c:pt>
                <c:pt idx="112">
                  <c:v>6.5699999999999995E-2</c:v>
                </c:pt>
                <c:pt idx="113">
                  <c:v>6.6390000000000005E-2</c:v>
                </c:pt>
                <c:pt idx="114">
                  <c:v>6.7100000000000007E-2</c:v>
                </c:pt>
                <c:pt idx="115">
                  <c:v>6.7849999999999994E-2</c:v>
                </c:pt>
                <c:pt idx="116">
                  <c:v>6.8610000000000004E-2</c:v>
                </c:pt>
                <c:pt idx="117">
                  <c:v>6.9419999999999996E-2</c:v>
                </c:pt>
                <c:pt idx="118">
                  <c:v>7.0220000000000005E-2</c:v>
                </c:pt>
                <c:pt idx="119">
                  <c:v>7.102E-2</c:v>
                </c:pt>
                <c:pt idx="120">
                  <c:v>7.1840000000000001E-2</c:v>
                </c:pt>
                <c:pt idx="121">
                  <c:v>7.2660000000000002E-2</c:v>
                </c:pt>
                <c:pt idx="122">
                  <c:v>7.3510000000000006E-2</c:v>
                </c:pt>
                <c:pt idx="123">
                  <c:v>7.4380000000000002E-2</c:v>
                </c:pt>
                <c:pt idx="124">
                  <c:v>7.5270000000000004E-2</c:v>
                </c:pt>
                <c:pt idx="125">
                  <c:v>7.6179999999999998E-2</c:v>
                </c:pt>
                <c:pt idx="126">
                  <c:v>7.7119999999999994E-2</c:v>
                </c:pt>
                <c:pt idx="127">
                  <c:v>7.8100000000000003E-2</c:v>
                </c:pt>
                <c:pt idx="128">
                  <c:v>7.9100000000000004E-2</c:v>
                </c:pt>
                <c:pt idx="129">
                  <c:v>8.0130000000000007E-2</c:v>
                </c:pt>
                <c:pt idx="130">
                  <c:v>8.1159999999999996E-2</c:v>
                </c:pt>
                <c:pt idx="131">
                  <c:v>8.2210000000000005E-2</c:v>
                </c:pt>
                <c:pt idx="132">
                  <c:v>8.3290000000000003E-2</c:v>
                </c:pt>
                <c:pt idx="133">
                  <c:v>8.4370000000000001E-2</c:v>
                </c:pt>
                <c:pt idx="134">
                  <c:v>8.5470000000000004E-2</c:v>
                </c:pt>
                <c:pt idx="135">
                  <c:v>8.659E-2</c:v>
                </c:pt>
                <c:pt idx="136">
                  <c:v>8.7739999999999999E-2</c:v>
                </c:pt>
                <c:pt idx="137">
                  <c:v>8.8900000000000007E-2</c:v>
                </c:pt>
                <c:pt idx="138">
                  <c:v>9.0069999999999997E-2</c:v>
                </c:pt>
                <c:pt idx="139">
                  <c:v>9.1300000000000006E-2</c:v>
                </c:pt>
                <c:pt idx="140">
                  <c:v>9.2560000000000003E-2</c:v>
                </c:pt>
                <c:pt idx="141">
                  <c:v>9.3840000000000007E-2</c:v>
                </c:pt>
                <c:pt idx="142">
                  <c:v>9.5119999999999996E-2</c:v>
                </c:pt>
                <c:pt idx="143">
                  <c:v>9.6449999999999994E-2</c:v>
                </c:pt>
                <c:pt idx="144">
                  <c:v>9.7799999999999998E-2</c:v>
                </c:pt>
                <c:pt idx="145">
                  <c:v>9.9140000000000006E-2</c:v>
                </c:pt>
                <c:pt idx="146">
                  <c:v>0.10050000000000001</c:v>
                </c:pt>
                <c:pt idx="147">
                  <c:v>0.1019</c:v>
                </c:pt>
                <c:pt idx="148">
                  <c:v>0.1033</c:v>
                </c:pt>
                <c:pt idx="149">
                  <c:v>0.1048</c:v>
                </c:pt>
                <c:pt idx="150">
                  <c:v>0.10630000000000001</c:v>
                </c:pt>
                <c:pt idx="151">
                  <c:v>0.10780000000000001</c:v>
                </c:pt>
                <c:pt idx="152">
                  <c:v>0.10929999999999999</c:v>
                </c:pt>
                <c:pt idx="153">
                  <c:v>0.1109</c:v>
                </c:pt>
                <c:pt idx="154">
                  <c:v>0.1125</c:v>
                </c:pt>
                <c:pt idx="155">
                  <c:v>0.11409999999999999</c:v>
                </c:pt>
                <c:pt idx="156">
                  <c:v>0.1157</c:v>
                </c:pt>
                <c:pt idx="157">
                  <c:v>0.1173</c:v>
                </c:pt>
                <c:pt idx="158">
                  <c:v>0.11899999999999999</c:v>
                </c:pt>
                <c:pt idx="159">
                  <c:v>0.1207</c:v>
                </c:pt>
                <c:pt idx="160">
                  <c:v>0.12239999999999999</c:v>
                </c:pt>
                <c:pt idx="161">
                  <c:v>0.1241</c:v>
                </c:pt>
                <c:pt idx="162">
                  <c:v>0.12590000000000001</c:v>
                </c:pt>
                <c:pt idx="163">
                  <c:v>0.12770000000000001</c:v>
                </c:pt>
                <c:pt idx="164">
                  <c:v>0.12959999999999999</c:v>
                </c:pt>
                <c:pt idx="165">
                  <c:v>0.13139999999999999</c:v>
                </c:pt>
                <c:pt idx="166">
                  <c:v>0.13339999999999999</c:v>
                </c:pt>
                <c:pt idx="167">
                  <c:v>0.1353</c:v>
                </c:pt>
                <c:pt idx="168">
                  <c:v>0.13730000000000001</c:v>
                </c:pt>
                <c:pt idx="169">
                  <c:v>0.1394</c:v>
                </c:pt>
                <c:pt idx="170">
                  <c:v>0.14149999999999999</c:v>
                </c:pt>
                <c:pt idx="171">
                  <c:v>0.14360000000000001</c:v>
                </c:pt>
                <c:pt idx="172">
                  <c:v>0.14580000000000001</c:v>
                </c:pt>
                <c:pt idx="173">
                  <c:v>0.14799999999999999</c:v>
                </c:pt>
                <c:pt idx="174">
                  <c:v>0.15029999999999999</c:v>
                </c:pt>
                <c:pt idx="175">
                  <c:v>0.15260000000000001</c:v>
                </c:pt>
                <c:pt idx="176">
                  <c:v>0.15509999999999999</c:v>
                </c:pt>
                <c:pt idx="177">
                  <c:v>0.1578</c:v>
                </c:pt>
                <c:pt idx="178">
                  <c:v>0.16059999999999999</c:v>
                </c:pt>
                <c:pt idx="179">
                  <c:v>0.16350000000000001</c:v>
                </c:pt>
                <c:pt idx="180">
                  <c:v>0.16639999999999999</c:v>
                </c:pt>
                <c:pt idx="181">
                  <c:v>0.1694</c:v>
                </c:pt>
                <c:pt idx="182">
                  <c:v>0.17230000000000001</c:v>
                </c:pt>
                <c:pt idx="183">
                  <c:v>0.1754</c:v>
                </c:pt>
                <c:pt idx="184">
                  <c:v>0.17849999999999999</c:v>
                </c:pt>
                <c:pt idx="185">
                  <c:v>0.18179999999999999</c:v>
                </c:pt>
                <c:pt idx="186">
                  <c:v>0.18540000000000001</c:v>
                </c:pt>
                <c:pt idx="187">
                  <c:v>0.18859999999999999</c:v>
                </c:pt>
                <c:pt idx="188">
                  <c:v>0.19170000000000001</c:v>
                </c:pt>
                <c:pt idx="189">
                  <c:v>0.19500000000000001</c:v>
                </c:pt>
                <c:pt idx="190">
                  <c:v>0.19850000000000001</c:v>
                </c:pt>
                <c:pt idx="191">
                  <c:v>0.20219999999999999</c:v>
                </c:pt>
                <c:pt idx="192">
                  <c:v>0.2059</c:v>
                </c:pt>
                <c:pt idx="193">
                  <c:v>0.20960000000000001</c:v>
                </c:pt>
                <c:pt idx="194">
                  <c:v>0.21340000000000001</c:v>
                </c:pt>
                <c:pt idx="195">
                  <c:v>0.21729999999999999</c:v>
                </c:pt>
                <c:pt idx="196">
                  <c:v>0.22120000000000001</c:v>
                </c:pt>
                <c:pt idx="197">
                  <c:v>0.22520000000000001</c:v>
                </c:pt>
                <c:pt idx="198">
                  <c:v>0.22919999999999999</c:v>
                </c:pt>
                <c:pt idx="199">
                  <c:v>0.2334</c:v>
                </c:pt>
                <c:pt idx="200">
                  <c:v>0.2379</c:v>
                </c:pt>
                <c:pt idx="201">
                  <c:v>0.24260000000000001</c:v>
                </c:pt>
                <c:pt idx="202">
                  <c:v>0.2475</c:v>
                </c:pt>
                <c:pt idx="203">
                  <c:v>0.25240000000000001</c:v>
                </c:pt>
                <c:pt idx="204">
                  <c:v>0.25740000000000002</c:v>
                </c:pt>
                <c:pt idx="205">
                  <c:v>0.2626</c:v>
                </c:pt>
                <c:pt idx="206">
                  <c:v>0.26790000000000003</c:v>
                </c:pt>
                <c:pt idx="207">
                  <c:v>0.27350000000000002</c:v>
                </c:pt>
                <c:pt idx="208">
                  <c:v>0.27939999999999998</c:v>
                </c:pt>
                <c:pt idx="209">
                  <c:v>0.28570000000000001</c:v>
                </c:pt>
                <c:pt idx="210">
                  <c:v>0.29220000000000002</c:v>
                </c:pt>
                <c:pt idx="211">
                  <c:v>0.2989</c:v>
                </c:pt>
                <c:pt idx="212">
                  <c:v>0.30580000000000002</c:v>
                </c:pt>
                <c:pt idx="213">
                  <c:v>0.3125</c:v>
                </c:pt>
                <c:pt idx="214">
                  <c:v>0.31929999999999997</c:v>
                </c:pt>
                <c:pt idx="215">
                  <c:v>0.32629999999999998</c:v>
                </c:pt>
                <c:pt idx="216">
                  <c:v>0.33360000000000001</c:v>
                </c:pt>
                <c:pt idx="217">
                  <c:v>0.34139999999999998</c:v>
                </c:pt>
                <c:pt idx="218">
                  <c:v>0.34949999999999998</c:v>
                </c:pt>
                <c:pt idx="219">
                  <c:v>0.35749999999999998</c:v>
                </c:pt>
                <c:pt idx="220">
                  <c:v>0.36530000000000001</c:v>
                </c:pt>
                <c:pt idx="221">
                  <c:v>0.37319999999999998</c:v>
                </c:pt>
                <c:pt idx="222">
                  <c:v>0.38129999999999997</c:v>
                </c:pt>
                <c:pt idx="223">
                  <c:v>0.38969999999999999</c:v>
                </c:pt>
                <c:pt idx="224">
                  <c:v>0.39829999999999999</c:v>
                </c:pt>
                <c:pt idx="225">
                  <c:v>0.40710000000000002</c:v>
                </c:pt>
                <c:pt idx="226">
                  <c:v>0.4158</c:v>
                </c:pt>
                <c:pt idx="227">
                  <c:v>0.42459999999999998</c:v>
                </c:pt>
                <c:pt idx="228">
                  <c:v>0.43330000000000002</c:v>
                </c:pt>
                <c:pt idx="229">
                  <c:v>0.442</c:v>
                </c:pt>
                <c:pt idx="230">
                  <c:v>0.45069999999999999</c:v>
                </c:pt>
                <c:pt idx="231">
                  <c:v>0.45939999999999998</c:v>
                </c:pt>
                <c:pt idx="232">
                  <c:v>0.46820000000000001</c:v>
                </c:pt>
                <c:pt idx="233">
                  <c:v>0.47689999999999999</c:v>
                </c:pt>
                <c:pt idx="234">
                  <c:v>0.4854</c:v>
                </c:pt>
                <c:pt idx="235">
                  <c:v>0.49399999999999999</c:v>
                </c:pt>
                <c:pt idx="236">
                  <c:v>0.50249999999999995</c:v>
                </c:pt>
                <c:pt idx="237">
                  <c:v>0.5111</c:v>
                </c:pt>
                <c:pt idx="238">
                  <c:v>0.51949999999999996</c:v>
                </c:pt>
                <c:pt idx="239">
                  <c:v>0.52800000000000002</c:v>
                </c:pt>
                <c:pt idx="240">
                  <c:v>0.53639999999999999</c:v>
                </c:pt>
                <c:pt idx="241">
                  <c:v>0.54479999999999995</c:v>
                </c:pt>
                <c:pt idx="242">
                  <c:v>0.55320000000000003</c:v>
                </c:pt>
                <c:pt idx="243">
                  <c:v>0.56169999999999998</c:v>
                </c:pt>
                <c:pt idx="244">
                  <c:v>0.57010000000000005</c:v>
                </c:pt>
                <c:pt idx="245">
                  <c:v>0.57850000000000001</c:v>
                </c:pt>
                <c:pt idx="246">
                  <c:v>0.58689999999999998</c:v>
                </c:pt>
                <c:pt idx="247">
                  <c:v>0.59519999999999995</c:v>
                </c:pt>
                <c:pt idx="248">
                  <c:v>0.60350000000000004</c:v>
                </c:pt>
                <c:pt idx="249">
                  <c:v>0.61180000000000001</c:v>
                </c:pt>
                <c:pt idx="250">
                  <c:v>0.62</c:v>
                </c:pt>
                <c:pt idx="251">
                  <c:v>0.62829999999999997</c:v>
                </c:pt>
                <c:pt idx="252">
                  <c:v>0.63649999999999995</c:v>
                </c:pt>
                <c:pt idx="253">
                  <c:v>0.64480000000000004</c:v>
                </c:pt>
                <c:pt idx="254">
                  <c:v>0.65290000000000004</c:v>
                </c:pt>
                <c:pt idx="255">
                  <c:v>0.66110000000000002</c:v>
                </c:pt>
                <c:pt idx="256">
                  <c:v>0.66930000000000001</c:v>
                </c:pt>
                <c:pt idx="257">
                  <c:v>0.67749999999999999</c:v>
                </c:pt>
                <c:pt idx="258">
                  <c:v>0.68569999999999998</c:v>
                </c:pt>
                <c:pt idx="259">
                  <c:v>0.69389999999999996</c:v>
                </c:pt>
                <c:pt idx="260">
                  <c:v>0.70209999999999995</c:v>
                </c:pt>
                <c:pt idx="261">
                  <c:v>0.71020000000000005</c:v>
                </c:pt>
                <c:pt idx="262">
                  <c:v>0.71840000000000004</c:v>
                </c:pt>
                <c:pt idx="263">
                  <c:v>0.72660000000000002</c:v>
                </c:pt>
                <c:pt idx="264">
                  <c:v>0.73480000000000001</c:v>
                </c:pt>
                <c:pt idx="265">
                  <c:v>0.74309999999999998</c:v>
                </c:pt>
                <c:pt idx="266">
                  <c:v>0.75129999999999997</c:v>
                </c:pt>
                <c:pt idx="267">
                  <c:v>0.75949999999999995</c:v>
                </c:pt>
                <c:pt idx="268">
                  <c:v>0.76770000000000005</c:v>
                </c:pt>
                <c:pt idx="269">
                  <c:v>0.77580000000000005</c:v>
                </c:pt>
                <c:pt idx="270">
                  <c:v>0.78400000000000003</c:v>
                </c:pt>
                <c:pt idx="271">
                  <c:v>0.79220000000000002</c:v>
                </c:pt>
                <c:pt idx="272">
                  <c:v>0.8004</c:v>
                </c:pt>
                <c:pt idx="273">
                  <c:v>0.80859999999999999</c:v>
                </c:pt>
                <c:pt idx="274">
                  <c:v>0.81679999999999997</c:v>
                </c:pt>
                <c:pt idx="275">
                  <c:v>0.82499999999999996</c:v>
                </c:pt>
                <c:pt idx="276">
                  <c:v>0.83320000000000005</c:v>
                </c:pt>
                <c:pt idx="277">
                  <c:v>0.84140000000000004</c:v>
                </c:pt>
                <c:pt idx="278">
                  <c:v>0.84960000000000002</c:v>
                </c:pt>
                <c:pt idx="279">
                  <c:v>0.8579</c:v>
                </c:pt>
                <c:pt idx="280">
                  <c:v>0.86619999999999997</c:v>
                </c:pt>
                <c:pt idx="281">
                  <c:v>0.87450000000000006</c:v>
                </c:pt>
                <c:pt idx="282">
                  <c:v>0.88290000000000002</c:v>
                </c:pt>
                <c:pt idx="283">
                  <c:v>0.89129999999999998</c:v>
                </c:pt>
                <c:pt idx="284">
                  <c:v>0.89949999999999997</c:v>
                </c:pt>
                <c:pt idx="285">
                  <c:v>0.90769999999999995</c:v>
                </c:pt>
                <c:pt idx="286">
                  <c:v>0.91590000000000005</c:v>
                </c:pt>
                <c:pt idx="287">
                  <c:v>0.92420000000000002</c:v>
                </c:pt>
                <c:pt idx="288">
                  <c:v>0.9325</c:v>
                </c:pt>
                <c:pt idx="289">
                  <c:v>0.94079999999999997</c:v>
                </c:pt>
                <c:pt idx="290">
                  <c:v>0.94920000000000004</c:v>
                </c:pt>
                <c:pt idx="291">
                  <c:v>0.95750000000000002</c:v>
                </c:pt>
                <c:pt idx="292">
                  <c:v>0.96579999999999999</c:v>
                </c:pt>
                <c:pt idx="293">
                  <c:v>0.97409999999999997</c:v>
                </c:pt>
                <c:pt idx="294">
                  <c:v>0.98240000000000005</c:v>
                </c:pt>
                <c:pt idx="295">
                  <c:v>0.99080000000000001</c:v>
                </c:pt>
                <c:pt idx="296">
                  <c:v>0.99909999999999999</c:v>
                </c:pt>
                <c:pt idx="297">
                  <c:v>1.0069999999999999</c:v>
                </c:pt>
                <c:pt idx="298">
                  <c:v>1.016</c:v>
                </c:pt>
                <c:pt idx="299">
                  <c:v>1.024</c:v>
                </c:pt>
                <c:pt idx="300">
                  <c:v>1.032</c:v>
                </c:pt>
                <c:pt idx="301">
                  <c:v>1.04</c:v>
                </c:pt>
                <c:pt idx="302">
                  <c:v>1.0489999999999999</c:v>
                </c:pt>
                <c:pt idx="303">
                  <c:v>1.0569999999999999</c:v>
                </c:pt>
                <c:pt idx="304">
                  <c:v>1.0649999999999999</c:v>
                </c:pt>
                <c:pt idx="305">
                  <c:v>1.0740000000000001</c:v>
                </c:pt>
                <c:pt idx="306">
                  <c:v>1.0820000000000001</c:v>
                </c:pt>
                <c:pt idx="307">
                  <c:v>1.0900000000000001</c:v>
                </c:pt>
                <c:pt idx="308">
                  <c:v>1.099</c:v>
                </c:pt>
                <c:pt idx="309">
                  <c:v>1.107</c:v>
                </c:pt>
                <c:pt idx="310">
                  <c:v>1.115</c:v>
                </c:pt>
                <c:pt idx="311">
                  <c:v>1.1240000000000001</c:v>
                </c:pt>
                <c:pt idx="312">
                  <c:v>1.1319999999999999</c:v>
                </c:pt>
                <c:pt idx="313">
                  <c:v>1.1399999999999999</c:v>
                </c:pt>
                <c:pt idx="314">
                  <c:v>1.149</c:v>
                </c:pt>
                <c:pt idx="315">
                  <c:v>1.157</c:v>
                </c:pt>
                <c:pt idx="316">
                  <c:v>1.165</c:v>
                </c:pt>
                <c:pt idx="317">
                  <c:v>1.173</c:v>
                </c:pt>
                <c:pt idx="318">
                  <c:v>1.1819999999999999</c:v>
                </c:pt>
                <c:pt idx="319">
                  <c:v>1.19</c:v>
                </c:pt>
                <c:pt idx="320">
                  <c:v>1.198</c:v>
                </c:pt>
                <c:pt idx="321">
                  <c:v>1.2070000000000001</c:v>
                </c:pt>
                <c:pt idx="322">
                  <c:v>1.2150000000000001</c:v>
                </c:pt>
                <c:pt idx="323">
                  <c:v>1.224</c:v>
                </c:pt>
                <c:pt idx="324">
                  <c:v>1.232</c:v>
                </c:pt>
                <c:pt idx="325">
                  <c:v>1.2410000000000001</c:v>
                </c:pt>
                <c:pt idx="326">
                  <c:v>1.2490000000000001</c:v>
                </c:pt>
                <c:pt idx="327">
                  <c:v>1.258</c:v>
                </c:pt>
                <c:pt idx="328">
                  <c:v>1.2669999999999999</c:v>
                </c:pt>
                <c:pt idx="329">
                  <c:v>1.2749999999999999</c:v>
                </c:pt>
                <c:pt idx="330">
                  <c:v>1.2829999999999999</c:v>
                </c:pt>
                <c:pt idx="331">
                  <c:v>1.292</c:v>
                </c:pt>
                <c:pt idx="332">
                  <c:v>1.3</c:v>
                </c:pt>
                <c:pt idx="333">
                  <c:v>1.3089999999999999</c:v>
                </c:pt>
                <c:pt idx="334">
                  <c:v>1.3180000000000001</c:v>
                </c:pt>
                <c:pt idx="335">
                  <c:v>1.3260000000000001</c:v>
                </c:pt>
                <c:pt idx="336">
                  <c:v>1.335</c:v>
                </c:pt>
                <c:pt idx="337">
                  <c:v>1.343</c:v>
                </c:pt>
                <c:pt idx="338">
                  <c:v>1.3520000000000001</c:v>
                </c:pt>
                <c:pt idx="339">
                  <c:v>1.36</c:v>
                </c:pt>
                <c:pt idx="340">
                  <c:v>1.369</c:v>
                </c:pt>
                <c:pt idx="341">
                  <c:v>1.377</c:v>
                </c:pt>
                <c:pt idx="342">
                  <c:v>1.3859999999999999</c:v>
                </c:pt>
                <c:pt idx="343">
                  <c:v>1.3939999999999999</c:v>
                </c:pt>
                <c:pt idx="344">
                  <c:v>1.403</c:v>
                </c:pt>
                <c:pt idx="345">
                  <c:v>1.411</c:v>
                </c:pt>
                <c:pt idx="346">
                  <c:v>1.42</c:v>
                </c:pt>
                <c:pt idx="347">
                  <c:v>1.429</c:v>
                </c:pt>
                <c:pt idx="348">
                  <c:v>1.4370000000000001</c:v>
                </c:pt>
                <c:pt idx="349">
                  <c:v>1.446</c:v>
                </c:pt>
                <c:pt idx="350">
                  <c:v>1.454</c:v>
                </c:pt>
                <c:pt idx="351">
                  <c:v>1.4630000000000001</c:v>
                </c:pt>
                <c:pt idx="352">
                  <c:v>1.472</c:v>
                </c:pt>
                <c:pt idx="353">
                  <c:v>1.48</c:v>
                </c:pt>
                <c:pt idx="354">
                  <c:v>1.4890000000000001</c:v>
                </c:pt>
                <c:pt idx="355">
                  <c:v>1.498</c:v>
                </c:pt>
                <c:pt idx="356">
                  <c:v>1.506</c:v>
                </c:pt>
                <c:pt idx="357">
                  <c:v>1.5149999999999999</c:v>
                </c:pt>
                <c:pt idx="358">
                  <c:v>1.524</c:v>
                </c:pt>
                <c:pt idx="359">
                  <c:v>1.532</c:v>
                </c:pt>
                <c:pt idx="360">
                  <c:v>1.5409999999999999</c:v>
                </c:pt>
                <c:pt idx="361">
                  <c:v>1.55</c:v>
                </c:pt>
                <c:pt idx="362">
                  <c:v>1.5580000000000001</c:v>
                </c:pt>
                <c:pt idx="363">
                  <c:v>1.5669999999999999</c:v>
                </c:pt>
                <c:pt idx="364">
                  <c:v>1.5760000000000001</c:v>
                </c:pt>
                <c:pt idx="365">
                  <c:v>1.5840000000000001</c:v>
                </c:pt>
                <c:pt idx="366">
                  <c:v>1.593</c:v>
                </c:pt>
                <c:pt idx="367">
                  <c:v>1.6020000000000001</c:v>
                </c:pt>
                <c:pt idx="368">
                  <c:v>1.61</c:v>
                </c:pt>
                <c:pt idx="369">
                  <c:v>1.619</c:v>
                </c:pt>
                <c:pt idx="370">
                  <c:v>1.6279999999999999</c:v>
                </c:pt>
                <c:pt idx="371">
                  <c:v>1.6359999999999999</c:v>
                </c:pt>
                <c:pt idx="372">
                  <c:v>1.645</c:v>
                </c:pt>
                <c:pt idx="373">
                  <c:v>1.6539999999999999</c:v>
                </c:pt>
                <c:pt idx="374">
                  <c:v>1.663</c:v>
                </c:pt>
                <c:pt idx="375">
                  <c:v>1.671</c:v>
                </c:pt>
                <c:pt idx="376">
                  <c:v>1.68</c:v>
                </c:pt>
                <c:pt idx="377">
                  <c:v>1.6890000000000001</c:v>
                </c:pt>
                <c:pt idx="378">
                  <c:v>1.698</c:v>
                </c:pt>
                <c:pt idx="379">
                  <c:v>1.7070000000000001</c:v>
                </c:pt>
                <c:pt idx="380">
                  <c:v>1.7150000000000001</c:v>
                </c:pt>
                <c:pt idx="381">
                  <c:v>1.724</c:v>
                </c:pt>
                <c:pt idx="382">
                  <c:v>1.7330000000000001</c:v>
                </c:pt>
                <c:pt idx="383">
                  <c:v>1.742</c:v>
                </c:pt>
                <c:pt idx="384">
                  <c:v>1.7509999999999999</c:v>
                </c:pt>
                <c:pt idx="385">
                  <c:v>1.76</c:v>
                </c:pt>
                <c:pt idx="386">
                  <c:v>1.768</c:v>
                </c:pt>
                <c:pt idx="387">
                  <c:v>1.7769999999999999</c:v>
                </c:pt>
                <c:pt idx="388">
                  <c:v>1.786</c:v>
                </c:pt>
                <c:pt idx="389">
                  <c:v>1.7949999999999999</c:v>
                </c:pt>
                <c:pt idx="390">
                  <c:v>1.804</c:v>
                </c:pt>
                <c:pt idx="391">
                  <c:v>1.8129999999999999</c:v>
                </c:pt>
                <c:pt idx="392">
                  <c:v>1.821</c:v>
                </c:pt>
                <c:pt idx="393">
                  <c:v>1.83</c:v>
                </c:pt>
                <c:pt idx="394">
                  <c:v>1.839</c:v>
                </c:pt>
                <c:pt idx="395">
                  <c:v>1.8480000000000001</c:v>
                </c:pt>
                <c:pt idx="396">
                  <c:v>1.857</c:v>
                </c:pt>
                <c:pt idx="397">
                  <c:v>1.8660000000000001</c:v>
                </c:pt>
                <c:pt idx="398">
                  <c:v>1.875</c:v>
                </c:pt>
                <c:pt idx="399">
                  <c:v>1.883</c:v>
                </c:pt>
                <c:pt idx="400">
                  <c:v>1.8919999999999999</c:v>
                </c:pt>
                <c:pt idx="401">
                  <c:v>1.901</c:v>
                </c:pt>
                <c:pt idx="402">
                  <c:v>1.91</c:v>
                </c:pt>
                <c:pt idx="403">
                  <c:v>1.919</c:v>
                </c:pt>
                <c:pt idx="404">
                  <c:v>1.9279999999999999</c:v>
                </c:pt>
                <c:pt idx="405">
                  <c:v>1.9359999999999999</c:v>
                </c:pt>
                <c:pt idx="406">
                  <c:v>1.9450000000000001</c:v>
                </c:pt>
                <c:pt idx="407">
                  <c:v>1.954</c:v>
                </c:pt>
                <c:pt idx="408">
                  <c:v>1.9630000000000001</c:v>
                </c:pt>
                <c:pt idx="409">
                  <c:v>1.972</c:v>
                </c:pt>
                <c:pt idx="410">
                  <c:v>1.9810000000000001</c:v>
                </c:pt>
                <c:pt idx="411">
                  <c:v>1.99</c:v>
                </c:pt>
                <c:pt idx="412">
                  <c:v>1.998</c:v>
                </c:pt>
                <c:pt idx="413">
                  <c:v>2.0070000000000001</c:v>
                </c:pt>
                <c:pt idx="414">
                  <c:v>2.016</c:v>
                </c:pt>
                <c:pt idx="415">
                  <c:v>2.0249999999999999</c:v>
                </c:pt>
                <c:pt idx="416">
                  <c:v>2.0339999999999998</c:v>
                </c:pt>
                <c:pt idx="417">
                  <c:v>2.0430000000000001</c:v>
                </c:pt>
                <c:pt idx="418">
                  <c:v>2.0510000000000002</c:v>
                </c:pt>
                <c:pt idx="419">
                  <c:v>2.06</c:v>
                </c:pt>
                <c:pt idx="420">
                  <c:v>2.069</c:v>
                </c:pt>
                <c:pt idx="421">
                  <c:v>2.0779999999999998</c:v>
                </c:pt>
                <c:pt idx="422">
                  <c:v>2.0870000000000002</c:v>
                </c:pt>
                <c:pt idx="423">
                  <c:v>2.0960000000000001</c:v>
                </c:pt>
                <c:pt idx="424">
                  <c:v>2.105</c:v>
                </c:pt>
                <c:pt idx="425">
                  <c:v>2.1139999999999999</c:v>
                </c:pt>
                <c:pt idx="426">
                  <c:v>2.1230000000000002</c:v>
                </c:pt>
                <c:pt idx="427">
                  <c:v>2.1309999999999998</c:v>
                </c:pt>
                <c:pt idx="428">
                  <c:v>2.14</c:v>
                </c:pt>
                <c:pt idx="429">
                  <c:v>2.149</c:v>
                </c:pt>
                <c:pt idx="430">
                  <c:v>2.1579999999999999</c:v>
                </c:pt>
                <c:pt idx="431">
                  <c:v>2.1669999999999998</c:v>
                </c:pt>
                <c:pt idx="432">
                  <c:v>2.1760000000000002</c:v>
                </c:pt>
                <c:pt idx="433">
                  <c:v>2.1850000000000001</c:v>
                </c:pt>
                <c:pt idx="434">
                  <c:v>2.194</c:v>
                </c:pt>
                <c:pt idx="435">
                  <c:v>2.2029999999999998</c:v>
                </c:pt>
                <c:pt idx="436">
                  <c:v>2.2120000000000002</c:v>
                </c:pt>
                <c:pt idx="437">
                  <c:v>2.2210000000000001</c:v>
                </c:pt>
                <c:pt idx="438">
                  <c:v>2.23</c:v>
                </c:pt>
                <c:pt idx="439">
                  <c:v>2.2389999999999999</c:v>
                </c:pt>
                <c:pt idx="440">
                  <c:v>2.2480000000000002</c:v>
                </c:pt>
                <c:pt idx="441">
                  <c:v>2.2570000000000001</c:v>
                </c:pt>
                <c:pt idx="442">
                  <c:v>2.266</c:v>
                </c:pt>
                <c:pt idx="443">
                  <c:v>2.2749999999999999</c:v>
                </c:pt>
                <c:pt idx="444">
                  <c:v>2.2839999999999998</c:v>
                </c:pt>
                <c:pt idx="445">
                  <c:v>2.2930000000000001</c:v>
                </c:pt>
                <c:pt idx="446">
                  <c:v>2.302</c:v>
                </c:pt>
                <c:pt idx="447">
                  <c:v>2.3109999999999999</c:v>
                </c:pt>
                <c:pt idx="448">
                  <c:v>2.3199999999999998</c:v>
                </c:pt>
                <c:pt idx="449">
                  <c:v>2.3290000000000002</c:v>
                </c:pt>
                <c:pt idx="450">
                  <c:v>2.3380000000000001</c:v>
                </c:pt>
                <c:pt idx="451">
                  <c:v>2.347</c:v>
                </c:pt>
                <c:pt idx="452">
                  <c:v>2.3559999999999999</c:v>
                </c:pt>
                <c:pt idx="453">
                  <c:v>2.3650000000000002</c:v>
                </c:pt>
                <c:pt idx="454">
                  <c:v>2.3740000000000001</c:v>
                </c:pt>
                <c:pt idx="455">
                  <c:v>2.383</c:v>
                </c:pt>
                <c:pt idx="456">
                  <c:v>2.3919999999999999</c:v>
                </c:pt>
                <c:pt idx="457">
                  <c:v>2.4009999999999998</c:v>
                </c:pt>
                <c:pt idx="458">
                  <c:v>2.41</c:v>
                </c:pt>
                <c:pt idx="459">
                  <c:v>2.419</c:v>
                </c:pt>
                <c:pt idx="460">
                  <c:v>2.4279999999999999</c:v>
                </c:pt>
                <c:pt idx="461">
                  <c:v>2.4369999999999998</c:v>
                </c:pt>
                <c:pt idx="462">
                  <c:v>2.4470000000000001</c:v>
                </c:pt>
                <c:pt idx="463">
                  <c:v>2.456</c:v>
                </c:pt>
                <c:pt idx="464">
                  <c:v>2.4649999999999999</c:v>
                </c:pt>
                <c:pt idx="465">
                  <c:v>2.4740000000000002</c:v>
                </c:pt>
                <c:pt idx="466">
                  <c:v>2.4830000000000001</c:v>
                </c:pt>
                <c:pt idx="467">
                  <c:v>2.492</c:v>
                </c:pt>
                <c:pt idx="468">
                  <c:v>2.5009999999999999</c:v>
                </c:pt>
                <c:pt idx="469">
                  <c:v>2.5110000000000001</c:v>
                </c:pt>
                <c:pt idx="470">
                  <c:v>2.5190000000000001</c:v>
                </c:pt>
                <c:pt idx="471">
                  <c:v>2.528</c:v>
                </c:pt>
                <c:pt idx="472">
                  <c:v>2.5369999999999999</c:v>
                </c:pt>
                <c:pt idx="473">
                  <c:v>2.5459999999999998</c:v>
                </c:pt>
                <c:pt idx="474">
                  <c:v>2.5550000000000002</c:v>
                </c:pt>
                <c:pt idx="475">
                  <c:v>2.5640000000000001</c:v>
                </c:pt>
                <c:pt idx="476">
                  <c:v>2.573</c:v>
                </c:pt>
                <c:pt idx="477">
                  <c:v>2.5819999999999999</c:v>
                </c:pt>
                <c:pt idx="478">
                  <c:v>2.5910000000000002</c:v>
                </c:pt>
                <c:pt idx="479">
                  <c:v>2.601</c:v>
                </c:pt>
                <c:pt idx="480">
                  <c:v>2.61</c:v>
                </c:pt>
                <c:pt idx="481">
                  <c:v>2.6190000000000002</c:v>
                </c:pt>
                <c:pt idx="482">
                  <c:v>2.6280000000000001</c:v>
                </c:pt>
                <c:pt idx="483">
                  <c:v>2.637</c:v>
                </c:pt>
                <c:pt idx="484">
                  <c:v>2.6459999999999999</c:v>
                </c:pt>
                <c:pt idx="485">
                  <c:v>2.6549999999999998</c:v>
                </c:pt>
                <c:pt idx="486">
                  <c:v>2.6640000000000001</c:v>
                </c:pt>
                <c:pt idx="487">
                  <c:v>2.6739999999999999</c:v>
                </c:pt>
                <c:pt idx="488">
                  <c:v>2.6829999999999998</c:v>
                </c:pt>
                <c:pt idx="489">
                  <c:v>2.6920000000000002</c:v>
                </c:pt>
                <c:pt idx="490">
                  <c:v>2.7010000000000001</c:v>
                </c:pt>
                <c:pt idx="491">
                  <c:v>2.71</c:v>
                </c:pt>
                <c:pt idx="492">
                  <c:v>2.7189999999999999</c:v>
                </c:pt>
                <c:pt idx="493">
                  <c:v>2.7280000000000002</c:v>
                </c:pt>
                <c:pt idx="494">
                  <c:v>2.738</c:v>
                </c:pt>
                <c:pt idx="495">
                  <c:v>2.7469999999999999</c:v>
                </c:pt>
                <c:pt idx="496">
                  <c:v>2.7559999999999998</c:v>
                </c:pt>
                <c:pt idx="497">
                  <c:v>2.7650000000000001</c:v>
                </c:pt>
                <c:pt idx="498">
                  <c:v>2.774</c:v>
                </c:pt>
                <c:pt idx="499">
                  <c:v>2.7829999999999999</c:v>
                </c:pt>
                <c:pt idx="500">
                  <c:v>2.7919999999999998</c:v>
                </c:pt>
                <c:pt idx="501">
                  <c:v>2.802</c:v>
                </c:pt>
                <c:pt idx="502">
                  <c:v>2.8109999999999999</c:v>
                </c:pt>
                <c:pt idx="503">
                  <c:v>2.82</c:v>
                </c:pt>
                <c:pt idx="504">
                  <c:v>2.8290000000000002</c:v>
                </c:pt>
                <c:pt idx="505">
                  <c:v>2.8380000000000001</c:v>
                </c:pt>
                <c:pt idx="506">
                  <c:v>2.8479999999999999</c:v>
                </c:pt>
                <c:pt idx="507">
                  <c:v>2.8570000000000002</c:v>
                </c:pt>
                <c:pt idx="508">
                  <c:v>2.8660000000000001</c:v>
                </c:pt>
                <c:pt idx="509">
                  <c:v>2.875</c:v>
                </c:pt>
                <c:pt idx="510">
                  <c:v>2.8839999999999999</c:v>
                </c:pt>
                <c:pt idx="511">
                  <c:v>2.8929999999999998</c:v>
                </c:pt>
                <c:pt idx="512">
                  <c:v>2.9020000000000001</c:v>
                </c:pt>
                <c:pt idx="513">
                  <c:v>2.9119999999999999</c:v>
                </c:pt>
                <c:pt idx="514">
                  <c:v>2.9209999999999998</c:v>
                </c:pt>
                <c:pt idx="515">
                  <c:v>2.93</c:v>
                </c:pt>
                <c:pt idx="516">
                  <c:v>2.9390000000000001</c:v>
                </c:pt>
                <c:pt idx="517">
                  <c:v>2.948</c:v>
                </c:pt>
                <c:pt idx="518">
                  <c:v>2.9569999999999999</c:v>
                </c:pt>
                <c:pt idx="519">
                  <c:v>2.9670000000000001</c:v>
                </c:pt>
                <c:pt idx="520">
                  <c:v>2.976</c:v>
                </c:pt>
                <c:pt idx="521">
                  <c:v>2.9849999999999999</c:v>
                </c:pt>
                <c:pt idx="522">
                  <c:v>2.9940000000000002</c:v>
                </c:pt>
                <c:pt idx="523">
                  <c:v>3.0030000000000001</c:v>
                </c:pt>
                <c:pt idx="524">
                  <c:v>3.012</c:v>
                </c:pt>
                <c:pt idx="525">
                  <c:v>3.0219999999999998</c:v>
                </c:pt>
                <c:pt idx="526">
                  <c:v>3.0310000000000001</c:v>
                </c:pt>
                <c:pt idx="527">
                  <c:v>3.04</c:v>
                </c:pt>
                <c:pt idx="528">
                  <c:v>3.0489999999999999</c:v>
                </c:pt>
                <c:pt idx="529">
                  <c:v>3.0590000000000002</c:v>
                </c:pt>
                <c:pt idx="530">
                  <c:v>3.0680000000000001</c:v>
                </c:pt>
                <c:pt idx="531">
                  <c:v>3.077</c:v>
                </c:pt>
                <c:pt idx="532">
                  <c:v>3.0859999999999999</c:v>
                </c:pt>
                <c:pt idx="533">
                  <c:v>3.0960000000000001</c:v>
                </c:pt>
                <c:pt idx="534">
                  <c:v>3.105</c:v>
                </c:pt>
                <c:pt idx="535">
                  <c:v>3.1139999999999999</c:v>
                </c:pt>
                <c:pt idx="536">
                  <c:v>3.1230000000000002</c:v>
                </c:pt>
                <c:pt idx="537">
                  <c:v>3.133</c:v>
                </c:pt>
                <c:pt idx="538">
                  <c:v>3.1419999999999999</c:v>
                </c:pt>
                <c:pt idx="539">
                  <c:v>3.1509999999999998</c:v>
                </c:pt>
                <c:pt idx="540">
                  <c:v>3.16</c:v>
                </c:pt>
                <c:pt idx="541">
                  <c:v>3.17</c:v>
                </c:pt>
                <c:pt idx="542">
                  <c:v>3.1789999999999998</c:v>
                </c:pt>
                <c:pt idx="543">
                  <c:v>3.1880000000000002</c:v>
                </c:pt>
                <c:pt idx="544">
                  <c:v>3.1970000000000001</c:v>
                </c:pt>
                <c:pt idx="545">
                  <c:v>3.2069999999999999</c:v>
                </c:pt>
                <c:pt idx="546">
                  <c:v>3.2160000000000002</c:v>
                </c:pt>
                <c:pt idx="547">
                  <c:v>3.2250000000000001</c:v>
                </c:pt>
                <c:pt idx="548">
                  <c:v>3.2349999999999999</c:v>
                </c:pt>
                <c:pt idx="549">
                  <c:v>3.2440000000000002</c:v>
                </c:pt>
                <c:pt idx="550">
                  <c:v>3.2530000000000001</c:v>
                </c:pt>
                <c:pt idx="551">
                  <c:v>3.262</c:v>
                </c:pt>
                <c:pt idx="552">
                  <c:v>3.2719999999999998</c:v>
                </c:pt>
                <c:pt idx="553">
                  <c:v>3.2810000000000001</c:v>
                </c:pt>
                <c:pt idx="554">
                  <c:v>3.29</c:v>
                </c:pt>
                <c:pt idx="555">
                  <c:v>3.2989999999999999</c:v>
                </c:pt>
                <c:pt idx="556">
                  <c:v>3.3090000000000002</c:v>
                </c:pt>
                <c:pt idx="557">
                  <c:v>3.3180000000000001</c:v>
                </c:pt>
                <c:pt idx="558">
                  <c:v>3.327</c:v>
                </c:pt>
                <c:pt idx="559">
                  <c:v>3.3359999999999999</c:v>
                </c:pt>
                <c:pt idx="560">
                  <c:v>3.3460000000000001</c:v>
                </c:pt>
                <c:pt idx="561">
                  <c:v>3.355</c:v>
                </c:pt>
                <c:pt idx="562">
                  <c:v>3.3639999999999999</c:v>
                </c:pt>
                <c:pt idx="563">
                  <c:v>3.3740000000000001</c:v>
                </c:pt>
                <c:pt idx="564">
                  <c:v>3.383</c:v>
                </c:pt>
                <c:pt idx="565">
                  <c:v>3.3919999999999999</c:v>
                </c:pt>
                <c:pt idx="566">
                  <c:v>3.4020000000000001</c:v>
                </c:pt>
                <c:pt idx="567">
                  <c:v>3.411</c:v>
                </c:pt>
                <c:pt idx="568">
                  <c:v>3.42</c:v>
                </c:pt>
                <c:pt idx="569">
                  <c:v>3.43</c:v>
                </c:pt>
                <c:pt idx="570">
                  <c:v>3.4390000000000001</c:v>
                </c:pt>
                <c:pt idx="571">
                  <c:v>3.448</c:v>
                </c:pt>
                <c:pt idx="572">
                  <c:v>3.4569999999999999</c:v>
                </c:pt>
                <c:pt idx="573">
                  <c:v>3.4670000000000001</c:v>
                </c:pt>
                <c:pt idx="574">
                  <c:v>3.476</c:v>
                </c:pt>
                <c:pt idx="575">
                  <c:v>3.4849999999999999</c:v>
                </c:pt>
                <c:pt idx="576">
                  <c:v>3.4940000000000002</c:v>
                </c:pt>
                <c:pt idx="577">
                  <c:v>3.504</c:v>
                </c:pt>
                <c:pt idx="578">
                  <c:v>3.5129999999999999</c:v>
                </c:pt>
                <c:pt idx="579">
                  <c:v>3.5219999999999998</c:v>
                </c:pt>
                <c:pt idx="580">
                  <c:v>3.532</c:v>
                </c:pt>
                <c:pt idx="581">
                  <c:v>3.5409999999999999</c:v>
                </c:pt>
                <c:pt idx="582">
                  <c:v>3.55</c:v>
                </c:pt>
                <c:pt idx="583">
                  <c:v>3.5590000000000002</c:v>
                </c:pt>
                <c:pt idx="584">
                  <c:v>3.569</c:v>
                </c:pt>
                <c:pt idx="585">
                  <c:v>3.5779999999999998</c:v>
                </c:pt>
                <c:pt idx="586">
                  <c:v>3.5870000000000002</c:v>
                </c:pt>
                <c:pt idx="587">
                  <c:v>3.597</c:v>
                </c:pt>
                <c:pt idx="588">
                  <c:v>3.6059999999999999</c:v>
                </c:pt>
                <c:pt idx="589">
                  <c:v>3.6150000000000002</c:v>
                </c:pt>
                <c:pt idx="590">
                  <c:v>3.625</c:v>
                </c:pt>
                <c:pt idx="591">
                  <c:v>3.6339999999999999</c:v>
                </c:pt>
                <c:pt idx="592">
                  <c:v>3.6429999999999998</c:v>
                </c:pt>
                <c:pt idx="593">
                  <c:v>3.6520000000000001</c:v>
                </c:pt>
                <c:pt idx="594">
                  <c:v>3.6619999999999999</c:v>
                </c:pt>
                <c:pt idx="595">
                  <c:v>3.6709999999999998</c:v>
                </c:pt>
                <c:pt idx="596">
                  <c:v>3.68</c:v>
                </c:pt>
                <c:pt idx="597">
                  <c:v>3.6890000000000001</c:v>
                </c:pt>
                <c:pt idx="598">
                  <c:v>3.698</c:v>
                </c:pt>
                <c:pt idx="599">
                  <c:v>3.7080000000000002</c:v>
                </c:pt>
                <c:pt idx="600">
                  <c:v>3.7170000000000001</c:v>
                </c:pt>
                <c:pt idx="601">
                  <c:v>3.726</c:v>
                </c:pt>
                <c:pt idx="602">
                  <c:v>3.7349999999999999</c:v>
                </c:pt>
                <c:pt idx="603">
                  <c:v>3.7440000000000002</c:v>
                </c:pt>
                <c:pt idx="604">
                  <c:v>3.7530000000000001</c:v>
                </c:pt>
                <c:pt idx="605">
                  <c:v>3.7629999999999999</c:v>
                </c:pt>
                <c:pt idx="606">
                  <c:v>3.7719999999999998</c:v>
                </c:pt>
                <c:pt idx="607">
                  <c:v>3.7810000000000001</c:v>
                </c:pt>
                <c:pt idx="608">
                  <c:v>3.79</c:v>
                </c:pt>
                <c:pt idx="609">
                  <c:v>3.8</c:v>
                </c:pt>
                <c:pt idx="610">
                  <c:v>3.8090000000000002</c:v>
                </c:pt>
                <c:pt idx="611">
                  <c:v>3.8180000000000001</c:v>
                </c:pt>
                <c:pt idx="612">
                  <c:v>3.827</c:v>
                </c:pt>
                <c:pt idx="613">
                  <c:v>3.8370000000000002</c:v>
                </c:pt>
                <c:pt idx="614">
                  <c:v>3.8460000000000001</c:v>
                </c:pt>
                <c:pt idx="615">
                  <c:v>3.855</c:v>
                </c:pt>
                <c:pt idx="616">
                  <c:v>3.8639999999999999</c:v>
                </c:pt>
                <c:pt idx="617">
                  <c:v>3.8740000000000001</c:v>
                </c:pt>
                <c:pt idx="618">
                  <c:v>3.883</c:v>
                </c:pt>
                <c:pt idx="619">
                  <c:v>3.8919999999999999</c:v>
                </c:pt>
                <c:pt idx="620">
                  <c:v>3.9009999999999998</c:v>
                </c:pt>
                <c:pt idx="621">
                  <c:v>3.91</c:v>
                </c:pt>
                <c:pt idx="622">
                  <c:v>3.92</c:v>
                </c:pt>
                <c:pt idx="623">
                  <c:v>3.9289999999999998</c:v>
                </c:pt>
                <c:pt idx="624">
                  <c:v>3.9380000000000002</c:v>
                </c:pt>
                <c:pt idx="625">
                  <c:v>3.9470000000000001</c:v>
                </c:pt>
                <c:pt idx="626">
                  <c:v>3.9569999999999999</c:v>
                </c:pt>
                <c:pt idx="627">
                  <c:v>3.9660000000000002</c:v>
                </c:pt>
                <c:pt idx="628">
                  <c:v>3.9750000000000001</c:v>
                </c:pt>
                <c:pt idx="629">
                  <c:v>3.984</c:v>
                </c:pt>
                <c:pt idx="630">
                  <c:v>3.9929999999999999</c:v>
                </c:pt>
                <c:pt idx="631">
                  <c:v>4.0030000000000001</c:v>
                </c:pt>
                <c:pt idx="632">
                  <c:v>4.0119999999999996</c:v>
                </c:pt>
                <c:pt idx="633">
                  <c:v>4.0209999999999999</c:v>
                </c:pt>
                <c:pt idx="634">
                  <c:v>4.03</c:v>
                </c:pt>
                <c:pt idx="635">
                  <c:v>4.0389999999999997</c:v>
                </c:pt>
                <c:pt idx="636">
                  <c:v>4.0490000000000004</c:v>
                </c:pt>
                <c:pt idx="637">
                  <c:v>4.0579999999999998</c:v>
                </c:pt>
                <c:pt idx="638">
                  <c:v>4.0670000000000002</c:v>
                </c:pt>
                <c:pt idx="639">
                  <c:v>4.0759999999999996</c:v>
                </c:pt>
                <c:pt idx="640">
                  <c:v>4.085</c:v>
                </c:pt>
                <c:pt idx="641">
                  <c:v>4.0949999999999998</c:v>
                </c:pt>
                <c:pt idx="642">
                  <c:v>4.1040000000000001</c:v>
                </c:pt>
                <c:pt idx="643">
                  <c:v>4.1130000000000004</c:v>
                </c:pt>
                <c:pt idx="644">
                  <c:v>4.1219999999999999</c:v>
                </c:pt>
                <c:pt idx="645">
                  <c:v>4.1310000000000002</c:v>
                </c:pt>
                <c:pt idx="646">
                  <c:v>4.141</c:v>
                </c:pt>
                <c:pt idx="647">
                  <c:v>4.1500000000000004</c:v>
                </c:pt>
                <c:pt idx="648">
                  <c:v>4.1589999999999998</c:v>
                </c:pt>
                <c:pt idx="649">
                  <c:v>4.1680000000000001</c:v>
                </c:pt>
                <c:pt idx="650">
                  <c:v>4.1769999999999996</c:v>
                </c:pt>
                <c:pt idx="651">
                  <c:v>4.1870000000000003</c:v>
                </c:pt>
                <c:pt idx="652">
                  <c:v>4.1959999999999997</c:v>
                </c:pt>
                <c:pt idx="653">
                  <c:v>4.2050000000000001</c:v>
                </c:pt>
                <c:pt idx="654">
                  <c:v>4.2140000000000004</c:v>
                </c:pt>
                <c:pt idx="655">
                  <c:v>4.2240000000000002</c:v>
                </c:pt>
                <c:pt idx="656">
                  <c:v>4.2329999999999997</c:v>
                </c:pt>
                <c:pt idx="657">
                  <c:v>4.242</c:v>
                </c:pt>
                <c:pt idx="658">
                  <c:v>4.2510000000000003</c:v>
                </c:pt>
                <c:pt idx="659">
                  <c:v>4.2610000000000001</c:v>
                </c:pt>
                <c:pt idx="660">
                  <c:v>4.2699999999999996</c:v>
                </c:pt>
                <c:pt idx="661">
                  <c:v>4.2789999999999999</c:v>
                </c:pt>
                <c:pt idx="662">
                  <c:v>4.2880000000000003</c:v>
                </c:pt>
                <c:pt idx="663">
                  <c:v>4.298</c:v>
                </c:pt>
                <c:pt idx="664">
                  <c:v>4.3070000000000004</c:v>
                </c:pt>
                <c:pt idx="665">
                  <c:v>4.3159999999999998</c:v>
                </c:pt>
                <c:pt idx="666">
                  <c:v>4.3250000000000002</c:v>
                </c:pt>
                <c:pt idx="667">
                  <c:v>4.3339999999999996</c:v>
                </c:pt>
                <c:pt idx="668">
                  <c:v>4.3440000000000003</c:v>
                </c:pt>
                <c:pt idx="669">
                  <c:v>4.3529999999999998</c:v>
                </c:pt>
                <c:pt idx="670">
                  <c:v>4.3620000000000001</c:v>
                </c:pt>
                <c:pt idx="671">
                  <c:v>4.3710000000000004</c:v>
                </c:pt>
                <c:pt idx="672">
                  <c:v>4.38</c:v>
                </c:pt>
                <c:pt idx="673">
                  <c:v>4.3899999999999997</c:v>
                </c:pt>
                <c:pt idx="674">
                  <c:v>4.399</c:v>
                </c:pt>
                <c:pt idx="675">
                  <c:v>4.4080000000000004</c:v>
                </c:pt>
                <c:pt idx="676">
                  <c:v>4.4169999999999998</c:v>
                </c:pt>
                <c:pt idx="677">
                  <c:v>4.4269999999999996</c:v>
                </c:pt>
                <c:pt idx="678">
                  <c:v>4.4359999999999999</c:v>
                </c:pt>
                <c:pt idx="679">
                  <c:v>4.4450000000000003</c:v>
                </c:pt>
                <c:pt idx="680">
                  <c:v>4.4550000000000001</c:v>
                </c:pt>
                <c:pt idx="681">
                  <c:v>4.4640000000000004</c:v>
                </c:pt>
                <c:pt idx="682">
                  <c:v>4.4729999999999999</c:v>
                </c:pt>
                <c:pt idx="683">
                  <c:v>4.4820000000000002</c:v>
                </c:pt>
                <c:pt idx="684">
                  <c:v>4.492</c:v>
                </c:pt>
                <c:pt idx="685">
                  <c:v>4.5010000000000003</c:v>
                </c:pt>
                <c:pt idx="686">
                  <c:v>4.51</c:v>
                </c:pt>
                <c:pt idx="687">
                  <c:v>4.5190000000000001</c:v>
                </c:pt>
                <c:pt idx="688">
                  <c:v>4.5289999999999999</c:v>
                </c:pt>
                <c:pt idx="689">
                  <c:v>4.5380000000000003</c:v>
                </c:pt>
                <c:pt idx="690">
                  <c:v>4.5469999999999997</c:v>
                </c:pt>
                <c:pt idx="691">
                  <c:v>4.556</c:v>
                </c:pt>
                <c:pt idx="692">
                  <c:v>4.5659999999999998</c:v>
                </c:pt>
                <c:pt idx="693">
                  <c:v>4.5750000000000002</c:v>
                </c:pt>
                <c:pt idx="694">
                  <c:v>4.5839999999999996</c:v>
                </c:pt>
                <c:pt idx="695">
                  <c:v>4.5940000000000003</c:v>
                </c:pt>
                <c:pt idx="696">
                  <c:v>4.6029999999999998</c:v>
                </c:pt>
                <c:pt idx="697">
                  <c:v>4.6120000000000001</c:v>
                </c:pt>
                <c:pt idx="698">
                  <c:v>4.6219999999999999</c:v>
                </c:pt>
                <c:pt idx="699">
                  <c:v>4.6310000000000002</c:v>
                </c:pt>
                <c:pt idx="700">
                  <c:v>4.6399999999999997</c:v>
                </c:pt>
                <c:pt idx="701">
                  <c:v>4.6500000000000004</c:v>
                </c:pt>
                <c:pt idx="702">
                  <c:v>4.6589999999999998</c:v>
                </c:pt>
                <c:pt idx="703">
                  <c:v>4.6680000000000001</c:v>
                </c:pt>
                <c:pt idx="704">
                  <c:v>4.6779999999999999</c:v>
                </c:pt>
                <c:pt idx="705">
                  <c:v>4.6870000000000003</c:v>
                </c:pt>
                <c:pt idx="706">
                  <c:v>4.6959999999999997</c:v>
                </c:pt>
                <c:pt idx="707">
                  <c:v>4.7060000000000004</c:v>
                </c:pt>
                <c:pt idx="708">
                  <c:v>4.7149999999999999</c:v>
                </c:pt>
                <c:pt idx="709">
                  <c:v>4.7240000000000002</c:v>
                </c:pt>
                <c:pt idx="710">
                  <c:v>4.734</c:v>
                </c:pt>
                <c:pt idx="711">
                  <c:v>4.7430000000000003</c:v>
                </c:pt>
                <c:pt idx="712">
                  <c:v>4.7519999999999998</c:v>
                </c:pt>
                <c:pt idx="713">
                  <c:v>4.7619999999999996</c:v>
                </c:pt>
                <c:pt idx="714">
                  <c:v>4.7709999999999999</c:v>
                </c:pt>
                <c:pt idx="715">
                  <c:v>4.7809999999999997</c:v>
                </c:pt>
                <c:pt idx="716">
                  <c:v>4.79</c:v>
                </c:pt>
                <c:pt idx="717">
                  <c:v>4.7990000000000004</c:v>
                </c:pt>
                <c:pt idx="718">
                  <c:v>4.8090000000000002</c:v>
                </c:pt>
                <c:pt idx="719">
                  <c:v>4.8179999999999996</c:v>
                </c:pt>
                <c:pt idx="720">
                  <c:v>4.827</c:v>
                </c:pt>
                <c:pt idx="721">
                  <c:v>4.8369999999999997</c:v>
                </c:pt>
                <c:pt idx="722">
                  <c:v>4.8460000000000001</c:v>
                </c:pt>
                <c:pt idx="723">
                  <c:v>4.8550000000000004</c:v>
                </c:pt>
                <c:pt idx="724">
                  <c:v>4.8650000000000002</c:v>
                </c:pt>
                <c:pt idx="725">
                  <c:v>4.8739999999999997</c:v>
                </c:pt>
                <c:pt idx="726">
                  <c:v>4.883</c:v>
                </c:pt>
                <c:pt idx="727">
                  <c:v>4.8929999999999998</c:v>
                </c:pt>
                <c:pt idx="728">
                  <c:v>4.9020000000000001</c:v>
                </c:pt>
                <c:pt idx="729">
                  <c:v>4.9109999999999996</c:v>
                </c:pt>
                <c:pt idx="730">
                  <c:v>4.9210000000000003</c:v>
                </c:pt>
                <c:pt idx="731">
                  <c:v>4.93</c:v>
                </c:pt>
                <c:pt idx="732">
                  <c:v>4.9390000000000001</c:v>
                </c:pt>
                <c:pt idx="733">
                  <c:v>4.9489999999999998</c:v>
                </c:pt>
                <c:pt idx="734">
                  <c:v>4.9580000000000002</c:v>
                </c:pt>
                <c:pt idx="735">
                  <c:v>4.9669999999999996</c:v>
                </c:pt>
                <c:pt idx="736">
                  <c:v>4.976</c:v>
                </c:pt>
                <c:pt idx="737">
                  <c:v>4.9859999999999998</c:v>
                </c:pt>
                <c:pt idx="738">
                  <c:v>4.9950000000000001</c:v>
                </c:pt>
                <c:pt idx="739">
                  <c:v>5.0039999999999996</c:v>
                </c:pt>
                <c:pt idx="740">
                  <c:v>5.0140000000000002</c:v>
                </c:pt>
                <c:pt idx="741">
                  <c:v>5.0229999999999997</c:v>
                </c:pt>
                <c:pt idx="742">
                  <c:v>5.032</c:v>
                </c:pt>
                <c:pt idx="743">
                  <c:v>5.0419999999999998</c:v>
                </c:pt>
                <c:pt idx="744">
                  <c:v>5.0510000000000002</c:v>
                </c:pt>
                <c:pt idx="745">
                  <c:v>5.0599999999999996</c:v>
                </c:pt>
                <c:pt idx="746">
                  <c:v>5.069</c:v>
                </c:pt>
                <c:pt idx="747">
                  <c:v>5.0789999999999997</c:v>
                </c:pt>
                <c:pt idx="748">
                  <c:v>5.0880000000000001</c:v>
                </c:pt>
                <c:pt idx="749">
                  <c:v>5.0970000000000004</c:v>
                </c:pt>
                <c:pt idx="750">
                  <c:v>5.1070000000000002</c:v>
                </c:pt>
                <c:pt idx="751">
                  <c:v>5.1159999999999997</c:v>
                </c:pt>
                <c:pt idx="752">
                  <c:v>5.125</c:v>
                </c:pt>
                <c:pt idx="753">
                  <c:v>5.1349999999999998</c:v>
                </c:pt>
                <c:pt idx="754">
                  <c:v>5.1440000000000001</c:v>
                </c:pt>
                <c:pt idx="755">
                  <c:v>5.1529999999999996</c:v>
                </c:pt>
                <c:pt idx="756">
                  <c:v>5.1630000000000003</c:v>
                </c:pt>
                <c:pt idx="757">
                  <c:v>5.1719999999999997</c:v>
                </c:pt>
                <c:pt idx="758">
                  <c:v>5.181</c:v>
                </c:pt>
                <c:pt idx="759">
                  <c:v>5.1909999999999998</c:v>
                </c:pt>
                <c:pt idx="760">
                  <c:v>5.2</c:v>
                </c:pt>
                <c:pt idx="761">
                  <c:v>5.2089999999999996</c:v>
                </c:pt>
                <c:pt idx="762">
                  <c:v>5.2190000000000003</c:v>
                </c:pt>
                <c:pt idx="763">
                  <c:v>5.2279999999999998</c:v>
                </c:pt>
                <c:pt idx="764">
                  <c:v>5.2370000000000001</c:v>
                </c:pt>
                <c:pt idx="765">
                  <c:v>5.2469999999999999</c:v>
                </c:pt>
                <c:pt idx="766">
                  <c:v>5.2560000000000002</c:v>
                </c:pt>
                <c:pt idx="767">
                  <c:v>5.266</c:v>
                </c:pt>
                <c:pt idx="768">
                  <c:v>5.2750000000000004</c:v>
                </c:pt>
                <c:pt idx="769">
                  <c:v>5.2839999999999998</c:v>
                </c:pt>
                <c:pt idx="770">
                  <c:v>5.2939999999999996</c:v>
                </c:pt>
                <c:pt idx="771">
                  <c:v>5.3029999999999999</c:v>
                </c:pt>
                <c:pt idx="772">
                  <c:v>5.3120000000000003</c:v>
                </c:pt>
                <c:pt idx="773">
                  <c:v>5.3220000000000001</c:v>
                </c:pt>
                <c:pt idx="774">
                  <c:v>5.3310000000000004</c:v>
                </c:pt>
                <c:pt idx="775">
                  <c:v>5.3410000000000002</c:v>
                </c:pt>
                <c:pt idx="776">
                  <c:v>5.35</c:v>
                </c:pt>
                <c:pt idx="777">
                  <c:v>5.359</c:v>
                </c:pt>
                <c:pt idx="778">
                  <c:v>5.3689999999999998</c:v>
                </c:pt>
                <c:pt idx="779">
                  <c:v>5.3789999999999996</c:v>
                </c:pt>
                <c:pt idx="780">
                  <c:v>5.3879999999999999</c:v>
                </c:pt>
                <c:pt idx="781">
                  <c:v>5.3970000000000002</c:v>
                </c:pt>
                <c:pt idx="782">
                  <c:v>5.4059999999999997</c:v>
                </c:pt>
                <c:pt idx="783">
                  <c:v>5.4160000000000004</c:v>
                </c:pt>
                <c:pt idx="784">
                  <c:v>5.4249999999999998</c:v>
                </c:pt>
                <c:pt idx="785">
                  <c:v>5.4340000000000002</c:v>
                </c:pt>
                <c:pt idx="786">
                  <c:v>5.444</c:v>
                </c:pt>
                <c:pt idx="787">
                  <c:v>5.4530000000000003</c:v>
                </c:pt>
                <c:pt idx="788">
                  <c:v>5.4619999999999997</c:v>
                </c:pt>
                <c:pt idx="789">
                  <c:v>5.4720000000000004</c:v>
                </c:pt>
                <c:pt idx="790">
                  <c:v>5.4809999999999999</c:v>
                </c:pt>
                <c:pt idx="791">
                  <c:v>5.49</c:v>
                </c:pt>
                <c:pt idx="792">
                  <c:v>5.4989999999999997</c:v>
                </c:pt>
                <c:pt idx="793">
                  <c:v>5.508</c:v>
                </c:pt>
                <c:pt idx="794">
                  <c:v>5.5179999999999998</c:v>
                </c:pt>
                <c:pt idx="795">
                  <c:v>5.5270000000000001</c:v>
                </c:pt>
                <c:pt idx="796">
                  <c:v>5.5359999999999996</c:v>
                </c:pt>
                <c:pt idx="797">
                  <c:v>5.5460000000000003</c:v>
                </c:pt>
                <c:pt idx="798">
                  <c:v>5.5549999999999997</c:v>
                </c:pt>
                <c:pt idx="799">
                  <c:v>5.5640000000000001</c:v>
                </c:pt>
                <c:pt idx="800">
                  <c:v>5.5739999999999998</c:v>
                </c:pt>
                <c:pt idx="801">
                  <c:v>5.5830000000000002</c:v>
                </c:pt>
                <c:pt idx="802">
                  <c:v>5.5919999999999996</c:v>
                </c:pt>
                <c:pt idx="803">
                  <c:v>5.6020000000000003</c:v>
                </c:pt>
                <c:pt idx="804">
                  <c:v>5.6109999999999998</c:v>
                </c:pt>
                <c:pt idx="805">
                  <c:v>5.62</c:v>
                </c:pt>
                <c:pt idx="806">
                  <c:v>5.63</c:v>
                </c:pt>
                <c:pt idx="807">
                  <c:v>5.6390000000000002</c:v>
                </c:pt>
                <c:pt idx="808">
                  <c:v>5.6479999999999997</c:v>
                </c:pt>
                <c:pt idx="809">
                  <c:v>5.6580000000000004</c:v>
                </c:pt>
                <c:pt idx="810">
                  <c:v>5.6669999999999998</c:v>
                </c:pt>
                <c:pt idx="811">
                  <c:v>5.6760000000000002</c:v>
                </c:pt>
                <c:pt idx="812">
                  <c:v>5.6859999999999999</c:v>
                </c:pt>
                <c:pt idx="813">
                  <c:v>5.6950000000000003</c:v>
                </c:pt>
                <c:pt idx="814">
                  <c:v>5.7039999999999997</c:v>
                </c:pt>
                <c:pt idx="815">
                  <c:v>5.7140000000000004</c:v>
                </c:pt>
                <c:pt idx="816">
                  <c:v>5.7229999999999999</c:v>
                </c:pt>
                <c:pt idx="817">
                  <c:v>5.7320000000000002</c:v>
                </c:pt>
                <c:pt idx="818">
                  <c:v>5.742</c:v>
                </c:pt>
                <c:pt idx="819">
                  <c:v>5.7510000000000003</c:v>
                </c:pt>
                <c:pt idx="820">
                  <c:v>5.7610000000000001</c:v>
                </c:pt>
                <c:pt idx="821">
                  <c:v>5.77</c:v>
                </c:pt>
                <c:pt idx="822">
                  <c:v>5.7789999999999999</c:v>
                </c:pt>
                <c:pt idx="823">
                  <c:v>5.7889999999999997</c:v>
                </c:pt>
                <c:pt idx="824">
                  <c:v>5.798</c:v>
                </c:pt>
                <c:pt idx="825">
                  <c:v>5.8079999999999998</c:v>
                </c:pt>
                <c:pt idx="826">
                  <c:v>5.8170000000000002</c:v>
                </c:pt>
                <c:pt idx="827">
                  <c:v>5.827</c:v>
                </c:pt>
                <c:pt idx="828">
                  <c:v>5.8360000000000003</c:v>
                </c:pt>
                <c:pt idx="829">
                  <c:v>5.8449999999999998</c:v>
                </c:pt>
                <c:pt idx="830">
                  <c:v>5.8550000000000004</c:v>
                </c:pt>
                <c:pt idx="831">
                  <c:v>5.8639999999999999</c:v>
                </c:pt>
                <c:pt idx="832">
                  <c:v>5.8739999999999997</c:v>
                </c:pt>
                <c:pt idx="833">
                  <c:v>5.883</c:v>
                </c:pt>
                <c:pt idx="834">
                  <c:v>5.8920000000000003</c:v>
                </c:pt>
                <c:pt idx="835">
                  <c:v>5.9020000000000001</c:v>
                </c:pt>
                <c:pt idx="836">
                  <c:v>5.9109999999999996</c:v>
                </c:pt>
                <c:pt idx="837">
                  <c:v>5.92</c:v>
                </c:pt>
                <c:pt idx="838">
                  <c:v>5.93</c:v>
                </c:pt>
                <c:pt idx="839">
                  <c:v>5.9390000000000001</c:v>
                </c:pt>
                <c:pt idx="840">
                  <c:v>5.9489999999999998</c:v>
                </c:pt>
                <c:pt idx="841">
                  <c:v>5.9580000000000002</c:v>
                </c:pt>
                <c:pt idx="842">
                  <c:v>5.968</c:v>
                </c:pt>
                <c:pt idx="843">
                  <c:v>5.9770000000000003</c:v>
                </c:pt>
                <c:pt idx="844">
                  <c:v>5.9859999999999998</c:v>
                </c:pt>
                <c:pt idx="845">
                  <c:v>5.9960000000000004</c:v>
                </c:pt>
                <c:pt idx="846">
                  <c:v>6.0049999999999999</c:v>
                </c:pt>
                <c:pt idx="847">
                  <c:v>6.0149999999999997</c:v>
                </c:pt>
                <c:pt idx="848">
                  <c:v>6.024</c:v>
                </c:pt>
                <c:pt idx="849">
                  <c:v>6.0339999999999998</c:v>
                </c:pt>
                <c:pt idx="850">
                  <c:v>6.0430000000000001</c:v>
                </c:pt>
                <c:pt idx="851">
                  <c:v>6.0529999999999999</c:v>
                </c:pt>
                <c:pt idx="852">
                  <c:v>6.0620000000000003</c:v>
                </c:pt>
                <c:pt idx="853">
                  <c:v>6.0720000000000001</c:v>
                </c:pt>
                <c:pt idx="854">
                  <c:v>6.0810000000000004</c:v>
                </c:pt>
                <c:pt idx="855">
                  <c:v>6.0910000000000002</c:v>
                </c:pt>
                <c:pt idx="856">
                  <c:v>6.1</c:v>
                </c:pt>
                <c:pt idx="857">
                  <c:v>6.109</c:v>
                </c:pt>
                <c:pt idx="858">
                  <c:v>6.1189999999999998</c:v>
                </c:pt>
                <c:pt idx="859">
                  <c:v>6.1280000000000001</c:v>
                </c:pt>
                <c:pt idx="860">
                  <c:v>6.1379999999999999</c:v>
                </c:pt>
                <c:pt idx="861">
                  <c:v>6.1470000000000002</c:v>
                </c:pt>
                <c:pt idx="862">
                  <c:v>6.157</c:v>
                </c:pt>
                <c:pt idx="863">
                  <c:v>6.1660000000000004</c:v>
                </c:pt>
                <c:pt idx="864">
                  <c:v>6.1760000000000002</c:v>
                </c:pt>
                <c:pt idx="865">
                  <c:v>6.1849999999999996</c:v>
                </c:pt>
                <c:pt idx="866">
                  <c:v>6.1950000000000003</c:v>
                </c:pt>
                <c:pt idx="867">
                  <c:v>6.2039999999999997</c:v>
                </c:pt>
                <c:pt idx="868">
                  <c:v>6.2130000000000001</c:v>
                </c:pt>
                <c:pt idx="869">
                  <c:v>6.2229999999999999</c:v>
                </c:pt>
                <c:pt idx="870">
                  <c:v>6.2320000000000002</c:v>
                </c:pt>
                <c:pt idx="871">
                  <c:v>6.242</c:v>
                </c:pt>
                <c:pt idx="872">
                  <c:v>6.2510000000000003</c:v>
                </c:pt>
                <c:pt idx="873">
                  <c:v>6.2610000000000001</c:v>
                </c:pt>
                <c:pt idx="874">
                  <c:v>6.27</c:v>
                </c:pt>
                <c:pt idx="875">
                  <c:v>6.28</c:v>
                </c:pt>
                <c:pt idx="876">
                  <c:v>6.2889999999999997</c:v>
                </c:pt>
                <c:pt idx="877">
                  <c:v>6.2990000000000004</c:v>
                </c:pt>
                <c:pt idx="878">
                  <c:v>6.3079999999999998</c:v>
                </c:pt>
                <c:pt idx="879">
                  <c:v>6.3179999999999996</c:v>
                </c:pt>
                <c:pt idx="880">
                  <c:v>6.327</c:v>
                </c:pt>
                <c:pt idx="881">
                  <c:v>6.3369999999999997</c:v>
                </c:pt>
                <c:pt idx="882">
                  <c:v>6.3460000000000001</c:v>
                </c:pt>
                <c:pt idx="883">
                  <c:v>6.3550000000000004</c:v>
                </c:pt>
                <c:pt idx="884">
                  <c:v>6.3650000000000002</c:v>
                </c:pt>
                <c:pt idx="885">
                  <c:v>6.3739999999999997</c:v>
                </c:pt>
                <c:pt idx="886">
                  <c:v>6.3840000000000003</c:v>
                </c:pt>
                <c:pt idx="887">
                  <c:v>6.3929999999999998</c:v>
                </c:pt>
                <c:pt idx="888">
                  <c:v>6.4029999999999996</c:v>
                </c:pt>
                <c:pt idx="889">
                  <c:v>6.4119999999999999</c:v>
                </c:pt>
                <c:pt idx="890">
                  <c:v>6.4219999999999997</c:v>
                </c:pt>
                <c:pt idx="891">
                  <c:v>6.431</c:v>
                </c:pt>
                <c:pt idx="892">
                  <c:v>6.4409999999999998</c:v>
                </c:pt>
                <c:pt idx="893">
                  <c:v>6.45</c:v>
                </c:pt>
                <c:pt idx="894">
                  <c:v>6.46</c:v>
                </c:pt>
                <c:pt idx="895">
                  <c:v>6.4690000000000003</c:v>
                </c:pt>
                <c:pt idx="896">
                  <c:v>6.4790000000000001</c:v>
                </c:pt>
                <c:pt idx="897">
                  <c:v>6.4880000000000004</c:v>
                </c:pt>
                <c:pt idx="898">
                  <c:v>6.4980000000000002</c:v>
                </c:pt>
                <c:pt idx="899">
                  <c:v>6.5069999999999997</c:v>
                </c:pt>
                <c:pt idx="900">
                  <c:v>6.5170000000000003</c:v>
                </c:pt>
                <c:pt idx="901">
                  <c:v>6.5259999999999998</c:v>
                </c:pt>
                <c:pt idx="902">
                  <c:v>6.5359999999999996</c:v>
                </c:pt>
                <c:pt idx="903">
                  <c:v>6.5449999999999999</c:v>
                </c:pt>
                <c:pt idx="904">
                  <c:v>6.5549999999999997</c:v>
                </c:pt>
                <c:pt idx="905">
                  <c:v>6.5640000000000001</c:v>
                </c:pt>
                <c:pt idx="906">
                  <c:v>6.5739999999999998</c:v>
                </c:pt>
                <c:pt idx="907">
                  <c:v>6.5830000000000002</c:v>
                </c:pt>
                <c:pt idx="908">
                  <c:v>6.5919999999999996</c:v>
                </c:pt>
                <c:pt idx="909">
                  <c:v>6.6020000000000003</c:v>
                </c:pt>
                <c:pt idx="910">
                  <c:v>6.6109999999999998</c:v>
                </c:pt>
                <c:pt idx="911">
                  <c:v>6.6210000000000004</c:v>
                </c:pt>
                <c:pt idx="912">
                  <c:v>6.63</c:v>
                </c:pt>
                <c:pt idx="913">
                  <c:v>6.64</c:v>
                </c:pt>
                <c:pt idx="914">
                  <c:v>6.649</c:v>
                </c:pt>
                <c:pt idx="915">
                  <c:v>6.6589999999999998</c:v>
                </c:pt>
                <c:pt idx="916">
                  <c:v>6.6680000000000001</c:v>
                </c:pt>
                <c:pt idx="917">
                  <c:v>6.6779999999999999</c:v>
                </c:pt>
                <c:pt idx="918">
                  <c:v>6.6870000000000003</c:v>
                </c:pt>
                <c:pt idx="919">
                  <c:v>6.6970000000000001</c:v>
                </c:pt>
                <c:pt idx="920">
                  <c:v>6.7069999999999999</c:v>
                </c:pt>
                <c:pt idx="921">
                  <c:v>6.7160000000000002</c:v>
                </c:pt>
                <c:pt idx="922">
                  <c:v>6.726</c:v>
                </c:pt>
                <c:pt idx="923">
                  <c:v>6.7350000000000003</c:v>
                </c:pt>
                <c:pt idx="924">
                  <c:v>6.7450000000000001</c:v>
                </c:pt>
                <c:pt idx="925">
                  <c:v>6.7539999999999996</c:v>
                </c:pt>
                <c:pt idx="926">
                  <c:v>6.7640000000000002</c:v>
                </c:pt>
                <c:pt idx="927">
                  <c:v>6.7729999999999997</c:v>
                </c:pt>
                <c:pt idx="928">
                  <c:v>6.7830000000000004</c:v>
                </c:pt>
                <c:pt idx="929">
                  <c:v>6.7919999999999998</c:v>
                </c:pt>
                <c:pt idx="930">
                  <c:v>6.8019999999999996</c:v>
                </c:pt>
                <c:pt idx="931">
                  <c:v>6.8109999999999999</c:v>
                </c:pt>
                <c:pt idx="932">
                  <c:v>6.8209999999999997</c:v>
                </c:pt>
                <c:pt idx="933">
                  <c:v>6.83</c:v>
                </c:pt>
                <c:pt idx="934">
                  <c:v>6.84</c:v>
                </c:pt>
                <c:pt idx="935">
                  <c:v>6.8490000000000002</c:v>
                </c:pt>
                <c:pt idx="936">
                  <c:v>6.859</c:v>
                </c:pt>
                <c:pt idx="937">
                  <c:v>6.8680000000000003</c:v>
                </c:pt>
                <c:pt idx="938">
                  <c:v>6.8780000000000001</c:v>
                </c:pt>
                <c:pt idx="939">
                  <c:v>6.8869999999999996</c:v>
                </c:pt>
                <c:pt idx="940">
                  <c:v>6.8970000000000002</c:v>
                </c:pt>
                <c:pt idx="941">
                  <c:v>6.9059999999999997</c:v>
                </c:pt>
                <c:pt idx="942">
                  <c:v>6.9160000000000004</c:v>
                </c:pt>
                <c:pt idx="943">
                  <c:v>6.9249999999999998</c:v>
                </c:pt>
                <c:pt idx="944">
                  <c:v>6.9349999999999996</c:v>
                </c:pt>
                <c:pt idx="945">
                  <c:v>6.944</c:v>
                </c:pt>
                <c:pt idx="946">
                  <c:v>6.9539999999999997</c:v>
                </c:pt>
                <c:pt idx="947">
                  <c:v>6.9640000000000004</c:v>
                </c:pt>
                <c:pt idx="948">
                  <c:v>6.9729999999999999</c:v>
                </c:pt>
                <c:pt idx="949">
                  <c:v>6.9829999999999997</c:v>
                </c:pt>
                <c:pt idx="950">
                  <c:v>6.992</c:v>
                </c:pt>
                <c:pt idx="951">
                  <c:v>7.0019999999999998</c:v>
                </c:pt>
                <c:pt idx="952">
                  <c:v>7.0110000000000001</c:v>
                </c:pt>
                <c:pt idx="953">
                  <c:v>7.0209999999999999</c:v>
                </c:pt>
                <c:pt idx="954">
                  <c:v>7.03</c:v>
                </c:pt>
                <c:pt idx="955">
                  <c:v>7.04</c:v>
                </c:pt>
                <c:pt idx="956">
                  <c:v>7.05</c:v>
                </c:pt>
                <c:pt idx="957">
                  <c:v>7.0590000000000002</c:v>
                </c:pt>
                <c:pt idx="958">
                  <c:v>7.069</c:v>
                </c:pt>
                <c:pt idx="959">
                  <c:v>7.0780000000000003</c:v>
                </c:pt>
                <c:pt idx="960">
                  <c:v>7.0880000000000001</c:v>
                </c:pt>
                <c:pt idx="961">
                  <c:v>7.0979999999999999</c:v>
                </c:pt>
                <c:pt idx="962">
                  <c:v>7.1070000000000002</c:v>
                </c:pt>
                <c:pt idx="963">
                  <c:v>7.117</c:v>
                </c:pt>
                <c:pt idx="964">
                  <c:v>7.1260000000000003</c:v>
                </c:pt>
                <c:pt idx="965">
                  <c:v>7.1360000000000001</c:v>
                </c:pt>
                <c:pt idx="966">
                  <c:v>7.1459999999999999</c:v>
                </c:pt>
                <c:pt idx="967">
                  <c:v>7.1550000000000002</c:v>
                </c:pt>
                <c:pt idx="968">
                  <c:v>7.165</c:v>
                </c:pt>
                <c:pt idx="969">
                  <c:v>7.1740000000000004</c:v>
                </c:pt>
                <c:pt idx="970">
                  <c:v>7.1840000000000002</c:v>
                </c:pt>
                <c:pt idx="971">
                  <c:v>7.194</c:v>
                </c:pt>
                <c:pt idx="972">
                  <c:v>7.2030000000000003</c:v>
                </c:pt>
                <c:pt idx="973">
                  <c:v>7.2130000000000001</c:v>
                </c:pt>
                <c:pt idx="974">
                  <c:v>7.2229999999999999</c:v>
                </c:pt>
                <c:pt idx="975">
                  <c:v>7.2320000000000002</c:v>
                </c:pt>
                <c:pt idx="976">
                  <c:v>7.242</c:v>
                </c:pt>
                <c:pt idx="977">
                  <c:v>7.2519999999999998</c:v>
                </c:pt>
                <c:pt idx="978">
                  <c:v>7.2610000000000001</c:v>
                </c:pt>
                <c:pt idx="979">
                  <c:v>7.2709999999999999</c:v>
                </c:pt>
                <c:pt idx="980">
                  <c:v>7.28</c:v>
                </c:pt>
                <c:pt idx="981">
                  <c:v>7.29</c:v>
                </c:pt>
                <c:pt idx="982">
                  <c:v>7.3</c:v>
                </c:pt>
                <c:pt idx="983">
                  <c:v>7.3090000000000002</c:v>
                </c:pt>
                <c:pt idx="984">
                  <c:v>7.319</c:v>
                </c:pt>
                <c:pt idx="985">
                  <c:v>7.3289999999999997</c:v>
                </c:pt>
                <c:pt idx="986">
                  <c:v>7.3380000000000001</c:v>
                </c:pt>
                <c:pt idx="987">
                  <c:v>7.3479999999999999</c:v>
                </c:pt>
                <c:pt idx="988">
                  <c:v>7.3579999999999997</c:v>
                </c:pt>
                <c:pt idx="989">
                  <c:v>7.367</c:v>
                </c:pt>
                <c:pt idx="990">
                  <c:v>7.3769999999999998</c:v>
                </c:pt>
                <c:pt idx="991">
                  <c:v>7.3869999999999996</c:v>
                </c:pt>
                <c:pt idx="992">
                  <c:v>7.3959999999999999</c:v>
                </c:pt>
                <c:pt idx="993">
                  <c:v>7.4059999999999997</c:v>
                </c:pt>
                <c:pt idx="994">
                  <c:v>7.4160000000000004</c:v>
                </c:pt>
                <c:pt idx="995">
                  <c:v>7.4249999999999998</c:v>
                </c:pt>
                <c:pt idx="996">
                  <c:v>7.4349999999999996</c:v>
                </c:pt>
                <c:pt idx="997">
                  <c:v>7.4450000000000003</c:v>
                </c:pt>
                <c:pt idx="998">
                  <c:v>7.4539999999999997</c:v>
                </c:pt>
                <c:pt idx="999">
                  <c:v>7.4640000000000004</c:v>
                </c:pt>
                <c:pt idx="1000">
                  <c:v>7.4740000000000002</c:v>
                </c:pt>
                <c:pt idx="1001">
                  <c:v>7.484</c:v>
                </c:pt>
                <c:pt idx="1002">
                  <c:v>7.4930000000000003</c:v>
                </c:pt>
                <c:pt idx="1003">
                  <c:v>7.5030000000000001</c:v>
                </c:pt>
                <c:pt idx="1004">
                  <c:v>7.5129999999999999</c:v>
                </c:pt>
                <c:pt idx="1005">
                  <c:v>7.5220000000000002</c:v>
                </c:pt>
                <c:pt idx="1006">
                  <c:v>7.532</c:v>
                </c:pt>
                <c:pt idx="1007">
                  <c:v>7.5410000000000004</c:v>
                </c:pt>
                <c:pt idx="1008">
                  <c:v>7.5510000000000002</c:v>
                </c:pt>
                <c:pt idx="1009">
                  <c:v>7.5609999999999999</c:v>
                </c:pt>
                <c:pt idx="1010">
                  <c:v>7.57</c:v>
                </c:pt>
                <c:pt idx="1011">
                  <c:v>7.58</c:v>
                </c:pt>
                <c:pt idx="1012">
                  <c:v>7.5890000000000004</c:v>
                </c:pt>
                <c:pt idx="1013">
                  <c:v>7.5990000000000002</c:v>
                </c:pt>
                <c:pt idx="1014">
                  <c:v>7.609</c:v>
                </c:pt>
                <c:pt idx="1015">
                  <c:v>7.6180000000000003</c:v>
                </c:pt>
                <c:pt idx="1016">
                  <c:v>7.6280000000000001</c:v>
                </c:pt>
                <c:pt idx="1017">
                  <c:v>7.6379999999999999</c:v>
                </c:pt>
                <c:pt idx="1018">
                  <c:v>7.6470000000000002</c:v>
                </c:pt>
                <c:pt idx="1019">
                  <c:v>7.657</c:v>
                </c:pt>
                <c:pt idx="1020">
                  <c:v>7.6669999999999998</c:v>
                </c:pt>
                <c:pt idx="1021">
                  <c:v>7.6760000000000002</c:v>
                </c:pt>
                <c:pt idx="1022">
                  <c:v>7.6859999999999999</c:v>
                </c:pt>
                <c:pt idx="1023">
                  <c:v>7.6959999999999997</c:v>
                </c:pt>
                <c:pt idx="1024">
                  <c:v>7.7060000000000004</c:v>
                </c:pt>
                <c:pt idx="1025">
                  <c:v>7.7149999999999999</c:v>
                </c:pt>
                <c:pt idx="1026">
                  <c:v>7.7249999999999996</c:v>
                </c:pt>
                <c:pt idx="1027">
                  <c:v>7.7350000000000003</c:v>
                </c:pt>
                <c:pt idx="1028">
                  <c:v>7.7439999999999998</c:v>
                </c:pt>
                <c:pt idx="1029">
                  <c:v>7.7539999999999996</c:v>
                </c:pt>
                <c:pt idx="1030">
                  <c:v>7.7640000000000002</c:v>
                </c:pt>
                <c:pt idx="1031">
                  <c:v>7.774</c:v>
                </c:pt>
                <c:pt idx="1032">
                  <c:v>7.7830000000000004</c:v>
                </c:pt>
                <c:pt idx="1033">
                  <c:v>7.7930000000000001</c:v>
                </c:pt>
                <c:pt idx="1034">
                  <c:v>7.8029999999999999</c:v>
                </c:pt>
                <c:pt idx="1035">
                  <c:v>7.8120000000000003</c:v>
                </c:pt>
                <c:pt idx="1036">
                  <c:v>7.8220000000000001</c:v>
                </c:pt>
                <c:pt idx="1037">
                  <c:v>7.8319999999999999</c:v>
                </c:pt>
                <c:pt idx="1038">
                  <c:v>7.8419999999999996</c:v>
                </c:pt>
                <c:pt idx="1039">
                  <c:v>7.851</c:v>
                </c:pt>
                <c:pt idx="1040">
                  <c:v>7.8609999999999998</c:v>
                </c:pt>
                <c:pt idx="1041">
                  <c:v>7.8710000000000004</c:v>
                </c:pt>
                <c:pt idx="1042">
                  <c:v>7.8810000000000002</c:v>
                </c:pt>
                <c:pt idx="1043">
                  <c:v>7.89</c:v>
                </c:pt>
                <c:pt idx="1044">
                  <c:v>7.9</c:v>
                </c:pt>
                <c:pt idx="1045">
                  <c:v>7.91</c:v>
                </c:pt>
                <c:pt idx="1046">
                  <c:v>7.92</c:v>
                </c:pt>
                <c:pt idx="1047">
                  <c:v>7.9290000000000003</c:v>
                </c:pt>
                <c:pt idx="1048">
                  <c:v>7.9390000000000001</c:v>
                </c:pt>
                <c:pt idx="1049">
                  <c:v>7.9489999999999998</c:v>
                </c:pt>
                <c:pt idx="1050">
                  <c:v>7.9589999999999996</c:v>
                </c:pt>
                <c:pt idx="1051">
                  <c:v>7.9690000000000003</c:v>
                </c:pt>
                <c:pt idx="1052">
                  <c:v>7.9779999999999998</c:v>
                </c:pt>
                <c:pt idx="1053">
                  <c:v>7.9880000000000004</c:v>
                </c:pt>
                <c:pt idx="1054">
                  <c:v>7.9980000000000002</c:v>
                </c:pt>
                <c:pt idx="1055">
                  <c:v>8.0079999999999991</c:v>
                </c:pt>
                <c:pt idx="1056">
                  <c:v>8.0180000000000007</c:v>
                </c:pt>
                <c:pt idx="1057">
                  <c:v>8.0280000000000005</c:v>
                </c:pt>
                <c:pt idx="1058">
                  <c:v>8.0370000000000008</c:v>
                </c:pt>
                <c:pt idx="1059">
                  <c:v>8.0470000000000006</c:v>
                </c:pt>
                <c:pt idx="1060">
                  <c:v>8.0570000000000004</c:v>
                </c:pt>
                <c:pt idx="1061">
                  <c:v>8.0670000000000002</c:v>
                </c:pt>
                <c:pt idx="1062">
                  <c:v>8.077</c:v>
                </c:pt>
                <c:pt idx="1063">
                  <c:v>8.0869999999999997</c:v>
                </c:pt>
                <c:pt idx="1064">
                  <c:v>8.0969999999999995</c:v>
                </c:pt>
                <c:pt idx="1065">
                  <c:v>8.1059999999999999</c:v>
                </c:pt>
                <c:pt idx="1066">
                  <c:v>8.1159999999999997</c:v>
                </c:pt>
                <c:pt idx="1067">
                  <c:v>8.1259999999999994</c:v>
                </c:pt>
                <c:pt idx="1068">
                  <c:v>8.1359999999999992</c:v>
                </c:pt>
                <c:pt idx="1069">
                  <c:v>8.1460000000000008</c:v>
                </c:pt>
                <c:pt idx="1070">
                  <c:v>8.1549999999999994</c:v>
                </c:pt>
                <c:pt idx="1071">
                  <c:v>8.1649999999999991</c:v>
                </c:pt>
                <c:pt idx="1072">
                  <c:v>8.1750000000000007</c:v>
                </c:pt>
                <c:pt idx="1073">
                  <c:v>8.1850000000000005</c:v>
                </c:pt>
                <c:pt idx="1074">
                  <c:v>8.1940000000000008</c:v>
                </c:pt>
                <c:pt idx="1075">
                  <c:v>8.2040000000000006</c:v>
                </c:pt>
                <c:pt idx="1076">
                  <c:v>8.2140000000000004</c:v>
                </c:pt>
                <c:pt idx="1077">
                  <c:v>8.2240000000000002</c:v>
                </c:pt>
                <c:pt idx="1078">
                  <c:v>8.234</c:v>
                </c:pt>
                <c:pt idx="1079">
                  <c:v>8.2439999999999998</c:v>
                </c:pt>
                <c:pt idx="1080">
                  <c:v>8.2530000000000001</c:v>
                </c:pt>
                <c:pt idx="1081">
                  <c:v>8.2629999999999999</c:v>
                </c:pt>
                <c:pt idx="1082">
                  <c:v>8.2729999999999997</c:v>
                </c:pt>
                <c:pt idx="1083">
                  <c:v>8.2829999999999995</c:v>
                </c:pt>
                <c:pt idx="1084">
                  <c:v>8.2919999999999998</c:v>
                </c:pt>
                <c:pt idx="1085">
                  <c:v>8.3019999999999996</c:v>
                </c:pt>
                <c:pt idx="1086">
                  <c:v>8.3119999999999994</c:v>
                </c:pt>
                <c:pt idx="1087">
                  <c:v>8.3219999999999992</c:v>
                </c:pt>
                <c:pt idx="1088">
                  <c:v>8.3320000000000007</c:v>
                </c:pt>
                <c:pt idx="1089">
                  <c:v>8.3420000000000005</c:v>
                </c:pt>
                <c:pt idx="1090">
                  <c:v>8.3520000000000003</c:v>
                </c:pt>
                <c:pt idx="1091">
                  <c:v>8.3610000000000007</c:v>
                </c:pt>
                <c:pt idx="1092">
                  <c:v>8.3710000000000004</c:v>
                </c:pt>
                <c:pt idx="1093">
                  <c:v>8.3810000000000002</c:v>
                </c:pt>
                <c:pt idx="1094">
                  <c:v>8.391</c:v>
                </c:pt>
                <c:pt idx="1095">
                  <c:v>8.4</c:v>
                </c:pt>
                <c:pt idx="1096">
                  <c:v>8.41</c:v>
                </c:pt>
                <c:pt idx="1097">
                  <c:v>8.42</c:v>
                </c:pt>
                <c:pt idx="1098">
                  <c:v>8.43</c:v>
                </c:pt>
                <c:pt idx="1099">
                  <c:v>8.44</c:v>
                </c:pt>
                <c:pt idx="1100">
                  <c:v>8.4499999999999993</c:v>
                </c:pt>
                <c:pt idx="1101">
                  <c:v>8.4600000000000009</c:v>
                </c:pt>
                <c:pt idx="1102">
                  <c:v>8.4689999999999994</c:v>
                </c:pt>
                <c:pt idx="1103">
                  <c:v>8.4789999999999992</c:v>
                </c:pt>
                <c:pt idx="1104">
                  <c:v>8.4890000000000008</c:v>
                </c:pt>
                <c:pt idx="1105">
                  <c:v>8.4990000000000006</c:v>
                </c:pt>
                <c:pt idx="1106">
                  <c:v>8.5090000000000003</c:v>
                </c:pt>
                <c:pt idx="1107">
                  <c:v>8.5180000000000007</c:v>
                </c:pt>
                <c:pt idx="1108">
                  <c:v>8.5280000000000005</c:v>
                </c:pt>
                <c:pt idx="1109">
                  <c:v>8.5380000000000003</c:v>
                </c:pt>
                <c:pt idx="1110">
                  <c:v>8.548</c:v>
                </c:pt>
                <c:pt idx="1111">
                  <c:v>8.5579999999999998</c:v>
                </c:pt>
                <c:pt idx="1112">
                  <c:v>8.5679999999999996</c:v>
                </c:pt>
                <c:pt idx="1113">
                  <c:v>8.5779999999999994</c:v>
                </c:pt>
                <c:pt idx="1114">
                  <c:v>8.5879999999999992</c:v>
                </c:pt>
                <c:pt idx="1115">
                  <c:v>8.5980000000000008</c:v>
                </c:pt>
                <c:pt idx="1116">
                  <c:v>8.6080000000000005</c:v>
                </c:pt>
                <c:pt idx="1117">
                  <c:v>8.6170000000000009</c:v>
                </c:pt>
                <c:pt idx="1118">
                  <c:v>8.6270000000000007</c:v>
                </c:pt>
                <c:pt idx="1119">
                  <c:v>8.6370000000000005</c:v>
                </c:pt>
                <c:pt idx="1120">
                  <c:v>8.6470000000000002</c:v>
                </c:pt>
                <c:pt idx="1121">
                  <c:v>8.657</c:v>
                </c:pt>
                <c:pt idx="1122">
                  <c:v>8.6669999999999998</c:v>
                </c:pt>
                <c:pt idx="1123">
                  <c:v>8.6769999999999996</c:v>
                </c:pt>
                <c:pt idx="1124">
                  <c:v>8.6869999999999994</c:v>
                </c:pt>
                <c:pt idx="1125">
                  <c:v>8.6969999999999992</c:v>
                </c:pt>
                <c:pt idx="1126">
                  <c:v>8.7070000000000007</c:v>
                </c:pt>
                <c:pt idx="1127">
                  <c:v>8.7170000000000005</c:v>
                </c:pt>
                <c:pt idx="1128">
                  <c:v>8.7279999999999998</c:v>
                </c:pt>
                <c:pt idx="1129">
                  <c:v>8.7379999999999995</c:v>
                </c:pt>
                <c:pt idx="1130">
                  <c:v>8.7490000000000006</c:v>
                </c:pt>
                <c:pt idx="1131">
                  <c:v>8.76</c:v>
                </c:pt>
                <c:pt idx="1132">
                  <c:v>8.7720000000000002</c:v>
                </c:pt>
                <c:pt idx="1133">
                  <c:v>8.7840000000000007</c:v>
                </c:pt>
                <c:pt idx="1134">
                  <c:v>8.798</c:v>
                </c:pt>
                <c:pt idx="1135">
                  <c:v>8.8140000000000001</c:v>
                </c:pt>
                <c:pt idx="1136">
                  <c:v>8.8369999999999997</c:v>
                </c:pt>
                <c:pt idx="1137">
                  <c:v>8.8640000000000008</c:v>
                </c:pt>
                <c:pt idx="1138">
                  <c:v>8.8849999999999998</c:v>
                </c:pt>
                <c:pt idx="1139">
                  <c:v>8.9019999999999992</c:v>
                </c:pt>
                <c:pt idx="1140">
                  <c:v>8.9160000000000004</c:v>
                </c:pt>
                <c:pt idx="1141">
                  <c:v>8.9290000000000003</c:v>
                </c:pt>
                <c:pt idx="1142">
                  <c:v>8.9410000000000007</c:v>
                </c:pt>
                <c:pt idx="1143">
                  <c:v>8.952</c:v>
                </c:pt>
                <c:pt idx="1144">
                  <c:v>8.9640000000000004</c:v>
                </c:pt>
                <c:pt idx="1145">
                  <c:v>8.9749999999999996</c:v>
                </c:pt>
                <c:pt idx="1146">
                  <c:v>8.9849999999999994</c:v>
                </c:pt>
                <c:pt idx="1147">
                  <c:v>8.9960000000000004</c:v>
                </c:pt>
                <c:pt idx="1148">
                  <c:v>9.0069999999999997</c:v>
                </c:pt>
                <c:pt idx="1149">
                  <c:v>9.0180000000000007</c:v>
                </c:pt>
                <c:pt idx="1150">
                  <c:v>9.0289999999999999</c:v>
                </c:pt>
                <c:pt idx="1151">
                  <c:v>9.0389999999999997</c:v>
                </c:pt>
                <c:pt idx="1152">
                  <c:v>9.0500000000000007</c:v>
                </c:pt>
                <c:pt idx="1153">
                  <c:v>9.0609999999999999</c:v>
                </c:pt>
                <c:pt idx="1154">
                  <c:v>9.0719999999999992</c:v>
                </c:pt>
                <c:pt idx="1155">
                  <c:v>9.0830000000000002</c:v>
                </c:pt>
                <c:pt idx="1156">
                  <c:v>9.0939999999999994</c:v>
                </c:pt>
                <c:pt idx="1157">
                  <c:v>9.1050000000000004</c:v>
                </c:pt>
                <c:pt idx="1158">
                  <c:v>9.1159999999999997</c:v>
                </c:pt>
                <c:pt idx="1159">
                  <c:v>9.1280000000000001</c:v>
                </c:pt>
                <c:pt idx="1160">
                  <c:v>9.1379999999999999</c:v>
                </c:pt>
                <c:pt idx="1161">
                  <c:v>9.1489999999999991</c:v>
                </c:pt>
                <c:pt idx="1162">
                  <c:v>9.16</c:v>
                </c:pt>
                <c:pt idx="1163">
                  <c:v>9.1709999999999994</c:v>
                </c:pt>
                <c:pt idx="1164">
                  <c:v>9.1820000000000004</c:v>
                </c:pt>
                <c:pt idx="1165">
                  <c:v>9.1929999999999996</c:v>
                </c:pt>
                <c:pt idx="1166">
                  <c:v>9.2029999999999994</c:v>
                </c:pt>
                <c:pt idx="1167">
                  <c:v>9.2140000000000004</c:v>
                </c:pt>
                <c:pt idx="1168">
                  <c:v>9.2249999999999996</c:v>
                </c:pt>
                <c:pt idx="1169">
                  <c:v>9.2349999999999994</c:v>
                </c:pt>
                <c:pt idx="1170">
                  <c:v>9.2460000000000004</c:v>
                </c:pt>
                <c:pt idx="1171">
                  <c:v>9.2569999999999997</c:v>
                </c:pt>
                <c:pt idx="1172">
                  <c:v>9.2680000000000007</c:v>
                </c:pt>
                <c:pt idx="1173">
                  <c:v>9.2789999999999999</c:v>
                </c:pt>
                <c:pt idx="1174">
                  <c:v>9.2899999999999991</c:v>
                </c:pt>
                <c:pt idx="1175">
                  <c:v>9.3010000000000002</c:v>
                </c:pt>
                <c:pt idx="1176">
                  <c:v>9.3119999999999994</c:v>
                </c:pt>
                <c:pt idx="1177">
                  <c:v>9.3230000000000004</c:v>
                </c:pt>
                <c:pt idx="1178">
                  <c:v>9.3339999999999996</c:v>
                </c:pt>
                <c:pt idx="1179">
                  <c:v>9.3450000000000006</c:v>
                </c:pt>
                <c:pt idx="1180">
                  <c:v>9.3559999999999999</c:v>
                </c:pt>
                <c:pt idx="1181">
                  <c:v>9.3670000000000009</c:v>
                </c:pt>
                <c:pt idx="1182">
                  <c:v>9.3780000000000001</c:v>
                </c:pt>
                <c:pt idx="1183">
                  <c:v>9.3889999999999993</c:v>
                </c:pt>
                <c:pt idx="1184">
                  <c:v>9.4</c:v>
                </c:pt>
                <c:pt idx="1185">
                  <c:v>9.4109999999999996</c:v>
                </c:pt>
                <c:pt idx="1186">
                  <c:v>9.4220000000000006</c:v>
                </c:pt>
                <c:pt idx="1187">
                  <c:v>9.4329999999999998</c:v>
                </c:pt>
                <c:pt idx="1188">
                  <c:v>9.4429999999999996</c:v>
                </c:pt>
                <c:pt idx="1189">
                  <c:v>9.4540000000000006</c:v>
                </c:pt>
                <c:pt idx="1190">
                  <c:v>9.4649999999999999</c:v>
                </c:pt>
                <c:pt idx="1191">
                  <c:v>9.4760000000000009</c:v>
                </c:pt>
                <c:pt idx="1192">
                  <c:v>9.4870000000000001</c:v>
                </c:pt>
                <c:pt idx="1193">
                  <c:v>9.4979999999999993</c:v>
                </c:pt>
                <c:pt idx="1194">
                  <c:v>9.5090000000000003</c:v>
                </c:pt>
                <c:pt idx="1195">
                  <c:v>9.52</c:v>
                </c:pt>
                <c:pt idx="1196">
                  <c:v>9.5310000000000006</c:v>
                </c:pt>
                <c:pt idx="1197">
                  <c:v>9.5419999999999998</c:v>
                </c:pt>
                <c:pt idx="1198">
                  <c:v>9.5530000000000008</c:v>
                </c:pt>
                <c:pt idx="1199">
                  <c:v>9.5640000000000001</c:v>
                </c:pt>
                <c:pt idx="1200">
                  <c:v>9.5749999999999993</c:v>
                </c:pt>
                <c:pt idx="1201">
                  <c:v>9.5860000000000003</c:v>
                </c:pt>
                <c:pt idx="1202">
                  <c:v>9.5960000000000001</c:v>
                </c:pt>
                <c:pt idx="1203">
                  <c:v>9.6069999999999993</c:v>
                </c:pt>
                <c:pt idx="1204">
                  <c:v>9.6180000000000003</c:v>
                </c:pt>
                <c:pt idx="1205">
                  <c:v>9.6289999999999996</c:v>
                </c:pt>
                <c:pt idx="1206">
                  <c:v>9.64</c:v>
                </c:pt>
                <c:pt idx="1207">
                  <c:v>9.6509999999999998</c:v>
                </c:pt>
                <c:pt idx="1208">
                  <c:v>9.6620000000000008</c:v>
                </c:pt>
                <c:pt idx="1209">
                  <c:v>9.673</c:v>
                </c:pt>
                <c:pt idx="1210">
                  <c:v>9.6839999999999993</c:v>
                </c:pt>
                <c:pt idx="1211">
                  <c:v>9.6959999999999997</c:v>
                </c:pt>
                <c:pt idx="1212">
                  <c:v>9.7159999999999993</c:v>
                </c:pt>
                <c:pt idx="1213">
                  <c:v>9.7479999999999993</c:v>
                </c:pt>
                <c:pt idx="1214">
                  <c:v>9.7780000000000005</c:v>
                </c:pt>
                <c:pt idx="1215">
                  <c:v>9.798</c:v>
                </c:pt>
                <c:pt idx="1216">
                  <c:v>9.8140000000000001</c:v>
                </c:pt>
                <c:pt idx="1217">
                  <c:v>9.8279999999999994</c:v>
                </c:pt>
                <c:pt idx="1218">
                  <c:v>9.8409999999999993</c:v>
                </c:pt>
                <c:pt idx="1219">
                  <c:v>9.8539999999999992</c:v>
                </c:pt>
                <c:pt idx="1220">
                  <c:v>9.8670000000000009</c:v>
                </c:pt>
                <c:pt idx="1221">
                  <c:v>9.8800000000000008</c:v>
                </c:pt>
                <c:pt idx="1222">
                  <c:v>9.8930000000000007</c:v>
                </c:pt>
                <c:pt idx="1223">
                  <c:v>9.9060000000000006</c:v>
                </c:pt>
                <c:pt idx="1224">
                  <c:v>9.9190000000000005</c:v>
                </c:pt>
                <c:pt idx="1225">
                  <c:v>9.9309999999999992</c:v>
                </c:pt>
                <c:pt idx="1226">
                  <c:v>9.9440000000000008</c:v>
                </c:pt>
                <c:pt idx="1227">
                  <c:v>9.9580000000000002</c:v>
                </c:pt>
                <c:pt idx="1228">
                  <c:v>9.9710000000000001</c:v>
                </c:pt>
                <c:pt idx="1229">
                  <c:v>9.984</c:v>
                </c:pt>
                <c:pt idx="1230">
                  <c:v>9.9979999999999993</c:v>
                </c:pt>
                <c:pt idx="1231">
                  <c:v>10.01</c:v>
                </c:pt>
                <c:pt idx="1232">
                  <c:v>10.029999999999999</c:v>
                </c:pt>
                <c:pt idx="1233">
                  <c:v>10.039999999999999</c:v>
                </c:pt>
                <c:pt idx="1234">
                  <c:v>10.06</c:v>
                </c:pt>
                <c:pt idx="1235">
                  <c:v>10.09</c:v>
                </c:pt>
                <c:pt idx="1236">
                  <c:v>10.130000000000001</c:v>
                </c:pt>
                <c:pt idx="1237">
                  <c:v>10.15</c:v>
                </c:pt>
                <c:pt idx="1238">
                  <c:v>10.16</c:v>
                </c:pt>
                <c:pt idx="1239">
                  <c:v>10.17</c:v>
                </c:pt>
                <c:pt idx="1240">
                  <c:v>10.18</c:v>
                </c:pt>
                <c:pt idx="1241">
                  <c:v>10.199999999999999</c:v>
                </c:pt>
                <c:pt idx="1242">
                  <c:v>10.210000000000001</c:v>
                </c:pt>
                <c:pt idx="1243">
                  <c:v>10.220000000000001</c:v>
                </c:pt>
                <c:pt idx="1244">
                  <c:v>10.23</c:v>
                </c:pt>
                <c:pt idx="1245">
                  <c:v>10.24</c:v>
                </c:pt>
                <c:pt idx="1246">
                  <c:v>10.26</c:v>
                </c:pt>
                <c:pt idx="1247">
                  <c:v>10.27</c:v>
                </c:pt>
                <c:pt idx="1248">
                  <c:v>10.28</c:v>
                </c:pt>
                <c:pt idx="1249">
                  <c:v>10.29</c:v>
                </c:pt>
                <c:pt idx="1250">
                  <c:v>10.3</c:v>
                </c:pt>
                <c:pt idx="1251">
                  <c:v>10.31</c:v>
                </c:pt>
                <c:pt idx="1252">
                  <c:v>10.32</c:v>
                </c:pt>
                <c:pt idx="1253">
                  <c:v>10.33</c:v>
                </c:pt>
                <c:pt idx="1254">
                  <c:v>10.35</c:v>
                </c:pt>
                <c:pt idx="1255">
                  <c:v>10.36</c:v>
                </c:pt>
                <c:pt idx="1256">
                  <c:v>10.37</c:v>
                </c:pt>
                <c:pt idx="1257">
                  <c:v>10.38</c:v>
                </c:pt>
                <c:pt idx="1258">
                  <c:v>10.39</c:v>
                </c:pt>
                <c:pt idx="1259">
                  <c:v>10.4</c:v>
                </c:pt>
                <c:pt idx="1260">
                  <c:v>10.41</c:v>
                </c:pt>
                <c:pt idx="1261">
                  <c:v>10.42</c:v>
                </c:pt>
                <c:pt idx="1262">
                  <c:v>10.44</c:v>
                </c:pt>
                <c:pt idx="1263">
                  <c:v>10.45</c:v>
                </c:pt>
                <c:pt idx="1264">
                  <c:v>10.46</c:v>
                </c:pt>
                <c:pt idx="1265">
                  <c:v>10.47</c:v>
                </c:pt>
                <c:pt idx="1266">
                  <c:v>10.48</c:v>
                </c:pt>
                <c:pt idx="1267">
                  <c:v>10.49</c:v>
                </c:pt>
                <c:pt idx="1268">
                  <c:v>10.5</c:v>
                </c:pt>
                <c:pt idx="1269">
                  <c:v>10.51</c:v>
                </c:pt>
                <c:pt idx="1270">
                  <c:v>10.52</c:v>
                </c:pt>
                <c:pt idx="1271">
                  <c:v>10.53</c:v>
                </c:pt>
                <c:pt idx="1272">
                  <c:v>10.54</c:v>
                </c:pt>
                <c:pt idx="1273">
                  <c:v>10.55</c:v>
                </c:pt>
                <c:pt idx="1274">
                  <c:v>10.57</c:v>
                </c:pt>
                <c:pt idx="1275">
                  <c:v>10.58</c:v>
                </c:pt>
                <c:pt idx="1276">
                  <c:v>10.59</c:v>
                </c:pt>
                <c:pt idx="1277">
                  <c:v>10.6</c:v>
                </c:pt>
                <c:pt idx="1278">
                  <c:v>10.61</c:v>
                </c:pt>
                <c:pt idx="1279">
                  <c:v>10.62</c:v>
                </c:pt>
                <c:pt idx="1280">
                  <c:v>10.63</c:v>
                </c:pt>
                <c:pt idx="1281">
                  <c:v>10.64</c:v>
                </c:pt>
                <c:pt idx="1282">
                  <c:v>10.65</c:v>
                </c:pt>
                <c:pt idx="1283">
                  <c:v>10.66</c:v>
                </c:pt>
                <c:pt idx="1284">
                  <c:v>10.67</c:v>
                </c:pt>
                <c:pt idx="1285">
                  <c:v>10.68</c:v>
                </c:pt>
                <c:pt idx="1286">
                  <c:v>10.69</c:v>
                </c:pt>
                <c:pt idx="1287">
                  <c:v>10.7</c:v>
                </c:pt>
                <c:pt idx="1288">
                  <c:v>10.72</c:v>
                </c:pt>
                <c:pt idx="1289">
                  <c:v>10.73</c:v>
                </c:pt>
                <c:pt idx="1290">
                  <c:v>10.74</c:v>
                </c:pt>
                <c:pt idx="1291">
                  <c:v>10.75</c:v>
                </c:pt>
                <c:pt idx="1292">
                  <c:v>10.76</c:v>
                </c:pt>
                <c:pt idx="1293">
                  <c:v>10.77</c:v>
                </c:pt>
                <c:pt idx="1294">
                  <c:v>10.78</c:v>
                </c:pt>
                <c:pt idx="1295">
                  <c:v>10.79</c:v>
                </c:pt>
                <c:pt idx="1296">
                  <c:v>10.8</c:v>
                </c:pt>
                <c:pt idx="1297">
                  <c:v>10.81</c:v>
                </c:pt>
                <c:pt idx="1298">
                  <c:v>10.82</c:v>
                </c:pt>
                <c:pt idx="1299">
                  <c:v>10.83</c:v>
                </c:pt>
                <c:pt idx="1300">
                  <c:v>10.85</c:v>
                </c:pt>
                <c:pt idx="1301">
                  <c:v>10.86</c:v>
                </c:pt>
                <c:pt idx="1302">
                  <c:v>10.87</c:v>
                </c:pt>
                <c:pt idx="1303">
                  <c:v>10.88</c:v>
                </c:pt>
                <c:pt idx="1304">
                  <c:v>10.89</c:v>
                </c:pt>
                <c:pt idx="1305">
                  <c:v>10.9</c:v>
                </c:pt>
                <c:pt idx="1306">
                  <c:v>10.91</c:v>
                </c:pt>
                <c:pt idx="1307">
                  <c:v>10.92</c:v>
                </c:pt>
                <c:pt idx="1308">
                  <c:v>10.93</c:v>
                </c:pt>
                <c:pt idx="1309">
                  <c:v>10.94</c:v>
                </c:pt>
                <c:pt idx="1310">
                  <c:v>10.95</c:v>
                </c:pt>
                <c:pt idx="1311">
                  <c:v>10.97</c:v>
                </c:pt>
                <c:pt idx="1312">
                  <c:v>10.98</c:v>
                </c:pt>
                <c:pt idx="1313">
                  <c:v>10.99</c:v>
                </c:pt>
                <c:pt idx="1314">
                  <c:v>11</c:v>
                </c:pt>
                <c:pt idx="1315">
                  <c:v>11.01</c:v>
                </c:pt>
                <c:pt idx="1316">
                  <c:v>11.02</c:v>
                </c:pt>
                <c:pt idx="1317">
                  <c:v>11.03</c:v>
                </c:pt>
                <c:pt idx="1318">
                  <c:v>11.04</c:v>
                </c:pt>
                <c:pt idx="1319">
                  <c:v>11.05</c:v>
                </c:pt>
                <c:pt idx="1320">
                  <c:v>11.06</c:v>
                </c:pt>
                <c:pt idx="1321">
                  <c:v>11.07</c:v>
                </c:pt>
                <c:pt idx="1322">
                  <c:v>11.08</c:v>
                </c:pt>
                <c:pt idx="1323">
                  <c:v>11.09</c:v>
                </c:pt>
                <c:pt idx="1324">
                  <c:v>11.11</c:v>
                </c:pt>
                <c:pt idx="1325">
                  <c:v>11.12</c:v>
                </c:pt>
                <c:pt idx="1326">
                  <c:v>11.13</c:v>
                </c:pt>
                <c:pt idx="1327">
                  <c:v>11.14</c:v>
                </c:pt>
                <c:pt idx="1328">
                  <c:v>11.15</c:v>
                </c:pt>
                <c:pt idx="1329">
                  <c:v>11.16</c:v>
                </c:pt>
                <c:pt idx="1330">
                  <c:v>11.17</c:v>
                </c:pt>
                <c:pt idx="1331">
                  <c:v>11.2</c:v>
                </c:pt>
                <c:pt idx="1332">
                  <c:v>11.22</c:v>
                </c:pt>
                <c:pt idx="1333">
                  <c:v>11.24</c:v>
                </c:pt>
                <c:pt idx="1334">
                  <c:v>11.25</c:v>
                </c:pt>
                <c:pt idx="1335">
                  <c:v>11.26</c:v>
                </c:pt>
                <c:pt idx="1336">
                  <c:v>11.27</c:v>
                </c:pt>
                <c:pt idx="1337">
                  <c:v>11.28</c:v>
                </c:pt>
                <c:pt idx="1338">
                  <c:v>11.29</c:v>
                </c:pt>
                <c:pt idx="1339">
                  <c:v>11.3</c:v>
                </c:pt>
                <c:pt idx="1340">
                  <c:v>11.31</c:v>
                </c:pt>
                <c:pt idx="1341">
                  <c:v>11.32</c:v>
                </c:pt>
                <c:pt idx="1342">
                  <c:v>11.33</c:v>
                </c:pt>
                <c:pt idx="1343">
                  <c:v>11.34</c:v>
                </c:pt>
                <c:pt idx="1344">
                  <c:v>11.35</c:v>
                </c:pt>
                <c:pt idx="1345">
                  <c:v>11.36</c:v>
                </c:pt>
                <c:pt idx="1346">
                  <c:v>11.37</c:v>
                </c:pt>
                <c:pt idx="1347">
                  <c:v>11.38</c:v>
                </c:pt>
                <c:pt idx="1348">
                  <c:v>11.39</c:v>
                </c:pt>
                <c:pt idx="1349">
                  <c:v>11.4</c:v>
                </c:pt>
                <c:pt idx="1350">
                  <c:v>11.41</c:v>
                </c:pt>
                <c:pt idx="1351">
                  <c:v>11.42</c:v>
                </c:pt>
                <c:pt idx="1352">
                  <c:v>11.43</c:v>
                </c:pt>
                <c:pt idx="1353">
                  <c:v>11.44</c:v>
                </c:pt>
                <c:pt idx="1354">
                  <c:v>11.45</c:v>
                </c:pt>
                <c:pt idx="1355">
                  <c:v>11.46</c:v>
                </c:pt>
                <c:pt idx="1356">
                  <c:v>11.47</c:v>
                </c:pt>
                <c:pt idx="1357">
                  <c:v>11.48</c:v>
                </c:pt>
                <c:pt idx="1358">
                  <c:v>11.49</c:v>
                </c:pt>
                <c:pt idx="1359">
                  <c:v>11.5</c:v>
                </c:pt>
                <c:pt idx="1360">
                  <c:v>11.51</c:v>
                </c:pt>
                <c:pt idx="1361">
                  <c:v>11.52</c:v>
                </c:pt>
                <c:pt idx="1362">
                  <c:v>11.53</c:v>
                </c:pt>
                <c:pt idx="1363">
                  <c:v>11.54</c:v>
                </c:pt>
                <c:pt idx="1364">
                  <c:v>11.55</c:v>
                </c:pt>
                <c:pt idx="1365">
                  <c:v>11.56</c:v>
                </c:pt>
                <c:pt idx="1366">
                  <c:v>11.57</c:v>
                </c:pt>
                <c:pt idx="1367">
                  <c:v>11.58</c:v>
                </c:pt>
                <c:pt idx="1368">
                  <c:v>11.59</c:v>
                </c:pt>
                <c:pt idx="1369">
                  <c:v>11.6</c:v>
                </c:pt>
                <c:pt idx="1370">
                  <c:v>11.61</c:v>
                </c:pt>
                <c:pt idx="1371">
                  <c:v>11.62</c:v>
                </c:pt>
                <c:pt idx="1372">
                  <c:v>11.63</c:v>
                </c:pt>
                <c:pt idx="1373">
                  <c:v>11.64</c:v>
                </c:pt>
                <c:pt idx="1374">
                  <c:v>11.65</c:v>
                </c:pt>
                <c:pt idx="1375">
                  <c:v>11.66</c:v>
                </c:pt>
                <c:pt idx="1376">
                  <c:v>11.67</c:v>
                </c:pt>
                <c:pt idx="1377">
                  <c:v>11.68</c:v>
                </c:pt>
                <c:pt idx="1378">
                  <c:v>11.69</c:v>
                </c:pt>
                <c:pt idx="1379">
                  <c:v>11.7</c:v>
                </c:pt>
                <c:pt idx="1380">
                  <c:v>11.7</c:v>
                </c:pt>
                <c:pt idx="1381">
                  <c:v>11.71</c:v>
                </c:pt>
                <c:pt idx="1382">
                  <c:v>11.72</c:v>
                </c:pt>
                <c:pt idx="1383">
                  <c:v>11.73</c:v>
                </c:pt>
                <c:pt idx="1384">
                  <c:v>11.74</c:v>
                </c:pt>
                <c:pt idx="1385">
                  <c:v>11.75</c:v>
                </c:pt>
                <c:pt idx="1386">
                  <c:v>11.76</c:v>
                </c:pt>
                <c:pt idx="1387">
                  <c:v>11.77</c:v>
                </c:pt>
                <c:pt idx="1388">
                  <c:v>11.78</c:v>
                </c:pt>
                <c:pt idx="1389">
                  <c:v>11.79</c:v>
                </c:pt>
                <c:pt idx="1390">
                  <c:v>11.8</c:v>
                </c:pt>
                <c:pt idx="1391">
                  <c:v>11.81</c:v>
                </c:pt>
                <c:pt idx="1392">
                  <c:v>11.82</c:v>
                </c:pt>
                <c:pt idx="1393">
                  <c:v>11.83</c:v>
                </c:pt>
                <c:pt idx="1394">
                  <c:v>11.84</c:v>
                </c:pt>
                <c:pt idx="1395">
                  <c:v>11.85</c:v>
                </c:pt>
                <c:pt idx="1396">
                  <c:v>11.86</c:v>
                </c:pt>
                <c:pt idx="1397">
                  <c:v>11.87</c:v>
                </c:pt>
                <c:pt idx="1398">
                  <c:v>11.88</c:v>
                </c:pt>
                <c:pt idx="1399">
                  <c:v>11.89</c:v>
                </c:pt>
                <c:pt idx="1400">
                  <c:v>11.9</c:v>
                </c:pt>
                <c:pt idx="1401">
                  <c:v>11.91</c:v>
                </c:pt>
                <c:pt idx="1402">
                  <c:v>11.92</c:v>
                </c:pt>
                <c:pt idx="1403">
                  <c:v>11.93</c:v>
                </c:pt>
                <c:pt idx="1404">
                  <c:v>11.94</c:v>
                </c:pt>
                <c:pt idx="1405">
                  <c:v>11.95</c:v>
                </c:pt>
                <c:pt idx="1406">
                  <c:v>11.96</c:v>
                </c:pt>
                <c:pt idx="1407">
                  <c:v>11.97</c:v>
                </c:pt>
                <c:pt idx="1408">
                  <c:v>11.98</c:v>
                </c:pt>
                <c:pt idx="1409">
                  <c:v>11.99</c:v>
                </c:pt>
                <c:pt idx="1410">
                  <c:v>12</c:v>
                </c:pt>
                <c:pt idx="1411">
                  <c:v>12.01</c:v>
                </c:pt>
                <c:pt idx="1412">
                  <c:v>12.02</c:v>
                </c:pt>
                <c:pt idx="1413">
                  <c:v>12.03</c:v>
                </c:pt>
                <c:pt idx="1414">
                  <c:v>12.04</c:v>
                </c:pt>
                <c:pt idx="1415">
                  <c:v>12.05</c:v>
                </c:pt>
                <c:pt idx="1416">
                  <c:v>12.05</c:v>
                </c:pt>
                <c:pt idx="1417">
                  <c:v>12.06</c:v>
                </c:pt>
                <c:pt idx="1418">
                  <c:v>12.07</c:v>
                </c:pt>
                <c:pt idx="1419">
                  <c:v>12.08</c:v>
                </c:pt>
                <c:pt idx="1420">
                  <c:v>12.09</c:v>
                </c:pt>
                <c:pt idx="1421">
                  <c:v>12.1</c:v>
                </c:pt>
                <c:pt idx="1422">
                  <c:v>12.11</c:v>
                </c:pt>
                <c:pt idx="1423">
                  <c:v>12.12</c:v>
                </c:pt>
                <c:pt idx="1424">
                  <c:v>12.13</c:v>
                </c:pt>
                <c:pt idx="1425">
                  <c:v>12.14</c:v>
                </c:pt>
                <c:pt idx="1426">
                  <c:v>12.15</c:v>
                </c:pt>
                <c:pt idx="1427">
                  <c:v>12.16</c:v>
                </c:pt>
                <c:pt idx="1428">
                  <c:v>12.17</c:v>
                </c:pt>
                <c:pt idx="1429">
                  <c:v>12.18</c:v>
                </c:pt>
                <c:pt idx="1430">
                  <c:v>12.19</c:v>
                </c:pt>
                <c:pt idx="1431">
                  <c:v>12.2</c:v>
                </c:pt>
                <c:pt idx="1432">
                  <c:v>12.21</c:v>
                </c:pt>
                <c:pt idx="1433">
                  <c:v>12.22</c:v>
                </c:pt>
                <c:pt idx="1434">
                  <c:v>12.23</c:v>
                </c:pt>
                <c:pt idx="1435">
                  <c:v>12.24</c:v>
                </c:pt>
                <c:pt idx="1436">
                  <c:v>12.25</c:v>
                </c:pt>
                <c:pt idx="1437">
                  <c:v>12.26</c:v>
                </c:pt>
                <c:pt idx="1438">
                  <c:v>12.27</c:v>
                </c:pt>
                <c:pt idx="1439">
                  <c:v>12.28</c:v>
                </c:pt>
                <c:pt idx="1440">
                  <c:v>12.29</c:v>
                </c:pt>
                <c:pt idx="1441">
                  <c:v>12.3</c:v>
                </c:pt>
                <c:pt idx="1442">
                  <c:v>12.31</c:v>
                </c:pt>
                <c:pt idx="1443">
                  <c:v>12.32</c:v>
                </c:pt>
                <c:pt idx="1444">
                  <c:v>12.33</c:v>
                </c:pt>
                <c:pt idx="1445">
                  <c:v>12.34</c:v>
                </c:pt>
                <c:pt idx="1446">
                  <c:v>12.35</c:v>
                </c:pt>
                <c:pt idx="1447">
                  <c:v>12.36</c:v>
                </c:pt>
                <c:pt idx="1448">
                  <c:v>12.37</c:v>
                </c:pt>
                <c:pt idx="1449">
                  <c:v>12.38</c:v>
                </c:pt>
                <c:pt idx="1450">
                  <c:v>12.39</c:v>
                </c:pt>
                <c:pt idx="1451">
                  <c:v>12.4</c:v>
                </c:pt>
                <c:pt idx="1452">
                  <c:v>12.41</c:v>
                </c:pt>
                <c:pt idx="1453">
                  <c:v>12.42</c:v>
                </c:pt>
                <c:pt idx="1454">
                  <c:v>12.43</c:v>
                </c:pt>
                <c:pt idx="1455">
                  <c:v>12.44</c:v>
                </c:pt>
                <c:pt idx="1456">
                  <c:v>12.45</c:v>
                </c:pt>
                <c:pt idx="1457">
                  <c:v>12.46</c:v>
                </c:pt>
                <c:pt idx="1458">
                  <c:v>12.47</c:v>
                </c:pt>
                <c:pt idx="1459">
                  <c:v>12.47</c:v>
                </c:pt>
                <c:pt idx="1460">
                  <c:v>12.48</c:v>
                </c:pt>
                <c:pt idx="1461">
                  <c:v>12.49</c:v>
                </c:pt>
                <c:pt idx="1462">
                  <c:v>12.5</c:v>
                </c:pt>
                <c:pt idx="1463">
                  <c:v>12.51</c:v>
                </c:pt>
                <c:pt idx="1464">
                  <c:v>12.52</c:v>
                </c:pt>
                <c:pt idx="1465">
                  <c:v>12.53</c:v>
                </c:pt>
                <c:pt idx="1466">
                  <c:v>12.54</c:v>
                </c:pt>
                <c:pt idx="1467">
                  <c:v>12.55</c:v>
                </c:pt>
                <c:pt idx="1468">
                  <c:v>12.56</c:v>
                </c:pt>
                <c:pt idx="1469">
                  <c:v>12.57</c:v>
                </c:pt>
                <c:pt idx="1470">
                  <c:v>12.58</c:v>
                </c:pt>
                <c:pt idx="1471">
                  <c:v>12.59</c:v>
                </c:pt>
                <c:pt idx="1472">
                  <c:v>12.6</c:v>
                </c:pt>
                <c:pt idx="1473">
                  <c:v>12.61</c:v>
                </c:pt>
                <c:pt idx="1474">
                  <c:v>12.62</c:v>
                </c:pt>
                <c:pt idx="1475">
                  <c:v>12.63</c:v>
                </c:pt>
                <c:pt idx="1476">
                  <c:v>12.64</c:v>
                </c:pt>
                <c:pt idx="1477">
                  <c:v>12.65</c:v>
                </c:pt>
                <c:pt idx="1478">
                  <c:v>12.66</c:v>
                </c:pt>
                <c:pt idx="1479">
                  <c:v>12.67</c:v>
                </c:pt>
                <c:pt idx="1480">
                  <c:v>12.68</c:v>
                </c:pt>
                <c:pt idx="1481">
                  <c:v>12.69</c:v>
                </c:pt>
                <c:pt idx="1482">
                  <c:v>12.7</c:v>
                </c:pt>
                <c:pt idx="1483">
                  <c:v>12.71</c:v>
                </c:pt>
                <c:pt idx="1484">
                  <c:v>12.72</c:v>
                </c:pt>
                <c:pt idx="1485">
                  <c:v>12.73</c:v>
                </c:pt>
                <c:pt idx="1486">
                  <c:v>12.74</c:v>
                </c:pt>
                <c:pt idx="1487">
                  <c:v>12.75</c:v>
                </c:pt>
                <c:pt idx="1488">
                  <c:v>12.76</c:v>
                </c:pt>
                <c:pt idx="1489">
                  <c:v>12.77</c:v>
                </c:pt>
                <c:pt idx="1490">
                  <c:v>12.78</c:v>
                </c:pt>
                <c:pt idx="1491">
                  <c:v>12.79</c:v>
                </c:pt>
                <c:pt idx="1492">
                  <c:v>12.8</c:v>
                </c:pt>
                <c:pt idx="1493">
                  <c:v>12.81</c:v>
                </c:pt>
                <c:pt idx="1494">
                  <c:v>12.82</c:v>
                </c:pt>
                <c:pt idx="1495">
                  <c:v>12.83</c:v>
                </c:pt>
                <c:pt idx="1496">
                  <c:v>12.84</c:v>
                </c:pt>
                <c:pt idx="1497">
                  <c:v>12.85</c:v>
                </c:pt>
                <c:pt idx="1498">
                  <c:v>12.86</c:v>
                </c:pt>
                <c:pt idx="1499">
                  <c:v>12.87</c:v>
                </c:pt>
                <c:pt idx="1500">
                  <c:v>12.88</c:v>
                </c:pt>
                <c:pt idx="1501">
                  <c:v>12.89</c:v>
                </c:pt>
                <c:pt idx="1502">
                  <c:v>12.9</c:v>
                </c:pt>
                <c:pt idx="1503">
                  <c:v>12.91</c:v>
                </c:pt>
                <c:pt idx="1504">
                  <c:v>12.92</c:v>
                </c:pt>
                <c:pt idx="1505">
                  <c:v>12.93</c:v>
                </c:pt>
                <c:pt idx="1506">
                  <c:v>12.94</c:v>
                </c:pt>
                <c:pt idx="1507">
                  <c:v>12.95</c:v>
                </c:pt>
                <c:pt idx="1508">
                  <c:v>12.96</c:v>
                </c:pt>
                <c:pt idx="1509">
                  <c:v>12.97</c:v>
                </c:pt>
                <c:pt idx="1510">
                  <c:v>12.98</c:v>
                </c:pt>
                <c:pt idx="1511">
                  <c:v>12.99</c:v>
                </c:pt>
                <c:pt idx="1512">
                  <c:v>13</c:v>
                </c:pt>
                <c:pt idx="1513">
                  <c:v>13.01</c:v>
                </c:pt>
                <c:pt idx="1514">
                  <c:v>13.02</c:v>
                </c:pt>
                <c:pt idx="1515">
                  <c:v>13.03</c:v>
                </c:pt>
                <c:pt idx="1516">
                  <c:v>13.04</c:v>
                </c:pt>
                <c:pt idx="1517">
                  <c:v>13.04</c:v>
                </c:pt>
                <c:pt idx="1518">
                  <c:v>13.05</c:v>
                </c:pt>
                <c:pt idx="1519">
                  <c:v>13.06</c:v>
                </c:pt>
                <c:pt idx="1520">
                  <c:v>13.07</c:v>
                </c:pt>
                <c:pt idx="1521">
                  <c:v>13.08</c:v>
                </c:pt>
                <c:pt idx="1522">
                  <c:v>13.09</c:v>
                </c:pt>
                <c:pt idx="1523">
                  <c:v>13.1</c:v>
                </c:pt>
                <c:pt idx="1524">
                  <c:v>13.11</c:v>
                </c:pt>
                <c:pt idx="1525">
                  <c:v>13.12</c:v>
                </c:pt>
                <c:pt idx="1526">
                  <c:v>13.13</c:v>
                </c:pt>
                <c:pt idx="1527">
                  <c:v>13.14</c:v>
                </c:pt>
                <c:pt idx="1528">
                  <c:v>13.15</c:v>
                </c:pt>
                <c:pt idx="1529">
                  <c:v>13.16</c:v>
                </c:pt>
                <c:pt idx="1530">
                  <c:v>13.17</c:v>
                </c:pt>
                <c:pt idx="1531">
                  <c:v>13.18</c:v>
                </c:pt>
                <c:pt idx="1532">
                  <c:v>13.19</c:v>
                </c:pt>
                <c:pt idx="1533">
                  <c:v>13.2</c:v>
                </c:pt>
                <c:pt idx="1534">
                  <c:v>13.21</c:v>
                </c:pt>
                <c:pt idx="1535">
                  <c:v>13.22</c:v>
                </c:pt>
                <c:pt idx="1536">
                  <c:v>13.23</c:v>
                </c:pt>
                <c:pt idx="1537">
                  <c:v>13.24</c:v>
                </c:pt>
                <c:pt idx="1538">
                  <c:v>13.25</c:v>
                </c:pt>
                <c:pt idx="1539">
                  <c:v>13.26</c:v>
                </c:pt>
                <c:pt idx="1540">
                  <c:v>13.27</c:v>
                </c:pt>
                <c:pt idx="1541">
                  <c:v>13.28</c:v>
                </c:pt>
                <c:pt idx="1542">
                  <c:v>13.29</c:v>
                </c:pt>
                <c:pt idx="1543">
                  <c:v>13.3</c:v>
                </c:pt>
                <c:pt idx="1544">
                  <c:v>13.31</c:v>
                </c:pt>
                <c:pt idx="1545">
                  <c:v>13.32</c:v>
                </c:pt>
                <c:pt idx="1546">
                  <c:v>13.33</c:v>
                </c:pt>
                <c:pt idx="1547">
                  <c:v>13.34</c:v>
                </c:pt>
                <c:pt idx="1548">
                  <c:v>13.35</c:v>
                </c:pt>
                <c:pt idx="1549">
                  <c:v>13.36</c:v>
                </c:pt>
                <c:pt idx="1550">
                  <c:v>13.37</c:v>
                </c:pt>
                <c:pt idx="1551">
                  <c:v>13.38</c:v>
                </c:pt>
                <c:pt idx="1552">
                  <c:v>13.39</c:v>
                </c:pt>
                <c:pt idx="1553">
                  <c:v>13.4</c:v>
                </c:pt>
                <c:pt idx="1554">
                  <c:v>13.41</c:v>
                </c:pt>
                <c:pt idx="1555">
                  <c:v>13.42</c:v>
                </c:pt>
                <c:pt idx="1556">
                  <c:v>13.43</c:v>
                </c:pt>
                <c:pt idx="1557">
                  <c:v>13.44</c:v>
                </c:pt>
                <c:pt idx="1558">
                  <c:v>13.45</c:v>
                </c:pt>
                <c:pt idx="1559">
                  <c:v>13.46</c:v>
                </c:pt>
                <c:pt idx="1560">
                  <c:v>13.47</c:v>
                </c:pt>
                <c:pt idx="1561">
                  <c:v>13.48</c:v>
                </c:pt>
                <c:pt idx="1562">
                  <c:v>13.49</c:v>
                </c:pt>
                <c:pt idx="1563">
                  <c:v>13.5</c:v>
                </c:pt>
                <c:pt idx="1564">
                  <c:v>13.51</c:v>
                </c:pt>
                <c:pt idx="1565">
                  <c:v>13.52</c:v>
                </c:pt>
                <c:pt idx="1566">
                  <c:v>13.53</c:v>
                </c:pt>
                <c:pt idx="1567">
                  <c:v>13.54</c:v>
                </c:pt>
                <c:pt idx="1568">
                  <c:v>13.55</c:v>
                </c:pt>
                <c:pt idx="1569">
                  <c:v>13.56</c:v>
                </c:pt>
                <c:pt idx="1570">
                  <c:v>13.56</c:v>
                </c:pt>
                <c:pt idx="1571">
                  <c:v>13.57</c:v>
                </c:pt>
                <c:pt idx="1572">
                  <c:v>13.58</c:v>
                </c:pt>
                <c:pt idx="1573">
                  <c:v>13.59</c:v>
                </c:pt>
                <c:pt idx="1574">
                  <c:v>13.6</c:v>
                </c:pt>
                <c:pt idx="1575">
                  <c:v>13.61</c:v>
                </c:pt>
                <c:pt idx="1576">
                  <c:v>13.62</c:v>
                </c:pt>
                <c:pt idx="1577">
                  <c:v>13.63</c:v>
                </c:pt>
                <c:pt idx="1578">
                  <c:v>13.64</c:v>
                </c:pt>
                <c:pt idx="1579">
                  <c:v>13.65</c:v>
                </c:pt>
                <c:pt idx="1580">
                  <c:v>13.66</c:v>
                </c:pt>
                <c:pt idx="1581">
                  <c:v>13.67</c:v>
                </c:pt>
                <c:pt idx="1582">
                  <c:v>13.68</c:v>
                </c:pt>
                <c:pt idx="1583">
                  <c:v>13.69</c:v>
                </c:pt>
                <c:pt idx="1584">
                  <c:v>13.7</c:v>
                </c:pt>
                <c:pt idx="1585">
                  <c:v>13.71</c:v>
                </c:pt>
                <c:pt idx="1586">
                  <c:v>13.72</c:v>
                </c:pt>
                <c:pt idx="1587">
                  <c:v>13.73</c:v>
                </c:pt>
                <c:pt idx="1588">
                  <c:v>13.74</c:v>
                </c:pt>
                <c:pt idx="1589">
                  <c:v>13.75</c:v>
                </c:pt>
                <c:pt idx="1590">
                  <c:v>13.76</c:v>
                </c:pt>
                <c:pt idx="1591">
                  <c:v>13.77</c:v>
                </c:pt>
                <c:pt idx="1592">
                  <c:v>13.78</c:v>
                </c:pt>
                <c:pt idx="1593">
                  <c:v>13.79</c:v>
                </c:pt>
                <c:pt idx="1594">
                  <c:v>13.8</c:v>
                </c:pt>
                <c:pt idx="1595">
                  <c:v>13.81</c:v>
                </c:pt>
                <c:pt idx="1596">
                  <c:v>13.82</c:v>
                </c:pt>
                <c:pt idx="1597">
                  <c:v>13.83</c:v>
                </c:pt>
                <c:pt idx="1598">
                  <c:v>13.84</c:v>
                </c:pt>
                <c:pt idx="1599">
                  <c:v>13.85</c:v>
                </c:pt>
                <c:pt idx="1600">
                  <c:v>13.86</c:v>
                </c:pt>
                <c:pt idx="1601">
                  <c:v>13.87</c:v>
                </c:pt>
                <c:pt idx="1602">
                  <c:v>13.88</c:v>
                </c:pt>
                <c:pt idx="1603">
                  <c:v>13.89</c:v>
                </c:pt>
                <c:pt idx="1604">
                  <c:v>13.9</c:v>
                </c:pt>
                <c:pt idx="1605">
                  <c:v>13.91</c:v>
                </c:pt>
                <c:pt idx="1606">
                  <c:v>13.92</c:v>
                </c:pt>
                <c:pt idx="1607">
                  <c:v>13.93</c:v>
                </c:pt>
                <c:pt idx="1608">
                  <c:v>13.94</c:v>
                </c:pt>
                <c:pt idx="1609">
                  <c:v>13.95</c:v>
                </c:pt>
                <c:pt idx="1610">
                  <c:v>13.96</c:v>
                </c:pt>
                <c:pt idx="1611">
                  <c:v>13.97</c:v>
                </c:pt>
                <c:pt idx="1612">
                  <c:v>13.98</c:v>
                </c:pt>
                <c:pt idx="1613">
                  <c:v>13.99</c:v>
                </c:pt>
                <c:pt idx="1614">
                  <c:v>14</c:v>
                </c:pt>
                <c:pt idx="1615">
                  <c:v>14.01</c:v>
                </c:pt>
                <c:pt idx="1616">
                  <c:v>14.02</c:v>
                </c:pt>
                <c:pt idx="1617">
                  <c:v>14.03</c:v>
                </c:pt>
                <c:pt idx="1618">
                  <c:v>14.04</c:v>
                </c:pt>
                <c:pt idx="1619">
                  <c:v>14.05</c:v>
                </c:pt>
                <c:pt idx="1620">
                  <c:v>14.06</c:v>
                </c:pt>
                <c:pt idx="1621">
                  <c:v>14.07</c:v>
                </c:pt>
                <c:pt idx="1622">
                  <c:v>14.08</c:v>
                </c:pt>
                <c:pt idx="1623">
                  <c:v>14.09</c:v>
                </c:pt>
                <c:pt idx="1624">
                  <c:v>14.1</c:v>
                </c:pt>
                <c:pt idx="1625">
                  <c:v>14.11</c:v>
                </c:pt>
                <c:pt idx="1626">
                  <c:v>14.12</c:v>
                </c:pt>
                <c:pt idx="1627">
                  <c:v>14.13</c:v>
                </c:pt>
                <c:pt idx="1628">
                  <c:v>14.14</c:v>
                </c:pt>
                <c:pt idx="1629">
                  <c:v>14.15</c:v>
                </c:pt>
                <c:pt idx="1630">
                  <c:v>14.16</c:v>
                </c:pt>
                <c:pt idx="1631">
                  <c:v>14.16</c:v>
                </c:pt>
                <c:pt idx="1632">
                  <c:v>14.17</c:v>
                </c:pt>
                <c:pt idx="1633">
                  <c:v>14.18</c:v>
                </c:pt>
                <c:pt idx="1634">
                  <c:v>14.19</c:v>
                </c:pt>
                <c:pt idx="1635">
                  <c:v>14.2</c:v>
                </c:pt>
                <c:pt idx="1636">
                  <c:v>14.21</c:v>
                </c:pt>
                <c:pt idx="1637">
                  <c:v>14.22</c:v>
                </c:pt>
                <c:pt idx="1638">
                  <c:v>14.23</c:v>
                </c:pt>
                <c:pt idx="1639">
                  <c:v>14.24</c:v>
                </c:pt>
                <c:pt idx="1640">
                  <c:v>14.25</c:v>
                </c:pt>
                <c:pt idx="1641">
                  <c:v>14.26</c:v>
                </c:pt>
                <c:pt idx="1642">
                  <c:v>14.27</c:v>
                </c:pt>
                <c:pt idx="1643">
                  <c:v>14.28</c:v>
                </c:pt>
                <c:pt idx="1644">
                  <c:v>14.29</c:v>
                </c:pt>
                <c:pt idx="1645">
                  <c:v>14.3</c:v>
                </c:pt>
                <c:pt idx="1646">
                  <c:v>14.31</c:v>
                </c:pt>
                <c:pt idx="1647">
                  <c:v>14.32</c:v>
                </c:pt>
                <c:pt idx="1648">
                  <c:v>14.33</c:v>
                </c:pt>
                <c:pt idx="1649">
                  <c:v>14.34</c:v>
                </c:pt>
                <c:pt idx="1650">
                  <c:v>14.35</c:v>
                </c:pt>
                <c:pt idx="1651">
                  <c:v>14.36</c:v>
                </c:pt>
                <c:pt idx="1652">
                  <c:v>14.37</c:v>
                </c:pt>
                <c:pt idx="1653">
                  <c:v>14.38</c:v>
                </c:pt>
                <c:pt idx="1654">
                  <c:v>14.39</c:v>
                </c:pt>
                <c:pt idx="1655">
                  <c:v>14.4</c:v>
                </c:pt>
                <c:pt idx="1656">
                  <c:v>14.41</c:v>
                </c:pt>
                <c:pt idx="1657">
                  <c:v>14.42</c:v>
                </c:pt>
                <c:pt idx="1658">
                  <c:v>14.43</c:v>
                </c:pt>
                <c:pt idx="1659">
                  <c:v>14.44</c:v>
                </c:pt>
                <c:pt idx="1660">
                  <c:v>14.45</c:v>
                </c:pt>
                <c:pt idx="1661">
                  <c:v>14.46</c:v>
                </c:pt>
                <c:pt idx="1662">
                  <c:v>14.47</c:v>
                </c:pt>
                <c:pt idx="1663">
                  <c:v>14.48</c:v>
                </c:pt>
                <c:pt idx="1664">
                  <c:v>14.49</c:v>
                </c:pt>
                <c:pt idx="1665">
                  <c:v>14.5</c:v>
                </c:pt>
                <c:pt idx="1666">
                  <c:v>14.51</c:v>
                </c:pt>
                <c:pt idx="1667">
                  <c:v>14.52</c:v>
                </c:pt>
                <c:pt idx="1668">
                  <c:v>14.53</c:v>
                </c:pt>
                <c:pt idx="1669">
                  <c:v>14.54</c:v>
                </c:pt>
                <c:pt idx="1670">
                  <c:v>14.55</c:v>
                </c:pt>
                <c:pt idx="1671">
                  <c:v>14.56</c:v>
                </c:pt>
                <c:pt idx="1672">
                  <c:v>14.57</c:v>
                </c:pt>
                <c:pt idx="1673">
                  <c:v>14.58</c:v>
                </c:pt>
                <c:pt idx="1674">
                  <c:v>14.59</c:v>
                </c:pt>
                <c:pt idx="1675">
                  <c:v>14.6</c:v>
                </c:pt>
                <c:pt idx="1676">
                  <c:v>14.61</c:v>
                </c:pt>
                <c:pt idx="1677">
                  <c:v>14.62</c:v>
                </c:pt>
                <c:pt idx="1678">
                  <c:v>14.63</c:v>
                </c:pt>
                <c:pt idx="1679">
                  <c:v>14.64</c:v>
                </c:pt>
                <c:pt idx="1680">
                  <c:v>14.65</c:v>
                </c:pt>
                <c:pt idx="1681">
                  <c:v>14.66</c:v>
                </c:pt>
                <c:pt idx="1682">
                  <c:v>14.67</c:v>
                </c:pt>
                <c:pt idx="1683">
                  <c:v>14.68</c:v>
                </c:pt>
                <c:pt idx="1684">
                  <c:v>14.69</c:v>
                </c:pt>
                <c:pt idx="1685">
                  <c:v>14.7</c:v>
                </c:pt>
                <c:pt idx="1686">
                  <c:v>14.71</c:v>
                </c:pt>
                <c:pt idx="1687">
                  <c:v>14.72</c:v>
                </c:pt>
                <c:pt idx="1688">
                  <c:v>14.73</c:v>
                </c:pt>
                <c:pt idx="1689">
                  <c:v>14.74</c:v>
                </c:pt>
                <c:pt idx="1690">
                  <c:v>14.75</c:v>
                </c:pt>
                <c:pt idx="1691">
                  <c:v>14.76</c:v>
                </c:pt>
                <c:pt idx="1692">
                  <c:v>14.77</c:v>
                </c:pt>
                <c:pt idx="1693">
                  <c:v>14.78</c:v>
                </c:pt>
                <c:pt idx="1694">
                  <c:v>14.79</c:v>
                </c:pt>
                <c:pt idx="1695">
                  <c:v>14.8</c:v>
                </c:pt>
                <c:pt idx="1696">
                  <c:v>14.8</c:v>
                </c:pt>
                <c:pt idx="1697">
                  <c:v>14.81</c:v>
                </c:pt>
                <c:pt idx="1698">
                  <c:v>14.82</c:v>
                </c:pt>
                <c:pt idx="1699">
                  <c:v>14.83</c:v>
                </c:pt>
                <c:pt idx="1700">
                  <c:v>14.84</c:v>
                </c:pt>
                <c:pt idx="1701">
                  <c:v>14.85</c:v>
                </c:pt>
                <c:pt idx="1702">
                  <c:v>14.86</c:v>
                </c:pt>
                <c:pt idx="1703">
                  <c:v>14.87</c:v>
                </c:pt>
                <c:pt idx="1704">
                  <c:v>14.88</c:v>
                </c:pt>
                <c:pt idx="1705">
                  <c:v>14.89</c:v>
                </c:pt>
                <c:pt idx="1706">
                  <c:v>14.9</c:v>
                </c:pt>
                <c:pt idx="1707">
                  <c:v>14.91</c:v>
                </c:pt>
                <c:pt idx="1708">
                  <c:v>14.92</c:v>
                </c:pt>
                <c:pt idx="1709">
                  <c:v>14.93</c:v>
                </c:pt>
                <c:pt idx="1710">
                  <c:v>14.94</c:v>
                </c:pt>
                <c:pt idx="1711">
                  <c:v>14.95</c:v>
                </c:pt>
                <c:pt idx="1712">
                  <c:v>14.96</c:v>
                </c:pt>
                <c:pt idx="1713">
                  <c:v>14.97</c:v>
                </c:pt>
                <c:pt idx="1714">
                  <c:v>14.98</c:v>
                </c:pt>
                <c:pt idx="1715">
                  <c:v>14.99</c:v>
                </c:pt>
                <c:pt idx="1716">
                  <c:v>15</c:v>
                </c:pt>
                <c:pt idx="1717">
                  <c:v>15.01</c:v>
                </c:pt>
                <c:pt idx="1718">
                  <c:v>15.02</c:v>
                </c:pt>
                <c:pt idx="1719">
                  <c:v>15.03</c:v>
                </c:pt>
                <c:pt idx="1720">
                  <c:v>15.04</c:v>
                </c:pt>
                <c:pt idx="1721">
                  <c:v>15.05</c:v>
                </c:pt>
                <c:pt idx="1722">
                  <c:v>15.06</c:v>
                </c:pt>
                <c:pt idx="1723">
                  <c:v>15.07</c:v>
                </c:pt>
                <c:pt idx="1724">
                  <c:v>15.08</c:v>
                </c:pt>
                <c:pt idx="1725">
                  <c:v>15.09</c:v>
                </c:pt>
                <c:pt idx="1726">
                  <c:v>15.1</c:v>
                </c:pt>
                <c:pt idx="1727">
                  <c:v>15.11</c:v>
                </c:pt>
                <c:pt idx="1728">
                  <c:v>15.12</c:v>
                </c:pt>
                <c:pt idx="1729">
                  <c:v>15.13</c:v>
                </c:pt>
                <c:pt idx="1730">
                  <c:v>15.14</c:v>
                </c:pt>
                <c:pt idx="1731">
                  <c:v>15.15</c:v>
                </c:pt>
                <c:pt idx="1732">
                  <c:v>15.16</c:v>
                </c:pt>
                <c:pt idx="1733">
                  <c:v>15.17</c:v>
                </c:pt>
                <c:pt idx="1734">
                  <c:v>15.18</c:v>
                </c:pt>
                <c:pt idx="1735">
                  <c:v>15.19</c:v>
                </c:pt>
                <c:pt idx="1736">
                  <c:v>15.2</c:v>
                </c:pt>
                <c:pt idx="1737">
                  <c:v>15.21</c:v>
                </c:pt>
                <c:pt idx="1738">
                  <c:v>15.22</c:v>
                </c:pt>
                <c:pt idx="1739">
                  <c:v>15.23</c:v>
                </c:pt>
                <c:pt idx="1740">
                  <c:v>15.24</c:v>
                </c:pt>
                <c:pt idx="1741">
                  <c:v>15.25</c:v>
                </c:pt>
                <c:pt idx="1742">
                  <c:v>15.26</c:v>
                </c:pt>
                <c:pt idx="1743">
                  <c:v>15.27</c:v>
                </c:pt>
                <c:pt idx="1744">
                  <c:v>15.28</c:v>
                </c:pt>
                <c:pt idx="1745">
                  <c:v>15.29</c:v>
                </c:pt>
                <c:pt idx="1746">
                  <c:v>15.3</c:v>
                </c:pt>
                <c:pt idx="1747">
                  <c:v>15.31</c:v>
                </c:pt>
                <c:pt idx="1748">
                  <c:v>15.32</c:v>
                </c:pt>
                <c:pt idx="1749">
                  <c:v>15.33</c:v>
                </c:pt>
                <c:pt idx="1750">
                  <c:v>15.34</c:v>
                </c:pt>
                <c:pt idx="1751">
                  <c:v>15.35</c:v>
                </c:pt>
                <c:pt idx="1752">
                  <c:v>15.36</c:v>
                </c:pt>
                <c:pt idx="1753">
                  <c:v>15.37</c:v>
                </c:pt>
                <c:pt idx="1754">
                  <c:v>15.38</c:v>
                </c:pt>
                <c:pt idx="1755">
                  <c:v>15.39</c:v>
                </c:pt>
                <c:pt idx="1756">
                  <c:v>15.4</c:v>
                </c:pt>
                <c:pt idx="1757">
                  <c:v>15.41</c:v>
                </c:pt>
                <c:pt idx="1758">
                  <c:v>15.42</c:v>
                </c:pt>
                <c:pt idx="1759">
                  <c:v>15.43</c:v>
                </c:pt>
                <c:pt idx="1760">
                  <c:v>15.44</c:v>
                </c:pt>
                <c:pt idx="1761">
                  <c:v>15.45</c:v>
                </c:pt>
                <c:pt idx="1762">
                  <c:v>15.46</c:v>
                </c:pt>
                <c:pt idx="1763">
                  <c:v>15.47</c:v>
                </c:pt>
                <c:pt idx="1764">
                  <c:v>15.48</c:v>
                </c:pt>
                <c:pt idx="1765">
                  <c:v>15.49</c:v>
                </c:pt>
                <c:pt idx="1766">
                  <c:v>15.49</c:v>
                </c:pt>
                <c:pt idx="1767">
                  <c:v>15.5</c:v>
                </c:pt>
                <c:pt idx="1768">
                  <c:v>15.51</c:v>
                </c:pt>
                <c:pt idx="1769">
                  <c:v>15.52</c:v>
                </c:pt>
                <c:pt idx="1770">
                  <c:v>15.53</c:v>
                </c:pt>
                <c:pt idx="1771">
                  <c:v>15.54</c:v>
                </c:pt>
                <c:pt idx="1772">
                  <c:v>15.55</c:v>
                </c:pt>
                <c:pt idx="1773">
                  <c:v>15.56</c:v>
                </c:pt>
                <c:pt idx="1774">
                  <c:v>15.57</c:v>
                </c:pt>
                <c:pt idx="1775">
                  <c:v>15.58</c:v>
                </c:pt>
                <c:pt idx="1776">
                  <c:v>15.59</c:v>
                </c:pt>
                <c:pt idx="1777">
                  <c:v>15.6</c:v>
                </c:pt>
                <c:pt idx="1778">
                  <c:v>15.61</c:v>
                </c:pt>
                <c:pt idx="1779">
                  <c:v>15.62</c:v>
                </c:pt>
                <c:pt idx="1780">
                  <c:v>15.63</c:v>
                </c:pt>
                <c:pt idx="1781">
                  <c:v>15.64</c:v>
                </c:pt>
                <c:pt idx="1782">
                  <c:v>15.65</c:v>
                </c:pt>
                <c:pt idx="1783">
                  <c:v>15.66</c:v>
                </c:pt>
                <c:pt idx="1784">
                  <c:v>15.67</c:v>
                </c:pt>
                <c:pt idx="1785">
                  <c:v>15.68</c:v>
                </c:pt>
                <c:pt idx="1786">
                  <c:v>15.69</c:v>
                </c:pt>
                <c:pt idx="1787">
                  <c:v>15.7</c:v>
                </c:pt>
                <c:pt idx="1788">
                  <c:v>15.71</c:v>
                </c:pt>
                <c:pt idx="1789">
                  <c:v>15.72</c:v>
                </c:pt>
                <c:pt idx="1790">
                  <c:v>15.73</c:v>
                </c:pt>
                <c:pt idx="1791">
                  <c:v>15.74</c:v>
                </c:pt>
                <c:pt idx="1792">
                  <c:v>15.75</c:v>
                </c:pt>
                <c:pt idx="1793">
                  <c:v>15.76</c:v>
                </c:pt>
                <c:pt idx="1794">
                  <c:v>15.77</c:v>
                </c:pt>
                <c:pt idx="1795">
                  <c:v>15.78</c:v>
                </c:pt>
                <c:pt idx="1796">
                  <c:v>15.79</c:v>
                </c:pt>
                <c:pt idx="1797">
                  <c:v>15.8</c:v>
                </c:pt>
                <c:pt idx="1798">
                  <c:v>15.81</c:v>
                </c:pt>
                <c:pt idx="1799">
                  <c:v>15.82</c:v>
                </c:pt>
                <c:pt idx="1800">
                  <c:v>15.83</c:v>
                </c:pt>
                <c:pt idx="1801">
                  <c:v>15.84</c:v>
                </c:pt>
                <c:pt idx="1802">
                  <c:v>15.85</c:v>
                </c:pt>
                <c:pt idx="1803">
                  <c:v>15.86</c:v>
                </c:pt>
                <c:pt idx="1804">
                  <c:v>15.87</c:v>
                </c:pt>
                <c:pt idx="1805">
                  <c:v>15.88</c:v>
                </c:pt>
                <c:pt idx="1806">
                  <c:v>15.89</c:v>
                </c:pt>
                <c:pt idx="1807">
                  <c:v>15.9</c:v>
                </c:pt>
                <c:pt idx="1808">
                  <c:v>15.91</c:v>
                </c:pt>
                <c:pt idx="1809">
                  <c:v>15.92</c:v>
                </c:pt>
                <c:pt idx="1810">
                  <c:v>15.93</c:v>
                </c:pt>
                <c:pt idx="1811">
                  <c:v>15.94</c:v>
                </c:pt>
                <c:pt idx="1812">
                  <c:v>15.95</c:v>
                </c:pt>
                <c:pt idx="1813">
                  <c:v>15.96</c:v>
                </c:pt>
                <c:pt idx="1814">
                  <c:v>15.97</c:v>
                </c:pt>
                <c:pt idx="1815">
                  <c:v>15.98</c:v>
                </c:pt>
                <c:pt idx="1816">
                  <c:v>15.99</c:v>
                </c:pt>
                <c:pt idx="1817">
                  <c:v>16</c:v>
                </c:pt>
                <c:pt idx="1818">
                  <c:v>16.010000000000002</c:v>
                </c:pt>
                <c:pt idx="1819">
                  <c:v>16.02</c:v>
                </c:pt>
                <c:pt idx="1820">
                  <c:v>16.03</c:v>
                </c:pt>
                <c:pt idx="1821">
                  <c:v>16.04</c:v>
                </c:pt>
                <c:pt idx="1822">
                  <c:v>16.05</c:v>
                </c:pt>
                <c:pt idx="1823">
                  <c:v>16.059999999999999</c:v>
                </c:pt>
                <c:pt idx="1824">
                  <c:v>16.07</c:v>
                </c:pt>
                <c:pt idx="1825">
                  <c:v>16.079999999999998</c:v>
                </c:pt>
                <c:pt idx="1826">
                  <c:v>16.09</c:v>
                </c:pt>
                <c:pt idx="1827">
                  <c:v>16.100000000000001</c:v>
                </c:pt>
                <c:pt idx="1828">
                  <c:v>16.11</c:v>
                </c:pt>
                <c:pt idx="1829">
                  <c:v>16.12</c:v>
                </c:pt>
                <c:pt idx="1830">
                  <c:v>16.13</c:v>
                </c:pt>
                <c:pt idx="1831">
                  <c:v>16.14</c:v>
                </c:pt>
                <c:pt idx="1832">
                  <c:v>16.149999999999999</c:v>
                </c:pt>
                <c:pt idx="1833">
                  <c:v>16.16</c:v>
                </c:pt>
                <c:pt idx="1834">
                  <c:v>16.170000000000002</c:v>
                </c:pt>
                <c:pt idx="1835">
                  <c:v>16.18</c:v>
                </c:pt>
                <c:pt idx="1836">
                  <c:v>16.190000000000001</c:v>
                </c:pt>
                <c:pt idx="1837">
                  <c:v>16.2</c:v>
                </c:pt>
                <c:pt idx="1838">
                  <c:v>16.21</c:v>
                </c:pt>
                <c:pt idx="1839">
                  <c:v>16.22</c:v>
                </c:pt>
                <c:pt idx="1840">
                  <c:v>16.23</c:v>
                </c:pt>
                <c:pt idx="1841">
                  <c:v>16.239999999999998</c:v>
                </c:pt>
                <c:pt idx="1842">
                  <c:v>16.25</c:v>
                </c:pt>
                <c:pt idx="1843">
                  <c:v>16.260000000000002</c:v>
                </c:pt>
                <c:pt idx="1844">
                  <c:v>16.27</c:v>
                </c:pt>
                <c:pt idx="1845">
                  <c:v>16.28</c:v>
                </c:pt>
                <c:pt idx="1846">
                  <c:v>16.29</c:v>
                </c:pt>
                <c:pt idx="1847">
                  <c:v>16.29</c:v>
                </c:pt>
                <c:pt idx="1848">
                  <c:v>16.3</c:v>
                </c:pt>
                <c:pt idx="1849">
                  <c:v>16.309999999999999</c:v>
                </c:pt>
                <c:pt idx="1850">
                  <c:v>16.32</c:v>
                </c:pt>
                <c:pt idx="1851">
                  <c:v>16.329999999999998</c:v>
                </c:pt>
                <c:pt idx="1852">
                  <c:v>16.34</c:v>
                </c:pt>
                <c:pt idx="1853">
                  <c:v>16.350000000000001</c:v>
                </c:pt>
                <c:pt idx="1854">
                  <c:v>16.36</c:v>
                </c:pt>
                <c:pt idx="1855">
                  <c:v>16.37</c:v>
                </c:pt>
                <c:pt idx="1856">
                  <c:v>16.38</c:v>
                </c:pt>
                <c:pt idx="1857">
                  <c:v>16.39</c:v>
                </c:pt>
                <c:pt idx="1858">
                  <c:v>16.399999999999999</c:v>
                </c:pt>
                <c:pt idx="1859">
                  <c:v>16.41</c:v>
                </c:pt>
                <c:pt idx="1860">
                  <c:v>16.420000000000002</c:v>
                </c:pt>
                <c:pt idx="1861">
                  <c:v>16.43</c:v>
                </c:pt>
                <c:pt idx="1862">
                  <c:v>16.440000000000001</c:v>
                </c:pt>
                <c:pt idx="1863">
                  <c:v>16.45</c:v>
                </c:pt>
                <c:pt idx="1864">
                  <c:v>16.46</c:v>
                </c:pt>
                <c:pt idx="1865">
                  <c:v>16.47</c:v>
                </c:pt>
                <c:pt idx="1866">
                  <c:v>16.48</c:v>
                </c:pt>
                <c:pt idx="1867">
                  <c:v>16.489999999999998</c:v>
                </c:pt>
                <c:pt idx="1868">
                  <c:v>16.5</c:v>
                </c:pt>
                <c:pt idx="1869">
                  <c:v>16.510000000000002</c:v>
                </c:pt>
                <c:pt idx="1870">
                  <c:v>16.52</c:v>
                </c:pt>
                <c:pt idx="1871">
                  <c:v>16.53</c:v>
                </c:pt>
                <c:pt idx="1872">
                  <c:v>16.54</c:v>
                </c:pt>
                <c:pt idx="1873">
                  <c:v>16.55</c:v>
                </c:pt>
                <c:pt idx="1874">
                  <c:v>16.559999999999999</c:v>
                </c:pt>
                <c:pt idx="1875">
                  <c:v>16.57</c:v>
                </c:pt>
                <c:pt idx="1876">
                  <c:v>16.579999999999998</c:v>
                </c:pt>
                <c:pt idx="1877">
                  <c:v>16.59</c:v>
                </c:pt>
                <c:pt idx="1878">
                  <c:v>16.600000000000001</c:v>
                </c:pt>
                <c:pt idx="1879">
                  <c:v>16.61</c:v>
                </c:pt>
                <c:pt idx="1880">
                  <c:v>16.62</c:v>
                </c:pt>
                <c:pt idx="1881">
                  <c:v>16.63</c:v>
                </c:pt>
                <c:pt idx="1882">
                  <c:v>16.64</c:v>
                </c:pt>
                <c:pt idx="1883">
                  <c:v>16.649999999999999</c:v>
                </c:pt>
                <c:pt idx="1884">
                  <c:v>16.66</c:v>
                </c:pt>
                <c:pt idx="1885">
                  <c:v>16.670000000000002</c:v>
                </c:pt>
                <c:pt idx="1886">
                  <c:v>16.68</c:v>
                </c:pt>
                <c:pt idx="1887">
                  <c:v>16.690000000000001</c:v>
                </c:pt>
                <c:pt idx="1888">
                  <c:v>16.7</c:v>
                </c:pt>
                <c:pt idx="1889">
                  <c:v>16.71</c:v>
                </c:pt>
                <c:pt idx="1890">
                  <c:v>16.72</c:v>
                </c:pt>
                <c:pt idx="1891">
                  <c:v>16.73</c:v>
                </c:pt>
                <c:pt idx="1892">
                  <c:v>16.739999999999998</c:v>
                </c:pt>
                <c:pt idx="1893">
                  <c:v>16.75</c:v>
                </c:pt>
                <c:pt idx="1894">
                  <c:v>16.760000000000002</c:v>
                </c:pt>
                <c:pt idx="1895">
                  <c:v>16.77</c:v>
                </c:pt>
                <c:pt idx="1896">
                  <c:v>16.78</c:v>
                </c:pt>
                <c:pt idx="1897">
                  <c:v>16.79</c:v>
                </c:pt>
                <c:pt idx="1898">
                  <c:v>16.8</c:v>
                </c:pt>
                <c:pt idx="1899">
                  <c:v>16.809999999999999</c:v>
                </c:pt>
                <c:pt idx="1900">
                  <c:v>16.82</c:v>
                </c:pt>
                <c:pt idx="1901">
                  <c:v>16.829999999999998</c:v>
                </c:pt>
                <c:pt idx="1902">
                  <c:v>16.84</c:v>
                </c:pt>
                <c:pt idx="1903">
                  <c:v>16.850000000000001</c:v>
                </c:pt>
                <c:pt idx="1904">
                  <c:v>16.86</c:v>
                </c:pt>
                <c:pt idx="1905">
                  <c:v>16.87</c:v>
                </c:pt>
                <c:pt idx="1906">
                  <c:v>16.88</c:v>
                </c:pt>
                <c:pt idx="1907">
                  <c:v>16.89</c:v>
                </c:pt>
                <c:pt idx="1908">
                  <c:v>16.899999999999999</c:v>
                </c:pt>
                <c:pt idx="1909">
                  <c:v>16.91</c:v>
                </c:pt>
                <c:pt idx="1910">
                  <c:v>16.920000000000002</c:v>
                </c:pt>
                <c:pt idx="1911">
                  <c:v>16.93</c:v>
                </c:pt>
                <c:pt idx="1912">
                  <c:v>16.940000000000001</c:v>
                </c:pt>
                <c:pt idx="1913">
                  <c:v>16.95</c:v>
                </c:pt>
                <c:pt idx="1914">
                  <c:v>16.96</c:v>
                </c:pt>
                <c:pt idx="1915">
                  <c:v>16.97</c:v>
                </c:pt>
                <c:pt idx="1916">
                  <c:v>16.98</c:v>
                </c:pt>
                <c:pt idx="1917">
                  <c:v>16.989999999999998</c:v>
                </c:pt>
                <c:pt idx="1918">
                  <c:v>17</c:v>
                </c:pt>
                <c:pt idx="1919">
                  <c:v>17.010000000000002</c:v>
                </c:pt>
                <c:pt idx="1920">
                  <c:v>17.02</c:v>
                </c:pt>
                <c:pt idx="1921">
                  <c:v>17.03</c:v>
                </c:pt>
                <c:pt idx="1922">
                  <c:v>17.04</c:v>
                </c:pt>
                <c:pt idx="1923">
                  <c:v>17.05</c:v>
                </c:pt>
                <c:pt idx="1924">
                  <c:v>17.059999999999999</c:v>
                </c:pt>
                <c:pt idx="1925">
                  <c:v>17.07</c:v>
                </c:pt>
                <c:pt idx="1926">
                  <c:v>17.079999999999998</c:v>
                </c:pt>
                <c:pt idx="1927">
                  <c:v>17.09</c:v>
                </c:pt>
                <c:pt idx="1928">
                  <c:v>17.100000000000001</c:v>
                </c:pt>
                <c:pt idx="1929">
                  <c:v>17.11</c:v>
                </c:pt>
                <c:pt idx="1930">
                  <c:v>17.12</c:v>
                </c:pt>
                <c:pt idx="1931">
                  <c:v>17.13</c:v>
                </c:pt>
                <c:pt idx="1932">
                  <c:v>17.14</c:v>
                </c:pt>
                <c:pt idx="1933">
                  <c:v>17.149999999999999</c:v>
                </c:pt>
                <c:pt idx="1934">
                  <c:v>17.16</c:v>
                </c:pt>
                <c:pt idx="1935">
                  <c:v>17.170000000000002</c:v>
                </c:pt>
                <c:pt idx="1936">
                  <c:v>17.18</c:v>
                </c:pt>
                <c:pt idx="1937">
                  <c:v>17.190000000000001</c:v>
                </c:pt>
                <c:pt idx="1938">
                  <c:v>17.2</c:v>
                </c:pt>
                <c:pt idx="1939">
                  <c:v>17.21</c:v>
                </c:pt>
                <c:pt idx="1940">
                  <c:v>17.22</c:v>
                </c:pt>
                <c:pt idx="1941">
                  <c:v>17.23</c:v>
                </c:pt>
                <c:pt idx="1942">
                  <c:v>17.239999999999998</c:v>
                </c:pt>
                <c:pt idx="1943">
                  <c:v>17.25</c:v>
                </c:pt>
                <c:pt idx="1944">
                  <c:v>17.260000000000002</c:v>
                </c:pt>
                <c:pt idx="1945">
                  <c:v>17.27</c:v>
                </c:pt>
                <c:pt idx="1946">
                  <c:v>17.28</c:v>
                </c:pt>
                <c:pt idx="1947">
                  <c:v>17.29</c:v>
                </c:pt>
                <c:pt idx="1948">
                  <c:v>17.3</c:v>
                </c:pt>
                <c:pt idx="1949">
                  <c:v>17.309999999999999</c:v>
                </c:pt>
                <c:pt idx="1950">
                  <c:v>17.32</c:v>
                </c:pt>
                <c:pt idx="1951">
                  <c:v>17.329999999999998</c:v>
                </c:pt>
                <c:pt idx="1952">
                  <c:v>17.34</c:v>
                </c:pt>
                <c:pt idx="1953">
                  <c:v>17.350000000000001</c:v>
                </c:pt>
                <c:pt idx="1954">
                  <c:v>17.36</c:v>
                </c:pt>
                <c:pt idx="1955">
                  <c:v>17.37</c:v>
                </c:pt>
                <c:pt idx="1956">
                  <c:v>17.38</c:v>
                </c:pt>
                <c:pt idx="1957">
                  <c:v>17.39</c:v>
                </c:pt>
                <c:pt idx="1958">
                  <c:v>17.399999999999999</c:v>
                </c:pt>
                <c:pt idx="1959">
                  <c:v>17.41</c:v>
                </c:pt>
                <c:pt idx="1960">
                  <c:v>17.420000000000002</c:v>
                </c:pt>
                <c:pt idx="1961">
                  <c:v>17.43</c:v>
                </c:pt>
                <c:pt idx="1962">
                  <c:v>17.440000000000001</c:v>
                </c:pt>
                <c:pt idx="1963">
                  <c:v>17.45</c:v>
                </c:pt>
                <c:pt idx="1964">
                  <c:v>17.46</c:v>
                </c:pt>
                <c:pt idx="1965">
                  <c:v>17.47</c:v>
                </c:pt>
                <c:pt idx="1966">
                  <c:v>17.48</c:v>
                </c:pt>
                <c:pt idx="1967">
                  <c:v>17.489999999999998</c:v>
                </c:pt>
                <c:pt idx="1968">
                  <c:v>17.5</c:v>
                </c:pt>
                <c:pt idx="1969">
                  <c:v>17.510000000000002</c:v>
                </c:pt>
                <c:pt idx="1970">
                  <c:v>17.52</c:v>
                </c:pt>
                <c:pt idx="1971">
                  <c:v>17.53</c:v>
                </c:pt>
                <c:pt idx="1972">
                  <c:v>17.54</c:v>
                </c:pt>
                <c:pt idx="1973">
                  <c:v>17.55</c:v>
                </c:pt>
                <c:pt idx="1974">
                  <c:v>17.559999999999999</c:v>
                </c:pt>
                <c:pt idx="1975">
                  <c:v>17.57</c:v>
                </c:pt>
                <c:pt idx="1976">
                  <c:v>17.579999999999998</c:v>
                </c:pt>
                <c:pt idx="1977">
                  <c:v>17.59</c:v>
                </c:pt>
                <c:pt idx="1978">
                  <c:v>17.600000000000001</c:v>
                </c:pt>
                <c:pt idx="1979">
                  <c:v>17.61</c:v>
                </c:pt>
                <c:pt idx="1980">
                  <c:v>17.62</c:v>
                </c:pt>
                <c:pt idx="1981">
                  <c:v>17.63</c:v>
                </c:pt>
                <c:pt idx="1982">
                  <c:v>17.64</c:v>
                </c:pt>
                <c:pt idx="1983">
                  <c:v>17.649999999999999</c:v>
                </c:pt>
                <c:pt idx="1984">
                  <c:v>17.66</c:v>
                </c:pt>
                <c:pt idx="1985">
                  <c:v>17.670000000000002</c:v>
                </c:pt>
                <c:pt idx="1986">
                  <c:v>17.68</c:v>
                </c:pt>
                <c:pt idx="1987">
                  <c:v>17.68</c:v>
                </c:pt>
                <c:pt idx="1988">
                  <c:v>17.690000000000001</c:v>
                </c:pt>
                <c:pt idx="1989">
                  <c:v>17.7</c:v>
                </c:pt>
                <c:pt idx="1990">
                  <c:v>17.71</c:v>
                </c:pt>
                <c:pt idx="1991">
                  <c:v>17.72</c:v>
                </c:pt>
                <c:pt idx="1992">
                  <c:v>17.73</c:v>
                </c:pt>
                <c:pt idx="1993">
                  <c:v>17.739999999999998</c:v>
                </c:pt>
                <c:pt idx="1994">
                  <c:v>17.75</c:v>
                </c:pt>
                <c:pt idx="1995">
                  <c:v>17.760000000000002</c:v>
                </c:pt>
                <c:pt idx="1996">
                  <c:v>17.77</c:v>
                </c:pt>
                <c:pt idx="1997">
                  <c:v>17.78</c:v>
                </c:pt>
                <c:pt idx="1998">
                  <c:v>17.79</c:v>
                </c:pt>
                <c:pt idx="1999">
                  <c:v>17.8</c:v>
                </c:pt>
                <c:pt idx="2000">
                  <c:v>17.809999999999999</c:v>
                </c:pt>
                <c:pt idx="2001">
                  <c:v>17.82</c:v>
                </c:pt>
                <c:pt idx="2002">
                  <c:v>17.829999999999998</c:v>
                </c:pt>
                <c:pt idx="2003">
                  <c:v>17.84</c:v>
                </c:pt>
                <c:pt idx="2004">
                  <c:v>17.850000000000001</c:v>
                </c:pt>
                <c:pt idx="2005">
                  <c:v>17.850000000000001</c:v>
                </c:pt>
                <c:pt idx="2006">
                  <c:v>17.86</c:v>
                </c:pt>
                <c:pt idx="2007">
                  <c:v>17.87</c:v>
                </c:pt>
                <c:pt idx="2008">
                  <c:v>17.88</c:v>
                </c:pt>
                <c:pt idx="2009">
                  <c:v>17.89</c:v>
                </c:pt>
                <c:pt idx="2010">
                  <c:v>17.899999999999999</c:v>
                </c:pt>
                <c:pt idx="2011">
                  <c:v>17.91</c:v>
                </c:pt>
                <c:pt idx="2012">
                  <c:v>17.920000000000002</c:v>
                </c:pt>
                <c:pt idx="2013">
                  <c:v>17.93</c:v>
                </c:pt>
                <c:pt idx="2014">
                  <c:v>17.940000000000001</c:v>
                </c:pt>
                <c:pt idx="2015">
                  <c:v>17.95</c:v>
                </c:pt>
                <c:pt idx="2016">
                  <c:v>17.96</c:v>
                </c:pt>
                <c:pt idx="2017">
                  <c:v>17.97</c:v>
                </c:pt>
                <c:pt idx="2018">
                  <c:v>17.98</c:v>
                </c:pt>
                <c:pt idx="2019">
                  <c:v>17.989999999999998</c:v>
                </c:pt>
                <c:pt idx="2020">
                  <c:v>18</c:v>
                </c:pt>
                <c:pt idx="2021">
                  <c:v>18.010000000000002</c:v>
                </c:pt>
                <c:pt idx="2022">
                  <c:v>18.02</c:v>
                </c:pt>
                <c:pt idx="2023">
                  <c:v>18.03</c:v>
                </c:pt>
                <c:pt idx="2024">
                  <c:v>18.04</c:v>
                </c:pt>
                <c:pt idx="2025">
                  <c:v>18.05</c:v>
                </c:pt>
                <c:pt idx="2026">
                  <c:v>18.059999999999999</c:v>
                </c:pt>
                <c:pt idx="2027">
                  <c:v>18.07</c:v>
                </c:pt>
                <c:pt idx="2028">
                  <c:v>18.079999999999998</c:v>
                </c:pt>
                <c:pt idx="2029">
                  <c:v>18.09</c:v>
                </c:pt>
                <c:pt idx="2030">
                  <c:v>18.100000000000001</c:v>
                </c:pt>
                <c:pt idx="2031">
                  <c:v>18.11</c:v>
                </c:pt>
                <c:pt idx="2032">
                  <c:v>18.12</c:v>
                </c:pt>
                <c:pt idx="2033">
                  <c:v>18.13</c:v>
                </c:pt>
                <c:pt idx="2034">
                  <c:v>18.14</c:v>
                </c:pt>
                <c:pt idx="2035">
                  <c:v>18.149999999999999</c:v>
                </c:pt>
                <c:pt idx="2036">
                  <c:v>18.16</c:v>
                </c:pt>
                <c:pt idx="2037">
                  <c:v>18.170000000000002</c:v>
                </c:pt>
                <c:pt idx="2038">
                  <c:v>18.18</c:v>
                </c:pt>
                <c:pt idx="2039">
                  <c:v>18.190000000000001</c:v>
                </c:pt>
                <c:pt idx="2040">
                  <c:v>18.2</c:v>
                </c:pt>
                <c:pt idx="2041">
                  <c:v>18.21</c:v>
                </c:pt>
                <c:pt idx="2042">
                  <c:v>18.22</c:v>
                </c:pt>
                <c:pt idx="2043">
                  <c:v>18.23</c:v>
                </c:pt>
                <c:pt idx="2044">
                  <c:v>18.239999999999998</c:v>
                </c:pt>
                <c:pt idx="2045">
                  <c:v>18.25</c:v>
                </c:pt>
                <c:pt idx="2046">
                  <c:v>18.260000000000002</c:v>
                </c:pt>
                <c:pt idx="2047">
                  <c:v>18.27</c:v>
                </c:pt>
                <c:pt idx="2048">
                  <c:v>18.28</c:v>
                </c:pt>
                <c:pt idx="2049">
                  <c:v>18.29</c:v>
                </c:pt>
                <c:pt idx="2050">
                  <c:v>18.3</c:v>
                </c:pt>
                <c:pt idx="2051">
                  <c:v>18.309999999999999</c:v>
                </c:pt>
                <c:pt idx="2052">
                  <c:v>18.32</c:v>
                </c:pt>
                <c:pt idx="2053">
                  <c:v>18.329999999999998</c:v>
                </c:pt>
                <c:pt idx="2054">
                  <c:v>18.34</c:v>
                </c:pt>
                <c:pt idx="2055">
                  <c:v>18.350000000000001</c:v>
                </c:pt>
                <c:pt idx="2056">
                  <c:v>18.36</c:v>
                </c:pt>
                <c:pt idx="2057">
                  <c:v>18.37</c:v>
                </c:pt>
                <c:pt idx="2058">
                  <c:v>18.38</c:v>
                </c:pt>
                <c:pt idx="2059">
                  <c:v>18.39</c:v>
                </c:pt>
                <c:pt idx="2060">
                  <c:v>18.399999999999999</c:v>
                </c:pt>
                <c:pt idx="2061">
                  <c:v>18.41</c:v>
                </c:pt>
                <c:pt idx="2062">
                  <c:v>18.420000000000002</c:v>
                </c:pt>
                <c:pt idx="2063">
                  <c:v>18.43</c:v>
                </c:pt>
                <c:pt idx="2064">
                  <c:v>18.440000000000001</c:v>
                </c:pt>
                <c:pt idx="2065">
                  <c:v>18.45</c:v>
                </c:pt>
                <c:pt idx="2066">
                  <c:v>18.47</c:v>
                </c:pt>
                <c:pt idx="2067">
                  <c:v>18.48</c:v>
                </c:pt>
                <c:pt idx="2068">
                  <c:v>18.489999999999998</c:v>
                </c:pt>
                <c:pt idx="2069">
                  <c:v>18.5</c:v>
                </c:pt>
                <c:pt idx="2070">
                  <c:v>18.510000000000002</c:v>
                </c:pt>
                <c:pt idx="2071">
                  <c:v>18.52</c:v>
                </c:pt>
                <c:pt idx="2072">
                  <c:v>18.53</c:v>
                </c:pt>
                <c:pt idx="2073">
                  <c:v>18.54</c:v>
                </c:pt>
                <c:pt idx="2074">
                  <c:v>18.55</c:v>
                </c:pt>
                <c:pt idx="2075">
                  <c:v>18.559999999999999</c:v>
                </c:pt>
                <c:pt idx="2076">
                  <c:v>18.57</c:v>
                </c:pt>
                <c:pt idx="2077">
                  <c:v>18.57</c:v>
                </c:pt>
                <c:pt idx="2078">
                  <c:v>18.579999999999998</c:v>
                </c:pt>
                <c:pt idx="2079">
                  <c:v>18.59</c:v>
                </c:pt>
                <c:pt idx="2080">
                  <c:v>18.600000000000001</c:v>
                </c:pt>
                <c:pt idx="2081">
                  <c:v>18.61</c:v>
                </c:pt>
                <c:pt idx="2082">
                  <c:v>18.62</c:v>
                </c:pt>
                <c:pt idx="2083">
                  <c:v>18.63</c:v>
                </c:pt>
                <c:pt idx="2084">
                  <c:v>18.64</c:v>
                </c:pt>
                <c:pt idx="2085">
                  <c:v>18.649999999999999</c:v>
                </c:pt>
                <c:pt idx="2086">
                  <c:v>18.66</c:v>
                </c:pt>
                <c:pt idx="2087">
                  <c:v>18.670000000000002</c:v>
                </c:pt>
                <c:pt idx="2088">
                  <c:v>18.68</c:v>
                </c:pt>
                <c:pt idx="2089">
                  <c:v>18.690000000000001</c:v>
                </c:pt>
                <c:pt idx="2090">
                  <c:v>18.7</c:v>
                </c:pt>
                <c:pt idx="2091">
                  <c:v>18.72</c:v>
                </c:pt>
                <c:pt idx="2092">
                  <c:v>18.73</c:v>
                </c:pt>
                <c:pt idx="2093">
                  <c:v>18.739999999999998</c:v>
                </c:pt>
                <c:pt idx="2094">
                  <c:v>18.75</c:v>
                </c:pt>
                <c:pt idx="2095">
                  <c:v>18.760000000000002</c:v>
                </c:pt>
                <c:pt idx="2096">
                  <c:v>18.77</c:v>
                </c:pt>
                <c:pt idx="2097">
                  <c:v>18.78</c:v>
                </c:pt>
                <c:pt idx="2098">
                  <c:v>18.79</c:v>
                </c:pt>
                <c:pt idx="2099">
                  <c:v>18.8</c:v>
                </c:pt>
                <c:pt idx="2100">
                  <c:v>18.809999999999999</c:v>
                </c:pt>
                <c:pt idx="2101">
                  <c:v>18.82</c:v>
                </c:pt>
                <c:pt idx="2102">
                  <c:v>18.829999999999998</c:v>
                </c:pt>
                <c:pt idx="2103">
                  <c:v>18.84</c:v>
                </c:pt>
                <c:pt idx="2104">
                  <c:v>18.850000000000001</c:v>
                </c:pt>
                <c:pt idx="2105">
                  <c:v>18.86</c:v>
                </c:pt>
                <c:pt idx="2106">
                  <c:v>18.87</c:v>
                </c:pt>
                <c:pt idx="2107">
                  <c:v>18.88</c:v>
                </c:pt>
                <c:pt idx="2108">
                  <c:v>18.89</c:v>
                </c:pt>
                <c:pt idx="2109">
                  <c:v>18.899999999999999</c:v>
                </c:pt>
                <c:pt idx="2110">
                  <c:v>18.91</c:v>
                </c:pt>
                <c:pt idx="2111">
                  <c:v>18.920000000000002</c:v>
                </c:pt>
                <c:pt idx="2112">
                  <c:v>18.93</c:v>
                </c:pt>
                <c:pt idx="2113">
                  <c:v>18.940000000000001</c:v>
                </c:pt>
                <c:pt idx="2114">
                  <c:v>18.95</c:v>
                </c:pt>
                <c:pt idx="2115">
                  <c:v>18.96</c:v>
                </c:pt>
                <c:pt idx="2116">
                  <c:v>18.97</c:v>
                </c:pt>
                <c:pt idx="2117">
                  <c:v>18.98</c:v>
                </c:pt>
                <c:pt idx="2118">
                  <c:v>18.989999999999998</c:v>
                </c:pt>
                <c:pt idx="2119">
                  <c:v>19</c:v>
                </c:pt>
                <c:pt idx="2120">
                  <c:v>19.010000000000002</c:v>
                </c:pt>
                <c:pt idx="2121">
                  <c:v>19.02</c:v>
                </c:pt>
                <c:pt idx="2122">
                  <c:v>19.03</c:v>
                </c:pt>
                <c:pt idx="2123">
                  <c:v>19.04</c:v>
                </c:pt>
                <c:pt idx="2124">
                  <c:v>19.05</c:v>
                </c:pt>
                <c:pt idx="2125">
                  <c:v>19.059999999999999</c:v>
                </c:pt>
                <c:pt idx="2126">
                  <c:v>19.07</c:v>
                </c:pt>
                <c:pt idx="2127">
                  <c:v>19.079999999999998</c:v>
                </c:pt>
                <c:pt idx="2128">
                  <c:v>19.09</c:v>
                </c:pt>
                <c:pt idx="2129">
                  <c:v>19.100000000000001</c:v>
                </c:pt>
                <c:pt idx="2130">
                  <c:v>19.11</c:v>
                </c:pt>
                <c:pt idx="2131">
                  <c:v>19.12</c:v>
                </c:pt>
                <c:pt idx="2132">
                  <c:v>19.13</c:v>
                </c:pt>
                <c:pt idx="2133">
                  <c:v>19.14</c:v>
                </c:pt>
                <c:pt idx="2134">
                  <c:v>19.149999999999999</c:v>
                </c:pt>
                <c:pt idx="2135">
                  <c:v>19.16</c:v>
                </c:pt>
                <c:pt idx="2136">
                  <c:v>19.170000000000002</c:v>
                </c:pt>
                <c:pt idx="2137">
                  <c:v>19.18</c:v>
                </c:pt>
                <c:pt idx="2138">
                  <c:v>19.190000000000001</c:v>
                </c:pt>
                <c:pt idx="2139">
                  <c:v>19.2</c:v>
                </c:pt>
                <c:pt idx="2140">
                  <c:v>19.21</c:v>
                </c:pt>
                <c:pt idx="2141">
                  <c:v>19.22</c:v>
                </c:pt>
                <c:pt idx="2142">
                  <c:v>19.23</c:v>
                </c:pt>
                <c:pt idx="2143">
                  <c:v>19.239999999999998</c:v>
                </c:pt>
                <c:pt idx="2144">
                  <c:v>19.25</c:v>
                </c:pt>
                <c:pt idx="2145">
                  <c:v>19.260000000000002</c:v>
                </c:pt>
                <c:pt idx="2146">
                  <c:v>19.27</c:v>
                </c:pt>
                <c:pt idx="2147">
                  <c:v>19.28</c:v>
                </c:pt>
                <c:pt idx="2148">
                  <c:v>19.29</c:v>
                </c:pt>
                <c:pt idx="2149">
                  <c:v>19.3</c:v>
                </c:pt>
                <c:pt idx="2150">
                  <c:v>19.309999999999999</c:v>
                </c:pt>
                <c:pt idx="2151">
                  <c:v>19.32</c:v>
                </c:pt>
                <c:pt idx="2152">
                  <c:v>19.329999999999998</c:v>
                </c:pt>
                <c:pt idx="2153">
                  <c:v>19.34</c:v>
                </c:pt>
                <c:pt idx="2154">
                  <c:v>19.350000000000001</c:v>
                </c:pt>
                <c:pt idx="2155">
                  <c:v>19.36</c:v>
                </c:pt>
                <c:pt idx="2156">
                  <c:v>19.37</c:v>
                </c:pt>
                <c:pt idx="2157">
                  <c:v>19.38</c:v>
                </c:pt>
                <c:pt idx="2158">
                  <c:v>19.39</c:v>
                </c:pt>
                <c:pt idx="2159">
                  <c:v>19.399999999999999</c:v>
                </c:pt>
                <c:pt idx="2160">
                  <c:v>19.41</c:v>
                </c:pt>
                <c:pt idx="2161">
                  <c:v>19.420000000000002</c:v>
                </c:pt>
                <c:pt idx="2162">
                  <c:v>19.43</c:v>
                </c:pt>
                <c:pt idx="2163">
                  <c:v>19.440000000000001</c:v>
                </c:pt>
                <c:pt idx="2164">
                  <c:v>19.45</c:v>
                </c:pt>
                <c:pt idx="2165">
                  <c:v>19.46</c:v>
                </c:pt>
                <c:pt idx="2166">
                  <c:v>19.47</c:v>
                </c:pt>
                <c:pt idx="2167">
                  <c:v>19.48</c:v>
                </c:pt>
                <c:pt idx="2168">
                  <c:v>19.489999999999998</c:v>
                </c:pt>
                <c:pt idx="2169">
                  <c:v>19.5</c:v>
                </c:pt>
                <c:pt idx="2170">
                  <c:v>19.510000000000002</c:v>
                </c:pt>
                <c:pt idx="2171">
                  <c:v>19.52</c:v>
                </c:pt>
                <c:pt idx="2172">
                  <c:v>19.53</c:v>
                </c:pt>
                <c:pt idx="2173">
                  <c:v>19.54</c:v>
                </c:pt>
                <c:pt idx="2174">
                  <c:v>19.55</c:v>
                </c:pt>
                <c:pt idx="2175">
                  <c:v>19.559999999999999</c:v>
                </c:pt>
                <c:pt idx="2176">
                  <c:v>19.57</c:v>
                </c:pt>
                <c:pt idx="2177">
                  <c:v>19.579999999999998</c:v>
                </c:pt>
                <c:pt idx="2178">
                  <c:v>19.59</c:v>
                </c:pt>
                <c:pt idx="2179">
                  <c:v>19.600000000000001</c:v>
                </c:pt>
                <c:pt idx="2180">
                  <c:v>19.61</c:v>
                </c:pt>
                <c:pt idx="2181">
                  <c:v>19.62</c:v>
                </c:pt>
                <c:pt idx="2182">
                  <c:v>19.63</c:v>
                </c:pt>
                <c:pt idx="2183">
                  <c:v>19.64</c:v>
                </c:pt>
                <c:pt idx="2184">
                  <c:v>19.649999999999999</c:v>
                </c:pt>
                <c:pt idx="2185">
                  <c:v>19.66</c:v>
                </c:pt>
                <c:pt idx="2186">
                  <c:v>19.670000000000002</c:v>
                </c:pt>
                <c:pt idx="2187">
                  <c:v>19.68</c:v>
                </c:pt>
                <c:pt idx="2188">
                  <c:v>19.690000000000001</c:v>
                </c:pt>
                <c:pt idx="2189">
                  <c:v>19.7</c:v>
                </c:pt>
                <c:pt idx="2190">
                  <c:v>19.71</c:v>
                </c:pt>
                <c:pt idx="2191">
                  <c:v>19.72</c:v>
                </c:pt>
                <c:pt idx="2192">
                  <c:v>19.73</c:v>
                </c:pt>
                <c:pt idx="2193">
                  <c:v>19.739999999999998</c:v>
                </c:pt>
                <c:pt idx="2194">
                  <c:v>19.75</c:v>
                </c:pt>
                <c:pt idx="2195">
                  <c:v>19.760000000000002</c:v>
                </c:pt>
                <c:pt idx="2196">
                  <c:v>19.77</c:v>
                </c:pt>
                <c:pt idx="2197">
                  <c:v>19.78</c:v>
                </c:pt>
                <c:pt idx="2198">
                  <c:v>19.79</c:v>
                </c:pt>
                <c:pt idx="2199">
                  <c:v>19.8</c:v>
                </c:pt>
                <c:pt idx="2200">
                  <c:v>19.809999999999999</c:v>
                </c:pt>
                <c:pt idx="2201">
                  <c:v>19.82</c:v>
                </c:pt>
                <c:pt idx="2202">
                  <c:v>19.829999999999998</c:v>
                </c:pt>
                <c:pt idx="2203">
                  <c:v>19.84</c:v>
                </c:pt>
                <c:pt idx="2204">
                  <c:v>19.850000000000001</c:v>
                </c:pt>
                <c:pt idx="2205">
                  <c:v>19.86</c:v>
                </c:pt>
                <c:pt idx="2206">
                  <c:v>19.87</c:v>
                </c:pt>
                <c:pt idx="2207">
                  <c:v>19.88</c:v>
                </c:pt>
                <c:pt idx="2208">
                  <c:v>19.89</c:v>
                </c:pt>
                <c:pt idx="2209">
                  <c:v>19.899999999999999</c:v>
                </c:pt>
                <c:pt idx="2210">
                  <c:v>19.91</c:v>
                </c:pt>
                <c:pt idx="2211">
                  <c:v>19.920000000000002</c:v>
                </c:pt>
                <c:pt idx="2212">
                  <c:v>19.93</c:v>
                </c:pt>
                <c:pt idx="2213">
                  <c:v>19.940000000000001</c:v>
                </c:pt>
                <c:pt idx="2214">
                  <c:v>19.95</c:v>
                </c:pt>
                <c:pt idx="2215">
                  <c:v>19.96</c:v>
                </c:pt>
                <c:pt idx="2216">
                  <c:v>19.97</c:v>
                </c:pt>
                <c:pt idx="2217">
                  <c:v>19.98</c:v>
                </c:pt>
                <c:pt idx="2218">
                  <c:v>19.989999999999998</c:v>
                </c:pt>
                <c:pt idx="2219">
                  <c:v>20</c:v>
                </c:pt>
                <c:pt idx="2220">
                  <c:v>20.010000000000002</c:v>
                </c:pt>
                <c:pt idx="2221">
                  <c:v>20.02</c:v>
                </c:pt>
                <c:pt idx="2222">
                  <c:v>20.03</c:v>
                </c:pt>
                <c:pt idx="2223">
                  <c:v>20.04</c:v>
                </c:pt>
                <c:pt idx="2224">
                  <c:v>20.05</c:v>
                </c:pt>
                <c:pt idx="2225">
                  <c:v>20.059999999999999</c:v>
                </c:pt>
                <c:pt idx="2226">
                  <c:v>20.07</c:v>
                </c:pt>
                <c:pt idx="2227">
                  <c:v>20.079999999999998</c:v>
                </c:pt>
                <c:pt idx="2228">
                  <c:v>20.09</c:v>
                </c:pt>
                <c:pt idx="2229">
                  <c:v>20.100000000000001</c:v>
                </c:pt>
                <c:pt idx="2230">
                  <c:v>20.11</c:v>
                </c:pt>
                <c:pt idx="2231">
                  <c:v>20.12</c:v>
                </c:pt>
                <c:pt idx="2232">
                  <c:v>20.13</c:v>
                </c:pt>
                <c:pt idx="2233">
                  <c:v>20.14</c:v>
                </c:pt>
                <c:pt idx="2234">
                  <c:v>20.149999999999999</c:v>
                </c:pt>
                <c:pt idx="2235">
                  <c:v>20.16</c:v>
                </c:pt>
                <c:pt idx="2236">
                  <c:v>20.170000000000002</c:v>
                </c:pt>
                <c:pt idx="2237">
                  <c:v>20.18</c:v>
                </c:pt>
                <c:pt idx="2238">
                  <c:v>20.190000000000001</c:v>
                </c:pt>
                <c:pt idx="2239">
                  <c:v>20.2</c:v>
                </c:pt>
                <c:pt idx="2240">
                  <c:v>20.21</c:v>
                </c:pt>
                <c:pt idx="2241">
                  <c:v>20.22</c:v>
                </c:pt>
                <c:pt idx="2242">
                  <c:v>20.23</c:v>
                </c:pt>
                <c:pt idx="2243">
                  <c:v>20.239999999999998</c:v>
                </c:pt>
                <c:pt idx="2244">
                  <c:v>20.25</c:v>
                </c:pt>
                <c:pt idx="2245">
                  <c:v>20.260000000000002</c:v>
                </c:pt>
                <c:pt idx="2246">
                  <c:v>20.27</c:v>
                </c:pt>
                <c:pt idx="2247">
                  <c:v>20.28</c:v>
                </c:pt>
                <c:pt idx="2248">
                  <c:v>20.29</c:v>
                </c:pt>
                <c:pt idx="2249">
                  <c:v>20.29</c:v>
                </c:pt>
                <c:pt idx="2250">
                  <c:v>20.3</c:v>
                </c:pt>
                <c:pt idx="2251">
                  <c:v>20.309999999999999</c:v>
                </c:pt>
                <c:pt idx="2252">
                  <c:v>20.32</c:v>
                </c:pt>
                <c:pt idx="2253">
                  <c:v>20.329999999999998</c:v>
                </c:pt>
                <c:pt idx="2254">
                  <c:v>20.34</c:v>
                </c:pt>
                <c:pt idx="2255">
                  <c:v>20.350000000000001</c:v>
                </c:pt>
                <c:pt idx="2256">
                  <c:v>20.36</c:v>
                </c:pt>
                <c:pt idx="2257">
                  <c:v>20.37</c:v>
                </c:pt>
                <c:pt idx="2258">
                  <c:v>20.38</c:v>
                </c:pt>
                <c:pt idx="2259">
                  <c:v>20.39</c:v>
                </c:pt>
                <c:pt idx="2260">
                  <c:v>20.399999999999999</c:v>
                </c:pt>
                <c:pt idx="2261">
                  <c:v>20.41</c:v>
                </c:pt>
                <c:pt idx="2262">
                  <c:v>20.420000000000002</c:v>
                </c:pt>
                <c:pt idx="2263">
                  <c:v>20.43</c:v>
                </c:pt>
                <c:pt idx="2264">
                  <c:v>20.440000000000001</c:v>
                </c:pt>
                <c:pt idx="2265">
                  <c:v>20.45</c:v>
                </c:pt>
                <c:pt idx="2266">
                  <c:v>20.46</c:v>
                </c:pt>
                <c:pt idx="2267">
                  <c:v>20.47</c:v>
                </c:pt>
                <c:pt idx="2268">
                  <c:v>20.48</c:v>
                </c:pt>
                <c:pt idx="2269">
                  <c:v>20.49</c:v>
                </c:pt>
                <c:pt idx="2270">
                  <c:v>20.49</c:v>
                </c:pt>
                <c:pt idx="2271">
                  <c:v>20.5</c:v>
                </c:pt>
                <c:pt idx="2272">
                  <c:v>20.51</c:v>
                </c:pt>
                <c:pt idx="2273">
                  <c:v>20.52</c:v>
                </c:pt>
                <c:pt idx="2274">
                  <c:v>20.53</c:v>
                </c:pt>
                <c:pt idx="2275">
                  <c:v>20.54</c:v>
                </c:pt>
                <c:pt idx="2276">
                  <c:v>20.55</c:v>
                </c:pt>
                <c:pt idx="2277">
                  <c:v>20.56</c:v>
                </c:pt>
                <c:pt idx="2278">
                  <c:v>20.57</c:v>
                </c:pt>
                <c:pt idx="2279">
                  <c:v>20.58</c:v>
                </c:pt>
                <c:pt idx="2280">
                  <c:v>20.59</c:v>
                </c:pt>
                <c:pt idx="2281">
                  <c:v>20.6</c:v>
                </c:pt>
                <c:pt idx="2282">
                  <c:v>20.61</c:v>
                </c:pt>
                <c:pt idx="2283">
                  <c:v>20.62</c:v>
                </c:pt>
                <c:pt idx="2284">
                  <c:v>20.63</c:v>
                </c:pt>
                <c:pt idx="2285">
                  <c:v>20.64</c:v>
                </c:pt>
                <c:pt idx="2286">
                  <c:v>20.65</c:v>
                </c:pt>
                <c:pt idx="2287">
                  <c:v>20.66</c:v>
                </c:pt>
                <c:pt idx="2288">
                  <c:v>20.67</c:v>
                </c:pt>
                <c:pt idx="2289">
                  <c:v>20.68</c:v>
                </c:pt>
                <c:pt idx="2290">
                  <c:v>20.69</c:v>
                </c:pt>
                <c:pt idx="2291">
                  <c:v>20.7</c:v>
                </c:pt>
                <c:pt idx="2292">
                  <c:v>20.71</c:v>
                </c:pt>
                <c:pt idx="2293">
                  <c:v>20.72</c:v>
                </c:pt>
                <c:pt idx="2294">
                  <c:v>20.73</c:v>
                </c:pt>
                <c:pt idx="2295">
                  <c:v>20.74</c:v>
                </c:pt>
                <c:pt idx="2296">
                  <c:v>20.75</c:v>
                </c:pt>
                <c:pt idx="2297">
                  <c:v>20.77</c:v>
                </c:pt>
                <c:pt idx="2298">
                  <c:v>20.78</c:v>
                </c:pt>
                <c:pt idx="2299">
                  <c:v>20.79</c:v>
                </c:pt>
                <c:pt idx="2300">
                  <c:v>20.8</c:v>
                </c:pt>
                <c:pt idx="2301">
                  <c:v>20.81</c:v>
                </c:pt>
                <c:pt idx="2302">
                  <c:v>20.82</c:v>
                </c:pt>
                <c:pt idx="2303">
                  <c:v>20.83</c:v>
                </c:pt>
                <c:pt idx="2304">
                  <c:v>20.84</c:v>
                </c:pt>
                <c:pt idx="2305">
                  <c:v>20.85</c:v>
                </c:pt>
                <c:pt idx="2306">
                  <c:v>20.86</c:v>
                </c:pt>
                <c:pt idx="2307">
                  <c:v>20.88</c:v>
                </c:pt>
                <c:pt idx="2308">
                  <c:v>20.89</c:v>
                </c:pt>
                <c:pt idx="2309">
                  <c:v>20.91</c:v>
                </c:pt>
                <c:pt idx="2310">
                  <c:v>20.92</c:v>
                </c:pt>
                <c:pt idx="2311">
                  <c:v>20.93</c:v>
                </c:pt>
                <c:pt idx="2312">
                  <c:v>20.94</c:v>
                </c:pt>
                <c:pt idx="2313">
                  <c:v>20.96</c:v>
                </c:pt>
                <c:pt idx="2314">
                  <c:v>20.97</c:v>
                </c:pt>
                <c:pt idx="2315">
                  <c:v>20.98</c:v>
                </c:pt>
                <c:pt idx="2316">
                  <c:v>20.99</c:v>
                </c:pt>
                <c:pt idx="2317">
                  <c:v>21.01</c:v>
                </c:pt>
                <c:pt idx="2318">
                  <c:v>21.02</c:v>
                </c:pt>
                <c:pt idx="2319">
                  <c:v>21.03</c:v>
                </c:pt>
                <c:pt idx="2320">
                  <c:v>21.05</c:v>
                </c:pt>
                <c:pt idx="2321">
                  <c:v>21.06</c:v>
                </c:pt>
                <c:pt idx="2322">
                  <c:v>21.07</c:v>
                </c:pt>
                <c:pt idx="2323">
                  <c:v>21.09</c:v>
                </c:pt>
                <c:pt idx="2324">
                  <c:v>21.1</c:v>
                </c:pt>
                <c:pt idx="2325">
                  <c:v>21.12</c:v>
                </c:pt>
                <c:pt idx="2326">
                  <c:v>21.13</c:v>
                </c:pt>
                <c:pt idx="2327">
                  <c:v>21.15</c:v>
                </c:pt>
                <c:pt idx="2328">
                  <c:v>21.17</c:v>
                </c:pt>
                <c:pt idx="2329">
                  <c:v>21.18</c:v>
                </c:pt>
                <c:pt idx="2330">
                  <c:v>21.2</c:v>
                </c:pt>
                <c:pt idx="2331">
                  <c:v>21.22</c:v>
                </c:pt>
                <c:pt idx="2332">
                  <c:v>21.23</c:v>
                </c:pt>
                <c:pt idx="2333">
                  <c:v>21.25</c:v>
                </c:pt>
                <c:pt idx="2334">
                  <c:v>21.27</c:v>
                </c:pt>
                <c:pt idx="2335">
                  <c:v>21.28</c:v>
                </c:pt>
                <c:pt idx="2336">
                  <c:v>21.3</c:v>
                </c:pt>
                <c:pt idx="2337">
                  <c:v>21.32</c:v>
                </c:pt>
                <c:pt idx="2338">
                  <c:v>21.34</c:v>
                </c:pt>
                <c:pt idx="2339">
                  <c:v>21.36</c:v>
                </c:pt>
                <c:pt idx="2340">
                  <c:v>21.38</c:v>
                </c:pt>
                <c:pt idx="2341">
                  <c:v>21.4</c:v>
                </c:pt>
                <c:pt idx="2342">
                  <c:v>21.41</c:v>
                </c:pt>
                <c:pt idx="2343">
                  <c:v>21.43</c:v>
                </c:pt>
                <c:pt idx="2344">
                  <c:v>21.45</c:v>
                </c:pt>
                <c:pt idx="2345">
                  <c:v>21.47</c:v>
                </c:pt>
                <c:pt idx="2346">
                  <c:v>21.49</c:v>
                </c:pt>
                <c:pt idx="2347">
                  <c:v>21.51</c:v>
                </c:pt>
                <c:pt idx="2348">
                  <c:v>21.55</c:v>
                </c:pt>
                <c:pt idx="2349">
                  <c:v>21.67</c:v>
                </c:pt>
                <c:pt idx="2350">
                  <c:v>21.77</c:v>
                </c:pt>
                <c:pt idx="2351">
                  <c:v>21.82</c:v>
                </c:pt>
                <c:pt idx="2352">
                  <c:v>21.84</c:v>
                </c:pt>
                <c:pt idx="2353">
                  <c:v>21.85</c:v>
                </c:pt>
                <c:pt idx="2354">
                  <c:v>21.87</c:v>
                </c:pt>
                <c:pt idx="2355">
                  <c:v>21.89</c:v>
                </c:pt>
                <c:pt idx="2356">
                  <c:v>21.91</c:v>
                </c:pt>
                <c:pt idx="2357">
                  <c:v>21.93</c:v>
                </c:pt>
                <c:pt idx="2358">
                  <c:v>21.95</c:v>
                </c:pt>
                <c:pt idx="2359">
                  <c:v>21.97</c:v>
                </c:pt>
                <c:pt idx="2360">
                  <c:v>21.99</c:v>
                </c:pt>
                <c:pt idx="2361">
                  <c:v>22.01</c:v>
                </c:pt>
                <c:pt idx="2362">
                  <c:v>22.03</c:v>
                </c:pt>
                <c:pt idx="2363">
                  <c:v>22.05</c:v>
                </c:pt>
                <c:pt idx="2364">
                  <c:v>22.07</c:v>
                </c:pt>
                <c:pt idx="2365">
                  <c:v>22.1</c:v>
                </c:pt>
                <c:pt idx="2366">
                  <c:v>22.17</c:v>
                </c:pt>
                <c:pt idx="2367">
                  <c:v>22.23</c:v>
                </c:pt>
                <c:pt idx="2368">
                  <c:v>22.3</c:v>
                </c:pt>
                <c:pt idx="2369">
                  <c:v>22.35</c:v>
                </c:pt>
                <c:pt idx="2370">
                  <c:v>22.38</c:v>
                </c:pt>
                <c:pt idx="2371">
                  <c:v>22.4</c:v>
                </c:pt>
                <c:pt idx="2372">
                  <c:v>22.42</c:v>
                </c:pt>
                <c:pt idx="2373">
                  <c:v>22.43</c:v>
                </c:pt>
                <c:pt idx="2374">
                  <c:v>22.44</c:v>
                </c:pt>
                <c:pt idx="2375">
                  <c:v>22.45</c:v>
                </c:pt>
                <c:pt idx="2376">
                  <c:v>22.46</c:v>
                </c:pt>
                <c:pt idx="2377">
                  <c:v>22.48</c:v>
                </c:pt>
                <c:pt idx="2378">
                  <c:v>22.49</c:v>
                </c:pt>
                <c:pt idx="2379">
                  <c:v>22.5</c:v>
                </c:pt>
                <c:pt idx="2380">
                  <c:v>22.51</c:v>
                </c:pt>
                <c:pt idx="2381">
                  <c:v>22.52</c:v>
                </c:pt>
                <c:pt idx="2382">
                  <c:v>22.53</c:v>
                </c:pt>
                <c:pt idx="2383">
                  <c:v>22.54</c:v>
                </c:pt>
                <c:pt idx="2384">
                  <c:v>22.55</c:v>
                </c:pt>
                <c:pt idx="2385">
                  <c:v>22.57</c:v>
                </c:pt>
                <c:pt idx="2386">
                  <c:v>22.58</c:v>
                </c:pt>
                <c:pt idx="2387">
                  <c:v>22.59</c:v>
                </c:pt>
                <c:pt idx="2388">
                  <c:v>22.6</c:v>
                </c:pt>
                <c:pt idx="2389">
                  <c:v>22.61</c:v>
                </c:pt>
                <c:pt idx="2390">
                  <c:v>22.62</c:v>
                </c:pt>
                <c:pt idx="2391">
                  <c:v>22.63</c:v>
                </c:pt>
                <c:pt idx="2392">
                  <c:v>22.65</c:v>
                </c:pt>
                <c:pt idx="2393">
                  <c:v>22.66</c:v>
                </c:pt>
                <c:pt idx="2394">
                  <c:v>22.67</c:v>
                </c:pt>
                <c:pt idx="2395">
                  <c:v>22.68</c:v>
                </c:pt>
                <c:pt idx="2396">
                  <c:v>22.69</c:v>
                </c:pt>
                <c:pt idx="2397">
                  <c:v>22.7</c:v>
                </c:pt>
                <c:pt idx="2398">
                  <c:v>22.71</c:v>
                </c:pt>
                <c:pt idx="2399">
                  <c:v>22.72</c:v>
                </c:pt>
                <c:pt idx="2400">
                  <c:v>22.74</c:v>
                </c:pt>
                <c:pt idx="2401">
                  <c:v>22.75</c:v>
                </c:pt>
                <c:pt idx="2402">
                  <c:v>22.76</c:v>
                </c:pt>
                <c:pt idx="2403">
                  <c:v>22.77</c:v>
                </c:pt>
                <c:pt idx="2404">
                  <c:v>22.78</c:v>
                </c:pt>
                <c:pt idx="2405">
                  <c:v>22.79</c:v>
                </c:pt>
                <c:pt idx="2406">
                  <c:v>22.8</c:v>
                </c:pt>
                <c:pt idx="2407">
                  <c:v>22.81</c:v>
                </c:pt>
                <c:pt idx="2408">
                  <c:v>22.83</c:v>
                </c:pt>
                <c:pt idx="2409">
                  <c:v>22.84</c:v>
                </c:pt>
                <c:pt idx="2410">
                  <c:v>22.85</c:v>
                </c:pt>
                <c:pt idx="2411">
                  <c:v>22.86</c:v>
                </c:pt>
                <c:pt idx="2412">
                  <c:v>22.87</c:v>
                </c:pt>
                <c:pt idx="2413">
                  <c:v>22.88</c:v>
                </c:pt>
                <c:pt idx="2414">
                  <c:v>22.9</c:v>
                </c:pt>
                <c:pt idx="2415">
                  <c:v>22.91</c:v>
                </c:pt>
                <c:pt idx="2416">
                  <c:v>22.92</c:v>
                </c:pt>
                <c:pt idx="2417">
                  <c:v>22.93</c:v>
                </c:pt>
                <c:pt idx="2418">
                  <c:v>22.95</c:v>
                </c:pt>
                <c:pt idx="2419">
                  <c:v>22.96</c:v>
                </c:pt>
                <c:pt idx="2420">
                  <c:v>22.97</c:v>
                </c:pt>
                <c:pt idx="2421">
                  <c:v>22.98</c:v>
                </c:pt>
                <c:pt idx="2422">
                  <c:v>22.99</c:v>
                </c:pt>
                <c:pt idx="2423">
                  <c:v>23.01</c:v>
                </c:pt>
                <c:pt idx="2424">
                  <c:v>23.02</c:v>
                </c:pt>
                <c:pt idx="2425">
                  <c:v>23.03</c:v>
                </c:pt>
                <c:pt idx="2426">
                  <c:v>23.05</c:v>
                </c:pt>
                <c:pt idx="2427">
                  <c:v>23.06</c:v>
                </c:pt>
                <c:pt idx="2428">
                  <c:v>23.07</c:v>
                </c:pt>
                <c:pt idx="2429">
                  <c:v>23.08</c:v>
                </c:pt>
                <c:pt idx="2430">
                  <c:v>23.09</c:v>
                </c:pt>
                <c:pt idx="2431">
                  <c:v>23.11</c:v>
                </c:pt>
                <c:pt idx="2432">
                  <c:v>23.12</c:v>
                </c:pt>
                <c:pt idx="2433">
                  <c:v>23.13</c:v>
                </c:pt>
                <c:pt idx="2434">
                  <c:v>23.14</c:v>
                </c:pt>
                <c:pt idx="2435">
                  <c:v>23.16</c:v>
                </c:pt>
                <c:pt idx="2436">
                  <c:v>23.17</c:v>
                </c:pt>
                <c:pt idx="2437">
                  <c:v>23.18</c:v>
                </c:pt>
                <c:pt idx="2438">
                  <c:v>23.19</c:v>
                </c:pt>
                <c:pt idx="2439">
                  <c:v>23.2</c:v>
                </c:pt>
                <c:pt idx="2440">
                  <c:v>23.22</c:v>
                </c:pt>
                <c:pt idx="2441">
                  <c:v>23.23</c:v>
                </c:pt>
                <c:pt idx="2442">
                  <c:v>23.24</c:v>
                </c:pt>
                <c:pt idx="2443">
                  <c:v>23.25</c:v>
                </c:pt>
                <c:pt idx="2444">
                  <c:v>23.27</c:v>
                </c:pt>
                <c:pt idx="2445">
                  <c:v>23.28</c:v>
                </c:pt>
                <c:pt idx="2446">
                  <c:v>23.29</c:v>
                </c:pt>
                <c:pt idx="2447">
                  <c:v>23.3</c:v>
                </c:pt>
                <c:pt idx="2448">
                  <c:v>23.31</c:v>
                </c:pt>
                <c:pt idx="2449">
                  <c:v>23.33</c:v>
                </c:pt>
                <c:pt idx="2450">
                  <c:v>23.34</c:v>
                </c:pt>
                <c:pt idx="2451">
                  <c:v>23.35</c:v>
                </c:pt>
                <c:pt idx="2452">
                  <c:v>23.36</c:v>
                </c:pt>
                <c:pt idx="2453">
                  <c:v>23.38</c:v>
                </c:pt>
                <c:pt idx="2454">
                  <c:v>23.39</c:v>
                </c:pt>
                <c:pt idx="2455">
                  <c:v>23.4</c:v>
                </c:pt>
                <c:pt idx="2456">
                  <c:v>23.41</c:v>
                </c:pt>
                <c:pt idx="2457">
                  <c:v>23.42</c:v>
                </c:pt>
                <c:pt idx="2458">
                  <c:v>23.43</c:v>
                </c:pt>
                <c:pt idx="2459">
                  <c:v>23.44</c:v>
                </c:pt>
                <c:pt idx="2460">
                  <c:v>23.46</c:v>
                </c:pt>
                <c:pt idx="2461">
                  <c:v>23.47</c:v>
                </c:pt>
                <c:pt idx="2462">
                  <c:v>23.48</c:v>
                </c:pt>
                <c:pt idx="2463">
                  <c:v>23.49</c:v>
                </c:pt>
                <c:pt idx="2464">
                  <c:v>23.5</c:v>
                </c:pt>
                <c:pt idx="2465">
                  <c:v>23.51</c:v>
                </c:pt>
                <c:pt idx="2466">
                  <c:v>23.52</c:v>
                </c:pt>
                <c:pt idx="2467">
                  <c:v>23.53</c:v>
                </c:pt>
                <c:pt idx="2468">
                  <c:v>23.54</c:v>
                </c:pt>
                <c:pt idx="2469">
                  <c:v>23.56</c:v>
                </c:pt>
                <c:pt idx="2470">
                  <c:v>23.57</c:v>
                </c:pt>
                <c:pt idx="2471">
                  <c:v>23.58</c:v>
                </c:pt>
                <c:pt idx="2472">
                  <c:v>23.59</c:v>
                </c:pt>
                <c:pt idx="2473">
                  <c:v>23.6</c:v>
                </c:pt>
                <c:pt idx="2474">
                  <c:v>23.61</c:v>
                </c:pt>
                <c:pt idx="2475">
                  <c:v>23.62</c:v>
                </c:pt>
                <c:pt idx="2476">
                  <c:v>23.63</c:v>
                </c:pt>
                <c:pt idx="2477">
                  <c:v>23.64</c:v>
                </c:pt>
                <c:pt idx="2478">
                  <c:v>23.66</c:v>
                </c:pt>
                <c:pt idx="2479">
                  <c:v>23.67</c:v>
                </c:pt>
                <c:pt idx="2480">
                  <c:v>23.68</c:v>
                </c:pt>
                <c:pt idx="2481">
                  <c:v>23.69</c:v>
                </c:pt>
                <c:pt idx="2482">
                  <c:v>23.7</c:v>
                </c:pt>
                <c:pt idx="2483">
                  <c:v>23.71</c:v>
                </c:pt>
                <c:pt idx="2484">
                  <c:v>23.72</c:v>
                </c:pt>
                <c:pt idx="2485">
                  <c:v>23.73</c:v>
                </c:pt>
                <c:pt idx="2486">
                  <c:v>23.74</c:v>
                </c:pt>
                <c:pt idx="2487">
                  <c:v>23.76</c:v>
                </c:pt>
                <c:pt idx="2488">
                  <c:v>23.77</c:v>
                </c:pt>
                <c:pt idx="2489">
                  <c:v>23.78</c:v>
                </c:pt>
                <c:pt idx="2490">
                  <c:v>23.79</c:v>
                </c:pt>
                <c:pt idx="2491">
                  <c:v>23.8</c:v>
                </c:pt>
                <c:pt idx="2492">
                  <c:v>23.81</c:v>
                </c:pt>
                <c:pt idx="2493">
                  <c:v>23.82</c:v>
                </c:pt>
                <c:pt idx="2494">
                  <c:v>23.83</c:v>
                </c:pt>
                <c:pt idx="2495">
                  <c:v>23.84</c:v>
                </c:pt>
                <c:pt idx="2496">
                  <c:v>23.86</c:v>
                </c:pt>
                <c:pt idx="2497">
                  <c:v>23.87</c:v>
                </c:pt>
                <c:pt idx="2498">
                  <c:v>23.88</c:v>
                </c:pt>
                <c:pt idx="2499">
                  <c:v>23.89</c:v>
                </c:pt>
                <c:pt idx="2500">
                  <c:v>23.9</c:v>
                </c:pt>
                <c:pt idx="2501">
                  <c:v>23.91</c:v>
                </c:pt>
                <c:pt idx="2502">
                  <c:v>23.92</c:v>
                </c:pt>
                <c:pt idx="2503">
                  <c:v>23.93</c:v>
                </c:pt>
                <c:pt idx="2504">
                  <c:v>23.95</c:v>
                </c:pt>
                <c:pt idx="2505">
                  <c:v>23.96</c:v>
                </c:pt>
                <c:pt idx="2506">
                  <c:v>23.97</c:v>
                </c:pt>
                <c:pt idx="2507">
                  <c:v>23.98</c:v>
                </c:pt>
                <c:pt idx="2508">
                  <c:v>23.99</c:v>
                </c:pt>
                <c:pt idx="2509">
                  <c:v>24</c:v>
                </c:pt>
                <c:pt idx="2510">
                  <c:v>24.01</c:v>
                </c:pt>
                <c:pt idx="2511">
                  <c:v>24.02</c:v>
                </c:pt>
                <c:pt idx="2512">
                  <c:v>24.04</c:v>
                </c:pt>
                <c:pt idx="2513">
                  <c:v>24.05</c:v>
                </c:pt>
                <c:pt idx="2514">
                  <c:v>24.06</c:v>
                </c:pt>
                <c:pt idx="2515">
                  <c:v>24.07</c:v>
                </c:pt>
                <c:pt idx="2516">
                  <c:v>24.08</c:v>
                </c:pt>
                <c:pt idx="2517">
                  <c:v>24.09</c:v>
                </c:pt>
                <c:pt idx="2518">
                  <c:v>24.1</c:v>
                </c:pt>
                <c:pt idx="2519">
                  <c:v>24.11</c:v>
                </c:pt>
                <c:pt idx="2520">
                  <c:v>24.13</c:v>
                </c:pt>
                <c:pt idx="2521">
                  <c:v>24.14</c:v>
                </c:pt>
                <c:pt idx="2522">
                  <c:v>24.15</c:v>
                </c:pt>
                <c:pt idx="2523">
                  <c:v>24.16</c:v>
                </c:pt>
                <c:pt idx="2524">
                  <c:v>24.17</c:v>
                </c:pt>
                <c:pt idx="2525">
                  <c:v>24.18</c:v>
                </c:pt>
                <c:pt idx="2526">
                  <c:v>24.19</c:v>
                </c:pt>
                <c:pt idx="2527">
                  <c:v>24.21</c:v>
                </c:pt>
                <c:pt idx="2528">
                  <c:v>24.22</c:v>
                </c:pt>
                <c:pt idx="2529">
                  <c:v>24.23</c:v>
                </c:pt>
                <c:pt idx="2530">
                  <c:v>24.24</c:v>
                </c:pt>
                <c:pt idx="2531">
                  <c:v>24.25</c:v>
                </c:pt>
                <c:pt idx="2532">
                  <c:v>24.26</c:v>
                </c:pt>
                <c:pt idx="2533">
                  <c:v>24.27</c:v>
                </c:pt>
                <c:pt idx="2534">
                  <c:v>24.29</c:v>
                </c:pt>
                <c:pt idx="2535">
                  <c:v>24.3</c:v>
                </c:pt>
                <c:pt idx="2536">
                  <c:v>24.31</c:v>
                </c:pt>
                <c:pt idx="2537">
                  <c:v>24.32</c:v>
                </c:pt>
                <c:pt idx="2538">
                  <c:v>24.33</c:v>
                </c:pt>
                <c:pt idx="2539">
                  <c:v>24.34</c:v>
                </c:pt>
                <c:pt idx="2540">
                  <c:v>24.36</c:v>
                </c:pt>
                <c:pt idx="2541">
                  <c:v>24.37</c:v>
                </c:pt>
                <c:pt idx="2542">
                  <c:v>24.38</c:v>
                </c:pt>
                <c:pt idx="2543">
                  <c:v>24.39</c:v>
                </c:pt>
                <c:pt idx="2544">
                  <c:v>24.4</c:v>
                </c:pt>
                <c:pt idx="2545">
                  <c:v>24.42</c:v>
                </c:pt>
                <c:pt idx="2546">
                  <c:v>24.43</c:v>
                </c:pt>
                <c:pt idx="2547">
                  <c:v>24.44</c:v>
                </c:pt>
                <c:pt idx="2548">
                  <c:v>24.45</c:v>
                </c:pt>
                <c:pt idx="2549">
                  <c:v>24.47</c:v>
                </c:pt>
                <c:pt idx="2550">
                  <c:v>24.48</c:v>
                </c:pt>
                <c:pt idx="2551">
                  <c:v>24.5</c:v>
                </c:pt>
                <c:pt idx="2552">
                  <c:v>24.52</c:v>
                </c:pt>
                <c:pt idx="2553">
                  <c:v>24.53</c:v>
                </c:pt>
                <c:pt idx="2554">
                  <c:v>24.55</c:v>
                </c:pt>
                <c:pt idx="2555">
                  <c:v>24.56</c:v>
                </c:pt>
                <c:pt idx="2556">
                  <c:v>24.76</c:v>
                </c:pt>
                <c:pt idx="2557">
                  <c:v>26.52</c:v>
                </c:pt>
                <c:pt idx="2558">
                  <c:v>28.55</c:v>
                </c:pt>
                <c:pt idx="2559">
                  <c:v>29.42</c:v>
                </c:pt>
                <c:pt idx="2560">
                  <c:v>29.54</c:v>
                </c:pt>
                <c:pt idx="2561">
                  <c:v>29.52</c:v>
                </c:pt>
                <c:pt idx="2562">
                  <c:v>29.52</c:v>
                </c:pt>
                <c:pt idx="2563">
                  <c:v>29.54</c:v>
                </c:pt>
                <c:pt idx="2564">
                  <c:v>29.55</c:v>
                </c:pt>
                <c:pt idx="2565">
                  <c:v>29.57</c:v>
                </c:pt>
                <c:pt idx="2566">
                  <c:v>29.58</c:v>
                </c:pt>
                <c:pt idx="2567">
                  <c:v>29.59</c:v>
                </c:pt>
                <c:pt idx="2568">
                  <c:v>29.6</c:v>
                </c:pt>
                <c:pt idx="2569">
                  <c:v>29.61</c:v>
                </c:pt>
                <c:pt idx="2570">
                  <c:v>29.63</c:v>
                </c:pt>
                <c:pt idx="2571">
                  <c:v>29.64</c:v>
                </c:pt>
                <c:pt idx="2572">
                  <c:v>29.65</c:v>
                </c:pt>
                <c:pt idx="2573">
                  <c:v>29.66</c:v>
                </c:pt>
                <c:pt idx="2574">
                  <c:v>29.67</c:v>
                </c:pt>
                <c:pt idx="2575">
                  <c:v>29.69</c:v>
                </c:pt>
                <c:pt idx="2576">
                  <c:v>29.7</c:v>
                </c:pt>
                <c:pt idx="2577">
                  <c:v>29.71</c:v>
                </c:pt>
                <c:pt idx="2578">
                  <c:v>29.72</c:v>
                </c:pt>
                <c:pt idx="2579">
                  <c:v>29.74</c:v>
                </c:pt>
                <c:pt idx="2580">
                  <c:v>29.75</c:v>
                </c:pt>
                <c:pt idx="2581">
                  <c:v>29.76</c:v>
                </c:pt>
                <c:pt idx="2582">
                  <c:v>29.77</c:v>
                </c:pt>
                <c:pt idx="2583">
                  <c:v>29.79</c:v>
                </c:pt>
                <c:pt idx="2584">
                  <c:v>29.8</c:v>
                </c:pt>
                <c:pt idx="2585">
                  <c:v>29.81</c:v>
                </c:pt>
                <c:pt idx="2586">
                  <c:v>29.82</c:v>
                </c:pt>
                <c:pt idx="2587">
                  <c:v>29.84</c:v>
                </c:pt>
                <c:pt idx="2588">
                  <c:v>29.85</c:v>
                </c:pt>
                <c:pt idx="2589">
                  <c:v>29.86</c:v>
                </c:pt>
                <c:pt idx="2590">
                  <c:v>29.87</c:v>
                </c:pt>
                <c:pt idx="2591">
                  <c:v>29.89</c:v>
                </c:pt>
                <c:pt idx="2592">
                  <c:v>29.9</c:v>
                </c:pt>
                <c:pt idx="2593">
                  <c:v>29.91</c:v>
                </c:pt>
                <c:pt idx="2594">
                  <c:v>29.93</c:v>
                </c:pt>
                <c:pt idx="2595">
                  <c:v>29.94</c:v>
                </c:pt>
                <c:pt idx="2596">
                  <c:v>29.95</c:v>
                </c:pt>
                <c:pt idx="2597">
                  <c:v>29.97</c:v>
                </c:pt>
                <c:pt idx="2598">
                  <c:v>29.98</c:v>
                </c:pt>
                <c:pt idx="2599">
                  <c:v>29.99</c:v>
                </c:pt>
                <c:pt idx="2600">
                  <c:v>30</c:v>
                </c:pt>
                <c:pt idx="2601">
                  <c:v>30.02</c:v>
                </c:pt>
                <c:pt idx="2602">
                  <c:v>30.03</c:v>
                </c:pt>
                <c:pt idx="2603">
                  <c:v>30.04</c:v>
                </c:pt>
                <c:pt idx="2604">
                  <c:v>30.06</c:v>
                </c:pt>
                <c:pt idx="2605">
                  <c:v>30.07</c:v>
                </c:pt>
                <c:pt idx="2606">
                  <c:v>30.08</c:v>
                </c:pt>
                <c:pt idx="2607">
                  <c:v>30.09</c:v>
                </c:pt>
                <c:pt idx="2608">
                  <c:v>30.11</c:v>
                </c:pt>
                <c:pt idx="2609">
                  <c:v>30.12</c:v>
                </c:pt>
                <c:pt idx="2610">
                  <c:v>30.13</c:v>
                </c:pt>
                <c:pt idx="2611">
                  <c:v>30.14</c:v>
                </c:pt>
                <c:pt idx="2612">
                  <c:v>30.16</c:v>
                </c:pt>
                <c:pt idx="2613">
                  <c:v>30.17</c:v>
                </c:pt>
                <c:pt idx="2614">
                  <c:v>30.18</c:v>
                </c:pt>
                <c:pt idx="2615">
                  <c:v>30.2</c:v>
                </c:pt>
                <c:pt idx="2616">
                  <c:v>30.21</c:v>
                </c:pt>
                <c:pt idx="2617">
                  <c:v>30.22</c:v>
                </c:pt>
                <c:pt idx="2618">
                  <c:v>30.23</c:v>
                </c:pt>
                <c:pt idx="2619">
                  <c:v>30.25</c:v>
                </c:pt>
                <c:pt idx="2620">
                  <c:v>30.26</c:v>
                </c:pt>
                <c:pt idx="2621">
                  <c:v>30.28</c:v>
                </c:pt>
                <c:pt idx="2622">
                  <c:v>30.29</c:v>
                </c:pt>
                <c:pt idx="2623">
                  <c:v>30.31</c:v>
                </c:pt>
                <c:pt idx="2624">
                  <c:v>30.33</c:v>
                </c:pt>
                <c:pt idx="2625">
                  <c:v>30.34</c:v>
                </c:pt>
                <c:pt idx="2626">
                  <c:v>30.36</c:v>
                </c:pt>
                <c:pt idx="2627">
                  <c:v>30.37</c:v>
                </c:pt>
                <c:pt idx="2628">
                  <c:v>30.39</c:v>
                </c:pt>
                <c:pt idx="2629">
                  <c:v>30.4</c:v>
                </c:pt>
                <c:pt idx="2630">
                  <c:v>30.41</c:v>
                </c:pt>
                <c:pt idx="2631">
                  <c:v>30.43</c:v>
                </c:pt>
                <c:pt idx="2632">
                  <c:v>30.44</c:v>
                </c:pt>
                <c:pt idx="2633">
                  <c:v>30.46</c:v>
                </c:pt>
                <c:pt idx="2634">
                  <c:v>30.47</c:v>
                </c:pt>
                <c:pt idx="2635">
                  <c:v>30.49</c:v>
                </c:pt>
                <c:pt idx="2636">
                  <c:v>30.5</c:v>
                </c:pt>
                <c:pt idx="2637">
                  <c:v>30.51</c:v>
                </c:pt>
                <c:pt idx="2638">
                  <c:v>30.53</c:v>
                </c:pt>
                <c:pt idx="2639">
                  <c:v>30.54</c:v>
                </c:pt>
                <c:pt idx="2640">
                  <c:v>30.55</c:v>
                </c:pt>
                <c:pt idx="2641">
                  <c:v>30.57</c:v>
                </c:pt>
                <c:pt idx="2642">
                  <c:v>30.83</c:v>
                </c:pt>
                <c:pt idx="2643">
                  <c:v>32.75</c:v>
                </c:pt>
                <c:pt idx="2644">
                  <c:v>34.86</c:v>
                </c:pt>
                <c:pt idx="2645">
                  <c:v>35.729999999999997</c:v>
                </c:pt>
                <c:pt idx="2646">
                  <c:v>35.85</c:v>
                </c:pt>
                <c:pt idx="2647">
                  <c:v>35.83</c:v>
                </c:pt>
                <c:pt idx="2648">
                  <c:v>35.83</c:v>
                </c:pt>
                <c:pt idx="2649">
                  <c:v>35.85</c:v>
                </c:pt>
                <c:pt idx="2650">
                  <c:v>35.869999999999997</c:v>
                </c:pt>
                <c:pt idx="2651">
                  <c:v>35.880000000000003</c:v>
                </c:pt>
                <c:pt idx="2652">
                  <c:v>35.89</c:v>
                </c:pt>
                <c:pt idx="2653">
                  <c:v>35.909999999999997</c:v>
                </c:pt>
                <c:pt idx="2654">
                  <c:v>35.92</c:v>
                </c:pt>
                <c:pt idx="2655">
                  <c:v>35.94</c:v>
                </c:pt>
                <c:pt idx="2656">
                  <c:v>35.950000000000003</c:v>
                </c:pt>
                <c:pt idx="2657">
                  <c:v>35.96</c:v>
                </c:pt>
                <c:pt idx="2658">
                  <c:v>35.979999999999997</c:v>
                </c:pt>
                <c:pt idx="2659">
                  <c:v>35.99</c:v>
                </c:pt>
                <c:pt idx="2660">
                  <c:v>36</c:v>
                </c:pt>
                <c:pt idx="2661">
                  <c:v>36.020000000000003</c:v>
                </c:pt>
                <c:pt idx="2662">
                  <c:v>36.03</c:v>
                </c:pt>
                <c:pt idx="2663">
                  <c:v>36.04</c:v>
                </c:pt>
                <c:pt idx="2664">
                  <c:v>36.06</c:v>
                </c:pt>
                <c:pt idx="2665">
                  <c:v>36.07</c:v>
                </c:pt>
                <c:pt idx="2666">
                  <c:v>36.08</c:v>
                </c:pt>
                <c:pt idx="2667">
                  <c:v>36.1</c:v>
                </c:pt>
                <c:pt idx="2668">
                  <c:v>36.11</c:v>
                </c:pt>
                <c:pt idx="2669">
                  <c:v>36.119999999999997</c:v>
                </c:pt>
                <c:pt idx="2670">
                  <c:v>36.14</c:v>
                </c:pt>
                <c:pt idx="2671">
                  <c:v>36.15</c:v>
                </c:pt>
                <c:pt idx="2672">
                  <c:v>36.17</c:v>
                </c:pt>
                <c:pt idx="2673">
                  <c:v>36.19</c:v>
                </c:pt>
                <c:pt idx="2674">
                  <c:v>36.85</c:v>
                </c:pt>
                <c:pt idx="2675">
                  <c:v>39.68</c:v>
                </c:pt>
                <c:pt idx="2676">
                  <c:v>42.09</c:v>
                </c:pt>
                <c:pt idx="2677">
                  <c:v>42.9</c:v>
                </c:pt>
                <c:pt idx="2678">
                  <c:v>42.95</c:v>
                </c:pt>
                <c:pt idx="2679">
                  <c:v>42.91</c:v>
                </c:pt>
                <c:pt idx="2680">
                  <c:v>42.9</c:v>
                </c:pt>
                <c:pt idx="2681">
                  <c:v>42.91</c:v>
                </c:pt>
                <c:pt idx="2682">
                  <c:v>42.91</c:v>
                </c:pt>
                <c:pt idx="2683">
                  <c:v>42.91</c:v>
                </c:pt>
                <c:pt idx="2684">
                  <c:v>42.91</c:v>
                </c:pt>
                <c:pt idx="2685">
                  <c:v>42.91</c:v>
                </c:pt>
              </c:numCache>
            </c:numRef>
          </c:xVal>
          <c:yVal>
            <c:numRef>
              <c:f>'S18'!$B$2:$B$3200</c:f>
              <c:numCache>
                <c:formatCode>General</c:formatCode>
                <c:ptCount val="3199"/>
                <c:pt idx="0">
                  <c:v>-8.0999999999999996E-4</c:v>
                </c:pt>
                <c:pt idx="1">
                  <c:v>-4.2999999999999999E-4</c:v>
                </c:pt>
                <c:pt idx="2">
                  <c:v>-4.2999999999999999E-4</c:v>
                </c:pt>
                <c:pt idx="3">
                  <c:v>1.6000000000000001E-4</c:v>
                </c:pt>
                <c:pt idx="4">
                  <c:v>6.8999999999999997E-4</c:v>
                </c:pt>
                <c:pt idx="5">
                  <c:v>7.1000000000000002E-4</c:v>
                </c:pt>
                <c:pt idx="6">
                  <c:v>6.4000000000000005E-4</c:v>
                </c:pt>
                <c:pt idx="7">
                  <c:v>7.2999999999999996E-4</c:v>
                </c:pt>
                <c:pt idx="8">
                  <c:v>1.06E-3</c:v>
                </c:pt>
                <c:pt idx="9">
                  <c:v>2.7399999999999998E-3</c:v>
                </c:pt>
                <c:pt idx="10">
                  <c:v>5.0899999999999999E-3</c:v>
                </c:pt>
                <c:pt idx="11">
                  <c:v>5.1599999999999997E-3</c:v>
                </c:pt>
                <c:pt idx="12">
                  <c:v>8.3199999999999993E-3</c:v>
                </c:pt>
                <c:pt idx="13">
                  <c:v>1.7100000000000001E-2</c:v>
                </c:pt>
                <c:pt idx="14">
                  <c:v>1.821E-2</c:v>
                </c:pt>
                <c:pt idx="15">
                  <c:v>1.89E-2</c:v>
                </c:pt>
                <c:pt idx="16">
                  <c:v>5.7369999999999997E-2</c:v>
                </c:pt>
                <c:pt idx="17">
                  <c:v>0.16289999999999999</c:v>
                </c:pt>
                <c:pt idx="18">
                  <c:v>0.32400000000000001</c:v>
                </c:pt>
                <c:pt idx="19">
                  <c:v>0.50670000000000004</c:v>
                </c:pt>
                <c:pt idx="20">
                  <c:v>0.6976</c:v>
                </c:pt>
                <c:pt idx="21">
                  <c:v>0.92579999999999996</c:v>
                </c:pt>
                <c:pt idx="22">
                  <c:v>1.21</c:v>
                </c:pt>
                <c:pt idx="23">
                  <c:v>1.5329999999999999</c:v>
                </c:pt>
                <c:pt idx="24">
                  <c:v>1.8720000000000001</c:v>
                </c:pt>
                <c:pt idx="25">
                  <c:v>2.218</c:v>
                </c:pt>
                <c:pt idx="26">
                  <c:v>2.5750000000000002</c:v>
                </c:pt>
                <c:pt idx="27">
                  <c:v>2.95</c:v>
                </c:pt>
                <c:pt idx="28">
                  <c:v>3.35</c:v>
                </c:pt>
                <c:pt idx="29">
                  <c:v>3.7730000000000001</c:v>
                </c:pt>
                <c:pt idx="30">
                  <c:v>4.2210000000000001</c:v>
                </c:pt>
                <c:pt idx="31">
                  <c:v>4.6920000000000002</c:v>
                </c:pt>
                <c:pt idx="32">
                  <c:v>5.1820000000000004</c:v>
                </c:pt>
                <c:pt idx="33">
                  <c:v>5.6929999999999996</c:v>
                </c:pt>
                <c:pt idx="34">
                  <c:v>6.2270000000000003</c:v>
                </c:pt>
                <c:pt idx="35">
                  <c:v>6.7850000000000001</c:v>
                </c:pt>
                <c:pt idx="36">
                  <c:v>7.3620000000000001</c:v>
                </c:pt>
                <c:pt idx="37">
                  <c:v>7.9560000000000004</c:v>
                </c:pt>
                <c:pt idx="38">
                  <c:v>8.56</c:v>
                </c:pt>
                <c:pt idx="39">
                  <c:v>9.1720000000000006</c:v>
                </c:pt>
                <c:pt idx="40">
                  <c:v>9.7949999999999999</c:v>
                </c:pt>
                <c:pt idx="41">
                  <c:v>10.43</c:v>
                </c:pt>
                <c:pt idx="42">
                  <c:v>11.07</c:v>
                </c:pt>
                <c:pt idx="43">
                  <c:v>11.72</c:v>
                </c:pt>
                <c:pt idx="44">
                  <c:v>12.38</c:v>
                </c:pt>
                <c:pt idx="45">
                  <c:v>13.05</c:v>
                </c:pt>
                <c:pt idx="46">
                  <c:v>13.73</c:v>
                </c:pt>
                <c:pt idx="47">
                  <c:v>14.42</c:v>
                </c:pt>
                <c:pt idx="48">
                  <c:v>15.13</c:v>
                </c:pt>
                <c:pt idx="49">
                  <c:v>15.85</c:v>
                </c:pt>
                <c:pt idx="50">
                  <c:v>16.579999999999998</c:v>
                </c:pt>
                <c:pt idx="51">
                  <c:v>17.32</c:v>
                </c:pt>
                <c:pt idx="52">
                  <c:v>18.07</c:v>
                </c:pt>
                <c:pt idx="53">
                  <c:v>18.84</c:v>
                </c:pt>
                <c:pt idx="54">
                  <c:v>19.61</c:v>
                </c:pt>
                <c:pt idx="55">
                  <c:v>20.399999999999999</c:v>
                </c:pt>
                <c:pt idx="56">
                  <c:v>21.19</c:v>
                </c:pt>
                <c:pt idx="57">
                  <c:v>21.99</c:v>
                </c:pt>
                <c:pt idx="58">
                  <c:v>22.79</c:v>
                </c:pt>
                <c:pt idx="59">
                  <c:v>23.6</c:v>
                </c:pt>
                <c:pt idx="60">
                  <c:v>24.42</c:v>
                </c:pt>
                <c:pt idx="61">
                  <c:v>25.25</c:v>
                </c:pt>
                <c:pt idx="62">
                  <c:v>26.09</c:v>
                </c:pt>
                <c:pt idx="63">
                  <c:v>26.94</c:v>
                </c:pt>
                <c:pt idx="64">
                  <c:v>27.79</c:v>
                </c:pt>
                <c:pt idx="65">
                  <c:v>28.64</c:v>
                </c:pt>
                <c:pt idx="66">
                  <c:v>29.5</c:v>
                </c:pt>
                <c:pt idx="67">
                  <c:v>30.37</c:v>
                </c:pt>
                <c:pt idx="68">
                  <c:v>31.23</c:v>
                </c:pt>
                <c:pt idx="69">
                  <c:v>32.11</c:v>
                </c:pt>
                <c:pt idx="70">
                  <c:v>32.979999999999997</c:v>
                </c:pt>
                <c:pt idx="71">
                  <c:v>33.86</c:v>
                </c:pt>
                <c:pt idx="72">
                  <c:v>34.74</c:v>
                </c:pt>
                <c:pt idx="73">
                  <c:v>35.619999999999997</c:v>
                </c:pt>
                <c:pt idx="74">
                  <c:v>36.51</c:v>
                </c:pt>
                <c:pt idx="75">
                  <c:v>37.4</c:v>
                </c:pt>
                <c:pt idx="76">
                  <c:v>38.29</c:v>
                </c:pt>
                <c:pt idx="77">
                  <c:v>39.18</c:v>
                </c:pt>
                <c:pt idx="78">
                  <c:v>40.08</c:v>
                </c:pt>
                <c:pt idx="79">
                  <c:v>40.97</c:v>
                </c:pt>
                <c:pt idx="80">
                  <c:v>41.87</c:v>
                </c:pt>
                <c:pt idx="81">
                  <c:v>42.77</c:v>
                </c:pt>
                <c:pt idx="82">
                  <c:v>43.66</c:v>
                </c:pt>
                <c:pt idx="83">
                  <c:v>44.55</c:v>
                </c:pt>
                <c:pt idx="84">
                  <c:v>45.44</c:v>
                </c:pt>
                <c:pt idx="85">
                  <c:v>46.32</c:v>
                </c:pt>
                <c:pt idx="86">
                  <c:v>47.2</c:v>
                </c:pt>
                <c:pt idx="87">
                  <c:v>48.06</c:v>
                </c:pt>
                <c:pt idx="88">
                  <c:v>48.92</c:v>
                </c:pt>
                <c:pt idx="89">
                  <c:v>49.77</c:v>
                </c:pt>
                <c:pt idx="90">
                  <c:v>50.62</c:v>
                </c:pt>
                <c:pt idx="91">
                  <c:v>51.46</c:v>
                </c:pt>
                <c:pt idx="92">
                  <c:v>52.3</c:v>
                </c:pt>
                <c:pt idx="93">
                  <c:v>53.14</c:v>
                </c:pt>
                <c:pt idx="94">
                  <c:v>53.98</c:v>
                </c:pt>
                <c:pt idx="95">
                  <c:v>54.82</c:v>
                </c:pt>
                <c:pt idx="96">
                  <c:v>55.66</c:v>
                </c:pt>
                <c:pt idx="97">
                  <c:v>56.5</c:v>
                </c:pt>
                <c:pt idx="98">
                  <c:v>57.34</c:v>
                </c:pt>
                <c:pt idx="99">
                  <c:v>58.18</c:v>
                </c:pt>
                <c:pt idx="100">
                  <c:v>59.02</c:v>
                </c:pt>
                <c:pt idx="101">
                  <c:v>59.86</c:v>
                </c:pt>
                <c:pt idx="102">
                  <c:v>60.7</c:v>
                </c:pt>
                <c:pt idx="103">
                  <c:v>61.54</c:v>
                </c:pt>
                <c:pt idx="104">
                  <c:v>62.39</c:v>
                </c:pt>
                <c:pt idx="105">
                  <c:v>63.23</c:v>
                </c:pt>
                <c:pt idx="106">
                  <c:v>64.08</c:v>
                </c:pt>
                <c:pt idx="107">
                  <c:v>64.92</c:v>
                </c:pt>
                <c:pt idx="108">
                  <c:v>65.77</c:v>
                </c:pt>
                <c:pt idx="109">
                  <c:v>66.62</c:v>
                </c:pt>
                <c:pt idx="110">
                  <c:v>67.47</c:v>
                </c:pt>
                <c:pt idx="111">
                  <c:v>68.319999999999993</c:v>
                </c:pt>
                <c:pt idx="112">
                  <c:v>69.17</c:v>
                </c:pt>
                <c:pt idx="113">
                  <c:v>70.02</c:v>
                </c:pt>
                <c:pt idx="114">
                  <c:v>70.87</c:v>
                </c:pt>
                <c:pt idx="115">
                  <c:v>71.72</c:v>
                </c:pt>
                <c:pt idx="116">
                  <c:v>72.56</c:v>
                </c:pt>
                <c:pt idx="117">
                  <c:v>73.42</c:v>
                </c:pt>
                <c:pt idx="118">
                  <c:v>74.27</c:v>
                </c:pt>
                <c:pt idx="119">
                  <c:v>75.12</c:v>
                </c:pt>
                <c:pt idx="120">
                  <c:v>75.97</c:v>
                </c:pt>
                <c:pt idx="121">
                  <c:v>76.819999999999993</c:v>
                </c:pt>
                <c:pt idx="122">
                  <c:v>77.67</c:v>
                </c:pt>
                <c:pt idx="123">
                  <c:v>78.52</c:v>
                </c:pt>
                <c:pt idx="124">
                  <c:v>79.38</c:v>
                </c:pt>
                <c:pt idx="125">
                  <c:v>80.23</c:v>
                </c:pt>
                <c:pt idx="126">
                  <c:v>81.09</c:v>
                </c:pt>
                <c:pt idx="127">
                  <c:v>81.94</c:v>
                </c:pt>
                <c:pt idx="128">
                  <c:v>82.8</c:v>
                </c:pt>
                <c:pt idx="129">
                  <c:v>83.65</c:v>
                </c:pt>
                <c:pt idx="130">
                  <c:v>84.51</c:v>
                </c:pt>
                <c:pt idx="131">
                  <c:v>85.36</c:v>
                </c:pt>
                <c:pt idx="132">
                  <c:v>86.22</c:v>
                </c:pt>
                <c:pt idx="133">
                  <c:v>87.08</c:v>
                </c:pt>
                <c:pt idx="134">
                  <c:v>87.93</c:v>
                </c:pt>
                <c:pt idx="135">
                  <c:v>88.79</c:v>
                </c:pt>
                <c:pt idx="136">
                  <c:v>89.64</c:v>
                </c:pt>
                <c:pt idx="137">
                  <c:v>90.5</c:v>
                </c:pt>
                <c:pt idx="138">
                  <c:v>91.36</c:v>
                </c:pt>
                <c:pt idx="139">
                  <c:v>92.22</c:v>
                </c:pt>
                <c:pt idx="140">
                  <c:v>93.08</c:v>
                </c:pt>
                <c:pt idx="141">
                  <c:v>93.93</c:v>
                </c:pt>
                <c:pt idx="142">
                  <c:v>94.79</c:v>
                </c:pt>
                <c:pt idx="143">
                  <c:v>95.65</c:v>
                </c:pt>
                <c:pt idx="144">
                  <c:v>96.51</c:v>
                </c:pt>
                <c:pt idx="145">
                  <c:v>97.37</c:v>
                </c:pt>
                <c:pt idx="146">
                  <c:v>98.23</c:v>
                </c:pt>
                <c:pt idx="147">
                  <c:v>99.08</c:v>
                </c:pt>
                <c:pt idx="148">
                  <c:v>99.94</c:v>
                </c:pt>
                <c:pt idx="149">
                  <c:v>100.8</c:v>
                </c:pt>
                <c:pt idx="150">
                  <c:v>101.66</c:v>
                </c:pt>
                <c:pt idx="151">
                  <c:v>102.51</c:v>
                </c:pt>
                <c:pt idx="152">
                  <c:v>103.37</c:v>
                </c:pt>
                <c:pt idx="153">
                  <c:v>104.23</c:v>
                </c:pt>
                <c:pt idx="154">
                  <c:v>105.08</c:v>
                </c:pt>
                <c:pt idx="155">
                  <c:v>105.94</c:v>
                </c:pt>
                <c:pt idx="156">
                  <c:v>106.79</c:v>
                </c:pt>
                <c:pt idx="157">
                  <c:v>107.64</c:v>
                </c:pt>
                <c:pt idx="158">
                  <c:v>108.49</c:v>
                </c:pt>
                <c:pt idx="159">
                  <c:v>109.34</c:v>
                </c:pt>
                <c:pt idx="160">
                  <c:v>110.19</c:v>
                </c:pt>
                <c:pt idx="161">
                  <c:v>111.04</c:v>
                </c:pt>
                <c:pt idx="162">
                  <c:v>111.89</c:v>
                </c:pt>
                <c:pt idx="163">
                  <c:v>112.74</c:v>
                </c:pt>
                <c:pt idx="164">
                  <c:v>113.59</c:v>
                </c:pt>
                <c:pt idx="165">
                  <c:v>114.44</c:v>
                </c:pt>
                <c:pt idx="166">
                  <c:v>115.29</c:v>
                </c:pt>
                <c:pt idx="167">
                  <c:v>116.13</c:v>
                </c:pt>
                <c:pt idx="168">
                  <c:v>116.97</c:v>
                </c:pt>
                <c:pt idx="169">
                  <c:v>117.8</c:v>
                </c:pt>
                <c:pt idx="170">
                  <c:v>118.64</c:v>
                </c:pt>
                <c:pt idx="171">
                  <c:v>119.47</c:v>
                </c:pt>
                <c:pt idx="172">
                  <c:v>120.3</c:v>
                </c:pt>
                <c:pt idx="173">
                  <c:v>121.13</c:v>
                </c:pt>
                <c:pt idx="174">
                  <c:v>121.95</c:v>
                </c:pt>
                <c:pt idx="175">
                  <c:v>122.77</c:v>
                </c:pt>
                <c:pt idx="176">
                  <c:v>123.57</c:v>
                </c:pt>
                <c:pt idx="177">
                  <c:v>124.36</c:v>
                </c:pt>
                <c:pt idx="178">
                  <c:v>125.14</c:v>
                </c:pt>
                <c:pt idx="179">
                  <c:v>125.9</c:v>
                </c:pt>
                <c:pt idx="180">
                  <c:v>126.66</c:v>
                </c:pt>
                <c:pt idx="181">
                  <c:v>127.43</c:v>
                </c:pt>
                <c:pt idx="182">
                  <c:v>128.21</c:v>
                </c:pt>
                <c:pt idx="183">
                  <c:v>128.97</c:v>
                </c:pt>
                <c:pt idx="184">
                  <c:v>129.72</c:v>
                </c:pt>
                <c:pt idx="185">
                  <c:v>130.46</c:v>
                </c:pt>
                <c:pt idx="186">
                  <c:v>131.19999999999999</c:v>
                </c:pt>
                <c:pt idx="187">
                  <c:v>131.94</c:v>
                </c:pt>
                <c:pt idx="188">
                  <c:v>132.66999999999999</c:v>
                </c:pt>
                <c:pt idx="189">
                  <c:v>133.4</c:v>
                </c:pt>
                <c:pt idx="190">
                  <c:v>134.11000000000001</c:v>
                </c:pt>
                <c:pt idx="191">
                  <c:v>134.81</c:v>
                </c:pt>
                <c:pt idx="192">
                  <c:v>135.51</c:v>
                </c:pt>
                <c:pt idx="193">
                  <c:v>136.19999999999999</c:v>
                </c:pt>
                <c:pt idx="194">
                  <c:v>136.88999999999999</c:v>
                </c:pt>
                <c:pt idx="195">
                  <c:v>137.58000000000001</c:v>
                </c:pt>
                <c:pt idx="196">
                  <c:v>138.27000000000001</c:v>
                </c:pt>
                <c:pt idx="197">
                  <c:v>138.94</c:v>
                </c:pt>
                <c:pt idx="198">
                  <c:v>139.6</c:v>
                </c:pt>
                <c:pt idx="199">
                  <c:v>140.24</c:v>
                </c:pt>
                <c:pt idx="200">
                  <c:v>140.85</c:v>
                </c:pt>
                <c:pt idx="201">
                  <c:v>141.44</c:v>
                </c:pt>
                <c:pt idx="202">
                  <c:v>142.02000000000001</c:v>
                </c:pt>
                <c:pt idx="203">
                  <c:v>142.59</c:v>
                </c:pt>
                <c:pt idx="204">
                  <c:v>143.15</c:v>
                </c:pt>
                <c:pt idx="205">
                  <c:v>143.69</c:v>
                </c:pt>
                <c:pt idx="206">
                  <c:v>144.22</c:v>
                </c:pt>
                <c:pt idx="207">
                  <c:v>144.71</c:v>
                </c:pt>
                <c:pt idx="208">
                  <c:v>145.15</c:v>
                </c:pt>
                <c:pt idx="209">
                  <c:v>145.54</c:v>
                </c:pt>
                <c:pt idx="210">
                  <c:v>145.91999999999999</c:v>
                </c:pt>
                <c:pt idx="211">
                  <c:v>146.28</c:v>
                </c:pt>
                <c:pt idx="212">
                  <c:v>146.63999999999999</c:v>
                </c:pt>
                <c:pt idx="213">
                  <c:v>147.02000000000001</c:v>
                </c:pt>
                <c:pt idx="214">
                  <c:v>147.38999999999999</c:v>
                </c:pt>
                <c:pt idx="215">
                  <c:v>147.72999999999999</c:v>
                </c:pt>
                <c:pt idx="216">
                  <c:v>148.01</c:v>
                </c:pt>
                <c:pt idx="217">
                  <c:v>148.22</c:v>
                </c:pt>
                <c:pt idx="218">
                  <c:v>148.38999999999999</c:v>
                </c:pt>
                <c:pt idx="219">
                  <c:v>148.61000000000001</c:v>
                </c:pt>
                <c:pt idx="220">
                  <c:v>148.87</c:v>
                </c:pt>
                <c:pt idx="221">
                  <c:v>149.11000000000001</c:v>
                </c:pt>
                <c:pt idx="222">
                  <c:v>149.33000000000001</c:v>
                </c:pt>
                <c:pt idx="223">
                  <c:v>149.5</c:v>
                </c:pt>
                <c:pt idx="224">
                  <c:v>149.62</c:v>
                </c:pt>
                <c:pt idx="225">
                  <c:v>149.74</c:v>
                </c:pt>
                <c:pt idx="226">
                  <c:v>149.86000000000001</c:v>
                </c:pt>
                <c:pt idx="227">
                  <c:v>149.99</c:v>
                </c:pt>
                <c:pt idx="228">
                  <c:v>150.13999999999999</c:v>
                </c:pt>
                <c:pt idx="229">
                  <c:v>150.31</c:v>
                </c:pt>
                <c:pt idx="230">
                  <c:v>150.47</c:v>
                </c:pt>
                <c:pt idx="231">
                  <c:v>150.63999999999999</c:v>
                </c:pt>
                <c:pt idx="232">
                  <c:v>150.79</c:v>
                </c:pt>
                <c:pt idx="233">
                  <c:v>150.96</c:v>
                </c:pt>
                <c:pt idx="234">
                  <c:v>151.15</c:v>
                </c:pt>
                <c:pt idx="235">
                  <c:v>151.34</c:v>
                </c:pt>
                <c:pt idx="236">
                  <c:v>151.51</c:v>
                </c:pt>
                <c:pt idx="237">
                  <c:v>151.69</c:v>
                </c:pt>
                <c:pt idx="238">
                  <c:v>151.87</c:v>
                </c:pt>
                <c:pt idx="239">
                  <c:v>152.07</c:v>
                </c:pt>
                <c:pt idx="240">
                  <c:v>152.27000000000001</c:v>
                </c:pt>
                <c:pt idx="241">
                  <c:v>152.47999999999999</c:v>
                </c:pt>
                <c:pt idx="242">
                  <c:v>152.66999999999999</c:v>
                </c:pt>
                <c:pt idx="243">
                  <c:v>152.86000000000001</c:v>
                </c:pt>
                <c:pt idx="244">
                  <c:v>153.05000000000001</c:v>
                </c:pt>
                <c:pt idx="245">
                  <c:v>153.25</c:v>
                </c:pt>
                <c:pt idx="246">
                  <c:v>153.44999999999999</c:v>
                </c:pt>
                <c:pt idx="247">
                  <c:v>153.66</c:v>
                </c:pt>
                <c:pt idx="248">
                  <c:v>153.86000000000001</c:v>
                </c:pt>
                <c:pt idx="249">
                  <c:v>154.07</c:v>
                </c:pt>
                <c:pt idx="250">
                  <c:v>154.29</c:v>
                </c:pt>
                <c:pt idx="251">
                  <c:v>154.51</c:v>
                </c:pt>
                <c:pt idx="252">
                  <c:v>154.71</c:v>
                </c:pt>
                <c:pt idx="253">
                  <c:v>154.91999999999999</c:v>
                </c:pt>
                <c:pt idx="254">
                  <c:v>155.13</c:v>
                </c:pt>
                <c:pt idx="255">
                  <c:v>155.35</c:v>
                </c:pt>
                <c:pt idx="256">
                  <c:v>155.56</c:v>
                </c:pt>
                <c:pt idx="257">
                  <c:v>155.78</c:v>
                </c:pt>
                <c:pt idx="258">
                  <c:v>155.99</c:v>
                </c:pt>
                <c:pt idx="259">
                  <c:v>156.21</c:v>
                </c:pt>
                <c:pt idx="260">
                  <c:v>156.43</c:v>
                </c:pt>
                <c:pt idx="261">
                  <c:v>156.65</c:v>
                </c:pt>
                <c:pt idx="262">
                  <c:v>156.85</c:v>
                </c:pt>
                <c:pt idx="263">
                  <c:v>157.06</c:v>
                </c:pt>
                <c:pt idx="264">
                  <c:v>157.26</c:v>
                </c:pt>
                <c:pt idx="265">
                  <c:v>157.47</c:v>
                </c:pt>
                <c:pt idx="266">
                  <c:v>157.66999999999999</c:v>
                </c:pt>
                <c:pt idx="267">
                  <c:v>157.88</c:v>
                </c:pt>
                <c:pt idx="268">
                  <c:v>158.1</c:v>
                </c:pt>
                <c:pt idx="269">
                  <c:v>158.32</c:v>
                </c:pt>
                <c:pt idx="270">
                  <c:v>158.54</c:v>
                </c:pt>
                <c:pt idx="271">
                  <c:v>158.75</c:v>
                </c:pt>
                <c:pt idx="272">
                  <c:v>158.96</c:v>
                </c:pt>
                <c:pt idx="273">
                  <c:v>159.18</c:v>
                </c:pt>
                <c:pt idx="274">
                  <c:v>159.38999999999999</c:v>
                </c:pt>
                <c:pt idx="275">
                  <c:v>159.61000000000001</c:v>
                </c:pt>
                <c:pt idx="276">
                  <c:v>159.82</c:v>
                </c:pt>
                <c:pt idx="277">
                  <c:v>160.03</c:v>
                </c:pt>
                <c:pt idx="278">
                  <c:v>160.24</c:v>
                </c:pt>
                <c:pt idx="279">
                  <c:v>160.44</c:v>
                </c:pt>
                <c:pt idx="280">
                  <c:v>160.63999999999999</c:v>
                </c:pt>
                <c:pt idx="281">
                  <c:v>160.82</c:v>
                </c:pt>
                <c:pt idx="282">
                  <c:v>161</c:v>
                </c:pt>
                <c:pt idx="283">
                  <c:v>161.19999999999999</c:v>
                </c:pt>
                <c:pt idx="284">
                  <c:v>161.41</c:v>
                </c:pt>
                <c:pt idx="285">
                  <c:v>161.63</c:v>
                </c:pt>
                <c:pt idx="286">
                  <c:v>161.84</c:v>
                </c:pt>
                <c:pt idx="287">
                  <c:v>162.05000000000001</c:v>
                </c:pt>
                <c:pt idx="288">
                  <c:v>162.25</c:v>
                </c:pt>
                <c:pt idx="289">
                  <c:v>162.46</c:v>
                </c:pt>
                <c:pt idx="290">
                  <c:v>162.66</c:v>
                </c:pt>
                <c:pt idx="291">
                  <c:v>162.87</c:v>
                </c:pt>
                <c:pt idx="292">
                  <c:v>163.07</c:v>
                </c:pt>
                <c:pt idx="293">
                  <c:v>163.27000000000001</c:v>
                </c:pt>
                <c:pt idx="294">
                  <c:v>163.46</c:v>
                </c:pt>
                <c:pt idx="295">
                  <c:v>163.65</c:v>
                </c:pt>
                <c:pt idx="296">
                  <c:v>163.85</c:v>
                </c:pt>
                <c:pt idx="297">
                  <c:v>164.05</c:v>
                </c:pt>
                <c:pt idx="298">
                  <c:v>164.25</c:v>
                </c:pt>
                <c:pt idx="299">
                  <c:v>164.45</c:v>
                </c:pt>
                <c:pt idx="300">
                  <c:v>164.65</c:v>
                </c:pt>
                <c:pt idx="301">
                  <c:v>164.85</c:v>
                </c:pt>
                <c:pt idx="302">
                  <c:v>165.05</c:v>
                </c:pt>
                <c:pt idx="303">
                  <c:v>165.25</c:v>
                </c:pt>
                <c:pt idx="304">
                  <c:v>165.44</c:v>
                </c:pt>
                <c:pt idx="305">
                  <c:v>165.63</c:v>
                </c:pt>
                <c:pt idx="306">
                  <c:v>165.82</c:v>
                </c:pt>
                <c:pt idx="307">
                  <c:v>166.01</c:v>
                </c:pt>
                <c:pt idx="308">
                  <c:v>166.21</c:v>
                </c:pt>
                <c:pt idx="309">
                  <c:v>166.4</c:v>
                </c:pt>
                <c:pt idx="310">
                  <c:v>166.6</c:v>
                </c:pt>
                <c:pt idx="311">
                  <c:v>166.79</c:v>
                </c:pt>
                <c:pt idx="312">
                  <c:v>166.97</c:v>
                </c:pt>
                <c:pt idx="313">
                  <c:v>167.16</c:v>
                </c:pt>
                <c:pt idx="314">
                  <c:v>167.35</c:v>
                </c:pt>
                <c:pt idx="315">
                  <c:v>167.54</c:v>
                </c:pt>
                <c:pt idx="316">
                  <c:v>167.73</c:v>
                </c:pt>
                <c:pt idx="317">
                  <c:v>167.91</c:v>
                </c:pt>
                <c:pt idx="318">
                  <c:v>168.1</c:v>
                </c:pt>
                <c:pt idx="319">
                  <c:v>168.28</c:v>
                </c:pt>
                <c:pt idx="320">
                  <c:v>168.46</c:v>
                </c:pt>
                <c:pt idx="321">
                  <c:v>168.65</c:v>
                </c:pt>
                <c:pt idx="322">
                  <c:v>168.82</c:v>
                </c:pt>
                <c:pt idx="323">
                  <c:v>169</c:v>
                </c:pt>
                <c:pt idx="324">
                  <c:v>169.17</c:v>
                </c:pt>
                <c:pt idx="325">
                  <c:v>169.34</c:v>
                </c:pt>
                <c:pt idx="326">
                  <c:v>169.52</c:v>
                </c:pt>
                <c:pt idx="327">
                  <c:v>169.7</c:v>
                </c:pt>
                <c:pt idx="328">
                  <c:v>169.88</c:v>
                </c:pt>
                <c:pt idx="329">
                  <c:v>170.06</c:v>
                </c:pt>
                <c:pt idx="330">
                  <c:v>170.24</c:v>
                </c:pt>
                <c:pt idx="331">
                  <c:v>170.42</c:v>
                </c:pt>
                <c:pt idx="332">
                  <c:v>170.59</c:v>
                </c:pt>
                <c:pt idx="333">
                  <c:v>170.77</c:v>
                </c:pt>
                <c:pt idx="334">
                  <c:v>170.94</c:v>
                </c:pt>
                <c:pt idx="335">
                  <c:v>171.11</c:v>
                </c:pt>
                <c:pt idx="336">
                  <c:v>171.28</c:v>
                </c:pt>
                <c:pt idx="337">
                  <c:v>171.45</c:v>
                </c:pt>
                <c:pt idx="338">
                  <c:v>171.62</c:v>
                </c:pt>
                <c:pt idx="339">
                  <c:v>171.79</c:v>
                </c:pt>
                <c:pt idx="340">
                  <c:v>171.96</c:v>
                </c:pt>
                <c:pt idx="341">
                  <c:v>172.13</c:v>
                </c:pt>
                <c:pt idx="342">
                  <c:v>172.3</c:v>
                </c:pt>
                <c:pt idx="343">
                  <c:v>172.46</c:v>
                </c:pt>
                <c:pt idx="344">
                  <c:v>172.63</c:v>
                </c:pt>
                <c:pt idx="345">
                  <c:v>172.8</c:v>
                </c:pt>
                <c:pt idx="346">
                  <c:v>172.97</c:v>
                </c:pt>
                <c:pt idx="347">
                  <c:v>173.13</c:v>
                </c:pt>
                <c:pt idx="348">
                  <c:v>173.29</c:v>
                </c:pt>
                <c:pt idx="349">
                  <c:v>173.45</c:v>
                </c:pt>
                <c:pt idx="350">
                  <c:v>173.62</c:v>
                </c:pt>
                <c:pt idx="351">
                  <c:v>173.78</c:v>
                </c:pt>
                <c:pt idx="352">
                  <c:v>173.93</c:v>
                </c:pt>
                <c:pt idx="353">
                  <c:v>174.07</c:v>
                </c:pt>
                <c:pt idx="354">
                  <c:v>174.23</c:v>
                </c:pt>
                <c:pt idx="355">
                  <c:v>174.39</c:v>
                </c:pt>
                <c:pt idx="356">
                  <c:v>174.55</c:v>
                </c:pt>
                <c:pt idx="357">
                  <c:v>174.71</c:v>
                </c:pt>
                <c:pt idx="358">
                  <c:v>174.87</c:v>
                </c:pt>
                <c:pt idx="359">
                  <c:v>175.03</c:v>
                </c:pt>
                <c:pt idx="360">
                  <c:v>175.19</c:v>
                </c:pt>
                <c:pt idx="361">
                  <c:v>175.35</c:v>
                </c:pt>
                <c:pt idx="362">
                  <c:v>175.5</c:v>
                </c:pt>
                <c:pt idx="363">
                  <c:v>175.66</c:v>
                </c:pt>
                <c:pt idx="364">
                  <c:v>175.81</c:v>
                </c:pt>
                <c:pt idx="365">
                  <c:v>175.97</c:v>
                </c:pt>
                <c:pt idx="366">
                  <c:v>176.12</c:v>
                </c:pt>
                <c:pt idx="367">
                  <c:v>176.27</c:v>
                </c:pt>
                <c:pt idx="368">
                  <c:v>176.42</c:v>
                </c:pt>
                <c:pt idx="369">
                  <c:v>176.57</c:v>
                </c:pt>
                <c:pt idx="370">
                  <c:v>176.72</c:v>
                </c:pt>
                <c:pt idx="371">
                  <c:v>176.87</c:v>
                </c:pt>
                <c:pt idx="372">
                  <c:v>177.02</c:v>
                </c:pt>
                <c:pt idx="373">
                  <c:v>177.17</c:v>
                </c:pt>
                <c:pt idx="374">
                  <c:v>177.32</c:v>
                </c:pt>
                <c:pt idx="375">
                  <c:v>177.46</c:v>
                </c:pt>
                <c:pt idx="376">
                  <c:v>177.6</c:v>
                </c:pt>
                <c:pt idx="377">
                  <c:v>177.74</c:v>
                </c:pt>
                <c:pt idx="378">
                  <c:v>177.88</c:v>
                </c:pt>
                <c:pt idx="379">
                  <c:v>178.02</c:v>
                </c:pt>
                <c:pt idx="380">
                  <c:v>178.16</c:v>
                </c:pt>
                <c:pt idx="381">
                  <c:v>178.3</c:v>
                </c:pt>
                <c:pt idx="382">
                  <c:v>178.44</c:v>
                </c:pt>
                <c:pt idx="383">
                  <c:v>178.58</c:v>
                </c:pt>
                <c:pt idx="384">
                  <c:v>178.72</c:v>
                </c:pt>
                <c:pt idx="385">
                  <c:v>178.86</c:v>
                </c:pt>
                <c:pt idx="386">
                  <c:v>178.99</c:v>
                </c:pt>
                <c:pt idx="387">
                  <c:v>179.13</c:v>
                </c:pt>
                <c:pt idx="388">
                  <c:v>179.27</c:v>
                </c:pt>
                <c:pt idx="389">
                  <c:v>179.41</c:v>
                </c:pt>
                <c:pt idx="390">
                  <c:v>179.54</c:v>
                </c:pt>
                <c:pt idx="391">
                  <c:v>179.68</c:v>
                </c:pt>
                <c:pt idx="392">
                  <c:v>179.81</c:v>
                </c:pt>
                <c:pt idx="393">
                  <c:v>179.94</c:v>
                </c:pt>
                <c:pt idx="394">
                  <c:v>180.06</c:v>
                </c:pt>
                <c:pt idx="395">
                  <c:v>180.19</c:v>
                </c:pt>
                <c:pt idx="396">
                  <c:v>180.31</c:v>
                </c:pt>
                <c:pt idx="397">
                  <c:v>180.44</c:v>
                </c:pt>
                <c:pt idx="398">
                  <c:v>180.57</c:v>
                </c:pt>
                <c:pt idx="399">
                  <c:v>180.7</c:v>
                </c:pt>
                <c:pt idx="400">
                  <c:v>180.82</c:v>
                </c:pt>
                <c:pt idx="401">
                  <c:v>180.93</c:v>
                </c:pt>
                <c:pt idx="402">
                  <c:v>181.02</c:v>
                </c:pt>
                <c:pt idx="403">
                  <c:v>181.13</c:v>
                </c:pt>
                <c:pt idx="404">
                  <c:v>181.24</c:v>
                </c:pt>
                <c:pt idx="405">
                  <c:v>181.36</c:v>
                </c:pt>
                <c:pt idx="406">
                  <c:v>181.49</c:v>
                </c:pt>
                <c:pt idx="407">
                  <c:v>181.62</c:v>
                </c:pt>
                <c:pt idx="408">
                  <c:v>181.74</c:v>
                </c:pt>
                <c:pt idx="409">
                  <c:v>181.86</c:v>
                </c:pt>
                <c:pt idx="410">
                  <c:v>181.97</c:v>
                </c:pt>
                <c:pt idx="411">
                  <c:v>182.08</c:v>
                </c:pt>
                <c:pt idx="412">
                  <c:v>182.19</c:v>
                </c:pt>
                <c:pt idx="413">
                  <c:v>182.29</c:v>
                </c:pt>
                <c:pt idx="414">
                  <c:v>182.41</c:v>
                </c:pt>
                <c:pt idx="415">
                  <c:v>182.52</c:v>
                </c:pt>
                <c:pt idx="416">
                  <c:v>182.65</c:v>
                </c:pt>
                <c:pt idx="417">
                  <c:v>182.76</c:v>
                </c:pt>
                <c:pt idx="418">
                  <c:v>182.87</c:v>
                </c:pt>
                <c:pt idx="419">
                  <c:v>182.98</c:v>
                </c:pt>
                <c:pt idx="420">
                  <c:v>183.1</c:v>
                </c:pt>
                <c:pt idx="421">
                  <c:v>183.21</c:v>
                </c:pt>
                <c:pt idx="422">
                  <c:v>183.32</c:v>
                </c:pt>
                <c:pt idx="423">
                  <c:v>183.42</c:v>
                </c:pt>
                <c:pt idx="424">
                  <c:v>183.52</c:v>
                </c:pt>
                <c:pt idx="425">
                  <c:v>183.63</c:v>
                </c:pt>
                <c:pt idx="426">
                  <c:v>183.74</c:v>
                </c:pt>
                <c:pt idx="427">
                  <c:v>183.85</c:v>
                </c:pt>
                <c:pt idx="428">
                  <c:v>183.95</c:v>
                </c:pt>
                <c:pt idx="429">
                  <c:v>184.05</c:v>
                </c:pt>
                <c:pt idx="430">
                  <c:v>184.15</c:v>
                </c:pt>
                <c:pt idx="431">
                  <c:v>184.26</c:v>
                </c:pt>
                <c:pt idx="432">
                  <c:v>184.37</c:v>
                </c:pt>
                <c:pt idx="433">
                  <c:v>184.47</c:v>
                </c:pt>
                <c:pt idx="434">
                  <c:v>184.57</c:v>
                </c:pt>
                <c:pt idx="435">
                  <c:v>184.67</c:v>
                </c:pt>
                <c:pt idx="436">
                  <c:v>184.77</c:v>
                </c:pt>
                <c:pt idx="437">
                  <c:v>184.87</c:v>
                </c:pt>
                <c:pt idx="438">
                  <c:v>184.96</c:v>
                </c:pt>
                <c:pt idx="439">
                  <c:v>185.05</c:v>
                </c:pt>
                <c:pt idx="440">
                  <c:v>185.15</c:v>
                </c:pt>
                <c:pt idx="441">
                  <c:v>185.25</c:v>
                </c:pt>
                <c:pt idx="442">
                  <c:v>185.35</c:v>
                </c:pt>
                <c:pt idx="443">
                  <c:v>185.45</c:v>
                </c:pt>
                <c:pt idx="444">
                  <c:v>185.54</c:v>
                </c:pt>
                <c:pt idx="445">
                  <c:v>185.64</c:v>
                </c:pt>
                <c:pt idx="446">
                  <c:v>185.73</c:v>
                </c:pt>
                <c:pt idx="447">
                  <c:v>185.82</c:v>
                </c:pt>
                <c:pt idx="448">
                  <c:v>185.9</c:v>
                </c:pt>
                <c:pt idx="449">
                  <c:v>185.99</c:v>
                </c:pt>
                <c:pt idx="450">
                  <c:v>186.08</c:v>
                </c:pt>
                <c:pt idx="451">
                  <c:v>186.17</c:v>
                </c:pt>
                <c:pt idx="452">
                  <c:v>186.26</c:v>
                </c:pt>
                <c:pt idx="453">
                  <c:v>186.35</c:v>
                </c:pt>
                <c:pt idx="454">
                  <c:v>186.45</c:v>
                </c:pt>
                <c:pt idx="455">
                  <c:v>186.54</c:v>
                </c:pt>
                <c:pt idx="456">
                  <c:v>186.63</c:v>
                </c:pt>
                <c:pt idx="457">
                  <c:v>186.72</c:v>
                </c:pt>
                <c:pt idx="458">
                  <c:v>186.82</c:v>
                </c:pt>
                <c:pt idx="459">
                  <c:v>186.91</c:v>
                </c:pt>
                <c:pt idx="460">
                  <c:v>187.01</c:v>
                </c:pt>
                <c:pt idx="461">
                  <c:v>187.1</c:v>
                </c:pt>
                <c:pt idx="462">
                  <c:v>187.19</c:v>
                </c:pt>
                <c:pt idx="463">
                  <c:v>187.27</c:v>
                </c:pt>
                <c:pt idx="464">
                  <c:v>187.35</c:v>
                </c:pt>
                <c:pt idx="465">
                  <c:v>187.43</c:v>
                </c:pt>
                <c:pt idx="466">
                  <c:v>187.51</c:v>
                </c:pt>
                <c:pt idx="467">
                  <c:v>187.6</c:v>
                </c:pt>
                <c:pt idx="468">
                  <c:v>187.68</c:v>
                </c:pt>
                <c:pt idx="469">
                  <c:v>187.76</c:v>
                </c:pt>
                <c:pt idx="470">
                  <c:v>187.84</c:v>
                </c:pt>
                <c:pt idx="471">
                  <c:v>187.93</c:v>
                </c:pt>
                <c:pt idx="472">
                  <c:v>188.02</c:v>
                </c:pt>
                <c:pt idx="473">
                  <c:v>188.11</c:v>
                </c:pt>
                <c:pt idx="474">
                  <c:v>188.2</c:v>
                </c:pt>
                <c:pt idx="475">
                  <c:v>188.28</c:v>
                </c:pt>
                <c:pt idx="476">
                  <c:v>188.37</c:v>
                </c:pt>
                <c:pt idx="477">
                  <c:v>188.45</c:v>
                </c:pt>
                <c:pt idx="478">
                  <c:v>188.53</c:v>
                </c:pt>
                <c:pt idx="479">
                  <c:v>188.61</c:v>
                </c:pt>
                <c:pt idx="480">
                  <c:v>188.69</c:v>
                </c:pt>
                <c:pt idx="481">
                  <c:v>188.76</c:v>
                </c:pt>
                <c:pt idx="482">
                  <c:v>188.84</c:v>
                </c:pt>
                <c:pt idx="483">
                  <c:v>188.92</c:v>
                </c:pt>
                <c:pt idx="484">
                  <c:v>188.99</c:v>
                </c:pt>
                <c:pt idx="485">
                  <c:v>189.06</c:v>
                </c:pt>
                <c:pt idx="486">
                  <c:v>189.14</c:v>
                </c:pt>
                <c:pt idx="487">
                  <c:v>189.21</c:v>
                </c:pt>
                <c:pt idx="488">
                  <c:v>189.29</c:v>
                </c:pt>
                <c:pt idx="489">
                  <c:v>189.37</c:v>
                </c:pt>
                <c:pt idx="490">
                  <c:v>189.44</c:v>
                </c:pt>
                <c:pt idx="491">
                  <c:v>189.52</c:v>
                </c:pt>
                <c:pt idx="492">
                  <c:v>189.59</c:v>
                </c:pt>
                <c:pt idx="493">
                  <c:v>189.68</c:v>
                </c:pt>
                <c:pt idx="494">
                  <c:v>189.76</c:v>
                </c:pt>
                <c:pt idx="495">
                  <c:v>189.84</c:v>
                </c:pt>
                <c:pt idx="496">
                  <c:v>189.91</c:v>
                </c:pt>
                <c:pt idx="497">
                  <c:v>189.99</c:v>
                </c:pt>
                <c:pt idx="498">
                  <c:v>190.06</c:v>
                </c:pt>
                <c:pt idx="499">
                  <c:v>190.13</c:v>
                </c:pt>
                <c:pt idx="500">
                  <c:v>190.2</c:v>
                </c:pt>
                <c:pt idx="501">
                  <c:v>190.28</c:v>
                </c:pt>
                <c:pt idx="502">
                  <c:v>190.35</c:v>
                </c:pt>
                <c:pt idx="503">
                  <c:v>190.43</c:v>
                </c:pt>
                <c:pt idx="504">
                  <c:v>190.49</c:v>
                </c:pt>
                <c:pt idx="505">
                  <c:v>190.56</c:v>
                </c:pt>
                <c:pt idx="506">
                  <c:v>190.62</c:v>
                </c:pt>
                <c:pt idx="507">
                  <c:v>190.7</c:v>
                </c:pt>
                <c:pt idx="508">
                  <c:v>190.77</c:v>
                </c:pt>
                <c:pt idx="509">
                  <c:v>190.85</c:v>
                </c:pt>
                <c:pt idx="510">
                  <c:v>190.92</c:v>
                </c:pt>
                <c:pt idx="511">
                  <c:v>191</c:v>
                </c:pt>
                <c:pt idx="512">
                  <c:v>191.07</c:v>
                </c:pt>
                <c:pt idx="513">
                  <c:v>191.14</c:v>
                </c:pt>
                <c:pt idx="514">
                  <c:v>191.21</c:v>
                </c:pt>
                <c:pt idx="515">
                  <c:v>191.28</c:v>
                </c:pt>
                <c:pt idx="516">
                  <c:v>191.35</c:v>
                </c:pt>
                <c:pt idx="517">
                  <c:v>191.42</c:v>
                </c:pt>
                <c:pt idx="518">
                  <c:v>191.49</c:v>
                </c:pt>
                <c:pt idx="519">
                  <c:v>191.56</c:v>
                </c:pt>
                <c:pt idx="520">
                  <c:v>191.63</c:v>
                </c:pt>
                <c:pt idx="521">
                  <c:v>191.69</c:v>
                </c:pt>
                <c:pt idx="522">
                  <c:v>191.76</c:v>
                </c:pt>
                <c:pt idx="523">
                  <c:v>191.82</c:v>
                </c:pt>
                <c:pt idx="524">
                  <c:v>191.88</c:v>
                </c:pt>
                <c:pt idx="525">
                  <c:v>191.95</c:v>
                </c:pt>
                <c:pt idx="526">
                  <c:v>192.01</c:v>
                </c:pt>
                <c:pt idx="527">
                  <c:v>192.08</c:v>
                </c:pt>
                <c:pt idx="528">
                  <c:v>192.15</c:v>
                </c:pt>
                <c:pt idx="529">
                  <c:v>192.22</c:v>
                </c:pt>
                <c:pt idx="530">
                  <c:v>192.28</c:v>
                </c:pt>
                <c:pt idx="531">
                  <c:v>192.35</c:v>
                </c:pt>
                <c:pt idx="532">
                  <c:v>192.41</c:v>
                </c:pt>
                <c:pt idx="533">
                  <c:v>192.48</c:v>
                </c:pt>
                <c:pt idx="534">
                  <c:v>192.55</c:v>
                </c:pt>
                <c:pt idx="535">
                  <c:v>192.61</c:v>
                </c:pt>
                <c:pt idx="536">
                  <c:v>192.68</c:v>
                </c:pt>
                <c:pt idx="537">
                  <c:v>192.74</c:v>
                </c:pt>
                <c:pt idx="538">
                  <c:v>192.8</c:v>
                </c:pt>
                <c:pt idx="539">
                  <c:v>192.87</c:v>
                </c:pt>
                <c:pt idx="540">
                  <c:v>192.93</c:v>
                </c:pt>
                <c:pt idx="541">
                  <c:v>192.99</c:v>
                </c:pt>
                <c:pt idx="542">
                  <c:v>193.06</c:v>
                </c:pt>
                <c:pt idx="543">
                  <c:v>193.12</c:v>
                </c:pt>
                <c:pt idx="544">
                  <c:v>193.18</c:v>
                </c:pt>
                <c:pt idx="545">
                  <c:v>193.24</c:v>
                </c:pt>
                <c:pt idx="546">
                  <c:v>193.31</c:v>
                </c:pt>
                <c:pt idx="547">
                  <c:v>193.37</c:v>
                </c:pt>
                <c:pt idx="548">
                  <c:v>193.42</c:v>
                </c:pt>
                <c:pt idx="549">
                  <c:v>193.49</c:v>
                </c:pt>
                <c:pt idx="550">
                  <c:v>193.55</c:v>
                </c:pt>
                <c:pt idx="551">
                  <c:v>193.62</c:v>
                </c:pt>
                <c:pt idx="552">
                  <c:v>193.68</c:v>
                </c:pt>
                <c:pt idx="553">
                  <c:v>193.74</c:v>
                </c:pt>
                <c:pt idx="554">
                  <c:v>193.8</c:v>
                </c:pt>
                <c:pt idx="555">
                  <c:v>193.87</c:v>
                </c:pt>
                <c:pt idx="556">
                  <c:v>193.93</c:v>
                </c:pt>
                <c:pt idx="557">
                  <c:v>193.99</c:v>
                </c:pt>
                <c:pt idx="558">
                  <c:v>194.05</c:v>
                </c:pt>
                <c:pt idx="559">
                  <c:v>194.12</c:v>
                </c:pt>
                <c:pt idx="560">
                  <c:v>194.18</c:v>
                </c:pt>
                <c:pt idx="561">
                  <c:v>194.25</c:v>
                </c:pt>
                <c:pt idx="562">
                  <c:v>194.31</c:v>
                </c:pt>
                <c:pt idx="563">
                  <c:v>194.38</c:v>
                </c:pt>
                <c:pt idx="564">
                  <c:v>194.44</c:v>
                </c:pt>
                <c:pt idx="565">
                  <c:v>194.5</c:v>
                </c:pt>
                <c:pt idx="566">
                  <c:v>194.56</c:v>
                </c:pt>
                <c:pt idx="567">
                  <c:v>194.62</c:v>
                </c:pt>
                <c:pt idx="568">
                  <c:v>194.69</c:v>
                </c:pt>
                <c:pt idx="569">
                  <c:v>194.75</c:v>
                </c:pt>
                <c:pt idx="570">
                  <c:v>194.81</c:v>
                </c:pt>
                <c:pt idx="571">
                  <c:v>194.87</c:v>
                </c:pt>
                <c:pt idx="572">
                  <c:v>194.92</c:v>
                </c:pt>
                <c:pt idx="573">
                  <c:v>194.99</c:v>
                </c:pt>
                <c:pt idx="574">
                  <c:v>195.05</c:v>
                </c:pt>
                <c:pt idx="575">
                  <c:v>195.11</c:v>
                </c:pt>
                <c:pt idx="576">
                  <c:v>195.17</c:v>
                </c:pt>
                <c:pt idx="577">
                  <c:v>195.23</c:v>
                </c:pt>
                <c:pt idx="578">
                  <c:v>195.29</c:v>
                </c:pt>
                <c:pt idx="579">
                  <c:v>195.35</c:v>
                </c:pt>
                <c:pt idx="580">
                  <c:v>195.42</c:v>
                </c:pt>
                <c:pt idx="581">
                  <c:v>195.48</c:v>
                </c:pt>
                <c:pt idx="582">
                  <c:v>195.54</c:v>
                </c:pt>
                <c:pt idx="583">
                  <c:v>195.6</c:v>
                </c:pt>
                <c:pt idx="584">
                  <c:v>195.66</c:v>
                </c:pt>
                <c:pt idx="585">
                  <c:v>195.72</c:v>
                </c:pt>
                <c:pt idx="586">
                  <c:v>195.78</c:v>
                </c:pt>
                <c:pt idx="587">
                  <c:v>195.84</c:v>
                </c:pt>
                <c:pt idx="588">
                  <c:v>195.9</c:v>
                </c:pt>
                <c:pt idx="589">
                  <c:v>195.96</c:v>
                </c:pt>
                <c:pt idx="590">
                  <c:v>196.01</c:v>
                </c:pt>
                <c:pt idx="591">
                  <c:v>196.07</c:v>
                </c:pt>
                <c:pt idx="592">
                  <c:v>196.12</c:v>
                </c:pt>
                <c:pt idx="593">
                  <c:v>196.18</c:v>
                </c:pt>
                <c:pt idx="594">
                  <c:v>196.24</c:v>
                </c:pt>
                <c:pt idx="595">
                  <c:v>196.29</c:v>
                </c:pt>
                <c:pt idx="596">
                  <c:v>196.35</c:v>
                </c:pt>
                <c:pt idx="597">
                  <c:v>196.41</c:v>
                </c:pt>
                <c:pt idx="598">
                  <c:v>196.47</c:v>
                </c:pt>
                <c:pt idx="599">
                  <c:v>196.52</c:v>
                </c:pt>
                <c:pt idx="600">
                  <c:v>196.58</c:v>
                </c:pt>
                <c:pt idx="601">
                  <c:v>196.64</c:v>
                </c:pt>
                <c:pt idx="602">
                  <c:v>196.69</c:v>
                </c:pt>
                <c:pt idx="603">
                  <c:v>196.75</c:v>
                </c:pt>
                <c:pt idx="604">
                  <c:v>196.81</c:v>
                </c:pt>
                <c:pt idx="605">
                  <c:v>196.87</c:v>
                </c:pt>
                <c:pt idx="606">
                  <c:v>196.92</c:v>
                </c:pt>
                <c:pt idx="607">
                  <c:v>196.97</c:v>
                </c:pt>
                <c:pt idx="608">
                  <c:v>197.03</c:v>
                </c:pt>
                <c:pt idx="609">
                  <c:v>197.08</c:v>
                </c:pt>
                <c:pt idx="610">
                  <c:v>197.13</c:v>
                </c:pt>
                <c:pt idx="611">
                  <c:v>197.17</c:v>
                </c:pt>
                <c:pt idx="612">
                  <c:v>197.23</c:v>
                </c:pt>
                <c:pt idx="613">
                  <c:v>197.28</c:v>
                </c:pt>
                <c:pt idx="614">
                  <c:v>197.34</c:v>
                </c:pt>
                <c:pt idx="615">
                  <c:v>197.39</c:v>
                </c:pt>
                <c:pt idx="616">
                  <c:v>197.45</c:v>
                </c:pt>
                <c:pt idx="617">
                  <c:v>197.51</c:v>
                </c:pt>
                <c:pt idx="618">
                  <c:v>197.56</c:v>
                </c:pt>
                <c:pt idx="619">
                  <c:v>197.61</c:v>
                </c:pt>
                <c:pt idx="620">
                  <c:v>197.66</c:v>
                </c:pt>
                <c:pt idx="621">
                  <c:v>197.72</c:v>
                </c:pt>
                <c:pt idx="622">
                  <c:v>197.77</c:v>
                </c:pt>
                <c:pt idx="623">
                  <c:v>197.83</c:v>
                </c:pt>
                <c:pt idx="624">
                  <c:v>197.88</c:v>
                </c:pt>
                <c:pt idx="625">
                  <c:v>197.93</c:v>
                </c:pt>
                <c:pt idx="626">
                  <c:v>197.98</c:v>
                </c:pt>
                <c:pt idx="627">
                  <c:v>198.03</c:v>
                </c:pt>
                <c:pt idx="628">
                  <c:v>198.08</c:v>
                </c:pt>
                <c:pt idx="629">
                  <c:v>198.13</c:v>
                </c:pt>
                <c:pt idx="630">
                  <c:v>198.18</c:v>
                </c:pt>
                <c:pt idx="631">
                  <c:v>198.23</c:v>
                </c:pt>
                <c:pt idx="632">
                  <c:v>198.28</c:v>
                </c:pt>
                <c:pt idx="633">
                  <c:v>198.33</c:v>
                </c:pt>
                <c:pt idx="634">
                  <c:v>198.39</c:v>
                </c:pt>
                <c:pt idx="635">
                  <c:v>198.44</c:v>
                </c:pt>
                <c:pt idx="636">
                  <c:v>198.49</c:v>
                </c:pt>
                <c:pt idx="637">
                  <c:v>198.54</c:v>
                </c:pt>
                <c:pt idx="638">
                  <c:v>198.6</c:v>
                </c:pt>
                <c:pt idx="639">
                  <c:v>198.65</c:v>
                </c:pt>
                <c:pt idx="640">
                  <c:v>198.7</c:v>
                </c:pt>
                <c:pt idx="641">
                  <c:v>198.75</c:v>
                </c:pt>
                <c:pt idx="642">
                  <c:v>198.8</c:v>
                </c:pt>
                <c:pt idx="643">
                  <c:v>198.86</c:v>
                </c:pt>
                <c:pt idx="644">
                  <c:v>198.91</c:v>
                </c:pt>
                <c:pt idx="645">
                  <c:v>198.96</c:v>
                </c:pt>
                <c:pt idx="646">
                  <c:v>199.01</c:v>
                </c:pt>
                <c:pt idx="647">
                  <c:v>199.06</c:v>
                </c:pt>
                <c:pt idx="648">
                  <c:v>199.11</c:v>
                </c:pt>
                <c:pt idx="649">
                  <c:v>199.16</c:v>
                </c:pt>
                <c:pt idx="650">
                  <c:v>199.21</c:v>
                </c:pt>
                <c:pt idx="651">
                  <c:v>199.26</c:v>
                </c:pt>
                <c:pt idx="652">
                  <c:v>199.31</c:v>
                </c:pt>
                <c:pt idx="653">
                  <c:v>199.35</c:v>
                </c:pt>
                <c:pt idx="654">
                  <c:v>199.39</c:v>
                </c:pt>
                <c:pt idx="655">
                  <c:v>199.44</c:v>
                </c:pt>
                <c:pt idx="656">
                  <c:v>199.49</c:v>
                </c:pt>
                <c:pt idx="657">
                  <c:v>199.53</c:v>
                </c:pt>
                <c:pt idx="658">
                  <c:v>199.58</c:v>
                </c:pt>
                <c:pt idx="659">
                  <c:v>199.62</c:v>
                </c:pt>
                <c:pt idx="660">
                  <c:v>199.67</c:v>
                </c:pt>
                <c:pt idx="661">
                  <c:v>199.72</c:v>
                </c:pt>
                <c:pt idx="662">
                  <c:v>199.77</c:v>
                </c:pt>
                <c:pt idx="663">
                  <c:v>199.82</c:v>
                </c:pt>
                <c:pt idx="664">
                  <c:v>199.86</c:v>
                </c:pt>
                <c:pt idx="665">
                  <c:v>199.91</c:v>
                </c:pt>
                <c:pt idx="666">
                  <c:v>199.96</c:v>
                </c:pt>
                <c:pt idx="667">
                  <c:v>200</c:v>
                </c:pt>
                <c:pt idx="668">
                  <c:v>200.05</c:v>
                </c:pt>
                <c:pt idx="669">
                  <c:v>200.1</c:v>
                </c:pt>
                <c:pt idx="670">
                  <c:v>200.15</c:v>
                </c:pt>
                <c:pt idx="671">
                  <c:v>200.19</c:v>
                </c:pt>
                <c:pt idx="672">
                  <c:v>200.24</c:v>
                </c:pt>
                <c:pt idx="673">
                  <c:v>200.29</c:v>
                </c:pt>
                <c:pt idx="674">
                  <c:v>200.33</c:v>
                </c:pt>
                <c:pt idx="675">
                  <c:v>200.38</c:v>
                </c:pt>
                <c:pt idx="676">
                  <c:v>200.43</c:v>
                </c:pt>
                <c:pt idx="677">
                  <c:v>200.47</c:v>
                </c:pt>
                <c:pt idx="678">
                  <c:v>200.52</c:v>
                </c:pt>
                <c:pt idx="679">
                  <c:v>200.57</c:v>
                </c:pt>
                <c:pt idx="680">
                  <c:v>200.61</c:v>
                </c:pt>
                <c:pt idx="681">
                  <c:v>200.66</c:v>
                </c:pt>
                <c:pt idx="682">
                  <c:v>200.71</c:v>
                </c:pt>
                <c:pt idx="683">
                  <c:v>200.76</c:v>
                </c:pt>
                <c:pt idx="684">
                  <c:v>200.8</c:v>
                </c:pt>
                <c:pt idx="685">
                  <c:v>200.85</c:v>
                </c:pt>
                <c:pt idx="686">
                  <c:v>200.89</c:v>
                </c:pt>
                <c:pt idx="687">
                  <c:v>200.94</c:v>
                </c:pt>
                <c:pt idx="688">
                  <c:v>200.99</c:v>
                </c:pt>
                <c:pt idx="689">
                  <c:v>201.03</c:v>
                </c:pt>
                <c:pt idx="690">
                  <c:v>201.07</c:v>
                </c:pt>
                <c:pt idx="691">
                  <c:v>201.11</c:v>
                </c:pt>
                <c:pt idx="692">
                  <c:v>201.16</c:v>
                </c:pt>
                <c:pt idx="693">
                  <c:v>201.2</c:v>
                </c:pt>
                <c:pt idx="694">
                  <c:v>201.24</c:v>
                </c:pt>
                <c:pt idx="695">
                  <c:v>201.28</c:v>
                </c:pt>
                <c:pt idx="696">
                  <c:v>201.33</c:v>
                </c:pt>
                <c:pt idx="697">
                  <c:v>201.38</c:v>
                </c:pt>
                <c:pt idx="698">
                  <c:v>201.42</c:v>
                </c:pt>
                <c:pt idx="699">
                  <c:v>201.46</c:v>
                </c:pt>
                <c:pt idx="700">
                  <c:v>201.5</c:v>
                </c:pt>
                <c:pt idx="701">
                  <c:v>201.54</c:v>
                </c:pt>
                <c:pt idx="702">
                  <c:v>201.58</c:v>
                </c:pt>
                <c:pt idx="703">
                  <c:v>201.63</c:v>
                </c:pt>
                <c:pt idx="704">
                  <c:v>201.67</c:v>
                </c:pt>
                <c:pt idx="705">
                  <c:v>201.71</c:v>
                </c:pt>
                <c:pt idx="706">
                  <c:v>201.76</c:v>
                </c:pt>
                <c:pt idx="707">
                  <c:v>201.8</c:v>
                </c:pt>
                <c:pt idx="708">
                  <c:v>201.84</c:v>
                </c:pt>
                <c:pt idx="709">
                  <c:v>201.88</c:v>
                </c:pt>
                <c:pt idx="710">
                  <c:v>201.92</c:v>
                </c:pt>
                <c:pt idx="711">
                  <c:v>201.96</c:v>
                </c:pt>
                <c:pt idx="712">
                  <c:v>202.01</c:v>
                </c:pt>
                <c:pt idx="713">
                  <c:v>202.05</c:v>
                </c:pt>
                <c:pt idx="714">
                  <c:v>202.09</c:v>
                </c:pt>
                <c:pt idx="715">
                  <c:v>202.13</c:v>
                </c:pt>
                <c:pt idx="716">
                  <c:v>202.17</c:v>
                </c:pt>
                <c:pt idx="717">
                  <c:v>202.21</c:v>
                </c:pt>
                <c:pt idx="718">
                  <c:v>202.25</c:v>
                </c:pt>
                <c:pt idx="719">
                  <c:v>202.29</c:v>
                </c:pt>
                <c:pt idx="720">
                  <c:v>202.33</c:v>
                </c:pt>
                <c:pt idx="721">
                  <c:v>202.38</c:v>
                </c:pt>
                <c:pt idx="722">
                  <c:v>202.42</c:v>
                </c:pt>
                <c:pt idx="723">
                  <c:v>202.45</c:v>
                </c:pt>
                <c:pt idx="724">
                  <c:v>202.49</c:v>
                </c:pt>
                <c:pt idx="725">
                  <c:v>202.53</c:v>
                </c:pt>
                <c:pt idx="726">
                  <c:v>202.57</c:v>
                </c:pt>
                <c:pt idx="727">
                  <c:v>202.6</c:v>
                </c:pt>
                <c:pt idx="728">
                  <c:v>202.64</c:v>
                </c:pt>
                <c:pt idx="729">
                  <c:v>202.67</c:v>
                </c:pt>
                <c:pt idx="730">
                  <c:v>202.71</c:v>
                </c:pt>
                <c:pt idx="731">
                  <c:v>202.75</c:v>
                </c:pt>
                <c:pt idx="732">
                  <c:v>202.79</c:v>
                </c:pt>
                <c:pt idx="733">
                  <c:v>202.82</c:v>
                </c:pt>
                <c:pt idx="734">
                  <c:v>202.86</c:v>
                </c:pt>
                <c:pt idx="735">
                  <c:v>202.9</c:v>
                </c:pt>
                <c:pt idx="736">
                  <c:v>202.94</c:v>
                </c:pt>
                <c:pt idx="737">
                  <c:v>202.98</c:v>
                </c:pt>
                <c:pt idx="738">
                  <c:v>203.02</c:v>
                </c:pt>
                <c:pt idx="739">
                  <c:v>203.06</c:v>
                </c:pt>
                <c:pt idx="740">
                  <c:v>203.09</c:v>
                </c:pt>
                <c:pt idx="741">
                  <c:v>203.13</c:v>
                </c:pt>
                <c:pt idx="742">
                  <c:v>203.16</c:v>
                </c:pt>
                <c:pt idx="743">
                  <c:v>203.19</c:v>
                </c:pt>
                <c:pt idx="744">
                  <c:v>203.23</c:v>
                </c:pt>
                <c:pt idx="745">
                  <c:v>203.27</c:v>
                </c:pt>
                <c:pt idx="746">
                  <c:v>203.31</c:v>
                </c:pt>
                <c:pt idx="747">
                  <c:v>203.34</c:v>
                </c:pt>
                <c:pt idx="748">
                  <c:v>203.38</c:v>
                </c:pt>
                <c:pt idx="749">
                  <c:v>203.42</c:v>
                </c:pt>
                <c:pt idx="750">
                  <c:v>203.45</c:v>
                </c:pt>
                <c:pt idx="751">
                  <c:v>203.49</c:v>
                </c:pt>
                <c:pt idx="752">
                  <c:v>203.52</c:v>
                </c:pt>
                <c:pt idx="753">
                  <c:v>203.55</c:v>
                </c:pt>
                <c:pt idx="754">
                  <c:v>203.59</c:v>
                </c:pt>
                <c:pt idx="755">
                  <c:v>203.63</c:v>
                </c:pt>
                <c:pt idx="756">
                  <c:v>203.66</c:v>
                </c:pt>
                <c:pt idx="757">
                  <c:v>203.7</c:v>
                </c:pt>
                <c:pt idx="758">
                  <c:v>203.74</c:v>
                </c:pt>
                <c:pt idx="759">
                  <c:v>203.77</c:v>
                </c:pt>
                <c:pt idx="760">
                  <c:v>203.81</c:v>
                </c:pt>
                <c:pt idx="761">
                  <c:v>203.84</c:v>
                </c:pt>
                <c:pt idx="762">
                  <c:v>203.88</c:v>
                </c:pt>
                <c:pt idx="763">
                  <c:v>203.91</c:v>
                </c:pt>
                <c:pt idx="764">
                  <c:v>203.95</c:v>
                </c:pt>
                <c:pt idx="765">
                  <c:v>203.98</c:v>
                </c:pt>
                <c:pt idx="766">
                  <c:v>204.02</c:v>
                </c:pt>
                <c:pt idx="767">
                  <c:v>204.05</c:v>
                </c:pt>
                <c:pt idx="768">
                  <c:v>204.09</c:v>
                </c:pt>
                <c:pt idx="769">
                  <c:v>204.12</c:v>
                </c:pt>
                <c:pt idx="770">
                  <c:v>204.15</c:v>
                </c:pt>
                <c:pt idx="771">
                  <c:v>204.18</c:v>
                </c:pt>
                <c:pt idx="772">
                  <c:v>204.22</c:v>
                </c:pt>
                <c:pt idx="773">
                  <c:v>204.25</c:v>
                </c:pt>
                <c:pt idx="774">
                  <c:v>204.28</c:v>
                </c:pt>
                <c:pt idx="775">
                  <c:v>204.32</c:v>
                </c:pt>
                <c:pt idx="776">
                  <c:v>204.35</c:v>
                </c:pt>
                <c:pt idx="777">
                  <c:v>204.38</c:v>
                </c:pt>
                <c:pt idx="778">
                  <c:v>204.41</c:v>
                </c:pt>
                <c:pt idx="779">
                  <c:v>204.44</c:v>
                </c:pt>
                <c:pt idx="780">
                  <c:v>204.47</c:v>
                </c:pt>
                <c:pt idx="781">
                  <c:v>204.51</c:v>
                </c:pt>
                <c:pt idx="782">
                  <c:v>204.54</c:v>
                </c:pt>
                <c:pt idx="783">
                  <c:v>204.57</c:v>
                </c:pt>
                <c:pt idx="784">
                  <c:v>204.6</c:v>
                </c:pt>
                <c:pt idx="785">
                  <c:v>204.63</c:v>
                </c:pt>
                <c:pt idx="786">
                  <c:v>204.66</c:v>
                </c:pt>
                <c:pt idx="787">
                  <c:v>204.69</c:v>
                </c:pt>
                <c:pt idx="788">
                  <c:v>204.72</c:v>
                </c:pt>
                <c:pt idx="789">
                  <c:v>204.75</c:v>
                </c:pt>
                <c:pt idx="790">
                  <c:v>204.78</c:v>
                </c:pt>
                <c:pt idx="791">
                  <c:v>204.81</c:v>
                </c:pt>
                <c:pt idx="792">
                  <c:v>204.84</c:v>
                </c:pt>
                <c:pt idx="793">
                  <c:v>204.87</c:v>
                </c:pt>
                <c:pt idx="794">
                  <c:v>204.9</c:v>
                </c:pt>
                <c:pt idx="795">
                  <c:v>204.93</c:v>
                </c:pt>
                <c:pt idx="796">
                  <c:v>204.96</c:v>
                </c:pt>
                <c:pt idx="797">
                  <c:v>204.99</c:v>
                </c:pt>
                <c:pt idx="798">
                  <c:v>205.02</c:v>
                </c:pt>
                <c:pt idx="799">
                  <c:v>205.04</c:v>
                </c:pt>
                <c:pt idx="800">
                  <c:v>205.07</c:v>
                </c:pt>
                <c:pt idx="801">
                  <c:v>205.1</c:v>
                </c:pt>
                <c:pt idx="802">
                  <c:v>205.13</c:v>
                </c:pt>
                <c:pt idx="803">
                  <c:v>205.15</c:v>
                </c:pt>
                <c:pt idx="804">
                  <c:v>205.18</c:v>
                </c:pt>
                <c:pt idx="805">
                  <c:v>205.21</c:v>
                </c:pt>
                <c:pt idx="806">
                  <c:v>205.23</c:v>
                </c:pt>
                <c:pt idx="807">
                  <c:v>205.26</c:v>
                </c:pt>
                <c:pt idx="808">
                  <c:v>205.28</c:v>
                </c:pt>
                <c:pt idx="809">
                  <c:v>205.31</c:v>
                </c:pt>
                <c:pt idx="810">
                  <c:v>205.34</c:v>
                </c:pt>
                <c:pt idx="811">
                  <c:v>205.37</c:v>
                </c:pt>
                <c:pt idx="812">
                  <c:v>205.4</c:v>
                </c:pt>
                <c:pt idx="813">
                  <c:v>205.42</c:v>
                </c:pt>
                <c:pt idx="814">
                  <c:v>205.45</c:v>
                </c:pt>
                <c:pt idx="815">
                  <c:v>205.48</c:v>
                </c:pt>
                <c:pt idx="816">
                  <c:v>205.51</c:v>
                </c:pt>
                <c:pt idx="817">
                  <c:v>205.53</c:v>
                </c:pt>
                <c:pt idx="818">
                  <c:v>205.56</c:v>
                </c:pt>
                <c:pt idx="819">
                  <c:v>205.59</c:v>
                </c:pt>
                <c:pt idx="820">
                  <c:v>205.61</c:v>
                </c:pt>
                <c:pt idx="821">
                  <c:v>205.63</c:v>
                </c:pt>
                <c:pt idx="822">
                  <c:v>205.66</c:v>
                </c:pt>
                <c:pt idx="823">
                  <c:v>205.69</c:v>
                </c:pt>
                <c:pt idx="824">
                  <c:v>205.71</c:v>
                </c:pt>
                <c:pt idx="825">
                  <c:v>205.74</c:v>
                </c:pt>
                <c:pt idx="826">
                  <c:v>205.77</c:v>
                </c:pt>
                <c:pt idx="827">
                  <c:v>205.79</c:v>
                </c:pt>
                <c:pt idx="828">
                  <c:v>205.82</c:v>
                </c:pt>
                <c:pt idx="829">
                  <c:v>205.84</c:v>
                </c:pt>
                <c:pt idx="830">
                  <c:v>205.87</c:v>
                </c:pt>
                <c:pt idx="831">
                  <c:v>205.9</c:v>
                </c:pt>
                <c:pt idx="832">
                  <c:v>205.92</c:v>
                </c:pt>
                <c:pt idx="833">
                  <c:v>205.94</c:v>
                </c:pt>
                <c:pt idx="834">
                  <c:v>205.96</c:v>
                </c:pt>
                <c:pt idx="835">
                  <c:v>205.99</c:v>
                </c:pt>
                <c:pt idx="836">
                  <c:v>206.01</c:v>
                </c:pt>
                <c:pt idx="837">
                  <c:v>206.03</c:v>
                </c:pt>
                <c:pt idx="838">
                  <c:v>206.06</c:v>
                </c:pt>
                <c:pt idx="839">
                  <c:v>206.08</c:v>
                </c:pt>
                <c:pt idx="840">
                  <c:v>206.1</c:v>
                </c:pt>
                <c:pt idx="841">
                  <c:v>206.13</c:v>
                </c:pt>
                <c:pt idx="842">
                  <c:v>206.15</c:v>
                </c:pt>
                <c:pt idx="843">
                  <c:v>206.17</c:v>
                </c:pt>
                <c:pt idx="844">
                  <c:v>206.2</c:v>
                </c:pt>
                <c:pt idx="845">
                  <c:v>206.22</c:v>
                </c:pt>
                <c:pt idx="846">
                  <c:v>206.24</c:v>
                </c:pt>
                <c:pt idx="847">
                  <c:v>206.26</c:v>
                </c:pt>
                <c:pt idx="848">
                  <c:v>206.28</c:v>
                </c:pt>
                <c:pt idx="849">
                  <c:v>206.3</c:v>
                </c:pt>
                <c:pt idx="850">
                  <c:v>206.33</c:v>
                </c:pt>
                <c:pt idx="851">
                  <c:v>206.34</c:v>
                </c:pt>
                <c:pt idx="852">
                  <c:v>206.37</c:v>
                </c:pt>
                <c:pt idx="853">
                  <c:v>206.39</c:v>
                </c:pt>
                <c:pt idx="854">
                  <c:v>206.41</c:v>
                </c:pt>
                <c:pt idx="855">
                  <c:v>206.43</c:v>
                </c:pt>
                <c:pt idx="856">
                  <c:v>206.45</c:v>
                </c:pt>
                <c:pt idx="857">
                  <c:v>206.47</c:v>
                </c:pt>
                <c:pt idx="858">
                  <c:v>206.49</c:v>
                </c:pt>
                <c:pt idx="859">
                  <c:v>206.51</c:v>
                </c:pt>
                <c:pt idx="860">
                  <c:v>206.53</c:v>
                </c:pt>
                <c:pt idx="861">
                  <c:v>206.55</c:v>
                </c:pt>
                <c:pt idx="862">
                  <c:v>206.57</c:v>
                </c:pt>
                <c:pt idx="863">
                  <c:v>206.59</c:v>
                </c:pt>
                <c:pt idx="864">
                  <c:v>206.6</c:v>
                </c:pt>
                <c:pt idx="865">
                  <c:v>206.62</c:v>
                </c:pt>
                <c:pt idx="866">
                  <c:v>206.64</c:v>
                </c:pt>
                <c:pt idx="867">
                  <c:v>206.66</c:v>
                </c:pt>
                <c:pt idx="868">
                  <c:v>206.68</c:v>
                </c:pt>
                <c:pt idx="869">
                  <c:v>206.7</c:v>
                </c:pt>
                <c:pt idx="870">
                  <c:v>206.72</c:v>
                </c:pt>
                <c:pt idx="871">
                  <c:v>206.73</c:v>
                </c:pt>
                <c:pt idx="872">
                  <c:v>206.75</c:v>
                </c:pt>
                <c:pt idx="873">
                  <c:v>206.77</c:v>
                </c:pt>
                <c:pt idx="874">
                  <c:v>206.79</c:v>
                </c:pt>
                <c:pt idx="875">
                  <c:v>206.8</c:v>
                </c:pt>
                <c:pt idx="876">
                  <c:v>206.83</c:v>
                </c:pt>
                <c:pt idx="877">
                  <c:v>206.85</c:v>
                </c:pt>
                <c:pt idx="878">
                  <c:v>206.86</c:v>
                </c:pt>
                <c:pt idx="879">
                  <c:v>206.88</c:v>
                </c:pt>
                <c:pt idx="880">
                  <c:v>206.89</c:v>
                </c:pt>
                <c:pt idx="881">
                  <c:v>206.91</c:v>
                </c:pt>
                <c:pt idx="882">
                  <c:v>206.92</c:v>
                </c:pt>
                <c:pt idx="883">
                  <c:v>206.94</c:v>
                </c:pt>
                <c:pt idx="884">
                  <c:v>206.95</c:v>
                </c:pt>
                <c:pt idx="885">
                  <c:v>206.97</c:v>
                </c:pt>
                <c:pt idx="886">
                  <c:v>206.98</c:v>
                </c:pt>
                <c:pt idx="887">
                  <c:v>206.99</c:v>
                </c:pt>
                <c:pt idx="888">
                  <c:v>207.01</c:v>
                </c:pt>
                <c:pt idx="889">
                  <c:v>207.02</c:v>
                </c:pt>
                <c:pt idx="890">
                  <c:v>207.04</c:v>
                </c:pt>
                <c:pt idx="891">
                  <c:v>207.05</c:v>
                </c:pt>
                <c:pt idx="892">
                  <c:v>207.06</c:v>
                </c:pt>
                <c:pt idx="893">
                  <c:v>207.08</c:v>
                </c:pt>
                <c:pt idx="894">
                  <c:v>207.09</c:v>
                </c:pt>
                <c:pt idx="895">
                  <c:v>207.11</c:v>
                </c:pt>
                <c:pt idx="896">
                  <c:v>207.12</c:v>
                </c:pt>
                <c:pt idx="897">
                  <c:v>207.13</c:v>
                </c:pt>
                <c:pt idx="898">
                  <c:v>207.15</c:v>
                </c:pt>
                <c:pt idx="899">
                  <c:v>207.16</c:v>
                </c:pt>
                <c:pt idx="900">
                  <c:v>207.18</c:v>
                </c:pt>
                <c:pt idx="901">
                  <c:v>207.19</c:v>
                </c:pt>
                <c:pt idx="902">
                  <c:v>207.2</c:v>
                </c:pt>
                <c:pt idx="903">
                  <c:v>207.21</c:v>
                </c:pt>
                <c:pt idx="904">
                  <c:v>207.22</c:v>
                </c:pt>
                <c:pt idx="905">
                  <c:v>207.23</c:v>
                </c:pt>
                <c:pt idx="906">
                  <c:v>207.24</c:v>
                </c:pt>
                <c:pt idx="907">
                  <c:v>207.25</c:v>
                </c:pt>
                <c:pt idx="908">
                  <c:v>207.26</c:v>
                </c:pt>
                <c:pt idx="909">
                  <c:v>207.27</c:v>
                </c:pt>
                <c:pt idx="910">
                  <c:v>207.28</c:v>
                </c:pt>
                <c:pt idx="911">
                  <c:v>207.3</c:v>
                </c:pt>
                <c:pt idx="912">
                  <c:v>207.31</c:v>
                </c:pt>
                <c:pt idx="913">
                  <c:v>207.32</c:v>
                </c:pt>
                <c:pt idx="914">
                  <c:v>207.32</c:v>
                </c:pt>
                <c:pt idx="915">
                  <c:v>207.34</c:v>
                </c:pt>
                <c:pt idx="916">
                  <c:v>207.35</c:v>
                </c:pt>
                <c:pt idx="917">
                  <c:v>207.36</c:v>
                </c:pt>
                <c:pt idx="918">
                  <c:v>207.37</c:v>
                </c:pt>
                <c:pt idx="919">
                  <c:v>207.37</c:v>
                </c:pt>
                <c:pt idx="920">
                  <c:v>207.38</c:v>
                </c:pt>
                <c:pt idx="921">
                  <c:v>207.39</c:v>
                </c:pt>
                <c:pt idx="922">
                  <c:v>207.4</c:v>
                </c:pt>
                <c:pt idx="923">
                  <c:v>207.41</c:v>
                </c:pt>
                <c:pt idx="924">
                  <c:v>207.41</c:v>
                </c:pt>
                <c:pt idx="925">
                  <c:v>207.42</c:v>
                </c:pt>
                <c:pt idx="926">
                  <c:v>207.42</c:v>
                </c:pt>
                <c:pt idx="927">
                  <c:v>207.43</c:v>
                </c:pt>
                <c:pt idx="928">
                  <c:v>207.44</c:v>
                </c:pt>
                <c:pt idx="929">
                  <c:v>207.44</c:v>
                </c:pt>
                <c:pt idx="930">
                  <c:v>207.45</c:v>
                </c:pt>
                <c:pt idx="931">
                  <c:v>207.46</c:v>
                </c:pt>
                <c:pt idx="932">
                  <c:v>207.46</c:v>
                </c:pt>
                <c:pt idx="933">
                  <c:v>207.47</c:v>
                </c:pt>
                <c:pt idx="934">
                  <c:v>207.47</c:v>
                </c:pt>
                <c:pt idx="935">
                  <c:v>207.48</c:v>
                </c:pt>
                <c:pt idx="936">
                  <c:v>207.48</c:v>
                </c:pt>
                <c:pt idx="937">
                  <c:v>207.49</c:v>
                </c:pt>
                <c:pt idx="938">
                  <c:v>207.5</c:v>
                </c:pt>
                <c:pt idx="939">
                  <c:v>207.5</c:v>
                </c:pt>
                <c:pt idx="940">
                  <c:v>207.5</c:v>
                </c:pt>
                <c:pt idx="941">
                  <c:v>207.51</c:v>
                </c:pt>
                <c:pt idx="942">
                  <c:v>207.51</c:v>
                </c:pt>
                <c:pt idx="943">
                  <c:v>207.51</c:v>
                </c:pt>
                <c:pt idx="944">
                  <c:v>207.52</c:v>
                </c:pt>
                <c:pt idx="945">
                  <c:v>207.52</c:v>
                </c:pt>
                <c:pt idx="946">
                  <c:v>207.52</c:v>
                </c:pt>
                <c:pt idx="947">
                  <c:v>207.52</c:v>
                </c:pt>
                <c:pt idx="948">
                  <c:v>207.53</c:v>
                </c:pt>
                <c:pt idx="949">
                  <c:v>207.53</c:v>
                </c:pt>
                <c:pt idx="950">
                  <c:v>207.53</c:v>
                </c:pt>
                <c:pt idx="951">
                  <c:v>207.53</c:v>
                </c:pt>
                <c:pt idx="952">
                  <c:v>207.54</c:v>
                </c:pt>
                <c:pt idx="953">
                  <c:v>207.54</c:v>
                </c:pt>
                <c:pt idx="954">
                  <c:v>207.54</c:v>
                </c:pt>
                <c:pt idx="955">
                  <c:v>207.54</c:v>
                </c:pt>
                <c:pt idx="956">
                  <c:v>207.54</c:v>
                </c:pt>
                <c:pt idx="957">
                  <c:v>207.54</c:v>
                </c:pt>
                <c:pt idx="958">
                  <c:v>207.54</c:v>
                </c:pt>
                <c:pt idx="959">
                  <c:v>207.54</c:v>
                </c:pt>
                <c:pt idx="960">
                  <c:v>207.54</c:v>
                </c:pt>
                <c:pt idx="961">
                  <c:v>207.54</c:v>
                </c:pt>
                <c:pt idx="962">
                  <c:v>207.54</c:v>
                </c:pt>
                <c:pt idx="963">
                  <c:v>207.54</c:v>
                </c:pt>
                <c:pt idx="964">
                  <c:v>207.54</c:v>
                </c:pt>
                <c:pt idx="965">
                  <c:v>207.53</c:v>
                </c:pt>
                <c:pt idx="966">
                  <c:v>207.53</c:v>
                </c:pt>
                <c:pt idx="967">
                  <c:v>207.53</c:v>
                </c:pt>
                <c:pt idx="968">
                  <c:v>207.53</c:v>
                </c:pt>
                <c:pt idx="969">
                  <c:v>207.52</c:v>
                </c:pt>
                <c:pt idx="970">
                  <c:v>207.52</c:v>
                </c:pt>
                <c:pt idx="971">
                  <c:v>207.51</c:v>
                </c:pt>
                <c:pt idx="972">
                  <c:v>207.51</c:v>
                </c:pt>
                <c:pt idx="973">
                  <c:v>207.51</c:v>
                </c:pt>
                <c:pt idx="974">
                  <c:v>207.51</c:v>
                </c:pt>
                <c:pt idx="975">
                  <c:v>207.5</c:v>
                </c:pt>
                <c:pt idx="976">
                  <c:v>207.5</c:v>
                </c:pt>
                <c:pt idx="977">
                  <c:v>207.49</c:v>
                </c:pt>
                <c:pt idx="978">
                  <c:v>207.49</c:v>
                </c:pt>
                <c:pt idx="979">
                  <c:v>207.48</c:v>
                </c:pt>
                <c:pt idx="980">
                  <c:v>207.47</c:v>
                </c:pt>
                <c:pt idx="981">
                  <c:v>207.47</c:v>
                </c:pt>
                <c:pt idx="982">
                  <c:v>207.46</c:v>
                </c:pt>
                <c:pt idx="983">
                  <c:v>207.46</c:v>
                </c:pt>
                <c:pt idx="984">
                  <c:v>207.45</c:v>
                </c:pt>
                <c:pt idx="985">
                  <c:v>207.44</c:v>
                </c:pt>
                <c:pt idx="986">
                  <c:v>207.43</c:v>
                </c:pt>
                <c:pt idx="987">
                  <c:v>207.42</c:v>
                </c:pt>
                <c:pt idx="988">
                  <c:v>207.42</c:v>
                </c:pt>
                <c:pt idx="989">
                  <c:v>207.42</c:v>
                </c:pt>
                <c:pt idx="990">
                  <c:v>207.41</c:v>
                </c:pt>
                <c:pt idx="991">
                  <c:v>207.41</c:v>
                </c:pt>
                <c:pt idx="992">
                  <c:v>207.4</c:v>
                </c:pt>
                <c:pt idx="993">
                  <c:v>207.39</c:v>
                </c:pt>
                <c:pt idx="994">
                  <c:v>207.37</c:v>
                </c:pt>
                <c:pt idx="995">
                  <c:v>207.36</c:v>
                </c:pt>
                <c:pt idx="996">
                  <c:v>207.35</c:v>
                </c:pt>
                <c:pt idx="997">
                  <c:v>207.34</c:v>
                </c:pt>
                <c:pt idx="998">
                  <c:v>207.33</c:v>
                </c:pt>
                <c:pt idx="999">
                  <c:v>207.32</c:v>
                </c:pt>
                <c:pt idx="1000">
                  <c:v>207.31</c:v>
                </c:pt>
                <c:pt idx="1001">
                  <c:v>207.3</c:v>
                </c:pt>
                <c:pt idx="1002">
                  <c:v>207.29</c:v>
                </c:pt>
                <c:pt idx="1003">
                  <c:v>207.28</c:v>
                </c:pt>
                <c:pt idx="1004">
                  <c:v>207.27</c:v>
                </c:pt>
                <c:pt idx="1005">
                  <c:v>207.25</c:v>
                </c:pt>
                <c:pt idx="1006">
                  <c:v>207.24</c:v>
                </c:pt>
                <c:pt idx="1007">
                  <c:v>207.23</c:v>
                </c:pt>
                <c:pt idx="1008">
                  <c:v>207.22</c:v>
                </c:pt>
                <c:pt idx="1009">
                  <c:v>207.2</c:v>
                </c:pt>
                <c:pt idx="1010">
                  <c:v>207.19</c:v>
                </c:pt>
                <c:pt idx="1011">
                  <c:v>207.18</c:v>
                </c:pt>
                <c:pt idx="1012">
                  <c:v>207.16</c:v>
                </c:pt>
                <c:pt idx="1013">
                  <c:v>207.15</c:v>
                </c:pt>
                <c:pt idx="1014">
                  <c:v>207.13</c:v>
                </c:pt>
                <c:pt idx="1015">
                  <c:v>207.12</c:v>
                </c:pt>
                <c:pt idx="1016">
                  <c:v>207.1</c:v>
                </c:pt>
                <c:pt idx="1017">
                  <c:v>207.09</c:v>
                </c:pt>
                <c:pt idx="1018">
                  <c:v>207.07</c:v>
                </c:pt>
                <c:pt idx="1019">
                  <c:v>207.06</c:v>
                </c:pt>
                <c:pt idx="1020">
                  <c:v>207.04</c:v>
                </c:pt>
                <c:pt idx="1021">
                  <c:v>207.02</c:v>
                </c:pt>
                <c:pt idx="1022">
                  <c:v>207</c:v>
                </c:pt>
                <c:pt idx="1023">
                  <c:v>206.98</c:v>
                </c:pt>
                <c:pt idx="1024">
                  <c:v>206.97</c:v>
                </c:pt>
                <c:pt idx="1025">
                  <c:v>206.95</c:v>
                </c:pt>
                <c:pt idx="1026">
                  <c:v>206.93</c:v>
                </c:pt>
                <c:pt idx="1027">
                  <c:v>206.91</c:v>
                </c:pt>
                <c:pt idx="1028">
                  <c:v>206.89</c:v>
                </c:pt>
                <c:pt idx="1029">
                  <c:v>206.87</c:v>
                </c:pt>
                <c:pt idx="1030">
                  <c:v>206.85</c:v>
                </c:pt>
                <c:pt idx="1031">
                  <c:v>206.84</c:v>
                </c:pt>
                <c:pt idx="1032">
                  <c:v>206.82</c:v>
                </c:pt>
                <c:pt idx="1033">
                  <c:v>206.8</c:v>
                </c:pt>
                <c:pt idx="1034">
                  <c:v>206.78</c:v>
                </c:pt>
                <c:pt idx="1035">
                  <c:v>206.76</c:v>
                </c:pt>
                <c:pt idx="1036">
                  <c:v>206.74</c:v>
                </c:pt>
                <c:pt idx="1037">
                  <c:v>206.71</c:v>
                </c:pt>
                <c:pt idx="1038">
                  <c:v>206.69</c:v>
                </c:pt>
                <c:pt idx="1039">
                  <c:v>206.67</c:v>
                </c:pt>
                <c:pt idx="1040">
                  <c:v>206.65</c:v>
                </c:pt>
                <c:pt idx="1041">
                  <c:v>206.63</c:v>
                </c:pt>
                <c:pt idx="1042">
                  <c:v>206.6</c:v>
                </c:pt>
                <c:pt idx="1043">
                  <c:v>206.57</c:v>
                </c:pt>
                <c:pt idx="1044">
                  <c:v>206.55</c:v>
                </c:pt>
                <c:pt idx="1045">
                  <c:v>206.52</c:v>
                </c:pt>
                <c:pt idx="1046">
                  <c:v>206.5</c:v>
                </c:pt>
                <c:pt idx="1047">
                  <c:v>206.47</c:v>
                </c:pt>
                <c:pt idx="1048">
                  <c:v>206.45</c:v>
                </c:pt>
                <c:pt idx="1049">
                  <c:v>206.43</c:v>
                </c:pt>
                <c:pt idx="1050">
                  <c:v>206.4</c:v>
                </c:pt>
                <c:pt idx="1051">
                  <c:v>206.38</c:v>
                </c:pt>
                <c:pt idx="1052">
                  <c:v>206.35</c:v>
                </c:pt>
                <c:pt idx="1053">
                  <c:v>206.32</c:v>
                </c:pt>
                <c:pt idx="1054">
                  <c:v>206.3</c:v>
                </c:pt>
                <c:pt idx="1055">
                  <c:v>206.27</c:v>
                </c:pt>
                <c:pt idx="1056">
                  <c:v>206.24</c:v>
                </c:pt>
                <c:pt idx="1057">
                  <c:v>206.21</c:v>
                </c:pt>
                <c:pt idx="1058">
                  <c:v>206.18</c:v>
                </c:pt>
                <c:pt idx="1059">
                  <c:v>206.15</c:v>
                </c:pt>
                <c:pt idx="1060">
                  <c:v>206.12</c:v>
                </c:pt>
                <c:pt idx="1061">
                  <c:v>206.09</c:v>
                </c:pt>
                <c:pt idx="1062">
                  <c:v>206.06</c:v>
                </c:pt>
                <c:pt idx="1063">
                  <c:v>206.03</c:v>
                </c:pt>
                <c:pt idx="1064">
                  <c:v>206</c:v>
                </c:pt>
                <c:pt idx="1065">
                  <c:v>205.96</c:v>
                </c:pt>
                <c:pt idx="1066">
                  <c:v>205.93</c:v>
                </c:pt>
                <c:pt idx="1067">
                  <c:v>205.9</c:v>
                </c:pt>
                <c:pt idx="1068">
                  <c:v>205.87</c:v>
                </c:pt>
                <c:pt idx="1069">
                  <c:v>205.83</c:v>
                </c:pt>
                <c:pt idx="1070">
                  <c:v>205.8</c:v>
                </c:pt>
                <c:pt idx="1071">
                  <c:v>205.77</c:v>
                </c:pt>
                <c:pt idx="1072">
                  <c:v>205.73</c:v>
                </c:pt>
                <c:pt idx="1073">
                  <c:v>205.7</c:v>
                </c:pt>
                <c:pt idx="1074">
                  <c:v>205.66</c:v>
                </c:pt>
                <c:pt idx="1075">
                  <c:v>205.63</c:v>
                </c:pt>
                <c:pt idx="1076">
                  <c:v>205.59</c:v>
                </c:pt>
                <c:pt idx="1077">
                  <c:v>205.56</c:v>
                </c:pt>
                <c:pt idx="1078">
                  <c:v>205.52</c:v>
                </c:pt>
                <c:pt idx="1079">
                  <c:v>205.48</c:v>
                </c:pt>
                <c:pt idx="1080">
                  <c:v>205.44</c:v>
                </c:pt>
                <c:pt idx="1081">
                  <c:v>205.4</c:v>
                </c:pt>
                <c:pt idx="1082">
                  <c:v>205.36</c:v>
                </c:pt>
                <c:pt idx="1083">
                  <c:v>205.32</c:v>
                </c:pt>
                <c:pt idx="1084">
                  <c:v>205.29</c:v>
                </c:pt>
                <c:pt idx="1085">
                  <c:v>205.25</c:v>
                </c:pt>
                <c:pt idx="1086">
                  <c:v>205.21</c:v>
                </c:pt>
                <c:pt idx="1087">
                  <c:v>205.17</c:v>
                </c:pt>
                <c:pt idx="1088">
                  <c:v>205.12</c:v>
                </c:pt>
                <c:pt idx="1089">
                  <c:v>205.08</c:v>
                </c:pt>
                <c:pt idx="1090">
                  <c:v>205.04</c:v>
                </c:pt>
                <c:pt idx="1091">
                  <c:v>205</c:v>
                </c:pt>
                <c:pt idx="1092">
                  <c:v>204.95</c:v>
                </c:pt>
                <c:pt idx="1093">
                  <c:v>204.91</c:v>
                </c:pt>
                <c:pt idx="1094">
                  <c:v>204.87</c:v>
                </c:pt>
                <c:pt idx="1095">
                  <c:v>204.82</c:v>
                </c:pt>
                <c:pt idx="1096">
                  <c:v>204.78</c:v>
                </c:pt>
                <c:pt idx="1097">
                  <c:v>204.73</c:v>
                </c:pt>
                <c:pt idx="1098">
                  <c:v>204.69</c:v>
                </c:pt>
                <c:pt idx="1099">
                  <c:v>204.64</c:v>
                </c:pt>
                <c:pt idx="1100">
                  <c:v>204.59</c:v>
                </c:pt>
                <c:pt idx="1101">
                  <c:v>204.54</c:v>
                </c:pt>
                <c:pt idx="1102">
                  <c:v>204.49</c:v>
                </c:pt>
                <c:pt idx="1103">
                  <c:v>204.44</c:v>
                </c:pt>
                <c:pt idx="1104">
                  <c:v>204.39</c:v>
                </c:pt>
                <c:pt idx="1105">
                  <c:v>204.34</c:v>
                </c:pt>
                <c:pt idx="1106">
                  <c:v>204.28</c:v>
                </c:pt>
                <c:pt idx="1107">
                  <c:v>204.23</c:v>
                </c:pt>
                <c:pt idx="1108">
                  <c:v>204.18</c:v>
                </c:pt>
                <c:pt idx="1109">
                  <c:v>204.13</c:v>
                </c:pt>
                <c:pt idx="1110">
                  <c:v>204.07</c:v>
                </c:pt>
                <c:pt idx="1111">
                  <c:v>204.01</c:v>
                </c:pt>
                <c:pt idx="1112">
                  <c:v>203.96</c:v>
                </c:pt>
                <c:pt idx="1113">
                  <c:v>203.9</c:v>
                </c:pt>
                <c:pt idx="1114">
                  <c:v>203.84</c:v>
                </c:pt>
                <c:pt idx="1115">
                  <c:v>203.77</c:v>
                </c:pt>
                <c:pt idx="1116">
                  <c:v>203.7</c:v>
                </c:pt>
                <c:pt idx="1117">
                  <c:v>203.63</c:v>
                </c:pt>
                <c:pt idx="1118">
                  <c:v>203.56</c:v>
                </c:pt>
                <c:pt idx="1119">
                  <c:v>203.49</c:v>
                </c:pt>
                <c:pt idx="1120">
                  <c:v>203.42</c:v>
                </c:pt>
                <c:pt idx="1121">
                  <c:v>203.34</c:v>
                </c:pt>
                <c:pt idx="1122">
                  <c:v>203.26</c:v>
                </c:pt>
                <c:pt idx="1123">
                  <c:v>203.18</c:v>
                </c:pt>
                <c:pt idx="1124">
                  <c:v>203.09</c:v>
                </c:pt>
                <c:pt idx="1125">
                  <c:v>203</c:v>
                </c:pt>
                <c:pt idx="1126">
                  <c:v>202.91</c:v>
                </c:pt>
                <c:pt idx="1127">
                  <c:v>202.8</c:v>
                </c:pt>
                <c:pt idx="1128">
                  <c:v>202.68</c:v>
                </c:pt>
                <c:pt idx="1129">
                  <c:v>202.51</c:v>
                </c:pt>
                <c:pt idx="1130">
                  <c:v>202.24</c:v>
                </c:pt>
                <c:pt idx="1131">
                  <c:v>201.83</c:v>
                </c:pt>
                <c:pt idx="1132">
                  <c:v>201.24</c:v>
                </c:pt>
                <c:pt idx="1133">
                  <c:v>200.39</c:v>
                </c:pt>
                <c:pt idx="1134">
                  <c:v>199.23</c:v>
                </c:pt>
                <c:pt idx="1135">
                  <c:v>197.6</c:v>
                </c:pt>
                <c:pt idx="1136">
                  <c:v>194.33</c:v>
                </c:pt>
                <c:pt idx="1137">
                  <c:v>190.23</c:v>
                </c:pt>
                <c:pt idx="1138">
                  <c:v>187.25</c:v>
                </c:pt>
                <c:pt idx="1139">
                  <c:v>185.49</c:v>
                </c:pt>
                <c:pt idx="1140">
                  <c:v>184.33</c:v>
                </c:pt>
                <c:pt idx="1141">
                  <c:v>183.48</c:v>
                </c:pt>
                <c:pt idx="1142">
                  <c:v>182.83</c:v>
                </c:pt>
                <c:pt idx="1143">
                  <c:v>182.33</c:v>
                </c:pt>
                <c:pt idx="1144">
                  <c:v>181.95</c:v>
                </c:pt>
                <c:pt idx="1145">
                  <c:v>181.63</c:v>
                </c:pt>
                <c:pt idx="1146">
                  <c:v>181.33</c:v>
                </c:pt>
                <c:pt idx="1147">
                  <c:v>181.05</c:v>
                </c:pt>
                <c:pt idx="1148">
                  <c:v>180.78</c:v>
                </c:pt>
                <c:pt idx="1149">
                  <c:v>180.51</c:v>
                </c:pt>
                <c:pt idx="1150">
                  <c:v>180.23</c:v>
                </c:pt>
                <c:pt idx="1151">
                  <c:v>179.95</c:v>
                </c:pt>
                <c:pt idx="1152">
                  <c:v>179.66</c:v>
                </c:pt>
                <c:pt idx="1153">
                  <c:v>179.34</c:v>
                </c:pt>
                <c:pt idx="1154">
                  <c:v>179.01</c:v>
                </c:pt>
                <c:pt idx="1155">
                  <c:v>178.66</c:v>
                </c:pt>
                <c:pt idx="1156">
                  <c:v>178.32</c:v>
                </c:pt>
                <c:pt idx="1157">
                  <c:v>177.98</c:v>
                </c:pt>
                <c:pt idx="1158">
                  <c:v>177.65</c:v>
                </c:pt>
                <c:pt idx="1159">
                  <c:v>177.32</c:v>
                </c:pt>
                <c:pt idx="1160">
                  <c:v>177</c:v>
                </c:pt>
                <c:pt idx="1161">
                  <c:v>176.68</c:v>
                </c:pt>
                <c:pt idx="1162">
                  <c:v>176.38</c:v>
                </c:pt>
                <c:pt idx="1163">
                  <c:v>176.08</c:v>
                </c:pt>
                <c:pt idx="1164">
                  <c:v>175.79</c:v>
                </c:pt>
                <c:pt idx="1165">
                  <c:v>175.51</c:v>
                </c:pt>
                <c:pt idx="1166">
                  <c:v>175.25</c:v>
                </c:pt>
                <c:pt idx="1167">
                  <c:v>174.99</c:v>
                </c:pt>
                <c:pt idx="1168">
                  <c:v>174.74</c:v>
                </c:pt>
                <c:pt idx="1169">
                  <c:v>174.49</c:v>
                </c:pt>
                <c:pt idx="1170">
                  <c:v>174.24</c:v>
                </c:pt>
                <c:pt idx="1171">
                  <c:v>174</c:v>
                </c:pt>
                <c:pt idx="1172">
                  <c:v>173.76</c:v>
                </c:pt>
                <c:pt idx="1173">
                  <c:v>173.52</c:v>
                </c:pt>
                <c:pt idx="1174">
                  <c:v>173.24</c:v>
                </c:pt>
                <c:pt idx="1175">
                  <c:v>172.92</c:v>
                </c:pt>
                <c:pt idx="1176">
                  <c:v>172.62</c:v>
                </c:pt>
                <c:pt idx="1177">
                  <c:v>172.34</c:v>
                </c:pt>
                <c:pt idx="1178">
                  <c:v>172.07</c:v>
                </c:pt>
                <c:pt idx="1179">
                  <c:v>171.81</c:v>
                </c:pt>
                <c:pt idx="1180">
                  <c:v>171.54</c:v>
                </c:pt>
                <c:pt idx="1181">
                  <c:v>171.25</c:v>
                </c:pt>
                <c:pt idx="1182">
                  <c:v>170.96</c:v>
                </c:pt>
                <c:pt idx="1183">
                  <c:v>170.66</c:v>
                </c:pt>
                <c:pt idx="1184">
                  <c:v>170.35</c:v>
                </c:pt>
                <c:pt idx="1185">
                  <c:v>170.02</c:v>
                </c:pt>
                <c:pt idx="1186">
                  <c:v>169.71</c:v>
                </c:pt>
                <c:pt idx="1187">
                  <c:v>169.46</c:v>
                </c:pt>
                <c:pt idx="1188">
                  <c:v>169.23</c:v>
                </c:pt>
                <c:pt idx="1189">
                  <c:v>169.02</c:v>
                </c:pt>
                <c:pt idx="1190">
                  <c:v>168.78</c:v>
                </c:pt>
                <c:pt idx="1191">
                  <c:v>168.53</c:v>
                </c:pt>
                <c:pt idx="1192">
                  <c:v>168.25</c:v>
                </c:pt>
                <c:pt idx="1193">
                  <c:v>167.94</c:v>
                </c:pt>
                <c:pt idx="1194">
                  <c:v>167.62</c:v>
                </c:pt>
                <c:pt idx="1195">
                  <c:v>167.31</c:v>
                </c:pt>
                <c:pt idx="1196">
                  <c:v>167.01</c:v>
                </c:pt>
                <c:pt idx="1197">
                  <c:v>166.72</c:v>
                </c:pt>
                <c:pt idx="1198">
                  <c:v>166.45</c:v>
                </c:pt>
                <c:pt idx="1199">
                  <c:v>166.2</c:v>
                </c:pt>
                <c:pt idx="1200">
                  <c:v>165.96</c:v>
                </c:pt>
                <c:pt idx="1201">
                  <c:v>165.74</c:v>
                </c:pt>
                <c:pt idx="1202">
                  <c:v>165.51</c:v>
                </c:pt>
                <c:pt idx="1203">
                  <c:v>165.27</c:v>
                </c:pt>
                <c:pt idx="1204">
                  <c:v>165.02</c:v>
                </c:pt>
                <c:pt idx="1205">
                  <c:v>164.75</c:v>
                </c:pt>
                <c:pt idx="1206">
                  <c:v>164.46</c:v>
                </c:pt>
                <c:pt idx="1207">
                  <c:v>164.15</c:v>
                </c:pt>
                <c:pt idx="1208">
                  <c:v>163.83000000000001</c:v>
                </c:pt>
                <c:pt idx="1209">
                  <c:v>163.5</c:v>
                </c:pt>
                <c:pt idx="1210">
                  <c:v>163.13</c:v>
                </c:pt>
                <c:pt idx="1211">
                  <c:v>162.59</c:v>
                </c:pt>
                <c:pt idx="1212">
                  <c:v>159.83000000000001</c:v>
                </c:pt>
                <c:pt idx="1213">
                  <c:v>153.91999999999999</c:v>
                </c:pt>
                <c:pt idx="1214">
                  <c:v>149.01</c:v>
                </c:pt>
                <c:pt idx="1215">
                  <c:v>146.55000000000001</c:v>
                </c:pt>
                <c:pt idx="1216">
                  <c:v>145.32</c:v>
                </c:pt>
                <c:pt idx="1217">
                  <c:v>144.44999999999999</c:v>
                </c:pt>
                <c:pt idx="1218">
                  <c:v>143.68</c:v>
                </c:pt>
                <c:pt idx="1219">
                  <c:v>142.91</c:v>
                </c:pt>
                <c:pt idx="1220">
                  <c:v>142.16999999999999</c:v>
                </c:pt>
                <c:pt idx="1221">
                  <c:v>141.49</c:v>
                </c:pt>
                <c:pt idx="1222">
                  <c:v>140.84</c:v>
                </c:pt>
                <c:pt idx="1223">
                  <c:v>140.22999999999999</c:v>
                </c:pt>
                <c:pt idx="1224">
                  <c:v>139.63999999999999</c:v>
                </c:pt>
                <c:pt idx="1225">
                  <c:v>139.02000000000001</c:v>
                </c:pt>
                <c:pt idx="1226">
                  <c:v>138.38</c:v>
                </c:pt>
                <c:pt idx="1227">
                  <c:v>137.69</c:v>
                </c:pt>
                <c:pt idx="1228">
                  <c:v>136.97</c:v>
                </c:pt>
                <c:pt idx="1229">
                  <c:v>136.22999999999999</c:v>
                </c:pt>
                <c:pt idx="1230">
                  <c:v>135.49</c:v>
                </c:pt>
                <c:pt idx="1231">
                  <c:v>134.71</c:v>
                </c:pt>
                <c:pt idx="1232">
                  <c:v>133.86000000000001</c:v>
                </c:pt>
                <c:pt idx="1233">
                  <c:v>132.84</c:v>
                </c:pt>
                <c:pt idx="1234">
                  <c:v>131.05000000000001</c:v>
                </c:pt>
                <c:pt idx="1235">
                  <c:v>127.31</c:v>
                </c:pt>
                <c:pt idx="1236">
                  <c:v>123.95</c:v>
                </c:pt>
                <c:pt idx="1237">
                  <c:v>122.29</c:v>
                </c:pt>
                <c:pt idx="1238">
                  <c:v>121.62</c:v>
                </c:pt>
                <c:pt idx="1239">
                  <c:v>121.22</c:v>
                </c:pt>
                <c:pt idx="1240">
                  <c:v>120.84</c:v>
                </c:pt>
                <c:pt idx="1241">
                  <c:v>120.45</c:v>
                </c:pt>
                <c:pt idx="1242">
                  <c:v>120.06</c:v>
                </c:pt>
                <c:pt idx="1243">
                  <c:v>119.71</c:v>
                </c:pt>
                <c:pt idx="1244">
                  <c:v>119.37</c:v>
                </c:pt>
                <c:pt idx="1245">
                  <c:v>119.05</c:v>
                </c:pt>
                <c:pt idx="1246">
                  <c:v>118.74</c:v>
                </c:pt>
                <c:pt idx="1247">
                  <c:v>118.41</c:v>
                </c:pt>
                <c:pt idx="1248">
                  <c:v>118.08</c:v>
                </c:pt>
                <c:pt idx="1249">
                  <c:v>117.76</c:v>
                </c:pt>
                <c:pt idx="1250">
                  <c:v>117.47</c:v>
                </c:pt>
                <c:pt idx="1251">
                  <c:v>117.18</c:v>
                </c:pt>
                <c:pt idx="1252">
                  <c:v>116.87</c:v>
                </c:pt>
                <c:pt idx="1253">
                  <c:v>116.56</c:v>
                </c:pt>
                <c:pt idx="1254">
                  <c:v>116.26</c:v>
                </c:pt>
                <c:pt idx="1255">
                  <c:v>115.97</c:v>
                </c:pt>
                <c:pt idx="1256">
                  <c:v>115.61</c:v>
                </c:pt>
                <c:pt idx="1257">
                  <c:v>115.16</c:v>
                </c:pt>
                <c:pt idx="1258">
                  <c:v>114.81</c:v>
                </c:pt>
                <c:pt idx="1259">
                  <c:v>114.55</c:v>
                </c:pt>
                <c:pt idx="1260">
                  <c:v>114.32</c:v>
                </c:pt>
                <c:pt idx="1261">
                  <c:v>114.12</c:v>
                </c:pt>
                <c:pt idx="1262">
                  <c:v>113.93</c:v>
                </c:pt>
                <c:pt idx="1263">
                  <c:v>113.74</c:v>
                </c:pt>
                <c:pt idx="1264">
                  <c:v>113.58</c:v>
                </c:pt>
                <c:pt idx="1265">
                  <c:v>113.42</c:v>
                </c:pt>
                <c:pt idx="1266">
                  <c:v>113.25</c:v>
                </c:pt>
                <c:pt idx="1267">
                  <c:v>113.06</c:v>
                </c:pt>
                <c:pt idx="1268">
                  <c:v>112.85</c:v>
                </c:pt>
                <c:pt idx="1269">
                  <c:v>112.67</c:v>
                </c:pt>
                <c:pt idx="1270">
                  <c:v>112.5</c:v>
                </c:pt>
                <c:pt idx="1271">
                  <c:v>112.35</c:v>
                </c:pt>
                <c:pt idx="1272">
                  <c:v>112.19</c:v>
                </c:pt>
                <c:pt idx="1273">
                  <c:v>112.04</c:v>
                </c:pt>
                <c:pt idx="1274">
                  <c:v>111.88</c:v>
                </c:pt>
                <c:pt idx="1275">
                  <c:v>111.74</c:v>
                </c:pt>
                <c:pt idx="1276">
                  <c:v>111.58</c:v>
                </c:pt>
                <c:pt idx="1277">
                  <c:v>111.42</c:v>
                </c:pt>
                <c:pt idx="1278">
                  <c:v>111.25</c:v>
                </c:pt>
                <c:pt idx="1279">
                  <c:v>111.07</c:v>
                </c:pt>
                <c:pt idx="1280">
                  <c:v>110.9</c:v>
                </c:pt>
                <c:pt idx="1281">
                  <c:v>110.73</c:v>
                </c:pt>
                <c:pt idx="1282">
                  <c:v>110.58</c:v>
                </c:pt>
                <c:pt idx="1283">
                  <c:v>110.43</c:v>
                </c:pt>
                <c:pt idx="1284">
                  <c:v>110.27</c:v>
                </c:pt>
                <c:pt idx="1285">
                  <c:v>110.11</c:v>
                </c:pt>
                <c:pt idx="1286">
                  <c:v>109.95</c:v>
                </c:pt>
                <c:pt idx="1287">
                  <c:v>109.78</c:v>
                </c:pt>
                <c:pt idx="1288">
                  <c:v>109.6</c:v>
                </c:pt>
                <c:pt idx="1289">
                  <c:v>109.41</c:v>
                </c:pt>
                <c:pt idx="1290">
                  <c:v>109.23</c:v>
                </c:pt>
                <c:pt idx="1291">
                  <c:v>109.05</c:v>
                </c:pt>
                <c:pt idx="1292">
                  <c:v>108.88</c:v>
                </c:pt>
                <c:pt idx="1293">
                  <c:v>108.7</c:v>
                </c:pt>
                <c:pt idx="1294">
                  <c:v>108.53</c:v>
                </c:pt>
                <c:pt idx="1295">
                  <c:v>108.36</c:v>
                </c:pt>
                <c:pt idx="1296">
                  <c:v>108.2</c:v>
                </c:pt>
                <c:pt idx="1297">
                  <c:v>108.02</c:v>
                </c:pt>
                <c:pt idx="1298">
                  <c:v>107.83</c:v>
                </c:pt>
                <c:pt idx="1299">
                  <c:v>107.63</c:v>
                </c:pt>
                <c:pt idx="1300">
                  <c:v>107.42</c:v>
                </c:pt>
                <c:pt idx="1301">
                  <c:v>107.22</c:v>
                </c:pt>
                <c:pt idx="1302">
                  <c:v>107.01</c:v>
                </c:pt>
                <c:pt idx="1303">
                  <c:v>106.81</c:v>
                </c:pt>
                <c:pt idx="1304">
                  <c:v>106.59</c:v>
                </c:pt>
                <c:pt idx="1305">
                  <c:v>106.38</c:v>
                </c:pt>
                <c:pt idx="1306">
                  <c:v>106.17</c:v>
                </c:pt>
                <c:pt idx="1307">
                  <c:v>105.96</c:v>
                </c:pt>
                <c:pt idx="1308">
                  <c:v>105.76</c:v>
                </c:pt>
                <c:pt idx="1309">
                  <c:v>105.55</c:v>
                </c:pt>
                <c:pt idx="1310">
                  <c:v>105.35</c:v>
                </c:pt>
                <c:pt idx="1311">
                  <c:v>105.16</c:v>
                </c:pt>
                <c:pt idx="1312">
                  <c:v>104.98</c:v>
                </c:pt>
                <c:pt idx="1313">
                  <c:v>104.81</c:v>
                </c:pt>
                <c:pt idx="1314">
                  <c:v>104.62</c:v>
                </c:pt>
                <c:pt idx="1315">
                  <c:v>104.44</c:v>
                </c:pt>
                <c:pt idx="1316">
                  <c:v>104.26</c:v>
                </c:pt>
                <c:pt idx="1317">
                  <c:v>104.09</c:v>
                </c:pt>
                <c:pt idx="1318">
                  <c:v>103.91</c:v>
                </c:pt>
                <c:pt idx="1319">
                  <c:v>103.73</c:v>
                </c:pt>
                <c:pt idx="1320">
                  <c:v>103.54</c:v>
                </c:pt>
                <c:pt idx="1321">
                  <c:v>103.36</c:v>
                </c:pt>
                <c:pt idx="1322">
                  <c:v>103.19</c:v>
                </c:pt>
                <c:pt idx="1323">
                  <c:v>103.01</c:v>
                </c:pt>
                <c:pt idx="1324">
                  <c:v>102.83</c:v>
                </c:pt>
                <c:pt idx="1325">
                  <c:v>102.63</c:v>
                </c:pt>
                <c:pt idx="1326">
                  <c:v>102.4</c:v>
                </c:pt>
                <c:pt idx="1327">
                  <c:v>102.12</c:v>
                </c:pt>
                <c:pt idx="1328">
                  <c:v>101.81</c:v>
                </c:pt>
                <c:pt idx="1329">
                  <c:v>101.43</c:v>
                </c:pt>
                <c:pt idx="1330">
                  <c:v>100.63</c:v>
                </c:pt>
                <c:pt idx="1331">
                  <c:v>98.3</c:v>
                </c:pt>
                <c:pt idx="1332">
                  <c:v>95.9</c:v>
                </c:pt>
                <c:pt idx="1333">
                  <c:v>94.76</c:v>
                </c:pt>
                <c:pt idx="1334">
                  <c:v>94.48</c:v>
                </c:pt>
                <c:pt idx="1335">
                  <c:v>94.42</c:v>
                </c:pt>
                <c:pt idx="1336">
                  <c:v>94.36</c:v>
                </c:pt>
                <c:pt idx="1337">
                  <c:v>94.3</c:v>
                </c:pt>
                <c:pt idx="1338">
                  <c:v>94.25</c:v>
                </c:pt>
                <c:pt idx="1339">
                  <c:v>94.22</c:v>
                </c:pt>
                <c:pt idx="1340">
                  <c:v>94.21</c:v>
                </c:pt>
                <c:pt idx="1341">
                  <c:v>94.2</c:v>
                </c:pt>
                <c:pt idx="1342">
                  <c:v>94.17</c:v>
                </c:pt>
                <c:pt idx="1343">
                  <c:v>94.13</c:v>
                </c:pt>
                <c:pt idx="1344">
                  <c:v>94.11</c:v>
                </c:pt>
                <c:pt idx="1345">
                  <c:v>94.12</c:v>
                </c:pt>
                <c:pt idx="1346">
                  <c:v>94.15</c:v>
                </c:pt>
                <c:pt idx="1347">
                  <c:v>94.19</c:v>
                </c:pt>
                <c:pt idx="1348">
                  <c:v>94.23</c:v>
                </c:pt>
                <c:pt idx="1349">
                  <c:v>94.26</c:v>
                </c:pt>
                <c:pt idx="1350">
                  <c:v>94.3</c:v>
                </c:pt>
                <c:pt idx="1351">
                  <c:v>94.33</c:v>
                </c:pt>
                <c:pt idx="1352">
                  <c:v>94.37</c:v>
                </c:pt>
                <c:pt idx="1353">
                  <c:v>94.4</c:v>
                </c:pt>
                <c:pt idx="1354">
                  <c:v>94.43</c:v>
                </c:pt>
                <c:pt idx="1355">
                  <c:v>94.45</c:v>
                </c:pt>
                <c:pt idx="1356">
                  <c:v>94.48</c:v>
                </c:pt>
                <c:pt idx="1357">
                  <c:v>94.5</c:v>
                </c:pt>
                <c:pt idx="1358">
                  <c:v>94.53</c:v>
                </c:pt>
                <c:pt idx="1359">
                  <c:v>94.55</c:v>
                </c:pt>
                <c:pt idx="1360">
                  <c:v>94.57</c:v>
                </c:pt>
                <c:pt idx="1361">
                  <c:v>94.58</c:v>
                </c:pt>
                <c:pt idx="1362">
                  <c:v>94.58</c:v>
                </c:pt>
                <c:pt idx="1363">
                  <c:v>94.57</c:v>
                </c:pt>
                <c:pt idx="1364">
                  <c:v>94.55</c:v>
                </c:pt>
                <c:pt idx="1365">
                  <c:v>94.52</c:v>
                </c:pt>
                <c:pt idx="1366">
                  <c:v>94.5</c:v>
                </c:pt>
                <c:pt idx="1367">
                  <c:v>94.48</c:v>
                </c:pt>
                <c:pt idx="1368">
                  <c:v>94.46</c:v>
                </c:pt>
                <c:pt idx="1369">
                  <c:v>94.44</c:v>
                </c:pt>
                <c:pt idx="1370">
                  <c:v>94.42</c:v>
                </c:pt>
                <c:pt idx="1371">
                  <c:v>94.43</c:v>
                </c:pt>
                <c:pt idx="1372">
                  <c:v>94.45</c:v>
                </c:pt>
                <c:pt idx="1373">
                  <c:v>94.48</c:v>
                </c:pt>
                <c:pt idx="1374">
                  <c:v>94.51</c:v>
                </c:pt>
                <c:pt idx="1375">
                  <c:v>94.53</c:v>
                </c:pt>
                <c:pt idx="1376">
                  <c:v>94.56</c:v>
                </c:pt>
                <c:pt idx="1377">
                  <c:v>94.59</c:v>
                </c:pt>
                <c:pt idx="1378">
                  <c:v>94.62</c:v>
                </c:pt>
                <c:pt idx="1379">
                  <c:v>94.65</c:v>
                </c:pt>
                <c:pt idx="1380">
                  <c:v>94.67</c:v>
                </c:pt>
                <c:pt idx="1381">
                  <c:v>94.7</c:v>
                </c:pt>
                <c:pt idx="1382">
                  <c:v>94.72</c:v>
                </c:pt>
                <c:pt idx="1383">
                  <c:v>94.75</c:v>
                </c:pt>
                <c:pt idx="1384">
                  <c:v>94.77</c:v>
                </c:pt>
                <c:pt idx="1385">
                  <c:v>94.8</c:v>
                </c:pt>
                <c:pt idx="1386">
                  <c:v>94.82</c:v>
                </c:pt>
                <c:pt idx="1387">
                  <c:v>94.85</c:v>
                </c:pt>
                <c:pt idx="1388">
                  <c:v>94.88</c:v>
                </c:pt>
                <c:pt idx="1389">
                  <c:v>94.9</c:v>
                </c:pt>
                <c:pt idx="1390">
                  <c:v>94.92</c:v>
                </c:pt>
                <c:pt idx="1391">
                  <c:v>94.95</c:v>
                </c:pt>
                <c:pt idx="1392">
                  <c:v>94.97</c:v>
                </c:pt>
                <c:pt idx="1393">
                  <c:v>95</c:v>
                </c:pt>
                <c:pt idx="1394">
                  <c:v>95.02</c:v>
                </c:pt>
                <c:pt idx="1395">
                  <c:v>95.04</c:v>
                </c:pt>
                <c:pt idx="1396">
                  <c:v>95.07</c:v>
                </c:pt>
                <c:pt idx="1397">
                  <c:v>95.09</c:v>
                </c:pt>
                <c:pt idx="1398">
                  <c:v>95.12</c:v>
                </c:pt>
                <c:pt idx="1399">
                  <c:v>95.14</c:v>
                </c:pt>
                <c:pt idx="1400">
                  <c:v>95.17</c:v>
                </c:pt>
                <c:pt idx="1401">
                  <c:v>95.19</c:v>
                </c:pt>
                <c:pt idx="1402">
                  <c:v>95.21</c:v>
                </c:pt>
                <c:pt idx="1403">
                  <c:v>95.24</c:v>
                </c:pt>
                <c:pt idx="1404">
                  <c:v>95.26</c:v>
                </c:pt>
                <c:pt idx="1405">
                  <c:v>95.29</c:v>
                </c:pt>
                <c:pt idx="1406">
                  <c:v>95.31</c:v>
                </c:pt>
                <c:pt idx="1407">
                  <c:v>95.34</c:v>
                </c:pt>
                <c:pt idx="1408">
                  <c:v>95.36</c:v>
                </c:pt>
                <c:pt idx="1409">
                  <c:v>95.38</c:v>
                </c:pt>
                <c:pt idx="1410">
                  <c:v>95.4</c:v>
                </c:pt>
                <c:pt idx="1411">
                  <c:v>95.42</c:v>
                </c:pt>
                <c:pt idx="1412">
                  <c:v>95.44</c:v>
                </c:pt>
                <c:pt idx="1413">
                  <c:v>95.47</c:v>
                </c:pt>
                <c:pt idx="1414">
                  <c:v>95.49</c:v>
                </c:pt>
                <c:pt idx="1415">
                  <c:v>95.51</c:v>
                </c:pt>
                <c:pt idx="1416">
                  <c:v>95.53</c:v>
                </c:pt>
                <c:pt idx="1417">
                  <c:v>95.56</c:v>
                </c:pt>
                <c:pt idx="1418">
                  <c:v>95.58</c:v>
                </c:pt>
                <c:pt idx="1419">
                  <c:v>95.6</c:v>
                </c:pt>
                <c:pt idx="1420">
                  <c:v>95.63</c:v>
                </c:pt>
                <c:pt idx="1421">
                  <c:v>95.65</c:v>
                </c:pt>
                <c:pt idx="1422">
                  <c:v>95.67</c:v>
                </c:pt>
                <c:pt idx="1423">
                  <c:v>95.7</c:v>
                </c:pt>
                <c:pt idx="1424">
                  <c:v>95.72</c:v>
                </c:pt>
                <c:pt idx="1425">
                  <c:v>95.74</c:v>
                </c:pt>
                <c:pt idx="1426">
                  <c:v>95.77</c:v>
                </c:pt>
                <c:pt idx="1427">
                  <c:v>95.79</c:v>
                </c:pt>
                <c:pt idx="1428">
                  <c:v>95.81</c:v>
                </c:pt>
                <c:pt idx="1429">
                  <c:v>95.83</c:v>
                </c:pt>
                <c:pt idx="1430">
                  <c:v>95.85</c:v>
                </c:pt>
                <c:pt idx="1431">
                  <c:v>95.87</c:v>
                </c:pt>
                <c:pt idx="1432">
                  <c:v>95.9</c:v>
                </c:pt>
                <c:pt idx="1433">
                  <c:v>95.92</c:v>
                </c:pt>
                <c:pt idx="1434">
                  <c:v>95.94</c:v>
                </c:pt>
                <c:pt idx="1435">
                  <c:v>95.96</c:v>
                </c:pt>
                <c:pt idx="1436">
                  <c:v>95.98</c:v>
                </c:pt>
                <c:pt idx="1437">
                  <c:v>96.01</c:v>
                </c:pt>
                <c:pt idx="1438">
                  <c:v>96.03</c:v>
                </c:pt>
                <c:pt idx="1439">
                  <c:v>96.05</c:v>
                </c:pt>
                <c:pt idx="1440">
                  <c:v>96.07</c:v>
                </c:pt>
                <c:pt idx="1441">
                  <c:v>96.1</c:v>
                </c:pt>
                <c:pt idx="1442">
                  <c:v>96.12</c:v>
                </c:pt>
                <c:pt idx="1443">
                  <c:v>96.14</c:v>
                </c:pt>
                <c:pt idx="1444">
                  <c:v>96.17</c:v>
                </c:pt>
                <c:pt idx="1445">
                  <c:v>96.19</c:v>
                </c:pt>
                <c:pt idx="1446">
                  <c:v>96.21</c:v>
                </c:pt>
                <c:pt idx="1447">
                  <c:v>96.24</c:v>
                </c:pt>
                <c:pt idx="1448">
                  <c:v>96.26</c:v>
                </c:pt>
                <c:pt idx="1449">
                  <c:v>96.28</c:v>
                </c:pt>
                <c:pt idx="1450">
                  <c:v>96.3</c:v>
                </c:pt>
                <c:pt idx="1451">
                  <c:v>96.33</c:v>
                </c:pt>
                <c:pt idx="1452">
                  <c:v>96.35</c:v>
                </c:pt>
                <c:pt idx="1453">
                  <c:v>96.37</c:v>
                </c:pt>
                <c:pt idx="1454">
                  <c:v>96.39</c:v>
                </c:pt>
                <c:pt idx="1455">
                  <c:v>96.41</c:v>
                </c:pt>
                <c:pt idx="1456">
                  <c:v>96.43</c:v>
                </c:pt>
                <c:pt idx="1457">
                  <c:v>96.45</c:v>
                </c:pt>
                <c:pt idx="1458">
                  <c:v>96.48</c:v>
                </c:pt>
                <c:pt idx="1459">
                  <c:v>96.5</c:v>
                </c:pt>
                <c:pt idx="1460">
                  <c:v>96.52</c:v>
                </c:pt>
                <c:pt idx="1461">
                  <c:v>96.54</c:v>
                </c:pt>
                <c:pt idx="1462">
                  <c:v>96.57</c:v>
                </c:pt>
                <c:pt idx="1463">
                  <c:v>96.59</c:v>
                </c:pt>
                <c:pt idx="1464">
                  <c:v>96.61</c:v>
                </c:pt>
                <c:pt idx="1465">
                  <c:v>96.63</c:v>
                </c:pt>
                <c:pt idx="1466">
                  <c:v>96.65</c:v>
                </c:pt>
                <c:pt idx="1467">
                  <c:v>96.67</c:v>
                </c:pt>
                <c:pt idx="1468">
                  <c:v>96.7</c:v>
                </c:pt>
                <c:pt idx="1469">
                  <c:v>96.72</c:v>
                </c:pt>
                <c:pt idx="1470">
                  <c:v>96.74</c:v>
                </c:pt>
                <c:pt idx="1471">
                  <c:v>96.76</c:v>
                </c:pt>
                <c:pt idx="1472">
                  <c:v>96.79</c:v>
                </c:pt>
                <c:pt idx="1473">
                  <c:v>96.81</c:v>
                </c:pt>
                <c:pt idx="1474">
                  <c:v>96.83</c:v>
                </c:pt>
                <c:pt idx="1475">
                  <c:v>96.85</c:v>
                </c:pt>
                <c:pt idx="1476">
                  <c:v>96.87</c:v>
                </c:pt>
                <c:pt idx="1477">
                  <c:v>96.89</c:v>
                </c:pt>
                <c:pt idx="1478">
                  <c:v>96.92</c:v>
                </c:pt>
                <c:pt idx="1479">
                  <c:v>96.94</c:v>
                </c:pt>
                <c:pt idx="1480">
                  <c:v>96.96</c:v>
                </c:pt>
                <c:pt idx="1481">
                  <c:v>96.98</c:v>
                </c:pt>
                <c:pt idx="1482">
                  <c:v>97</c:v>
                </c:pt>
                <c:pt idx="1483">
                  <c:v>97.03</c:v>
                </c:pt>
                <c:pt idx="1484">
                  <c:v>97.05</c:v>
                </c:pt>
                <c:pt idx="1485">
                  <c:v>97.07</c:v>
                </c:pt>
                <c:pt idx="1486">
                  <c:v>97.09</c:v>
                </c:pt>
                <c:pt idx="1487">
                  <c:v>97.12</c:v>
                </c:pt>
                <c:pt idx="1488">
                  <c:v>97.14</c:v>
                </c:pt>
                <c:pt idx="1489">
                  <c:v>97.16</c:v>
                </c:pt>
                <c:pt idx="1490">
                  <c:v>97.18</c:v>
                </c:pt>
                <c:pt idx="1491">
                  <c:v>97.2</c:v>
                </c:pt>
                <c:pt idx="1492">
                  <c:v>97.23</c:v>
                </c:pt>
                <c:pt idx="1493">
                  <c:v>97.25</c:v>
                </c:pt>
                <c:pt idx="1494">
                  <c:v>97.27</c:v>
                </c:pt>
                <c:pt idx="1495">
                  <c:v>97.29</c:v>
                </c:pt>
                <c:pt idx="1496">
                  <c:v>97.32</c:v>
                </c:pt>
                <c:pt idx="1497">
                  <c:v>97.34</c:v>
                </c:pt>
                <c:pt idx="1498">
                  <c:v>97.36</c:v>
                </c:pt>
                <c:pt idx="1499">
                  <c:v>97.38</c:v>
                </c:pt>
                <c:pt idx="1500">
                  <c:v>97.4</c:v>
                </c:pt>
                <c:pt idx="1501">
                  <c:v>97.42</c:v>
                </c:pt>
                <c:pt idx="1502">
                  <c:v>97.44</c:v>
                </c:pt>
                <c:pt idx="1503">
                  <c:v>97.46</c:v>
                </c:pt>
                <c:pt idx="1504">
                  <c:v>97.48</c:v>
                </c:pt>
                <c:pt idx="1505">
                  <c:v>97.5</c:v>
                </c:pt>
                <c:pt idx="1506">
                  <c:v>97.53</c:v>
                </c:pt>
                <c:pt idx="1507">
                  <c:v>97.55</c:v>
                </c:pt>
                <c:pt idx="1508">
                  <c:v>97.57</c:v>
                </c:pt>
                <c:pt idx="1509">
                  <c:v>97.59</c:v>
                </c:pt>
                <c:pt idx="1510">
                  <c:v>97.61</c:v>
                </c:pt>
                <c:pt idx="1511">
                  <c:v>97.63</c:v>
                </c:pt>
                <c:pt idx="1512">
                  <c:v>97.65</c:v>
                </c:pt>
                <c:pt idx="1513">
                  <c:v>97.67</c:v>
                </c:pt>
                <c:pt idx="1514">
                  <c:v>97.69</c:v>
                </c:pt>
                <c:pt idx="1515">
                  <c:v>97.72</c:v>
                </c:pt>
                <c:pt idx="1516">
                  <c:v>97.74</c:v>
                </c:pt>
                <c:pt idx="1517">
                  <c:v>97.76</c:v>
                </c:pt>
                <c:pt idx="1518">
                  <c:v>97.78</c:v>
                </c:pt>
                <c:pt idx="1519">
                  <c:v>97.8</c:v>
                </c:pt>
                <c:pt idx="1520">
                  <c:v>97.82</c:v>
                </c:pt>
                <c:pt idx="1521">
                  <c:v>97.84</c:v>
                </c:pt>
                <c:pt idx="1522">
                  <c:v>97.86</c:v>
                </c:pt>
                <c:pt idx="1523">
                  <c:v>97.88</c:v>
                </c:pt>
                <c:pt idx="1524">
                  <c:v>97.9</c:v>
                </c:pt>
                <c:pt idx="1525">
                  <c:v>97.92</c:v>
                </c:pt>
                <c:pt idx="1526">
                  <c:v>97.95</c:v>
                </c:pt>
                <c:pt idx="1527">
                  <c:v>97.96</c:v>
                </c:pt>
                <c:pt idx="1528">
                  <c:v>97.99</c:v>
                </c:pt>
                <c:pt idx="1529">
                  <c:v>98</c:v>
                </c:pt>
                <c:pt idx="1530">
                  <c:v>98.02</c:v>
                </c:pt>
                <c:pt idx="1531">
                  <c:v>98.05</c:v>
                </c:pt>
                <c:pt idx="1532">
                  <c:v>98.07</c:v>
                </c:pt>
                <c:pt idx="1533">
                  <c:v>98.09</c:v>
                </c:pt>
                <c:pt idx="1534">
                  <c:v>98.11</c:v>
                </c:pt>
                <c:pt idx="1535">
                  <c:v>98.13</c:v>
                </c:pt>
                <c:pt idx="1536">
                  <c:v>98.15</c:v>
                </c:pt>
                <c:pt idx="1537">
                  <c:v>98.17</c:v>
                </c:pt>
                <c:pt idx="1538">
                  <c:v>98.19</c:v>
                </c:pt>
                <c:pt idx="1539">
                  <c:v>98.21</c:v>
                </c:pt>
                <c:pt idx="1540">
                  <c:v>98.23</c:v>
                </c:pt>
                <c:pt idx="1541">
                  <c:v>98.25</c:v>
                </c:pt>
                <c:pt idx="1542">
                  <c:v>98.27</c:v>
                </c:pt>
                <c:pt idx="1543">
                  <c:v>98.29</c:v>
                </c:pt>
                <c:pt idx="1544">
                  <c:v>98.31</c:v>
                </c:pt>
                <c:pt idx="1545">
                  <c:v>98.33</c:v>
                </c:pt>
                <c:pt idx="1546">
                  <c:v>98.35</c:v>
                </c:pt>
                <c:pt idx="1547">
                  <c:v>98.37</c:v>
                </c:pt>
                <c:pt idx="1548">
                  <c:v>98.39</c:v>
                </c:pt>
                <c:pt idx="1549">
                  <c:v>98.41</c:v>
                </c:pt>
                <c:pt idx="1550">
                  <c:v>98.43</c:v>
                </c:pt>
                <c:pt idx="1551">
                  <c:v>98.45</c:v>
                </c:pt>
                <c:pt idx="1552">
                  <c:v>98.47</c:v>
                </c:pt>
                <c:pt idx="1553">
                  <c:v>98.49</c:v>
                </c:pt>
                <c:pt idx="1554">
                  <c:v>98.51</c:v>
                </c:pt>
                <c:pt idx="1555">
                  <c:v>98.53</c:v>
                </c:pt>
                <c:pt idx="1556">
                  <c:v>98.55</c:v>
                </c:pt>
                <c:pt idx="1557">
                  <c:v>98.57</c:v>
                </c:pt>
                <c:pt idx="1558">
                  <c:v>98.59</c:v>
                </c:pt>
                <c:pt idx="1559">
                  <c:v>98.61</c:v>
                </c:pt>
                <c:pt idx="1560">
                  <c:v>98.63</c:v>
                </c:pt>
                <c:pt idx="1561">
                  <c:v>98.65</c:v>
                </c:pt>
                <c:pt idx="1562">
                  <c:v>98.67</c:v>
                </c:pt>
                <c:pt idx="1563">
                  <c:v>98.69</c:v>
                </c:pt>
                <c:pt idx="1564">
                  <c:v>98.71</c:v>
                </c:pt>
                <c:pt idx="1565">
                  <c:v>98.73</c:v>
                </c:pt>
                <c:pt idx="1566">
                  <c:v>98.74</c:v>
                </c:pt>
                <c:pt idx="1567">
                  <c:v>98.76</c:v>
                </c:pt>
                <c:pt idx="1568">
                  <c:v>98.78</c:v>
                </c:pt>
                <c:pt idx="1569">
                  <c:v>98.8</c:v>
                </c:pt>
                <c:pt idx="1570">
                  <c:v>98.82</c:v>
                </c:pt>
                <c:pt idx="1571">
                  <c:v>98.84</c:v>
                </c:pt>
                <c:pt idx="1572">
                  <c:v>98.86</c:v>
                </c:pt>
                <c:pt idx="1573">
                  <c:v>98.88</c:v>
                </c:pt>
                <c:pt idx="1574">
                  <c:v>98.9</c:v>
                </c:pt>
                <c:pt idx="1575">
                  <c:v>98.92</c:v>
                </c:pt>
                <c:pt idx="1576">
                  <c:v>98.93</c:v>
                </c:pt>
                <c:pt idx="1577">
                  <c:v>98.95</c:v>
                </c:pt>
                <c:pt idx="1578">
                  <c:v>98.97</c:v>
                </c:pt>
                <c:pt idx="1579">
                  <c:v>98.99</c:v>
                </c:pt>
                <c:pt idx="1580">
                  <c:v>99.01</c:v>
                </c:pt>
                <c:pt idx="1581">
                  <c:v>99.03</c:v>
                </c:pt>
                <c:pt idx="1582">
                  <c:v>99.05</c:v>
                </c:pt>
                <c:pt idx="1583">
                  <c:v>99.06</c:v>
                </c:pt>
                <c:pt idx="1584">
                  <c:v>99.08</c:v>
                </c:pt>
                <c:pt idx="1585">
                  <c:v>99.1</c:v>
                </c:pt>
                <c:pt idx="1586">
                  <c:v>99.12</c:v>
                </c:pt>
                <c:pt idx="1587">
                  <c:v>99.14</c:v>
                </c:pt>
                <c:pt idx="1588">
                  <c:v>99.16</c:v>
                </c:pt>
                <c:pt idx="1589">
                  <c:v>99.18</c:v>
                </c:pt>
                <c:pt idx="1590">
                  <c:v>99.2</c:v>
                </c:pt>
                <c:pt idx="1591">
                  <c:v>99.22</c:v>
                </c:pt>
                <c:pt idx="1592">
                  <c:v>99.24</c:v>
                </c:pt>
                <c:pt idx="1593">
                  <c:v>99.25</c:v>
                </c:pt>
                <c:pt idx="1594">
                  <c:v>99.27</c:v>
                </c:pt>
                <c:pt idx="1595">
                  <c:v>99.29</c:v>
                </c:pt>
                <c:pt idx="1596">
                  <c:v>99.31</c:v>
                </c:pt>
                <c:pt idx="1597">
                  <c:v>99.33</c:v>
                </c:pt>
                <c:pt idx="1598">
                  <c:v>99.35</c:v>
                </c:pt>
                <c:pt idx="1599">
                  <c:v>99.37</c:v>
                </c:pt>
                <c:pt idx="1600">
                  <c:v>99.39</c:v>
                </c:pt>
                <c:pt idx="1601">
                  <c:v>99.4</c:v>
                </c:pt>
                <c:pt idx="1602">
                  <c:v>99.42</c:v>
                </c:pt>
                <c:pt idx="1603">
                  <c:v>99.44</c:v>
                </c:pt>
                <c:pt idx="1604">
                  <c:v>99.46</c:v>
                </c:pt>
                <c:pt idx="1605">
                  <c:v>99.48</c:v>
                </c:pt>
                <c:pt idx="1606">
                  <c:v>99.5</c:v>
                </c:pt>
                <c:pt idx="1607">
                  <c:v>99.51</c:v>
                </c:pt>
                <c:pt idx="1608">
                  <c:v>99.53</c:v>
                </c:pt>
                <c:pt idx="1609">
                  <c:v>99.55</c:v>
                </c:pt>
                <c:pt idx="1610">
                  <c:v>99.57</c:v>
                </c:pt>
                <c:pt idx="1611">
                  <c:v>99.59</c:v>
                </c:pt>
                <c:pt idx="1612">
                  <c:v>99.61</c:v>
                </c:pt>
                <c:pt idx="1613">
                  <c:v>99.63</c:v>
                </c:pt>
                <c:pt idx="1614">
                  <c:v>99.64</c:v>
                </c:pt>
                <c:pt idx="1615">
                  <c:v>99.66</c:v>
                </c:pt>
                <c:pt idx="1616">
                  <c:v>99.68</c:v>
                </c:pt>
                <c:pt idx="1617">
                  <c:v>99.69</c:v>
                </c:pt>
                <c:pt idx="1618">
                  <c:v>99.71</c:v>
                </c:pt>
                <c:pt idx="1619">
                  <c:v>99.73</c:v>
                </c:pt>
                <c:pt idx="1620">
                  <c:v>99.75</c:v>
                </c:pt>
                <c:pt idx="1621">
                  <c:v>99.77</c:v>
                </c:pt>
                <c:pt idx="1622">
                  <c:v>99.79</c:v>
                </c:pt>
                <c:pt idx="1623">
                  <c:v>99.81</c:v>
                </c:pt>
                <c:pt idx="1624">
                  <c:v>99.82</c:v>
                </c:pt>
                <c:pt idx="1625">
                  <c:v>99.84</c:v>
                </c:pt>
                <c:pt idx="1626">
                  <c:v>99.86</c:v>
                </c:pt>
                <c:pt idx="1627">
                  <c:v>99.87</c:v>
                </c:pt>
                <c:pt idx="1628">
                  <c:v>99.89</c:v>
                </c:pt>
                <c:pt idx="1629">
                  <c:v>99.91</c:v>
                </c:pt>
                <c:pt idx="1630">
                  <c:v>99.93</c:v>
                </c:pt>
                <c:pt idx="1631">
                  <c:v>99.95</c:v>
                </c:pt>
                <c:pt idx="1632">
                  <c:v>99.96</c:v>
                </c:pt>
                <c:pt idx="1633">
                  <c:v>99.98</c:v>
                </c:pt>
                <c:pt idx="1634">
                  <c:v>100</c:v>
                </c:pt>
                <c:pt idx="1635">
                  <c:v>100.02</c:v>
                </c:pt>
                <c:pt idx="1636">
                  <c:v>100.04</c:v>
                </c:pt>
                <c:pt idx="1637">
                  <c:v>100.05</c:v>
                </c:pt>
                <c:pt idx="1638">
                  <c:v>100.07</c:v>
                </c:pt>
                <c:pt idx="1639">
                  <c:v>100.09</c:v>
                </c:pt>
                <c:pt idx="1640">
                  <c:v>100.11</c:v>
                </c:pt>
                <c:pt idx="1641">
                  <c:v>100.13</c:v>
                </c:pt>
                <c:pt idx="1642">
                  <c:v>100.14</c:v>
                </c:pt>
                <c:pt idx="1643">
                  <c:v>100.16</c:v>
                </c:pt>
                <c:pt idx="1644">
                  <c:v>100.18</c:v>
                </c:pt>
                <c:pt idx="1645">
                  <c:v>100.2</c:v>
                </c:pt>
                <c:pt idx="1646">
                  <c:v>100.21</c:v>
                </c:pt>
                <c:pt idx="1647">
                  <c:v>100.23</c:v>
                </c:pt>
                <c:pt idx="1648">
                  <c:v>100.25</c:v>
                </c:pt>
                <c:pt idx="1649">
                  <c:v>100.26</c:v>
                </c:pt>
                <c:pt idx="1650">
                  <c:v>100.28</c:v>
                </c:pt>
                <c:pt idx="1651">
                  <c:v>100.3</c:v>
                </c:pt>
                <c:pt idx="1652">
                  <c:v>100.32</c:v>
                </c:pt>
                <c:pt idx="1653">
                  <c:v>100.34</c:v>
                </c:pt>
                <c:pt idx="1654">
                  <c:v>100.35</c:v>
                </c:pt>
                <c:pt idx="1655">
                  <c:v>100.37</c:v>
                </c:pt>
                <c:pt idx="1656">
                  <c:v>100.38</c:v>
                </c:pt>
                <c:pt idx="1657">
                  <c:v>100.4</c:v>
                </c:pt>
                <c:pt idx="1658">
                  <c:v>100.42</c:v>
                </c:pt>
                <c:pt idx="1659">
                  <c:v>100.43</c:v>
                </c:pt>
                <c:pt idx="1660">
                  <c:v>100.45</c:v>
                </c:pt>
                <c:pt idx="1661">
                  <c:v>100.47</c:v>
                </c:pt>
                <c:pt idx="1662">
                  <c:v>100.49</c:v>
                </c:pt>
                <c:pt idx="1663">
                  <c:v>100.51</c:v>
                </c:pt>
                <c:pt idx="1664">
                  <c:v>100.52</c:v>
                </c:pt>
                <c:pt idx="1665">
                  <c:v>100.54</c:v>
                </c:pt>
                <c:pt idx="1666">
                  <c:v>100.56</c:v>
                </c:pt>
                <c:pt idx="1667">
                  <c:v>100.57</c:v>
                </c:pt>
                <c:pt idx="1668">
                  <c:v>100.59</c:v>
                </c:pt>
                <c:pt idx="1669">
                  <c:v>100.61</c:v>
                </c:pt>
                <c:pt idx="1670">
                  <c:v>100.62</c:v>
                </c:pt>
                <c:pt idx="1671">
                  <c:v>100.64</c:v>
                </c:pt>
                <c:pt idx="1672">
                  <c:v>100.66</c:v>
                </c:pt>
                <c:pt idx="1673">
                  <c:v>100.67</c:v>
                </c:pt>
                <c:pt idx="1674">
                  <c:v>100.69</c:v>
                </c:pt>
                <c:pt idx="1675">
                  <c:v>100.7</c:v>
                </c:pt>
                <c:pt idx="1676">
                  <c:v>100.72</c:v>
                </c:pt>
                <c:pt idx="1677">
                  <c:v>100.74</c:v>
                </c:pt>
                <c:pt idx="1678">
                  <c:v>100.76</c:v>
                </c:pt>
                <c:pt idx="1679">
                  <c:v>100.77</c:v>
                </c:pt>
                <c:pt idx="1680">
                  <c:v>100.79</c:v>
                </c:pt>
                <c:pt idx="1681">
                  <c:v>100.81</c:v>
                </c:pt>
                <c:pt idx="1682">
                  <c:v>100.82</c:v>
                </c:pt>
                <c:pt idx="1683">
                  <c:v>100.84</c:v>
                </c:pt>
                <c:pt idx="1684">
                  <c:v>100.86</c:v>
                </c:pt>
                <c:pt idx="1685">
                  <c:v>100.87</c:v>
                </c:pt>
                <c:pt idx="1686">
                  <c:v>100.89</c:v>
                </c:pt>
                <c:pt idx="1687">
                  <c:v>100.91</c:v>
                </c:pt>
                <c:pt idx="1688">
                  <c:v>100.92</c:v>
                </c:pt>
                <c:pt idx="1689">
                  <c:v>100.94</c:v>
                </c:pt>
                <c:pt idx="1690">
                  <c:v>100.96</c:v>
                </c:pt>
                <c:pt idx="1691">
                  <c:v>100.97</c:v>
                </c:pt>
                <c:pt idx="1692">
                  <c:v>100.99</c:v>
                </c:pt>
                <c:pt idx="1693">
                  <c:v>101</c:v>
                </c:pt>
                <c:pt idx="1694">
                  <c:v>101.02</c:v>
                </c:pt>
                <c:pt idx="1695">
                  <c:v>101.03</c:v>
                </c:pt>
                <c:pt idx="1696">
                  <c:v>101.05</c:v>
                </c:pt>
                <c:pt idx="1697">
                  <c:v>101.07</c:v>
                </c:pt>
                <c:pt idx="1698">
                  <c:v>101.08</c:v>
                </c:pt>
                <c:pt idx="1699">
                  <c:v>101.1</c:v>
                </c:pt>
                <c:pt idx="1700">
                  <c:v>101.12</c:v>
                </c:pt>
                <c:pt idx="1701">
                  <c:v>101.13</c:v>
                </c:pt>
                <c:pt idx="1702">
                  <c:v>101.15</c:v>
                </c:pt>
                <c:pt idx="1703">
                  <c:v>101.16</c:v>
                </c:pt>
                <c:pt idx="1704">
                  <c:v>101.18</c:v>
                </c:pt>
                <c:pt idx="1705">
                  <c:v>101.2</c:v>
                </c:pt>
                <c:pt idx="1706">
                  <c:v>101.21</c:v>
                </c:pt>
                <c:pt idx="1707">
                  <c:v>101.23</c:v>
                </c:pt>
                <c:pt idx="1708">
                  <c:v>101.24</c:v>
                </c:pt>
                <c:pt idx="1709">
                  <c:v>101.26</c:v>
                </c:pt>
                <c:pt idx="1710">
                  <c:v>101.27</c:v>
                </c:pt>
                <c:pt idx="1711">
                  <c:v>101.29</c:v>
                </c:pt>
                <c:pt idx="1712">
                  <c:v>101.3</c:v>
                </c:pt>
                <c:pt idx="1713">
                  <c:v>101.32</c:v>
                </c:pt>
                <c:pt idx="1714">
                  <c:v>101.34</c:v>
                </c:pt>
                <c:pt idx="1715">
                  <c:v>101.35</c:v>
                </c:pt>
                <c:pt idx="1716">
                  <c:v>101.37</c:v>
                </c:pt>
                <c:pt idx="1717">
                  <c:v>101.38</c:v>
                </c:pt>
                <c:pt idx="1718">
                  <c:v>101.4</c:v>
                </c:pt>
                <c:pt idx="1719">
                  <c:v>101.41</c:v>
                </c:pt>
                <c:pt idx="1720">
                  <c:v>101.43</c:v>
                </c:pt>
                <c:pt idx="1721">
                  <c:v>101.44</c:v>
                </c:pt>
                <c:pt idx="1722">
                  <c:v>101.46</c:v>
                </c:pt>
                <c:pt idx="1723">
                  <c:v>101.47</c:v>
                </c:pt>
                <c:pt idx="1724">
                  <c:v>101.49</c:v>
                </c:pt>
                <c:pt idx="1725">
                  <c:v>101.51</c:v>
                </c:pt>
                <c:pt idx="1726">
                  <c:v>101.52</c:v>
                </c:pt>
                <c:pt idx="1727">
                  <c:v>101.54</c:v>
                </c:pt>
                <c:pt idx="1728">
                  <c:v>101.55</c:v>
                </c:pt>
                <c:pt idx="1729">
                  <c:v>101.57</c:v>
                </c:pt>
                <c:pt idx="1730">
                  <c:v>101.58</c:v>
                </c:pt>
                <c:pt idx="1731">
                  <c:v>101.6</c:v>
                </c:pt>
                <c:pt idx="1732">
                  <c:v>101.61</c:v>
                </c:pt>
                <c:pt idx="1733">
                  <c:v>101.62</c:v>
                </c:pt>
                <c:pt idx="1734">
                  <c:v>101.64</c:v>
                </c:pt>
                <c:pt idx="1735">
                  <c:v>101.66</c:v>
                </c:pt>
                <c:pt idx="1736">
                  <c:v>101.67</c:v>
                </c:pt>
                <c:pt idx="1737">
                  <c:v>101.69</c:v>
                </c:pt>
                <c:pt idx="1738">
                  <c:v>101.7</c:v>
                </c:pt>
                <c:pt idx="1739">
                  <c:v>101.71</c:v>
                </c:pt>
                <c:pt idx="1740">
                  <c:v>101.73</c:v>
                </c:pt>
                <c:pt idx="1741">
                  <c:v>101.75</c:v>
                </c:pt>
                <c:pt idx="1742">
                  <c:v>101.76</c:v>
                </c:pt>
                <c:pt idx="1743">
                  <c:v>101.78</c:v>
                </c:pt>
                <c:pt idx="1744">
                  <c:v>101.79</c:v>
                </c:pt>
                <c:pt idx="1745">
                  <c:v>101.81</c:v>
                </c:pt>
                <c:pt idx="1746">
                  <c:v>101.82</c:v>
                </c:pt>
                <c:pt idx="1747">
                  <c:v>101.84</c:v>
                </c:pt>
                <c:pt idx="1748">
                  <c:v>101.85</c:v>
                </c:pt>
                <c:pt idx="1749">
                  <c:v>101.87</c:v>
                </c:pt>
                <c:pt idx="1750">
                  <c:v>101.88</c:v>
                </c:pt>
                <c:pt idx="1751">
                  <c:v>101.9</c:v>
                </c:pt>
                <c:pt idx="1752">
                  <c:v>101.91</c:v>
                </c:pt>
                <c:pt idx="1753">
                  <c:v>101.93</c:v>
                </c:pt>
                <c:pt idx="1754">
                  <c:v>101.94</c:v>
                </c:pt>
                <c:pt idx="1755">
                  <c:v>101.96</c:v>
                </c:pt>
                <c:pt idx="1756">
                  <c:v>101.97</c:v>
                </c:pt>
                <c:pt idx="1757">
                  <c:v>101.98</c:v>
                </c:pt>
                <c:pt idx="1758">
                  <c:v>102</c:v>
                </c:pt>
                <c:pt idx="1759">
                  <c:v>102.02</c:v>
                </c:pt>
                <c:pt idx="1760">
                  <c:v>102.03</c:v>
                </c:pt>
                <c:pt idx="1761">
                  <c:v>102.04</c:v>
                </c:pt>
                <c:pt idx="1762">
                  <c:v>102.06</c:v>
                </c:pt>
                <c:pt idx="1763">
                  <c:v>102.07</c:v>
                </c:pt>
                <c:pt idx="1764">
                  <c:v>102.09</c:v>
                </c:pt>
                <c:pt idx="1765">
                  <c:v>102.1</c:v>
                </c:pt>
                <c:pt idx="1766">
                  <c:v>102.12</c:v>
                </c:pt>
                <c:pt idx="1767">
                  <c:v>102.13</c:v>
                </c:pt>
                <c:pt idx="1768">
                  <c:v>102.15</c:v>
                </c:pt>
                <c:pt idx="1769">
                  <c:v>102.16</c:v>
                </c:pt>
                <c:pt idx="1770">
                  <c:v>102.17</c:v>
                </c:pt>
                <c:pt idx="1771">
                  <c:v>102.19</c:v>
                </c:pt>
                <c:pt idx="1772">
                  <c:v>102.2</c:v>
                </c:pt>
                <c:pt idx="1773">
                  <c:v>102.21</c:v>
                </c:pt>
                <c:pt idx="1774">
                  <c:v>102.23</c:v>
                </c:pt>
                <c:pt idx="1775">
                  <c:v>102.24</c:v>
                </c:pt>
                <c:pt idx="1776">
                  <c:v>102.25</c:v>
                </c:pt>
                <c:pt idx="1777">
                  <c:v>102.27</c:v>
                </c:pt>
                <c:pt idx="1778">
                  <c:v>102.28</c:v>
                </c:pt>
                <c:pt idx="1779">
                  <c:v>102.3</c:v>
                </c:pt>
                <c:pt idx="1780">
                  <c:v>102.31</c:v>
                </c:pt>
                <c:pt idx="1781">
                  <c:v>102.32</c:v>
                </c:pt>
                <c:pt idx="1782">
                  <c:v>102.34</c:v>
                </c:pt>
                <c:pt idx="1783">
                  <c:v>102.35</c:v>
                </c:pt>
                <c:pt idx="1784">
                  <c:v>102.36</c:v>
                </c:pt>
                <c:pt idx="1785">
                  <c:v>102.38</c:v>
                </c:pt>
                <c:pt idx="1786">
                  <c:v>102.39</c:v>
                </c:pt>
                <c:pt idx="1787">
                  <c:v>102.41</c:v>
                </c:pt>
                <c:pt idx="1788">
                  <c:v>102.42</c:v>
                </c:pt>
                <c:pt idx="1789">
                  <c:v>102.43</c:v>
                </c:pt>
                <c:pt idx="1790">
                  <c:v>102.44</c:v>
                </c:pt>
                <c:pt idx="1791">
                  <c:v>102.46</c:v>
                </c:pt>
                <c:pt idx="1792">
                  <c:v>102.47</c:v>
                </c:pt>
                <c:pt idx="1793">
                  <c:v>102.49</c:v>
                </c:pt>
                <c:pt idx="1794">
                  <c:v>102.5</c:v>
                </c:pt>
                <c:pt idx="1795">
                  <c:v>102.51</c:v>
                </c:pt>
                <c:pt idx="1796">
                  <c:v>102.53</c:v>
                </c:pt>
                <c:pt idx="1797">
                  <c:v>102.54</c:v>
                </c:pt>
                <c:pt idx="1798">
                  <c:v>102.55</c:v>
                </c:pt>
                <c:pt idx="1799">
                  <c:v>102.57</c:v>
                </c:pt>
                <c:pt idx="1800">
                  <c:v>102.58</c:v>
                </c:pt>
                <c:pt idx="1801">
                  <c:v>102.59</c:v>
                </c:pt>
                <c:pt idx="1802">
                  <c:v>102.61</c:v>
                </c:pt>
                <c:pt idx="1803">
                  <c:v>102.62</c:v>
                </c:pt>
                <c:pt idx="1804">
                  <c:v>102.63</c:v>
                </c:pt>
                <c:pt idx="1805">
                  <c:v>102.65</c:v>
                </c:pt>
                <c:pt idx="1806">
                  <c:v>102.66</c:v>
                </c:pt>
                <c:pt idx="1807">
                  <c:v>102.67</c:v>
                </c:pt>
                <c:pt idx="1808">
                  <c:v>102.69</c:v>
                </c:pt>
                <c:pt idx="1809">
                  <c:v>102.7</c:v>
                </c:pt>
                <c:pt idx="1810">
                  <c:v>102.71</c:v>
                </c:pt>
                <c:pt idx="1811">
                  <c:v>102.73</c:v>
                </c:pt>
                <c:pt idx="1812">
                  <c:v>102.74</c:v>
                </c:pt>
                <c:pt idx="1813">
                  <c:v>102.75</c:v>
                </c:pt>
                <c:pt idx="1814">
                  <c:v>102.76</c:v>
                </c:pt>
                <c:pt idx="1815">
                  <c:v>102.77</c:v>
                </c:pt>
                <c:pt idx="1816">
                  <c:v>102.79</c:v>
                </c:pt>
                <c:pt idx="1817">
                  <c:v>102.8</c:v>
                </c:pt>
                <c:pt idx="1818">
                  <c:v>102.81</c:v>
                </c:pt>
                <c:pt idx="1819">
                  <c:v>102.83</c:v>
                </c:pt>
                <c:pt idx="1820">
                  <c:v>102.84</c:v>
                </c:pt>
                <c:pt idx="1821">
                  <c:v>102.85</c:v>
                </c:pt>
                <c:pt idx="1822">
                  <c:v>102.87</c:v>
                </c:pt>
                <c:pt idx="1823">
                  <c:v>102.88</c:v>
                </c:pt>
                <c:pt idx="1824">
                  <c:v>102.89</c:v>
                </c:pt>
                <c:pt idx="1825">
                  <c:v>102.91</c:v>
                </c:pt>
                <c:pt idx="1826">
                  <c:v>102.92</c:v>
                </c:pt>
                <c:pt idx="1827">
                  <c:v>102.93</c:v>
                </c:pt>
                <c:pt idx="1828">
                  <c:v>102.94</c:v>
                </c:pt>
                <c:pt idx="1829">
                  <c:v>102.96</c:v>
                </c:pt>
                <c:pt idx="1830">
                  <c:v>102.96</c:v>
                </c:pt>
                <c:pt idx="1831">
                  <c:v>102.97</c:v>
                </c:pt>
                <c:pt idx="1832">
                  <c:v>102.99</c:v>
                </c:pt>
                <c:pt idx="1833">
                  <c:v>103</c:v>
                </c:pt>
                <c:pt idx="1834">
                  <c:v>103.01</c:v>
                </c:pt>
                <c:pt idx="1835">
                  <c:v>103.02</c:v>
                </c:pt>
                <c:pt idx="1836">
                  <c:v>103.04</c:v>
                </c:pt>
                <c:pt idx="1837">
                  <c:v>103.05</c:v>
                </c:pt>
                <c:pt idx="1838">
                  <c:v>103.06</c:v>
                </c:pt>
                <c:pt idx="1839">
                  <c:v>103.08</c:v>
                </c:pt>
                <c:pt idx="1840">
                  <c:v>103.09</c:v>
                </c:pt>
                <c:pt idx="1841">
                  <c:v>103.1</c:v>
                </c:pt>
                <c:pt idx="1842">
                  <c:v>103.11</c:v>
                </c:pt>
                <c:pt idx="1843">
                  <c:v>103.12</c:v>
                </c:pt>
                <c:pt idx="1844">
                  <c:v>103.14</c:v>
                </c:pt>
                <c:pt idx="1845">
                  <c:v>103.15</c:v>
                </c:pt>
                <c:pt idx="1846">
                  <c:v>103.16</c:v>
                </c:pt>
                <c:pt idx="1847">
                  <c:v>103.17</c:v>
                </c:pt>
                <c:pt idx="1848">
                  <c:v>103.18</c:v>
                </c:pt>
                <c:pt idx="1849">
                  <c:v>103.19</c:v>
                </c:pt>
                <c:pt idx="1850">
                  <c:v>103.2</c:v>
                </c:pt>
                <c:pt idx="1851">
                  <c:v>103.22</c:v>
                </c:pt>
                <c:pt idx="1852">
                  <c:v>103.23</c:v>
                </c:pt>
                <c:pt idx="1853">
                  <c:v>103.24</c:v>
                </c:pt>
                <c:pt idx="1854">
                  <c:v>103.25</c:v>
                </c:pt>
                <c:pt idx="1855">
                  <c:v>103.26</c:v>
                </c:pt>
                <c:pt idx="1856">
                  <c:v>103.28</c:v>
                </c:pt>
                <c:pt idx="1857">
                  <c:v>103.29</c:v>
                </c:pt>
                <c:pt idx="1858">
                  <c:v>103.3</c:v>
                </c:pt>
                <c:pt idx="1859">
                  <c:v>103.31</c:v>
                </c:pt>
                <c:pt idx="1860">
                  <c:v>103.32</c:v>
                </c:pt>
                <c:pt idx="1861">
                  <c:v>103.33</c:v>
                </c:pt>
                <c:pt idx="1862">
                  <c:v>103.34</c:v>
                </c:pt>
                <c:pt idx="1863">
                  <c:v>103.36</c:v>
                </c:pt>
                <c:pt idx="1864">
                  <c:v>103.37</c:v>
                </c:pt>
                <c:pt idx="1865">
                  <c:v>103.38</c:v>
                </c:pt>
                <c:pt idx="1866">
                  <c:v>103.39</c:v>
                </c:pt>
                <c:pt idx="1867">
                  <c:v>103.4</c:v>
                </c:pt>
                <c:pt idx="1868">
                  <c:v>103.41</c:v>
                </c:pt>
                <c:pt idx="1869">
                  <c:v>103.42</c:v>
                </c:pt>
                <c:pt idx="1870">
                  <c:v>103.43</c:v>
                </c:pt>
                <c:pt idx="1871">
                  <c:v>103.45</c:v>
                </c:pt>
                <c:pt idx="1872">
                  <c:v>103.46</c:v>
                </c:pt>
                <c:pt idx="1873">
                  <c:v>103.47</c:v>
                </c:pt>
                <c:pt idx="1874">
                  <c:v>103.48</c:v>
                </c:pt>
                <c:pt idx="1875">
                  <c:v>103.49</c:v>
                </c:pt>
                <c:pt idx="1876">
                  <c:v>103.5</c:v>
                </c:pt>
                <c:pt idx="1877">
                  <c:v>103.51</c:v>
                </c:pt>
                <c:pt idx="1878">
                  <c:v>103.52</c:v>
                </c:pt>
                <c:pt idx="1879">
                  <c:v>103.53</c:v>
                </c:pt>
                <c:pt idx="1880">
                  <c:v>103.54</c:v>
                </c:pt>
                <c:pt idx="1881">
                  <c:v>103.55</c:v>
                </c:pt>
                <c:pt idx="1882">
                  <c:v>103.56</c:v>
                </c:pt>
                <c:pt idx="1883">
                  <c:v>103.58</c:v>
                </c:pt>
                <c:pt idx="1884">
                  <c:v>103.59</c:v>
                </c:pt>
                <c:pt idx="1885">
                  <c:v>103.6</c:v>
                </c:pt>
                <c:pt idx="1886">
                  <c:v>103.61</c:v>
                </c:pt>
                <c:pt idx="1887">
                  <c:v>103.62</c:v>
                </c:pt>
                <c:pt idx="1888">
                  <c:v>103.63</c:v>
                </c:pt>
                <c:pt idx="1889">
                  <c:v>103.64</c:v>
                </c:pt>
                <c:pt idx="1890">
                  <c:v>103.65</c:v>
                </c:pt>
                <c:pt idx="1891">
                  <c:v>103.66</c:v>
                </c:pt>
                <c:pt idx="1892">
                  <c:v>103.68</c:v>
                </c:pt>
                <c:pt idx="1893">
                  <c:v>103.69</c:v>
                </c:pt>
                <c:pt idx="1894">
                  <c:v>103.7</c:v>
                </c:pt>
                <c:pt idx="1895">
                  <c:v>103.71</c:v>
                </c:pt>
                <c:pt idx="1896">
                  <c:v>103.71</c:v>
                </c:pt>
                <c:pt idx="1897">
                  <c:v>103.73</c:v>
                </c:pt>
                <c:pt idx="1898">
                  <c:v>103.74</c:v>
                </c:pt>
                <c:pt idx="1899">
                  <c:v>103.75</c:v>
                </c:pt>
                <c:pt idx="1900">
                  <c:v>103.75</c:v>
                </c:pt>
                <c:pt idx="1901">
                  <c:v>103.76</c:v>
                </c:pt>
                <c:pt idx="1902">
                  <c:v>103.78</c:v>
                </c:pt>
                <c:pt idx="1903">
                  <c:v>103.78</c:v>
                </c:pt>
                <c:pt idx="1904">
                  <c:v>103.79</c:v>
                </c:pt>
                <c:pt idx="1905">
                  <c:v>103.8</c:v>
                </c:pt>
                <c:pt idx="1906">
                  <c:v>103.81</c:v>
                </c:pt>
                <c:pt idx="1907">
                  <c:v>103.82</c:v>
                </c:pt>
                <c:pt idx="1908">
                  <c:v>103.83</c:v>
                </c:pt>
                <c:pt idx="1909">
                  <c:v>103.84</c:v>
                </c:pt>
                <c:pt idx="1910">
                  <c:v>103.85</c:v>
                </c:pt>
                <c:pt idx="1911">
                  <c:v>103.86</c:v>
                </c:pt>
                <c:pt idx="1912">
                  <c:v>103.87</c:v>
                </c:pt>
                <c:pt idx="1913">
                  <c:v>103.88</c:v>
                </c:pt>
                <c:pt idx="1914">
                  <c:v>103.89</c:v>
                </c:pt>
                <c:pt idx="1915">
                  <c:v>103.9</c:v>
                </c:pt>
                <c:pt idx="1916">
                  <c:v>103.91</c:v>
                </c:pt>
                <c:pt idx="1917">
                  <c:v>103.92</c:v>
                </c:pt>
                <c:pt idx="1918">
                  <c:v>103.93</c:v>
                </c:pt>
                <c:pt idx="1919">
                  <c:v>103.94</c:v>
                </c:pt>
                <c:pt idx="1920">
                  <c:v>103.95</c:v>
                </c:pt>
                <c:pt idx="1921">
                  <c:v>103.96</c:v>
                </c:pt>
                <c:pt idx="1922">
                  <c:v>103.97</c:v>
                </c:pt>
                <c:pt idx="1923">
                  <c:v>103.97</c:v>
                </c:pt>
                <c:pt idx="1924">
                  <c:v>103.99</c:v>
                </c:pt>
                <c:pt idx="1925">
                  <c:v>103.99</c:v>
                </c:pt>
                <c:pt idx="1926">
                  <c:v>104</c:v>
                </c:pt>
                <c:pt idx="1927">
                  <c:v>104.01</c:v>
                </c:pt>
                <c:pt idx="1928">
                  <c:v>104.02</c:v>
                </c:pt>
                <c:pt idx="1929">
                  <c:v>104.03</c:v>
                </c:pt>
                <c:pt idx="1930">
                  <c:v>104.04</c:v>
                </c:pt>
                <c:pt idx="1931">
                  <c:v>104.05</c:v>
                </c:pt>
                <c:pt idx="1932">
                  <c:v>104.05</c:v>
                </c:pt>
                <c:pt idx="1933">
                  <c:v>104.06</c:v>
                </c:pt>
                <c:pt idx="1934">
                  <c:v>104.08</c:v>
                </c:pt>
                <c:pt idx="1935">
                  <c:v>104.09</c:v>
                </c:pt>
                <c:pt idx="1936">
                  <c:v>104.1</c:v>
                </c:pt>
                <c:pt idx="1937">
                  <c:v>104.1</c:v>
                </c:pt>
                <c:pt idx="1938">
                  <c:v>104.11</c:v>
                </c:pt>
                <c:pt idx="1939">
                  <c:v>104.12</c:v>
                </c:pt>
                <c:pt idx="1940">
                  <c:v>104.13</c:v>
                </c:pt>
                <c:pt idx="1941">
                  <c:v>104.13</c:v>
                </c:pt>
                <c:pt idx="1942">
                  <c:v>104.14</c:v>
                </c:pt>
                <c:pt idx="1943">
                  <c:v>104.15</c:v>
                </c:pt>
                <c:pt idx="1944">
                  <c:v>104.17</c:v>
                </c:pt>
                <c:pt idx="1945">
                  <c:v>104.18</c:v>
                </c:pt>
                <c:pt idx="1946">
                  <c:v>104.18</c:v>
                </c:pt>
                <c:pt idx="1947">
                  <c:v>104.19</c:v>
                </c:pt>
                <c:pt idx="1948">
                  <c:v>104.2</c:v>
                </c:pt>
                <c:pt idx="1949">
                  <c:v>104.21</c:v>
                </c:pt>
                <c:pt idx="1950">
                  <c:v>104.22</c:v>
                </c:pt>
                <c:pt idx="1951">
                  <c:v>104.22</c:v>
                </c:pt>
                <c:pt idx="1952">
                  <c:v>104.23</c:v>
                </c:pt>
                <c:pt idx="1953">
                  <c:v>104.24</c:v>
                </c:pt>
                <c:pt idx="1954">
                  <c:v>104.25</c:v>
                </c:pt>
                <c:pt idx="1955">
                  <c:v>104.26</c:v>
                </c:pt>
                <c:pt idx="1956">
                  <c:v>104.27</c:v>
                </c:pt>
                <c:pt idx="1957">
                  <c:v>104.28</c:v>
                </c:pt>
                <c:pt idx="1958">
                  <c:v>104.29</c:v>
                </c:pt>
                <c:pt idx="1959">
                  <c:v>104.29</c:v>
                </c:pt>
                <c:pt idx="1960">
                  <c:v>104.3</c:v>
                </c:pt>
                <c:pt idx="1961">
                  <c:v>104.31</c:v>
                </c:pt>
                <c:pt idx="1962">
                  <c:v>104.32</c:v>
                </c:pt>
                <c:pt idx="1963">
                  <c:v>104.33</c:v>
                </c:pt>
                <c:pt idx="1964">
                  <c:v>104.33</c:v>
                </c:pt>
                <c:pt idx="1965">
                  <c:v>104.34</c:v>
                </c:pt>
                <c:pt idx="1966">
                  <c:v>104.35</c:v>
                </c:pt>
                <c:pt idx="1967">
                  <c:v>104.36</c:v>
                </c:pt>
                <c:pt idx="1968">
                  <c:v>104.37</c:v>
                </c:pt>
                <c:pt idx="1969">
                  <c:v>104.38</c:v>
                </c:pt>
                <c:pt idx="1970">
                  <c:v>104.38</c:v>
                </c:pt>
                <c:pt idx="1971">
                  <c:v>104.39</c:v>
                </c:pt>
                <c:pt idx="1972">
                  <c:v>104.4</c:v>
                </c:pt>
                <c:pt idx="1973">
                  <c:v>104.41</c:v>
                </c:pt>
                <c:pt idx="1974">
                  <c:v>104.41</c:v>
                </c:pt>
                <c:pt idx="1975">
                  <c:v>104.42</c:v>
                </c:pt>
                <c:pt idx="1976">
                  <c:v>104.43</c:v>
                </c:pt>
                <c:pt idx="1977">
                  <c:v>104.44</c:v>
                </c:pt>
                <c:pt idx="1978">
                  <c:v>104.45</c:v>
                </c:pt>
                <c:pt idx="1979">
                  <c:v>104.45</c:v>
                </c:pt>
                <c:pt idx="1980">
                  <c:v>104.46</c:v>
                </c:pt>
                <c:pt idx="1981">
                  <c:v>104.47</c:v>
                </c:pt>
                <c:pt idx="1982">
                  <c:v>104.48</c:v>
                </c:pt>
                <c:pt idx="1983">
                  <c:v>104.49</c:v>
                </c:pt>
                <c:pt idx="1984">
                  <c:v>104.49</c:v>
                </c:pt>
                <c:pt idx="1985">
                  <c:v>104.5</c:v>
                </c:pt>
                <c:pt idx="1986">
                  <c:v>104.51</c:v>
                </c:pt>
                <c:pt idx="1987">
                  <c:v>104.51</c:v>
                </c:pt>
                <c:pt idx="1988">
                  <c:v>104.52</c:v>
                </c:pt>
                <c:pt idx="1989">
                  <c:v>104.53</c:v>
                </c:pt>
                <c:pt idx="1990">
                  <c:v>104.54</c:v>
                </c:pt>
                <c:pt idx="1991">
                  <c:v>104.54</c:v>
                </c:pt>
                <c:pt idx="1992">
                  <c:v>104.55</c:v>
                </c:pt>
                <c:pt idx="1993">
                  <c:v>104.56</c:v>
                </c:pt>
                <c:pt idx="1994">
                  <c:v>104.57</c:v>
                </c:pt>
                <c:pt idx="1995">
                  <c:v>104.58</c:v>
                </c:pt>
                <c:pt idx="1996">
                  <c:v>104.58</c:v>
                </c:pt>
                <c:pt idx="1997">
                  <c:v>104.59</c:v>
                </c:pt>
                <c:pt idx="1998">
                  <c:v>104.6</c:v>
                </c:pt>
                <c:pt idx="1999">
                  <c:v>104.6</c:v>
                </c:pt>
                <c:pt idx="2000">
                  <c:v>104.61</c:v>
                </c:pt>
                <c:pt idx="2001">
                  <c:v>104.62</c:v>
                </c:pt>
                <c:pt idx="2002">
                  <c:v>104.62</c:v>
                </c:pt>
                <c:pt idx="2003">
                  <c:v>104.63</c:v>
                </c:pt>
                <c:pt idx="2004">
                  <c:v>104.64</c:v>
                </c:pt>
                <c:pt idx="2005">
                  <c:v>104.64</c:v>
                </c:pt>
                <c:pt idx="2006">
                  <c:v>104.65</c:v>
                </c:pt>
                <c:pt idx="2007">
                  <c:v>104.65</c:v>
                </c:pt>
                <c:pt idx="2008">
                  <c:v>104.66</c:v>
                </c:pt>
                <c:pt idx="2009">
                  <c:v>104.67</c:v>
                </c:pt>
                <c:pt idx="2010">
                  <c:v>104.67</c:v>
                </c:pt>
                <c:pt idx="2011">
                  <c:v>104.68</c:v>
                </c:pt>
                <c:pt idx="2012">
                  <c:v>104.69</c:v>
                </c:pt>
                <c:pt idx="2013">
                  <c:v>104.69</c:v>
                </c:pt>
                <c:pt idx="2014">
                  <c:v>104.7</c:v>
                </c:pt>
                <c:pt idx="2015">
                  <c:v>104.71</c:v>
                </c:pt>
                <c:pt idx="2016">
                  <c:v>104.71</c:v>
                </c:pt>
                <c:pt idx="2017">
                  <c:v>104.72</c:v>
                </c:pt>
                <c:pt idx="2018">
                  <c:v>104.73</c:v>
                </c:pt>
                <c:pt idx="2019">
                  <c:v>104.73</c:v>
                </c:pt>
                <c:pt idx="2020">
                  <c:v>104.74</c:v>
                </c:pt>
                <c:pt idx="2021">
                  <c:v>104.75</c:v>
                </c:pt>
                <c:pt idx="2022">
                  <c:v>104.75</c:v>
                </c:pt>
                <c:pt idx="2023">
                  <c:v>104.76</c:v>
                </c:pt>
                <c:pt idx="2024">
                  <c:v>104.77</c:v>
                </c:pt>
                <c:pt idx="2025">
                  <c:v>104.77</c:v>
                </c:pt>
                <c:pt idx="2026">
                  <c:v>104.78</c:v>
                </c:pt>
                <c:pt idx="2027">
                  <c:v>104.78</c:v>
                </c:pt>
                <c:pt idx="2028">
                  <c:v>104.79</c:v>
                </c:pt>
                <c:pt idx="2029">
                  <c:v>104.8</c:v>
                </c:pt>
                <c:pt idx="2030">
                  <c:v>104.8</c:v>
                </c:pt>
                <c:pt idx="2031">
                  <c:v>104.81</c:v>
                </c:pt>
                <c:pt idx="2032">
                  <c:v>104.81</c:v>
                </c:pt>
                <c:pt idx="2033">
                  <c:v>104.82</c:v>
                </c:pt>
                <c:pt idx="2034">
                  <c:v>104.83</c:v>
                </c:pt>
                <c:pt idx="2035">
                  <c:v>104.84</c:v>
                </c:pt>
                <c:pt idx="2036">
                  <c:v>104.84</c:v>
                </c:pt>
                <c:pt idx="2037">
                  <c:v>104.85</c:v>
                </c:pt>
                <c:pt idx="2038">
                  <c:v>104.86</c:v>
                </c:pt>
                <c:pt idx="2039">
                  <c:v>104.86</c:v>
                </c:pt>
                <c:pt idx="2040">
                  <c:v>104.87</c:v>
                </c:pt>
                <c:pt idx="2041">
                  <c:v>104.87</c:v>
                </c:pt>
                <c:pt idx="2042">
                  <c:v>104.88</c:v>
                </c:pt>
                <c:pt idx="2043">
                  <c:v>104.88</c:v>
                </c:pt>
                <c:pt idx="2044">
                  <c:v>104.89</c:v>
                </c:pt>
                <c:pt idx="2045">
                  <c:v>104.9</c:v>
                </c:pt>
                <c:pt idx="2046">
                  <c:v>104.9</c:v>
                </c:pt>
                <c:pt idx="2047">
                  <c:v>104.9</c:v>
                </c:pt>
                <c:pt idx="2048">
                  <c:v>104.91</c:v>
                </c:pt>
                <c:pt idx="2049">
                  <c:v>104.91</c:v>
                </c:pt>
                <c:pt idx="2050">
                  <c:v>104.92</c:v>
                </c:pt>
                <c:pt idx="2051">
                  <c:v>104.92</c:v>
                </c:pt>
                <c:pt idx="2052">
                  <c:v>104.93</c:v>
                </c:pt>
                <c:pt idx="2053">
                  <c:v>104.94</c:v>
                </c:pt>
                <c:pt idx="2054">
                  <c:v>104.94</c:v>
                </c:pt>
                <c:pt idx="2055">
                  <c:v>104.95</c:v>
                </c:pt>
                <c:pt idx="2056">
                  <c:v>104.95</c:v>
                </c:pt>
                <c:pt idx="2057">
                  <c:v>104.96</c:v>
                </c:pt>
                <c:pt idx="2058">
                  <c:v>104.96</c:v>
                </c:pt>
                <c:pt idx="2059">
                  <c:v>104.97</c:v>
                </c:pt>
                <c:pt idx="2060">
                  <c:v>104.97</c:v>
                </c:pt>
                <c:pt idx="2061">
                  <c:v>104.98</c:v>
                </c:pt>
                <c:pt idx="2062">
                  <c:v>104.98</c:v>
                </c:pt>
                <c:pt idx="2063">
                  <c:v>104.99</c:v>
                </c:pt>
                <c:pt idx="2064">
                  <c:v>104.99</c:v>
                </c:pt>
                <c:pt idx="2065">
                  <c:v>105</c:v>
                </c:pt>
                <c:pt idx="2066">
                  <c:v>105</c:v>
                </c:pt>
                <c:pt idx="2067">
                  <c:v>105.01</c:v>
                </c:pt>
                <c:pt idx="2068">
                  <c:v>105.01</c:v>
                </c:pt>
                <c:pt idx="2069">
                  <c:v>105.02</c:v>
                </c:pt>
                <c:pt idx="2070">
                  <c:v>105.02</c:v>
                </c:pt>
                <c:pt idx="2071">
                  <c:v>105.03</c:v>
                </c:pt>
                <c:pt idx="2072">
                  <c:v>105.03</c:v>
                </c:pt>
                <c:pt idx="2073">
                  <c:v>105.04</c:v>
                </c:pt>
                <c:pt idx="2074">
                  <c:v>105.04</c:v>
                </c:pt>
                <c:pt idx="2075">
                  <c:v>105.05</c:v>
                </c:pt>
                <c:pt idx="2076">
                  <c:v>105.05</c:v>
                </c:pt>
                <c:pt idx="2077">
                  <c:v>105.06</c:v>
                </c:pt>
                <c:pt idx="2078">
                  <c:v>105.06</c:v>
                </c:pt>
                <c:pt idx="2079">
                  <c:v>105.06</c:v>
                </c:pt>
                <c:pt idx="2080">
                  <c:v>105.07</c:v>
                </c:pt>
                <c:pt idx="2081">
                  <c:v>105.07</c:v>
                </c:pt>
                <c:pt idx="2082">
                  <c:v>105.08</c:v>
                </c:pt>
                <c:pt idx="2083">
                  <c:v>105.08</c:v>
                </c:pt>
                <c:pt idx="2084">
                  <c:v>105.09</c:v>
                </c:pt>
                <c:pt idx="2085">
                  <c:v>105.09</c:v>
                </c:pt>
                <c:pt idx="2086">
                  <c:v>105.09</c:v>
                </c:pt>
                <c:pt idx="2087">
                  <c:v>105.1</c:v>
                </c:pt>
                <c:pt idx="2088">
                  <c:v>105.1</c:v>
                </c:pt>
                <c:pt idx="2089">
                  <c:v>105.11</c:v>
                </c:pt>
                <c:pt idx="2090">
                  <c:v>105.11</c:v>
                </c:pt>
                <c:pt idx="2091">
                  <c:v>105.12</c:v>
                </c:pt>
                <c:pt idx="2092">
                  <c:v>105.12</c:v>
                </c:pt>
                <c:pt idx="2093">
                  <c:v>105.13</c:v>
                </c:pt>
                <c:pt idx="2094">
                  <c:v>105.13</c:v>
                </c:pt>
                <c:pt idx="2095">
                  <c:v>105.14</c:v>
                </c:pt>
                <c:pt idx="2096">
                  <c:v>105.14</c:v>
                </c:pt>
                <c:pt idx="2097">
                  <c:v>105.14</c:v>
                </c:pt>
                <c:pt idx="2098">
                  <c:v>105.14</c:v>
                </c:pt>
                <c:pt idx="2099">
                  <c:v>105.15</c:v>
                </c:pt>
                <c:pt idx="2100">
                  <c:v>105.15</c:v>
                </c:pt>
                <c:pt idx="2101">
                  <c:v>105.16</c:v>
                </c:pt>
                <c:pt idx="2102">
                  <c:v>105.16</c:v>
                </c:pt>
                <c:pt idx="2103">
                  <c:v>105.17</c:v>
                </c:pt>
                <c:pt idx="2104">
                  <c:v>105.17</c:v>
                </c:pt>
                <c:pt idx="2105">
                  <c:v>105.18</c:v>
                </c:pt>
                <c:pt idx="2106">
                  <c:v>105.18</c:v>
                </c:pt>
                <c:pt idx="2107">
                  <c:v>105.18</c:v>
                </c:pt>
                <c:pt idx="2108">
                  <c:v>105.18</c:v>
                </c:pt>
                <c:pt idx="2109">
                  <c:v>105.19</c:v>
                </c:pt>
                <c:pt idx="2110">
                  <c:v>105.19</c:v>
                </c:pt>
                <c:pt idx="2111">
                  <c:v>105.2</c:v>
                </c:pt>
                <c:pt idx="2112">
                  <c:v>105.2</c:v>
                </c:pt>
                <c:pt idx="2113">
                  <c:v>105.21</c:v>
                </c:pt>
                <c:pt idx="2114">
                  <c:v>105.21</c:v>
                </c:pt>
                <c:pt idx="2115">
                  <c:v>105.21</c:v>
                </c:pt>
                <c:pt idx="2116">
                  <c:v>105.22</c:v>
                </c:pt>
                <c:pt idx="2117">
                  <c:v>105.22</c:v>
                </c:pt>
                <c:pt idx="2118">
                  <c:v>105.22</c:v>
                </c:pt>
                <c:pt idx="2119">
                  <c:v>105.23</c:v>
                </c:pt>
                <c:pt idx="2120">
                  <c:v>105.23</c:v>
                </c:pt>
                <c:pt idx="2121">
                  <c:v>105.23</c:v>
                </c:pt>
                <c:pt idx="2122">
                  <c:v>105.24</c:v>
                </c:pt>
                <c:pt idx="2123">
                  <c:v>105.24</c:v>
                </c:pt>
                <c:pt idx="2124">
                  <c:v>105.24</c:v>
                </c:pt>
                <c:pt idx="2125">
                  <c:v>105.24</c:v>
                </c:pt>
                <c:pt idx="2126">
                  <c:v>105.25</c:v>
                </c:pt>
                <c:pt idx="2127">
                  <c:v>105.25</c:v>
                </c:pt>
                <c:pt idx="2128">
                  <c:v>105.26</c:v>
                </c:pt>
                <c:pt idx="2129">
                  <c:v>105.26</c:v>
                </c:pt>
                <c:pt idx="2130">
                  <c:v>105.26</c:v>
                </c:pt>
                <c:pt idx="2131">
                  <c:v>105.26</c:v>
                </c:pt>
                <c:pt idx="2132">
                  <c:v>105.27</c:v>
                </c:pt>
                <c:pt idx="2133">
                  <c:v>105.27</c:v>
                </c:pt>
                <c:pt idx="2134">
                  <c:v>105.27</c:v>
                </c:pt>
                <c:pt idx="2135">
                  <c:v>105.28</c:v>
                </c:pt>
                <c:pt idx="2136">
                  <c:v>105.28</c:v>
                </c:pt>
                <c:pt idx="2137">
                  <c:v>105.28</c:v>
                </c:pt>
                <c:pt idx="2138">
                  <c:v>105.29</c:v>
                </c:pt>
                <c:pt idx="2139">
                  <c:v>105.29</c:v>
                </c:pt>
                <c:pt idx="2140">
                  <c:v>105.3</c:v>
                </c:pt>
                <c:pt idx="2141">
                  <c:v>105.3</c:v>
                </c:pt>
                <c:pt idx="2142">
                  <c:v>105.3</c:v>
                </c:pt>
                <c:pt idx="2143">
                  <c:v>105.3</c:v>
                </c:pt>
                <c:pt idx="2144">
                  <c:v>105.31</c:v>
                </c:pt>
                <c:pt idx="2145">
                  <c:v>105.31</c:v>
                </c:pt>
                <c:pt idx="2146">
                  <c:v>105.31</c:v>
                </c:pt>
                <c:pt idx="2147">
                  <c:v>105.31</c:v>
                </c:pt>
                <c:pt idx="2148">
                  <c:v>105.31</c:v>
                </c:pt>
                <c:pt idx="2149">
                  <c:v>105.32</c:v>
                </c:pt>
                <c:pt idx="2150">
                  <c:v>105.32</c:v>
                </c:pt>
                <c:pt idx="2151">
                  <c:v>105.32</c:v>
                </c:pt>
                <c:pt idx="2152">
                  <c:v>105.33</c:v>
                </c:pt>
                <c:pt idx="2153">
                  <c:v>105.33</c:v>
                </c:pt>
                <c:pt idx="2154">
                  <c:v>105.33</c:v>
                </c:pt>
                <c:pt idx="2155">
                  <c:v>105.33</c:v>
                </c:pt>
                <c:pt idx="2156">
                  <c:v>105.33</c:v>
                </c:pt>
                <c:pt idx="2157">
                  <c:v>105.34</c:v>
                </c:pt>
                <c:pt idx="2158">
                  <c:v>105.34</c:v>
                </c:pt>
                <c:pt idx="2159">
                  <c:v>105.34</c:v>
                </c:pt>
                <c:pt idx="2160">
                  <c:v>105.34</c:v>
                </c:pt>
                <c:pt idx="2161">
                  <c:v>105.35</c:v>
                </c:pt>
                <c:pt idx="2162">
                  <c:v>105.35</c:v>
                </c:pt>
                <c:pt idx="2163">
                  <c:v>105.35</c:v>
                </c:pt>
                <c:pt idx="2164">
                  <c:v>105.36</c:v>
                </c:pt>
                <c:pt idx="2165">
                  <c:v>105.36</c:v>
                </c:pt>
                <c:pt idx="2166">
                  <c:v>105.36</c:v>
                </c:pt>
                <c:pt idx="2167">
                  <c:v>105.36</c:v>
                </c:pt>
                <c:pt idx="2168">
                  <c:v>105.36</c:v>
                </c:pt>
                <c:pt idx="2169">
                  <c:v>105.36</c:v>
                </c:pt>
                <c:pt idx="2170">
                  <c:v>105.37</c:v>
                </c:pt>
                <c:pt idx="2171">
                  <c:v>105.37</c:v>
                </c:pt>
                <c:pt idx="2172">
                  <c:v>105.37</c:v>
                </c:pt>
                <c:pt idx="2173">
                  <c:v>105.37</c:v>
                </c:pt>
                <c:pt idx="2174">
                  <c:v>105.38</c:v>
                </c:pt>
                <c:pt idx="2175">
                  <c:v>105.38</c:v>
                </c:pt>
                <c:pt idx="2176">
                  <c:v>105.38</c:v>
                </c:pt>
                <c:pt idx="2177">
                  <c:v>105.38</c:v>
                </c:pt>
                <c:pt idx="2178">
                  <c:v>105.38</c:v>
                </c:pt>
                <c:pt idx="2179">
                  <c:v>105.38</c:v>
                </c:pt>
                <c:pt idx="2180">
                  <c:v>105.38</c:v>
                </c:pt>
                <c:pt idx="2181">
                  <c:v>105.39</c:v>
                </c:pt>
                <c:pt idx="2182">
                  <c:v>105.39</c:v>
                </c:pt>
                <c:pt idx="2183">
                  <c:v>105.39</c:v>
                </c:pt>
                <c:pt idx="2184">
                  <c:v>105.39</c:v>
                </c:pt>
                <c:pt idx="2185">
                  <c:v>105.39</c:v>
                </c:pt>
                <c:pt idx="2186">
                  <c:v>105.39</c:v>
                </c:pt>
                <c:pt idx="2187">
                  <c:v>105.39</c:v>
                </c:pt>
                <c:pt idx="2188">
                  <c:v>105.39</c:v>
                </c:pt>
                <c:pt idx="2189">
                  <c:v>105.4</c:v>
                </c:pt>
                <c:pt idx="2190">
                  <c:v>105.4</c:v>
                </c:pt>
                <c:pt idx="2191">
                  <c:v>105.4</c:v>
                </c:pt>
                <c:pt idx="2192">
                  <c:v>105.4</c:v>
                </c:pt>
                <c:pt idx="2193">
                  <c:v>105.4</c:v>
                </c:pt>
                <c:pt idx="2194">
                  <c:v>105.4</c:v>
                </c:pt>
                <c:pt idx="2195">
                  <c:v>105.41</c:v>
                </c:pt>
                <c:pt idx="2196">
                  <c:v>105.41</c:v>
                </c:pt>
                <c:pt idx="2197">
                  <c:v>105.41</c:v>
                </c:pt>
                <c:pt idx="2198">
                  <c:v>105.41</c:v>
                </c:pt>
                <c:pt idx="2199">
                  <c:v>105.41</c:v>
                </c:pt>
                <c:pt idx="2200">
                  <c:v>105.41</c:v>
                </c:pt>
                <c:pt idx="2201">
                  <c:v>105.41</c:v>
                </c:pt>
                <c:pt idx="2202">
                  <c:v>105.41</c:v>
                </c:pt>
                <c:pt idx="2203">
                  <c:v>105.41</c:v>
                </c:pt>
                <c:pt idx="2204">
                  <c:v>105.41</c:v>
                </c:pt>
                <c:pt idx="2205">
                  <c:v>105.41</c:v>
                </c:pt>
                <c:pt idx="2206">
                  <c:v>105.41</c:v>
                </c:pt>
                <c:pt idx="2207">
                  <c:v>105.41</c:v>
                </c:pt>
                <c:pt idx="2208">
                  <c:v>105.41</c:v>
                </c:pt>
                <c:pt idx="2209">
                  <c:v>105.41</c:v>
                </c:pt>
                <c:pt idx="2210">
                  <c:v>105.42</c:v>
                </c:pt>
                <c:pt idx="2211">
                  <c:v>105.41</c:v>
                </c:pt>
                <c:pt idx="2212">
                  <c:v>105.41</c:v>
                </c:pt>
                <c:pt idx="2213">
                  <c:v>105.41</c:v>
                </c:pt>
                <c:pt idx="2214">
                  <c:v>105.41</c:v>
                </c:pt>
                <c:pt idx="2215">
                  <c:v>105.41</c:v>
                </c:pt>
                <c:pt idx="2216">
                  <c:v>105.41</c:v>
                </c:pt>
                <c:pt idx="2217">
                  <c:v>105.41</c:v>
                </c:pt>
                <c:pt idx="2218">
                  <c:v>105.41</c:v>
                </c:pt>
                <c:pt idx="2219">
                  <c:v>105.41</c:v>
                </c:pt>
                <c:pt idx="2220">
                  <c:v>105.41</c:v>
                </c:pt>
                <c:pt idx="2221">
                  <c:v>105.41</c:v>
                </c:pt>
                <c:pt idx="2222">
                  <c:v>105.41</c:v>
                </c:pt>
                <c:pt idx="2223">
                  <c:v>105.41</c:v>
                </c:pt>
                <c:pt idx="2224">
                  <c:v>105.41</c:v>
                </c:pt>
                <c:pt idx="2225">
                  <c:v>105.41</c:v>
                </c:pt>
                <c:pt idx="2226">
                  <c:v>105.41</c:v>
                </c:pt>
                <c:pt idx="2227">
                  <c:v>105.41</c:v>
                </c:pt>
                <c:pt idx="2228">
                  <c:v>105.41</c:v>
                </c:pt>
                <c:pt idx="2229">
                  <c:v>105.41</c:v>
                </c:pt>
                <c:pt idx="2230">
                  <c:v>105.41</c:v>
                </c:pt>
                <c:pt idx="2231">
                  <c:v>105.41</c:v>
                </c:pt>
                <c:pt idx="2232">
                  <c:v>105.4</c:v>
                </c:pt>
                <c:pt idx="2233">
                  <c:v>105.4</c:v>
                </c:pt>
                <c:pt idx="2234">
                  <c:v>105.4</c:v>
                </c:pt>
                <c:pt idx="2235">
                  <c:v>105.4</c:v>
                </c:pt>
                <c:pt idx="2236">
                  <c:v>105.4</c:v>
                </c:pt>
                <c:pt idx="2237">
                  <c:v>105.4</c:v>
                </c:pt>
                <c:pt idx="2238">
                  <c:v>105.4</c:v>
                </c:pt>
                <c:pt idx="2239">
                  <c:v>105.39</c:v>
                </c:pt>
                <c:pt idx="2240">
                  <c:v>105.39</c:v>
                </c:pt>
                <c:pt idx="2241">
                  <c:v>105.39</c:v>
                </c:pt>
                <c:pt idx="2242">
                  <c:v>105.39</c:v>
                </c:pt>
                <c:pt idx="2243">
                  <c:v>105.39</c:v>
                </c:pt>
                <c:pt idx="2244">
                  <c:v>105.38</c:v>
                </c:pt>
                <c:pt idx="2245">
                  <c:v>105.38</c:v>
                </c:pt>
                <c:pt idx="2246">
                  <c:v>105.38</c:v>
                </c:pt>
                <c:pt idx="2247">
                  <c:v>105.38</c:v>
                </c:pt>
                <c:pt idx="2248">
                  <c:v>105.37</c:v>
                </c:pt>
                <c:pt idx="2249">
                  <c:v>105.37</c:v>
                </c:pt>
                <c:pt idx="2250">
                  <c:v>105.37</c:v>
                </c:pt>
                <c:pt idx="2251">
                  <c:v>105.37</c:v>
                </c:pt>
                <c:pt idx="2252">
                  <c:v>105.36</c:v>
                </c:pt>
                <c:pt idx="2253">
                  <c:v>105.36</c:v>
                </c:pt>
                <c:pt idx="2254">
                  <c:v>105.36</c:v>
                </c:pt>
                <c:pt idx="2255">
                  <c:v>105.35</c:v>
                </c:pt>
                <c:pt idx="2256">
                  <c:v>105.35</c:v>
                </c:pt>
                <c:pt idx="2257">
                  <c:v>105.35</c:v>
                </c:pt>
                <c:pt idx="2258">
                  <c:v>105.35</c:v>
                </c:pt>
                <c:pt idx="2259">
                  <c:v>105.34</c:v>
                </c:pt>
                <c:pt idx="2260">
                  <c:v>105.34</c:v>
                </c:pt>
                <c:pt idx="2261">
                  <c:v>105.33</c:v>
                </c:pt>
                <c:pt idx="2262">
                  <c:v>105.33</c:v>
                </c:pt>
                <c:pt idx="2263">
                  <c:v>105.32</c:v>
                </c:pt>
                <c:pt idx="2264">
                  <c:v>105.32</c:v>
                </c:pt>
                <c:pt idx="2265">
                  <c:v>105.31</c:v>
                </c:pt>
                <c:pt idx="2266">
                  <c:v>105.31</c:v>
                </c:pt>
                <c:pt idx="2267">
                  <c:v>105.3</c:v>
                </c:pt>
                <c:pt idx="2268">
                  <c:v>105.29</c:v>
                </c:pt>
                <c:pt idx="2269">
                  <c:v>105.29</c:v>
                </c:pt>
                <c:pt idx="2270">
                  <c:v>105.28</c:v>
                </c:pt>
                <c:pt idx="2271">
                  <c:v>105.27</c:v>
                </c:pt>
                <c:pt idx="2272">
                  <c:v>105.26</c:v>
                </c:pt>
                <c:pt idx="2273">
                  <c:v>105.25</c:v>
                </c:pt>
                <c:pt idx="2274">
                  <c:v>105.24</c:v>
                </c:pt>
                <c:pt idx="2275">
                  <c:v>105.23</c:v>
                </c:pt>
                <c:pt idx="2276">
                  <c:v>105.22</c:v>
                </c:pt>
                <c:pt idx="2277">
                  <c:v>105.21</c:v>
                </c:pt>
                <c:pt idx="2278">
                  <c:v>105.2</c:v>
                </c:pt>
                <c:pt idx="2279">
                  <c:v>105.19</c:v>
                </c:pt>
                <c:pt idx="2280">
                  <c:v>105.17</c:v>
                </c:pt>
                <c:pt idx="2281">
                  <c:v>105.16</c:v>
                </c:pt>
                <c:pt idx="2282">
                  <c:v>105.14</c:v>
                </c:pt>
                <c:pt idx="2283">
                  <c:v>105.13</c:v>
                </c:pt>
                <c:pt idx="2284">
                  <c:v>105.11</c:v>
                </c:pt>
                <c:pt idx="2285">
                  <c:v>105.1</c:v>
                </c:pt>
                <c:pt idx="2286">
                  <c:v>105.07</c:v>
                </c:pt>
                <c:pt idx="2287">
                  <c:v>105.05</c:v>
                </c:pt>
                <c:pt idx="2288">
                  <c:v>105.03</c:v>
                </c:pt>
                <c:pt idx="2289">
                  <c:v>105.01</c:v>
                </c:pt>
                <c:pt idx="2290">
                  <c:v>104.99</c:v>
                </c:pt>
                <c:pt idx="2291">
                  <c:v>104.97</c:v>
                </c:pt>
                <c:pt idx="2292">
                  <c:v>104.95</c:v>
                </c:pt>
                <c:pt idx="2293">
                  <c:v>104.92</c:v>
                </c:pt>
                <c:pt idx="2294">
                  <c:v>104.9</c:v>
                </c:pt>
                <c:pt idx="2295">
                  <c:v>104.88</c:v>
                </c:pt>
                <c:pt idx="2296">
                  <c:v>104.85</c:v>
                </c:pt>
                <c:pt idx="2297">
                  <c:v>104.83</c:v>
                </c:pt>
                <c:pt idx="2298">
                  <c:v>104.81</c:v>
                </c:pt>
                <c:pt idx="2299">
                  <c:v>104.78</c:v>
                </c:pt>
                <c:pt idx="2300">
                  <c:v>104.75</c:v>
                </c:pt>
                <c:pt idx="2301">
                  <c:v>104.73</c:v>
                </c:pt>
                <c:pt idx="2302">
                  <c:v>104.7</c:v>
                </c:pt>
                <c:pt idx="2303">
                  <c:v>104.67</c:v>
                </c:pt>
                <c:pt idx="2304">
                  <c:v>104.64</c:v>
                </c:pt>
                <c:pt idx="2305">
                  <c:v>104.61</c:v>
                </c:pt>
                <c:pt idx="2306">
                  <c:v>104.58</c:v>
                </c:pt>
                <c:pt idx="2307">
                  <c:v>104.54</c:v>
                </c:pt>
                <c:pt idx="2308">
                  <c:v>104.49</c:v>
                </c:pt>
                <c:pt idx="2309">
                  <c:v>104.44</c:v>
                </c:pt>
                <c:pt idx="2310">
                  <c:v>104.37</c:v>
                </c:pt>
                <c:pt idx="2311">
                  <c:v>104.3</c:v>
                </c:pt>
                <c:pt idx="2312">
                  <c:v>104.24</c:v>
                </c:pt>
                <c:pt idx="2313">
                  <c:v>104.18</c:v>
                </c:pt>
                <c:pt idx="2314">
                  <c:v>104.12</c:v>
                </c:pt>
                <c:pt idx="2315">
                  <c:v>104.06</c:v>
                </c:pt>
                <c:pt idx="2316">
                  <c:v>103.99</c:v>
                </c:pt>
                <c:pt idx="2317">
                  <c:v>103.92</c:v>
                </c:pt>
                <c:pt idx="2318">
                  <c:v>103.85</c:v>
                </c:pt>
                <c:pt idx="2319">
                  <c:v>103.77</c:v>
                </c:pt>
                <c:pt idx="2320">
                  <c:v>103.68</c:v>
                </c:pt>
                <c:pt idx="2321">
                  <c:v>103.58</c:v>
                </c:pt>
                <c:pt idx="2322">
                  <c:v>103.48</c:v>
                </c:pt>
                <c:pt idx="2323">
                  <c:v>103.38</c:v>
                </c:pt>
                <c:pt idx="2324">
                  <c:v>103.21</c:v>
                </c:pt>
                <c:pt idx="2325">
                  <c:v>102.92</c:v>
                </c:pt>
                <c:pt idx="2326">
                  <c:v>102.5</c:v>
                </c:pt>
                <c:pt idx="2327">
                  <c:v>102.02</c:v>
                </c:pt>
                <c:pt idx="2328">
                  <c:v>101.61</c:v>
                </c:pt>
                <c:pt idx="2329">
                  <c:v>101.27</c:v>
                </c:pt>
                <c:pt idx="2330">
                  <c:v>100.97</c:v>
                </c:pt>
                <c:pt idx="2331">
                  <c:v>100.71</c:v>
                </c:pt>
                <c:pt idx="2332">
                  <c:v>100.45</c:v>
                </c:pt>
                <c:pt idx="2333">
                  <c:v>100.15</c:v>
                </c:pt>
                <c:pt idx="2334">
                  <c:v>99.81</c:v>
                </c:pt>
                <c:pt idx="2335">
                  <c:v>99.5</c:v>
                </c:pt>
                <c:pt idx="2336">
                  <c:v>99.23</c:v>
                </c:pt>
                <c:pt idx="2337">
                  <c:v>98.97</c:v>
                </c:pt>
                <c:pt idx="2338">
                  <c:v>98.67</c:v>
                </c:pt>
                <c:pt idx="2339">
                  <c:v>98.3</c:v>
                </c:pt>
                <c:pt idx="2340">
                  <c:v>97.91</c:v>
                </c:pt>
                <c:pt idx="2341">
                  <c:v>97.55</c:v>
                </c:pt>
                <c:pt idx="2342">
                  <c:v>97.21</c:v>
                </c:pt>
                <c:pt idx="2343">
                  <c:v>96.87</c:v>
                </c:pt>
                <c:pt idx="2344">
                  <c:v>96.57</c:v>
                </c:pt>
                <c:pt idx="2345">
                  <c:v>96.3</c:v>
                </c:pt>
                <c:pt idx="2346">
                  <c:v>96.05</c:v>
                </c:pt>
                <c:pt idx="2347">
                  <c:v>95.82</c:v>
                </c:pt>
                <c:pt idx="2348">
                  <c:v>95.61</c:v>
                </c:pt>
                <c:pt idx="2349">
                  <c:v>95.42</c:v>
                </c:pt>
                <c:pt idx="2350">
                  <c:v>95.24</c:v>
                </c:pt>
                <c:pt idx="2351">
                  <c:v>95.07</c:v>
                </c:pt>
                <c:pt idx="2352">
                  <c:v>94.91</c:v>
                </c:pt>
                <c:pt idx="2353">
                  <c:v>94.76</c:v>
                </c:pt>
                <c:pt idx="2354">
                  <c:v>94.6</c:v>
                </c:pt>
                <c:pt idx="2355">
                  <c:v>94.46</c:v>
                </c:pt>
                <c:pt idx="2356">
                  <c:v>94.33</c:v>
                </c:pt>
                <c:pt idx="2357">
                  <c:v>94.2</c:v>
                </c:pt>
                <c:pt idx="2358">
                  <c:v>94.07</c:v>
                </c:pt>
                <c:pt idx="2359">
                  <c:v>93.91</c:v>
                </c:pt>
                <c:pt idx="2360">
                  <c:v>93.72</c:v>
                </c:pt>
                <c:pt idx="2361">
                  <c:v>93.52</c:v>
                </c:pt>
                <c:pt idx="2362">
                  <c:v>93.34</c:v>
                </c:pt>
                <c:pt idx="2363">
                  <c:v>93.17</c:v>
                </c:pt>
                <c:pt idx="2364">
                  <c:v>93.01</c:v>
                </c:pt>
                <c:pt idx="2365">
                  <c:v>92.85</c:v>
                </c:pt>
                <c:pt idx="2366">
                  <c:v>92.68</c:v>
                </c:pt>
                <c:pt idx="2367">
                  <c:v>92.53</c:v>
                </c:pt>
                <c:pt idx="2368">
                  <c:v>92.4</c:v>
                </c:pt>
                <c:pt idx="2369">
                  <c:v>92.28</c:v>
                </c:pt>
                <c:pt idx="2370">
                  <c:v>92.16</c:v>
                </c:pt>
                <c:pt idx="2371">
                  <c:v>92.05</c:v>
                </c:pt>
                <c:pt idx="2372">
                  <c:v>91.95</c:v>
                </c:pt>
                <c:pt idx="2373">
                  <c:v>91.85</c:v>
                </c:pt>
                <c:pt idx="2374">
                  <c:v>91.75</c:v>
                </c:pt>
                <c:pt idx="2375">
                  <c:v>91.65</c:v>
                </c:pt>
                <c:pt idx="2376">
                  <c:v>91.55</c:v>
                </c:pt>
                <c:pt idx="2377">
                  <c:v>91.46</c:v>
                </c:pt>
                <c:pt idx="2378">
                  <c:v>91.38</c:v>
                </c:pt>
                <c:pt idx="2379">
                  <c:v>91.31</c:v>
                </c:pt>
                <c:pt idx="2380">
                  <c:v>91.23</c:v>
                </c:pt>
                <c:pt idx="2381">
                  <c:v>91.16</c:v>
                </c:pt>
                <c:pt idx="2382">
                  <c:v>91.09</c:v>
                </c:pt>
                <c:pt idx="2383">
                  <c:v>91.02</c:v>
                </c:pt>
                <c:pt idx="2384">
                  <c:v>90.94</c:v>
                </c:pt>
                <c:pt idx="2385">
                  <c:v>90.87</c:v>
                </c:pt>
                <c:pt idx="2386">
                  <c:v>90.79</c:v>
                </c:pt>
                <c:pt idx="2387">
                  <c:v>90.72</c:v>
                </c:pt>
                <c:pt idx="2388">
                  <c:v>90.64</c:v>
                </c:pt>
                <c:pt idx="2389">
                  <c:v>90.57</c:v>
                </c:pt>
                <c:pt idx="2390">
                  <c:v>90.49</c:v>
                </c:pt>
                <c:pt idx="2391">
                  <c:v>90.41</c:v>
                </c:pt>
                <c:pt idx="2392">
                  <c:v>90.34</c:v>
                </c:pt>
                <c:pt idx="2393">
                  <c:v>90.26</c:v>
                </c:pt>
                <c:pt idx="2394">
                  <c:v>90.19</c:v>
                </c:pt>
                <c:pt idx="2395">
                  <c:v>90.12</c:v>
                </c:pt>
                <c:pt idx="2396">
                  <c:v>90.05</c:v>
                </c:pt>
                <c:pt idx="2397">
                  <c:v>89.98</c:v>
                </c:pt>
                <c:pt idx="2398">
                  <c:v>89.91</c:v>
                </c:pt>
                <c:pt idx="2399">
                  <c:v>89.83</c:v>
                </c:pt>
                <c:pt idx="2400">
                  <c:v>89.77</c:v>
                </c:pt>
                <c:pt idx="2401">
                  <c:v>89.71</c:v>
                </c:pt>
                <c:pt idx="2402">
                  <c:v>89.64</c:v>
                </c:pt>
                <c:pt idx="2403">
                  <c:v>89.58</c:v>
                </c:pt>
                <c:pt idx="2404">
                  <c:v>89.51</c:v>
                </c:pt>
                <c:pt idx="2405">
                  <c:v>89.44</c:v>
                </c:pt>
                <c:pt idx="2406">
                  <c:v>89.37</c:v>
                </c:pt>
                <c:pt idx="2407">
                  <c:v>89.29</c:v>
                </c:pt>
                <c:pt idx="2408">
                  <c:v>89.22</c:v>
                </c:pt>
                <c:pt idx="2409">
                  <c:v>89.14</c:v>
                </c:pt>
                <c:pt idx="2410">
                  <c:v>89.06</c:v>
                </c:pt>
                <c:pt idx="2411">
                  <c:v>88.99</c:v>
                </c:pt>
                <c:pt idx="2412">
                  <c:v>88.92</c:v>
                </c:pt>
                <c:pt idx="2413">
                  <c:v>88.85</c:v>
                </c:pt>
                <c:pt idx="2414">
                  <c:v>88.79</c:v>
                </c:pt>
                <c:pt idx="2415">
                  <c:v>88.72</c:v>
                </c:pt>
                <c:pt idx="2416">
                  <c:v>88.65</c:v>
                </c:pt>
                <c:pt idx="2417">
                  <c:v>88.58</c:v>
                </c:pt>
                <c:pt idx="2418">
                  <c:v>88.51</c:v>
                </c:pt>
                <c:pt idx="2419">
                  <c:v>88.44</c:v>
                </c:pt>
                <c:pt idx="2420">
                  <c:v>88.36</c:v>
                </c:pt>
                <c:pt idx="2421">
                  <c:v>88.29</c:v>
                </c:pt>
                <c:pt idx="2422">
                  <c:v>88.22</c:v>
                </c:pt>
                <c:pt idx="2423">
                  <c:v>88.15</c:v>
                </c:pt>
                <c:pt idx="2424">
                  <c:v>88.09</c:v>
                </c:pt>
                <c:pt idx="2425">
                  <c:v>88.02</c:v>
                </c:pt>
                <c:pt idx="2426">
                  <c:v>87.96</c:v>
                </c:pt>
                <c:pt idx="2427">
                  <c:v>87.9</c:v>
                </c:pt>
                <c:pt idx="2428">
                  <c:v>87.85</c:v>
                </c:pt>
                <c:pt idx="2429">
                  <c:v>87.79</c:v>
                </c:pt>
                <c:pt idx="2430">
                  <c:v>87.74</c:v>
                </c:pt>
                <c:pt idx="2431">
                  <c:v>87.69</c:v>
                </c:pt>
                <c:pt idx="2432">
                  <c:v>87.62</c:v>
                </c:pt>
                <c:pt idx="2433">
                  <c:v>87.56</c:v>
                </c:pt>
                <c:pt idx="2434">
                  <c:v>87.49</c:v>
                </c:pt>
                <c:pt idx="2435">
                  <c:v>87.43</c:v>
                </c:pt>
                <c:pt idx="2436">
                  <c:v>87.38</c:v>
                </c:pt>
                <c:pt idx="2437">
                  <c:v>87.32</c:v>
                </c:pt>
                <c:pt idx="2438">
                  <c:v>87.26</c:v>
                </c:pt>
                <c:pt idx="2439">
                  <c:v>87.19</c:v>
                </c:pt>
                <c:pt idx="2440">
                  <c:v>87.11</c:v>
                </c:pt>
                <c:pt idx="2441">
                  <c:v>87.03</c:v>
                </c:pt>
                <c:pt idx="2442">
                  <c:v>86.95</c:v>
                </c:pt>
                <c:pt idx="2443">
                  <c:v>86.87</c:v>
                </c:pt>
                <c:pt idx="2444">
                  <c:v>86.81</c:v>
                </c:pt>
                <c:pt idx="2445">
                  <c:v>86.75</c:v>
                </c:pt>
                <c:pt idx="2446">
                  <c:v>86.67</c:v>
                </c:pt>
                <c:pt idx="2447">
                  <c:v>86.6</c:v>
                </c:pt>
                <c:pt idx="2448">
                  <c:v>86.53</c:v>
                </c:pt>
                <c:pt idx="2449">
                  <c:v>86.46</c:v>
                </c:pt>
                <c:pt idx="2450">
                  <c:v>86.37</c:v>
                </c:pt>
                <c:pt idx="2451">
                  <c:v>86.29</c:v>
                </c:pt>
                <c:pt idx="2452">
                  <c:v>86.21</c:v>
                </c:pt>
                <c:pt idx="2453">
                  <c:v>86.13</c:v>
                </c:pt>
                <c:pt idx="2454">
                  <c:v>86.05</c:v>
                </c:pt>
                <c:pt idx="2455">
                  <c:v>85.96</c:v>
                </c:pt>
                <c:pt idx="2456">
                  <c:v>85.88</c:v>
                </c:pt>
                <c:pt idx="2457">
                  <c:v>85.8</c:v>
                </c:pt>
                <c:pt idx="2458">
                  <c:v>85.72</c:v>
                </c:pt>
                <c:pt idx="2459">
                  <c:v>85.64</c:v>
                </c:pt>
                <c:pt idx="2460">
                  <c:v>85.56</c:v>
                </c:pt>
                <c:pt idx="2461">
                  <c:v>85.49</c:v>
                </c:pt>
                <c:pt idx="2462">
                  <c:v>85.42</c:v>
                </c:pt>
                <c:pt idx="2463">
                  <c:v>85.35</c:v>
                </c:pt>
                <c:pt idx="2464">
                  <c:v>85.26</c:v>
                </c:pt>
                <c:pt idx="2465">
                  <c:v>85.18</c:v>
                </c:pt>
                <c:pt idx="2466">
                  <c:v>85.09</c:v>
                </c:pt>
                <c:pt idx="2467">
                  <c:v>85.01</c:v>
                </c:pt>
                <c:pt idx="2468">
                  <c:v>84.92</c:v>
                </c:pt>
                <c:pt idx="2469">
                  <c:v>84.84</c:v>
                </c:pt>
                <c:pt idx="2470">
                  <c:v>84.75</c:v>
                </c:pt>
                <c:pt idx="2471">
                  <c:v>84.66</c:v>
                </c:pt>
                <c:pt idx="2472">
                  <c:v>84.58</c:v>
                </c:pt>
                <c:pt idx="2473">
                  <c:v>84.5</c:v>
                </c:pt>
                <c:pt idx="2474">
                  <c:v>84.42</c:v>
                </c:pt>
                <c:pt idx="2475">
                  <c:v>84.34</c:v>
                </c:pt>
                <c:pt idx="2476">
                  <c:v>84.25</c:v>
                </c:pt>
                <c:pt idx="2477">
                  <c:v>84.16</c:v>
                </c:pt>
                <c:pt idx="2478">
                  <c:v>84.07</c:v>
                </c:pt>
                <c:pt idx="2479">
                  <c:v>83.99</c:v>
                </c:pt>
                <c:pt idx="2480">
                  <c:v>83.9</c:v>
                </c:pt>
                <c:pt idx="2481">
                  <c:v>83.82</c:v>
                </c:pt>
                <c:pt idx="2482">
                  <c:v>83.72</c:v>
                </c:pt>
                <c:pt idx="2483">
                  <c:v>83.62</c:v>
                </c:pt>
                <c:pt idx="2484">
                  <c:v>83.53</c:v>
                </c:pt>
                <c:pt idx="2485">
                  <c:v>83.43</c:v>
                </c:pt>
                <c:pt idx="2486">
                  <c:v>83.34</c:v>
                </c:pt>
                <c:pt idx="2487">
                  <c:v>83.24</c:v>
                </c:pt>
                <c:pt idx="2488">
                  <c:v>83.14</c:v>
                </c:pt>
                <c:pt idx="2489">
                  <c:v>83.04</c:v>
                </c:pt>
                <c:pt idx="2490">
                  <c:v>82.92</c:v>
                </c:pt>
                <c:pt idx="2491">
                  <c:v>82.82</c:v>
                </c:pt>
                <c:pt idx="2492">
                  <c:v>82.71</c:v>
                </c:pt>
                <c:pt idx="2493">
                  <c:v>82.62</c:v>
                </c:pt>
                <c:pt idx="2494">
                  <c:v>82.52</c:v>
                </c:pt>
                <c:pt idx="2495">
                  <c:v>82.41</c:v>
                </c:pt>
                <c:pt idx="2496">
                  <c:v>82.3</c:v>
                </c:pt>
                <c:pt idx="2497">
                  <c:v>82.19</c:v>
                </c:pt>
                <c:pt idx="2498">
                  <c:v>82.08</c:v>
                </c:pt>
                <c:pt idx="2499">
                  <c:v>81.96</c:v>
                </c:pt>
                <c:pt idx="2500">
                  <c:v>81.84</c:v>
                </c:pt>
                <c:pt idx="2501">
                  <c:v>81.73</c:v>
                </c:pt>
                <c:pt idx="2502">
                  <c:v>81.62</c:v>
                </c:pt>
                <c:pt idx="2503">
                  <c:v>81.510000000000005</c:v>
                </c:pt>
                <c:pt idx="2504">
                  <c:v>81.400000000000006</c:v>
                </c:pt>
                <c:pt idx="2505">
                  <c:v>81.28</c:v>
                </c:pt>
                <c:pt idx="2506">
                  <c:v>81.16</c:v>
                </c:pt>
                <c:pt idx="2507">
                  <c:v>81.040000000000006</c:v>
                </c:pt>
                <c:pt idx="2508">
                  <c:v>80.92</c:v>
                </c:pt>
                <c:pt idx="2509">
                  <c:v>80.790000000000006</c:v>
                </c:pt>
                <c:pt idx="2510">
                  <c:v>80.66</c:v>
                </c:pt>
                <c:pt idx="2511">
                  <c:v>80.540000000000006</c:v>
                </c:pt>
                <c:pt idx="2512">
                  <c:v>80.42</c:v>
                </c:pt>
                <c:pt idx="2513">
                  <c:v>80.31</c:v>
                </c:pt>
                <c:pt idx="2514">
                  <c:v>80.19</c:v>
                </c:pt>
                <c:pt idx="2515">
                  <c:v>80.06</c:v>
                </c:pt>
                <c:pt idx="2516">
                  <c:v>79.930000000000007</c:v>
                </c:pt>
                <c:pt idx="2517">
                  <c:v>79.81</c:v>
                </c:pt>
                <c:pt idx="2518">
                  <c:v>79.69</c:v>
                </c:pt>
                <c:pt idx="2519">
                  <c:v>79.569999999999993</c:v>
                </c:pt>
                <c:pt idx="2520">
                  <c:v>79.44</c:v>
                </c:pt>
                <c:pt idx="2521">
                  <c:v>79.3</c:v>
                </c:pt>
                <c:pt idx="2522">
                  <c:v>79.16</c:v>
                </c:pt>
                <c:pt idx="2523">
                  <c:v>79.02</c:v>
                </c:pt>
                <c:pt idx="2524">
                  <c:v>78.88</c:v>
                </c:pt>
                <c:pt idx="2525">
                  <c:v>78.760000000000005</c:v>
                </c:pt>
                <c:pt idx="2526">
                  <c:v>78.63</c:v>
                </c:pt>
                <c:pt idx="2527">
                  <c:v>78.5</c:v>
                </c:pt>
                <c:pt idx="2528">
                  <c:v>78.36</c:v>
                </c:pt>
                <c:pt idx="2529">
                  <c:v>78.22</c:v>
                </c:pt>
                <c:pt idx="2530">
                  <c:v>78.08</c:v>
                </c:pt>
                <c:pt idx="2531">
                  <c:v>77.930000000000007</c:v>
                </c:pt>
                <c:pt idx="2532">
                  <c:v>77.790000000000006</c:v>
                </c:pt>
                <c:pt idx="2533">
                  <c:v>77.64</c:v>
                </c:pt>
                <c:pt idx="2534">
                  <c:v>77.48</c:v>
                </c:pt>
                <c:pt idx="2535">
                  <c:v>77.31</c:v>
                </c:pt>
                <c:pt idx="2536">
                  <c:v>77.150000000000006</c:v>
                </c:pt>
                <c:pt idx="2537">
                  <c:v>76.989999999999995</c:v>
                </c:pt>
                <c:pt idx="2538">
                  <c:v>76.83</c:v>
                </c:pt>
                <c:pt idx="2539">
                  <c:v>76.66</c:v>
                </c:pt>
                <c:pt idx="2540">
                  <c:v>76.510000000000005</c:v>
                </c:pt>
                <c:pt idx="2541">
                  <c:v>76.36</c:v>
                </c:pt>
                <c:pt idx="2542">
                  <c:v>76.2</c:v>
                </c:pt>
                <c:pt idx="2543">
                  <c:v>76.040000000000006</c:v>
                </c:pt>
                <c:pt idx="2544">
                  <c:v>75.89</c:v>
                </c:pt>
                <c:pt idx="2545">
                  <c:v>75.73</c:v>
                </c:pt>
                <c:pt idx="2546">
                  <c:v>75.58</c:v>
                </c:pt>
                <c:pt idx="2547">
                  <c:v>75.430000000000007</c:v>
                </c:pt>
                <c:pt idx="2548">
                  <c:v>75.260000000000005</c:v>
                </c:pt>
                <c:pt idx="2549">
                  <c:v>75.09</c:v>
                </c:pt>
                <c:pt idx="2550">
                  <c:v>74.91</c:v>
                </c:pt>
                <c:pt idx="2551">
                  <c:v>74.73</c:v>
                </c:pt>
                <c:pt idx="2552">
                  <c:v>74.53</c:v>
                </c:pt>
                <c:pt idx="2553">
                  <c:v>74.34</c:v>
                </c:pt>
                <c:pt idx="2554">
                  <c:v>74.16</c:v>
                </c:pt>
                <c:pt idx="2555">
                  <c:v>73.98</c:v>
                </c:pt>
                <c:pt idx="2556">
                  <c:v>73.78</c:v>
                </c:pt>
                <c:pt idx="2557">
                  <c:v>73.599999999999994</c:v>
                </c:pt>
                <c:pt idx="2558">
                  <c:v>73.42</c:v>
                </c:pt>
                <c:pt idx="2559">
                  <c:v>73.260000000000005</c:v>
                </c:pt>
                <c:pt idx="2560">
                  <c:v>73.08</c:v>
                </c:pt>
                <c:pt idx="2561">
                  <c:v>72.88</c:v>
                </c:pt>
                <c:pt idx="2562">
                  <c:v>72.67</c:v>
                </c:pt>
                <c:pt idx="2563">
                  <c:v>72.45</c:v>
                </c:pt>
                <c:pt idx="2564">
                  <c:v>72.239999999999995</c:v>
                </c:pt>
                <c:pt idx="2565">
                  <c:v>72.040000000000006</c:v>
                </c:pt>
                <c:pt idx="2566">
                  <c:v>71.84</c:v>
                </c:pt>
                <c:pt idx="2567">
                  <c:v>71.650000000000006</c:v>
                </c:pt>
                <c:pt idx="2568">
                  <c:v>71.459999999999994</c:v>
                </c:pt>
                <c:pt idx="2569">
                  <c:v>71.27</c:v>
                </c:pt>
                <c:pt idx="2570">
                  <c:v>71.069999999999993</c:v>
                </c:pt>
                <c:pt idx="2571">
                  <c:v>70.87</c:v>
                </c:pt>
                <c:pt idx="2572">
                  <c:v>70.67</c:v>
                </c:pt>
                <c:pt idx="2573">
                  <c:v>70.459999999999994</c:v>
                </c:pt>
                <c:pt idx="2574">
                  <c:v>70.260000000000005</c:v>
                </c:pt>
                <c:pt idx="2575">
                  <c:v>70.05</c:v>
                </c:pt>
                <c:pt idx="2576">
                  <c:v>69.819999999999993</c:v>
                </c:pt>
                <c:pt idx="2577">
                  <c:v>69.56</c:v>
                </c:pt>
                <c:pt idx="2578">
                  <c:v>69.290000000000006</c:v>
                </c:pt>
                <c:pt idx="2579">
                  <c:v>69.03</c:v>
                </c:pt>
                <c:pt idx="2580">
                  <c:v>68.78</c:v>
                </c:pt>
                <c:pt idx="2581">
                  <c:v>68.540000000000006</c:v>
                </c:pt>
                <c:pt idx="2582">
                  <c:v>68.319999999999993</c:v>
                </c:pt>
                <c:pt idx="2583">
                  <c:v>68.099999999999994</c:v>
                </c:pt>
                <c:pt idx="2584">
                  <c:v>67.89</c:v>
                </c:pt>
                <c:pt idx="2585">
                  <c:v>67.680000000000007</c:v>
                </c:pt>
                <c:pt idx="2586">
                  <c:v>67.48</c:v>
                </c:pt>
                <c:pt idx="2587">
                  <c:v>67.28</c:v>
                </c:pt>
                <c:pt idx="2588">
                  <c:v>67.05</c:v>
                </c:pt>
                <c:pt idx="2589">
                  <c:v>66.78</c:v>
                </c:pt>
                <c:pt idx="2590">
                  <c:v>66.47</c:v>
                </c:pt>
                <c:pt idx="2591">
                  <c:v>66.17</c:v>
                </c:pt>
                <c:pt idx="2592">
                  <c:v>65.88</c:v>
                </c:pt>
                <c:pt idx="2593">
                  <c:v>65.59</c:v>
                </c:pt>
                <c:pt idx="2594">
                  <c:v>65.290000000000006</c:v>
                </c:pt>
                <c:pt idx="2595">
                  <c:v>64.989999999999995</c:v>
                </c:pt>
                <c:pt idx="2596">
                  <c:v>64.7</c:v>
                </c:pt>
                <c:pt idx="2597">
                  <c:v>64.430000000000007</c:v>
                </c:pt>
                <c:pt idx="2598">
                  <c:v>64.180000000000007</c:v>
                </c:pt>
                <c:pt idx="2599">
                  <c:v>63.92</c:v>
                </c:pt>
                <c:pt idx="2600">
                  <c:v>63.65</c:v>
                </c:pt>
                <c:pt idx="2601">
                  <c:v>63.38</c:v>
                </c:pt>
                <c:pt idx="2602">
                  <c:v>63.11</c:v>
                </c:pt>
                <c:pt idx="2603">
                  <c:v>62.87</c:v>
                </c:pt>
                <c:pt idx="2604">
                  <c:v>62.63</c:v>
                </c:pt>
                <c:pt idx="2605">
                  <c:v>62.39</c:v>
                </c:pt>
                <c:pt idx="2606">
                  <c:v>62.14</c:v>
                </c:pt>
                <c:pt idx="2607">
                  <c:v>61.89</c:v>
                </c:pt>
                <c:pt idx="2608">
                  <c:v>61.65</c:v>
                </c:pt>
                <c:pt idx="2609">
                  <c:v>61.42</c:v>
                </c:pt>
                <c:pt idx="2610">
                  <c:v>61.21</c:v>
                </c:pt>
                <c:pt idx="2611">
                  <c:v>61</c:v>
                </c:pt>
                <c:pt idx="2612">
                  <c:v>60.77</c:v>
                </c:pt>
                <c:pt idx="2613">
                  <c:v>60.51</c:v>
                </c:pt>
                <c:pt idx="2614">
                  <c:v>60.25</c:v>
                </c:pt>
                <c:pt idx="2615">
                  <c:v>59.98</c:v>
                </c:pt>
                <c:pt idx="2616">
                  <c:v>59.73</c:v>
                </c:pt>
                <c:pt idx="2617">
                  <c:v>59.48</c:v>
                </c:pt>
                <c:pt idx="2618">
                  <c:v>59.22</c:v>
                </c:pt>
                <c:pt idx="2619">
                  <c:v>58.96</c:v>
                </c:pt>
                <c:pt idx="2620">
                  <c:v>58.68</c:v>
                </c:pt>
                <c:pt idx="2621">
                  <c:v>58.37</c:v>
                </c:pt>
                <c:pt idx="2622">
                  <c:v>57.79</c:v>
                </c:pt>
                <c:pt idx="2623">
                  <c:v>56.98</c:v>
                </c:pt>
                <c:pt idx="2624">
                  <c:v>56.21</c:v>
                </c:pt>
                <c:pt idx="2625">
                  <c:v>55.63</c:v>
                </c:pt>
                <c:pt idx="2626">
                  <c:v>55.22</c:v>
                </c:pt>
                <c:pt idx="2627">
                  <c:v>54.86</c:v>
                </c:pt>
                <c:pt idx="2628">
                  <c:v>54.5</c:v>
                </c:pt>
                <c:pt idx="2629">
                  <c:v>54.15</c:v>
                </c:pt>
                <c:pt idx="2630">
                  <c:v>53.8</c:v>
                </c:pt>
                <c:pt idx="2631">
                  <c:v>53.44</c:v>
                </c:pt>
                <c:pt idx="2632">
                  <c:v>53.08</c:v>
                </c:pt>
                <c:pt idx="2633">
                  <c:v>52.75</c:v>
                </c:pt>
                <c:pt idx="2634">
                  <c:v>52.42</c:v>
                </c:pt>
                <c:pt idx="2635">
                  <c:v>52.09</c:v>
                </c:pt>
                <c:pt idx="2636">
                  <c:v>51.76</c:v>
                </c:pt>
                <c:pt idx="2637">
                  <c:v>51.42</c:v>
                </c:pt>
                <c:pt idx="2638">
                  <c:v>51.05</c:v>
                </c:pt>
                <c:pt idx="2639">
                  <c:v>50.65</c:v>
                </c:pt>
                <c:pt idx="2640">
                  <c:v>50.27</c:v>
                </c:pt>
                <c:pt idx="2641">
                  <c:v>49.93</c:v>
                </c:pt>
                <c:pt idx="2642">
                  <c:v>49.61</c:v>
                </c:pt>
                <c:pt idx="2643">
                  <c:v>49.27</c:v>
                </c:pt>
                <c:pt idx="2644">
                  <c:v>48.9</c:v>
                </c:pt>
                <c:pt idx="2645">
                  <c:v>48.51</c:v>
                </c:pt>
                <c:pt idx="2646">
                  <c:v>48.12</c:v>
                </c:pt>
                <c:pt idx="2647">
                  <c:v>47.69</c:v>
                </c:pt>
                <c:pt idx="2648">
                  <c:v>47.22</c:v>
                </c:pt>
                <c:pt idx="2649">
                  <c:v>46.8</c:v>
                </c:pt>
                <c:pt idx="2650">
                  <c:v>46.43</c:v>
                </c:pt>
                <c:pt idx="2651">
                  <c:v>46.07</c:v>
                </c:pt>
                <c:pt idx="2652">
                  <c:v>45.65</c:v>
                </c:pt>
                <c:pt idx="2653">
                  <c:v>45.2</c:v>
                </c:pt>
                <c:pt idx="2654">
                  <c:v>44.78</c:v>
                </c:pt>
                <c:pt idx="2655">
                  <c:v>44.44</c:v>
                </c:pt>
                <c:pt idx="2656">
                  <c:v>44.17</c:v>
                </c:pt>
                <c:pt idx="2657">
                  <c:v>43.92</c:v>
                </c:pt>
                <c:pt idx="2658">
                  <c:v>43.67</c:v>
                </c:pt>
                <c:pt idx="2659">
                  <c:v>43.38</c:v>
                </c:pt>
                <c:pt idx="2660">
                  <c:v>43.03</c:v>
                </c:pt>
                <c:pt idx="2661">
                  <c:v>42.65</c:v>
                </c:pt>
                <c:pt idx="2662">
                  <c:v>42.29</c:v>
                </c:pt>
                <c:pt idx="2663">
                  <c:v>41.98</c:v>
                </c:pt>
                <c:pt idx="2664">
                  <c:v>41.69</c:v>
                </c:pt>
                <c:pt idx="2665">
                  <c:v>41.39</c:v>
                </c:pt>
                <c:pt idx="2666">
                  <c:v>41.07</c:v>
                </c:pt>
                <c:pt idx="2667">
                  <c:v>40.71</c:v>
                </c:pt>
                <c:pt idx="2668">
                  <c:v>40.340000000000003</c:v>
                </c:pt>
                <c:pt idx="2669">
                  <c:v>39.96</c:v>
                </c:pt>
                <c:pt idx="2670">
                  <c:v>39.549999999999997</c:v>
                </c:pt>
                <c:pt idx="2671">
                  <c:v>39.1</c:v>
                </c:pt>
                <c:pt idx="2672">
                  <c:v>38.409999999999997</c:v>
                </c:pt>
                <c:pt idx="2673">
                  <c:v>37.29</c:v>
                </c:pt>
                <c:pt idx="2674">
                  <c:v>31.37</c:v>
                </c:pt>
                <c:pt idx="2675">
                  <c:v>15.22</c:v>
                </c:pt>
                <c:pt idx="2676">
                  <c:v>3.2810000000000001</c:v>
                </c:pt>
                <c:pt idx="2677">
                  <c:v>-0.26960000000000001</c:v>
                </c:pt>
                <c:pt idx="2678">
                  <c:v>-0.35920000000000002</c:v>
                </c:pt>
                <c:pt idx="2679">
                  <c:v>-0.15210000000000001</c:v>
                </c:pt>
                <c:pt idx="2680">
                  <c:v>-0.1444</c:v>
                </c:pt>
                <c:pt idx="2681">
                  <c:v>-0.17349999999999999</c:v>
                </c:pt>
                <c:pt idx="2682">
                  <c:v>-0.17949999999999999</c:v>
                </c:pt>
                <c:pt idx="2683">
                  <c:v>-0.1767</c:v>
                </c:pt>
                <c:pt idx="2684">
                  <c:v>-0.1757</c:v>
                </c:pt>
                <c:pt idx="2685">
                  <c:v>-0.17610000000000001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DCFC-4335-A86C-4638E15F8F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67176463"/>
        <c:axId val="1367178863"/>
      </c:scatterChart>
      <c:valAx>
        <c:axId val="1367176463"/>
        <c:scaling>
          <c:orientation val="minMax"/>
          <c:max val="1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Deformation [mm]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367178863"/>
        <c:crosses val="autoZero"/>
        <c:crossBetween val="midCat"/>
      </c:valAx>
      <c:valAx>
        <c:axId val="136717886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Force [kN]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367176463"/>
        <c:crosses val="autoZero"/>
        <c:crossBetween val="midCat"/>
      </c:valAx>
    </c:plotArea>
    <c:legend>
      <c:legendPos val="r"/>
      <c:overlay val="0"/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20"/>
      <c:depthPercent val="10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50420762238113"/>
          <c:y val="3.2473727763407158E-2"/>
          <c:w val="0.69571402011364514"/>
          <c:h val="0.88755300552980276"/>
        </c:manualLayout>
      </c:layout>
      <c:surface3DChart>
        <c:wireframe val="0"/>
        <c:ser>
          <c:idx val="0"/>
          <c:order val="0"/>
          <c:tx>
            <c:strRef>
              <c:f>'[EN1990_evaluation_all.xlsx]Fy-16 ; t0.1'!$BY$120</c:f>
              <c:strCache>
                <c:ptCount val="1"/>
                <c:pt idx="0">
                  <c:v>A</c:v>
                </c:pt>
              </c:strCache>
            </c:strRef>
          </c:tx>
          <c:spPr>
            <a:solidFill>
              <a:schemeClr val="accent1"/>
            </a:solidFill>
            <a:ln/>
            <a:effectLst/>
            <a:sp3d/>
          </c:spPr>
          <c:cat>
            <c:numRef>
              <c:f>'[EN1990_evaluation_all.xlsx]Fy-16 ; t0.1'!$BX$121:$BX$130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'[EN1990_evaluation_all.xlsx]Fy-16 ; t0.1'!$BY$121:$BY$130</c:f>
              <c:numCache>
                <c:formatCode>0.000</c:formatCode>
                <c:ptCount val="10"/>
                <c:pt idx="0">
                  <c:v>0.7953165379648417</c:v>
                </c:pt>
                <c:pt idx="1">
                  <c:v>0.809470755510868</c:v>
                </c:pt>
                <c:pt idx="2">
                  <c:v>0.81412510185456533</c:v>
                </c:pt>
                <c:pt idx="3">
                  <c:v>0.82171822703168151</c:v>
                </c:pt>
                <c:pt idx="4">
                  <c:v>0.82219009656323161</c:v>
                </c:pt>
                <c:pt idx="5">
                  <c:v>0.82528020673905178</c:v>
                </c:pt>
                <c:pt idx="6">
                  <c:v>0.82765494721370603</c:v>
                </c:pt>
                <c:pt idx="7">
                  <c:v>0.83240898633301719</c:v>
                </c:pt>
                <c:pt idx="8">
                  <c:v>0.83224570187434865</c:v>
                </c:pt>
                <c:pt idx="9">
                  <c:v>0.83389522174006736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6F-4D21-A04E-96C43A77227A}"/>
            </c:ext>
          </c:extLst>
        </c:ser>
        <c:ser>
          <c:idx val="1"/>
          <c:order val="1"/>
          <c:tx>
            <c:strRef>
              <c:f>'[EN1990_evaluation_all.xlsx]Fy-16 ; t0.1'!$BZ$120</c:f>
              <c:strCache>
                <c:ptCount val="1"/>
                <c:pt idx="0">
                  <c:v>B</c:v>
                </c:pt>
              </c:strCache>
            </c:strRef>
          </c:tx>
          <c:spPr>
            <a:solidFill>
              <a:schemeClr val="accent2"/>
            </a:solidFill>
            <a:ln/>
            <a:effectLst/>
            <a:sp3d/>
          </c:spPr>
          <c:cat>
            <c:numRef>
              <c:f>'[EN1990_evaluation_all.xlsx]Fy-16 ; t0.1'!$BX$121:$BX$130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'[EN1990_evaluation_all.xlsx]Fy-16 ; t0.1'!$BZ$121:$BZ$130</c:f>
              <c:numCache>
                <c:formatCode>General</c:formatCode>
                <c:ptCount val="10"/>
                <c:pt idx="0">
                  <c:v>0.80313913344234733</c:v>
                </c:pt>
                <c:pt idx="1">
                  <c:v>0.79655129407340608</c:v>
                </c:pt>
                <c:pt idx="2">
                  <c:v>0.7901097113291502</c:v>
                </c:pt>
                <c:pt idx="3">
                  <c:v>0.79993183492004982</c:v>
                </c:pt>
                <c:pt idx="4">
                  <c:v>0.80348074573807304</c:v>
                </c:pt>
                <c:pt idx="5">
                  <c:v>0.80308784695026614</c:v>
                </c:pt>
                <c:pt idx="6">
                  <c:v>0.80988129686757171</c:v>
                </c:pt>
                <c:pt idx="7">
                  <c:v>0.81077367251790722</c:v>
                </c:pt>
                <c:pt idx="8">
                  <c:v>0.82223710841695319</c:v>
                </c:pt>
                <c:pt idx="9">
                  <c:v>0.81751053272742924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6F-4D21-A04E-96C43A77227A}"/>
            </c:ext>
          </c:extLst>
        </c:ser>
        <c:ser>
          <c:idx val="2"/>
          <c:order val="2"/>
          <c:tx>
            <c:strRef>
              <c:f>'[EN1990_evaluation_all.xlsx]Fy-16 ; t0.1'!$CA$120</c:f>
              <c:strCache>
                <c:ptCount val="1"/>
                <c:pt idx="0">
                  <c:v>C</c:v>
                </c:pt>
              </c:strCache>
            </c:strRef>
          </c:tx>
          <c:spPr>
            <a:solidFill>
              <a:schemeClr val="accent3"/>
            </a:solidFill>
            <a:ln/>
            <a:effectLst/>
            <a:sp3d/>
          </c:spPr>
          <c:cat>
            <c:numRef>
              <c:f>'[EN1990_evaluation_all.xlsx]Fy-16 ; t0.1'!$BX$121:$BX$130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'[EN1990_evaluation_all.xlsx]Fy-16 ; t0.1'!$CA$121:$CA$130</c:f>
              <c:numCache>
                <c:formatCode>General</c:formatCode>
                <c:ptCount val="10"/>
                <c:pt idx="0">
                  <c:v>0.78544505076688886</c:v>
                </c:pt>
                <c:pt idx="1">
                  <c:v>0.78755475745424719</c:v>
                </c:pt>
                <c:pt idx="2">
                  <c:v>0.78128008095600654</c:v>
                </c:pt>
                <c:pt idx="3">
                  <c:v>0.79515705261881009</c:v>
                </c:pt>
                <c:pt idx="4">
                  <c:v>0.79382642963296113</c:v>
                </c:pt>
                <c:pt idx="5">
                  <c:v>0.78976763244128145</c:v>
                </c:pt>
                <c:pt idx="6">
                  <c:v>0.8014316722823035</c:v>
                </c:pt>
                <c:pt idx="7">
                  <c:v>0.80289484462599348</c:v>
                </c:pt>
                <c:pt idx="8">
                  <c:v>0.80246786383407265</c:v>
                </c:pt>
                <c:pt idx="9">
                  <c:v>0.80273672182737321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96F-4D21-A04E-96C43A77227A}"/>
            </c:ext>
          </c:extLst>
        </c:ser>
        <c:ser>
          <c:idx val="3"/>
          <c:order val="3"/>
          <c:tx>
            <c:strRef>
              <c:f>'[EN1990_evaluation_all.xlsx]Fy-16 ; t0.1'!$CB$120</c:f>
              <c:strCache>
                <c:ptCount val="1"/>
                <c:pt idx="0">
                  <c:v>D</c:v>
                </c:pt>
              </c:strCache>
            </c:strRef>
          </c:tx>
          <c:spPr>
            <a:solidFill>
              <a:schemeClr val="accent4"/>
            </a:solidFill>
            <a:ln/>
            <a:effectLst/>
            <a:sp3d/>
          </c:spPr>
          <c:cat>
            <c:numRef>
              <c:f>'[EN1990_evaluation_all.xlsx]Fy-16 ; t0.1'!$BX$121:$BX$130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'[EN1990_evaluation_all.xlsx]Fy-16 ; t0.1'!$CB$121:$CB$130</c:f>
              <c:numCache>
                <c:formatCode>General</c:formatCode>
                <c:ptCount val="10"/>
                <c:pt idx="0">
                  <c:v>0.76057118077630337</c:v>
                </c:pt>
                <c:pt idx="1">
                  <c:v>0.75007783189179622</c:v>
                </c:pt>
                <c:pt idx="2">
                  <c:v>0.75387282255626886</c:v>
                </c:pt>
                <c:pt idx="3">
                  <c:v>0.75272911783781948</c:v>
                </c:pt>
                <c:pt idx="4">
                  <c:v>0.75969593918080347</c:v>
                </c:pt>
                <c:pt idx="5">
                  <c:v>0.76555116934250167</c:v>
                </c:pt>
                <c:pt idx="6">
                  <c:v>0.76395365604807353</c:v>
                </c:pt>
                <c:pt idx="7">
                  <c:v>0.76674411487160132</c:v>
                </c:pt>
                <c:pt idx="8">
                  <c:v>0.76772981701186715</c:v>
                </c:pt>
                <c:pt idx="9">
                  <c:v>0.77179613830513683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96F-4D21-A04E-96C43A77227A}"/>
            </c:ext>
          </c:extLst>
        </c:ser>
        <c:ser>
          <c:idx val="4"/>
          <c:order val="4"/>
          <c:tx>
            <c:strRef>
              <c:f>'[EN1990_evaluation_all.xlsx]Fy-16 ; t0.1'!$CC$120</c:f>
              <c:strCache>
                <c:ptCount val="1"/>
                <c:pt idx="0">
                  <c:v>E</c:v>
                </c:pt>
              </c:strCache>
            </c:strRef>
          </c:tx>
          <c:spPr>
            <a:solidFill>
              <a:schemeClr val="accent5"/>
            </a:solidFill>
            <a:ln/>
            <a:effectLst/>
            <a:sp3d/>
          </c:spPr>
          <c:cat>
            <c:numRef>
              <c:f>'[EN1990_evaluation_all.xlsx]Fy-16 ; t0.1'!$BX$121:$BX$130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'[EN1990_evaluation_all.xlsx]Fy-16 ; t0.1'!$CC$121:$CC$130</c:f>
              <c:numCache>
                <c:formatCode>General</c:formatCode>
                <c:ptCount val="10"/>
                <c:pt idx="0">
                  <c:v>0.74480539641844201</c:v>
                </c:pt>
                <c:pt idx="1">
                  <c:v>0.73405385737799689</c:v>
                </c:pt>
                <c:pt idx="2">
                  <c:v>0.74025588060684888</c:v>
                </c:pt>
                <c:pt idx="3">
                  <c:v>0.74175752726935174</c:v>
                </c:pt>
                <c:pt idx="4">
                  <c:v>0.74147208393127895</c:v>
                </c:pt>
                <c:pt idx="5">
                  <c:v>0.74894818457471224</c:v>
                </c:pt>
                <c:pt idx="6">
                  <c:v>0.74837662184403086</c:v>
                </c:pt>
                <c:pt idx="7">
                  <c:v>0.74983032561977603</c:v>
                </c:pt>
                <c:pt idx="8">
                  <c:v>0.75507390712464018</c:v>
                </c:pt>
                <c:pt idx="9">
                  <c:v>0.75606510012608075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96F-4D21-A04E-96C43A77227A}"/>
            </c:ext>
          </c:extLst>
        </c:ser>
        <c:bandFmts>
          <c:bandFmt>
            <c:idx val="0"/>
            <c:spPr>
              <a:solidFill>
                <a:schemeClr val="accent1"/>
              </a:solidFill>
              <a:ln/>
              <a:effectLst/>
              <a:sp3d/>
            </c:spPr>
          </c:bandFmt>
          <c:bandFmt>
            <c:idx val="1"/>
            <c:spPr>
              <a:solidFill>
                <a:schemeClr val="accent2"/>
              </a:solidFill>
              <a:ln/>
              <a:effectLst/>
              <a:sp3d/>
            </c:spPr>
          </c:bandFmt>
          <c:bandFmt>
            <c:idx val="2"/>
            <c:spPr>
              <a:solidFill>
                <a:schemeClr val="accent3"/>
              </a:solidFill>
              <a:ln/>
              <a:effectLst/>
              <a:sp3d/>
            </c:spPr>
          </c:bandFmt>
          <c:bandFmt>
            <c:idx val="3"/>
            <c:spPr>
              <a:solidFill>
                <a:schemeClr val="accent4"/>
              </a:solidFill>
              <a:ln/>
              <a:effectLst/>
              <a:sp3d/>
            </c:spPr>
          </c:bandFmt>
          <c:bandFmt>
            <c:idx val="4"/>
            <c:spPr>
              <a:solidFill>
                <a:schemeClr val="accent5"/>
              </a:solidFill>
              <a:ln/>
              <a:effectLst/>
              <a:sp3d/>
            </c:spPr>
          </c:bandFmt>
          <c:bandFmt>
            <c:idx val="5"/>
            <c:spPr>
              <a:solidFill>
                <a:schemeClr val="accent6"/>
              </a:solidFill>
              <a:ln/>
              <a:effectLst/>
              <a:sp3d/>
            </c:spPr>
          </c:bandFmt>
          <c:bandFmt>
            <c:idx val="6"/>
            <c:spPr>
              <a:solidFill>
                <a:schemeClr val="accent1">
                  <a:lumMod val="60000"/>
                </a:schemeClr>
              </a:solidFill>
              <a:ln/>
              <a:effectLst/>
              <a:sp3d/>
            </c:spPr>
          </c:bandFmt>
          <c:bandFmt>
            <c:idx val="7"/>
            <c:spPr>
              <a:solidFill>
                <a:schemeClr val="accent2">
                  <a:lumMod val="60000"/>
                </a:schemeClr>
              </a:solidFill>
              <a:ln/>
              <a:effectLst/>
              <a:sp3d/>
            </c:spPr>
          </c:bandFmt>
          <c:bandFmt>
            <c:idx val="8"/>
            <c:spPr>
              <a:solidFill>
                <a:schemeClr val="accent3">
                  <a:lumMod val="60000"/>
                </a:schemeClr>
              </a:solidFill>
              <a:ln/>
              <a:effectLst/>
              <a:sp3d/>
            </c:spPr>
          </c:bandFmt>
          <c:bandFmt>
            <c:idx val="9"/>
            <c:spPr>
              <a:solidFill>
                <a:schemeClr val="accent4">
                  <a:lumMod val="60000"/>
                </a:schemeClr>
              </a:solidFill>
              <a:ln/>
              <a:effectLst/>
              <a:sp3d/>
            </c:spPr>
          </c:bandFmt>
          <c:bandFmt>
            <c:idx val="10"/>
            <c:spPr>
              <a:solidFill>
                <a:schemeClr val="accent5">
                  <a:lumMod val="60000"/>
                </a:schemeClr>
              </a:solidFill>
              <a:ln/>
              <a:effectLst/>
              <a:sp3d/>
            </c:spPr>
          </c:bandFmt>
          <c:bandFmt>
            <c:idx val="11"/>
            <c:spPr>
              <a:solidFill>
                <a:schemeClr val="accent6">
                  <a:lumMod val="60000"/>
                </a:schemeClr>
              </a:solidFill>
              <a:ln/>
              <a:effectLst/>
              <a:sp3d/>
            </c:spPr>
          </c:bandFmt>
          <c:bandFmt>
            <c:idx val="12"/>
            <c:spPr>
              <a:solidFill>
                <a:schemeClr val="accent1">
                  <a:lumMod val="80000"/>
                  <a:lumOff val="20000"/>
                </a:schemeClr>
              </a:solidFill>
              <a:ln/>
              <a:effectLst/>
              <a:sp3d/>
            </c:spPr>
          </c:bandFmt>
          <c:bandFmt>
            <c:idx val="13"/>
            <c:spPr>
              <a:solidFill>
                <a:schemeClr val="accent2">
                  <a:lumMod val="80000"/>
                  <a:lumOff val="20000"/>
                </a:schemeClr>
              </a:solidFill>
              <a:ln/>
              <a:effectLst/>
              <a:sp3d/>
            </c:spPr>
          </c:bandFmt>
          <c:bandFmt>
            <c:idx val="14"/>
            <c:spPr>
              <a:solidFill>
                <a:schemeClr val="accent3">
                  <a:lumMod val="80000"/>
                  <a:lumOff val="20000"/>
                </a:schemeClr>
              </a:solidFill>
              <a:ln/>
              <a:effectLst/>
              <a:sp3d/>
            </c:spPr>
          </c:bandFmt>
        </c:bandFmts>
        <c:axId val="123390432"/>
        <c:axId val="123389472"/>
        <c:axId val="301533215"/>
      </c:surface3DChart>
      <c:catAx>
        <c:axId val="1233904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Plastic strain limit</a:t>
                </a:r>
                <a:r>
                  <a:rPr lang="en-US" baseline="0"/>
                  <a:t> [%]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389472"/>
        <c:crosses val="autoZero"/>
        <c:auto val="1"/>
        <c:lblAlgn val="ctr"/>
        <c:lblOffset val="100"/>
        <c:noMultiLvlLbl val="0"/>
      </c:catAx>
      <c:valAx>
        <c:axId val="123389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 i="1"/>
                  <a:t>γ</a:t>
                </a:r>
                <a:r>
                  <a:rPr lang="en-US" baseline="-25000"/>
                  <a:t>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390432"/>
        <c:crosses val="autoZero"/>
        <c:crossBetween val="midCat"/>
      </c:valAx>
      <c:serAx>
        <c:axId val="301533215"/>
        <c:scaling>
          <c:orientation val="minMax"/>
        </c:scaling>
        <c:delete val="0"/>
        <c:axPos val="b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Mesh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389472"/>
        <c:crosses val="autoZero"/>
      </c:ser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Geometry!$A$45</c:f>
              <c:strCache>
                <c:ptCount val="1"/>
                <c:pt idx="0">
                  <c:v>Nt,exp/Nt,Rd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Geometry!$B$45:$G$45</c:f>
              <c:numCache>
                <c:formatCode>0.0%</c:formatCode>
                <c:ptCount val="6"/>
                <c:pt idx="0">
                  <c:v>1.5285407862405711</c:v>
                </c:pt>
                <c:pt idx="1">
                  <c:v>1.5257490875443718</c:v>
                </c:pt>
                <c:pt idx="2">
                  <c:v>1.4461805103465817</c:v>
                </c:pt>
                <c:pt idx="3">
                  <c:v>1.4637690389332032</c:v>
                </c:pt>
                <c:pt idx="4">
                  <c:v>1.2928098566917541</c:v>
                </c:pt>
                <c:pt idx="5">
                  <c:v>1.3037461286300489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81-424C-A1C3-FA760C9F45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533887"/>
        <c:axId val="19549247"/>
      </c:barChart>
      <c:catAx>
        <c:axId val="19533887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49247"/>
        <c:crosses val="autoZero"/>
        <c:auto val="1"/>
        <c:lblAlgn val="ctr"/>
        <c:lblOffset val="100"/>
        <c:noMultiLvlLbl val="0"/>
      </c:catAx>
      <c:valAx>
        <c:axId val="19549247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338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image" Target="../media/image5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1FEC49-38F2-4348-AFDA-CED83FB4EF7F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5D517A-F80C-473E-8C54-3DCA88C7AA76}">
      <dgm:prSet phldrT="[Text]"/>
      <dgm:spPr/>
      <dgm:t>
        <a:bodyPr/>
        <a:lstStyle/>
        <a:p>
          <a:r>
            <a:rPr lang="cs-CZ" dirty="0"/>
            <a:t>Experiment</a:t>
          </a:r>
          <a:endParaRPr lang="en-US" dirty="0"/>
        </a:p>
      </dgm:t>
    </dgm:pt>
    <dgm:pt modelId="{E59C5F57-C7D6-4B5B-A3F7-AF4D0C71E14B}" type="parTrans" cxnId="{62E59513-E3C6-45FA-AC9C-99A2E335164A}">
      <dgm:prSet/>
      <dgm:spPr/>
      <dgm:t>
        <a:bodyPr/>
        <a:lstStyle/>
        <a:p>
          <a:endParaRPr lang="en-US"/>
        </a:p>
      </dgm:t>
    </dgm:pt>
    <dgm:pt modelId="{B3A8C064-17D8-4060-8621-481A7A6D6BEB}" type="sibTrans" cxnId="{62E59513-E3C6-45FA-AC9C-99A2E335164A}">
      <dgm:prSet/>
      <dgm:spPr/>
      <dgm:t>
        <a:bodyPr/>
        <a:lstStyle/>
        <a:p>
          <a:endParaRPr lang="en-US"/>
        </a:p>
      </dgm:t>
    </dgm:pt>
    <dgm:pt modelId="{4BFA39A7-02E2-496F-9D91-B436A18D3D7E}">
      <dgm:prSet phldrT="[Text]"/>
      <dgm:spPr/>
      <dgm:t>
        <a:bodyPr/>
        <a:lstStyle/>
        <a:p>
          <a:r>
            <a:rPr lang="en-US" noProof="0" dirty="0"/>
            <a:t>Material</a:t>
          </a:r>
        </a:p>
      </dgm:t>
    </dgm:pt>
    <dgm:pt modelId="{4F1545C6-097A-4F77-B719-820A49AABBDE}" type="parTrans" cxnId="{79A2B80F-D5B9-4B29-AC17-41AA50EACEA2}">
      <dgm:prSet/>
      <dgm:spPr/>
      <dgm:t>
        <a:bodyPr/>
        <a:lstStyle/>
        <a:p>
          <a:endParaRPr lang="en-US"/>
        </a:p>
      </dgm:t>
    </dgm:pt>
    <dgm:pt modelId="{A81BB7F3-CD81-4C66-BF8B-63EB757269CA}" type="sibTrans" cxnId="{79A2B80F-D5B9-4B29-AC17-41AA50EACEA2}">
      <dgm:prSet/>
      <dgm:spPr/>
      <dgm:t>
        <a:bodyPr/>
        <a:lstStyle/>
        <a:p>
          <a:endParaRPr lang="en-US"/>
        </a:p>
      </dgm:t>
    </dgm:pt>
    <dgm:pt modelId="{F05FC5A3-0560-42B4-808B-AD99FC16BFE4}">
      <dgm:prSet phldrT="[Text]"/>
      <dgm:spPr/>
      <dgm:t>
        <a:bodyPr/>
        <a:lstStyle/>
        <a:p>
          <a:r>
            <a:rPr lang="en-US" dirty="0"/>
            <a:t>Numerical model</a:t>
          </a:r>
        </a:p>
      </dgm:t>
    </dgm:pt>
    <dgm:pt modelId="{A3CF21EC-9FB7-4180-8B2E-E25C23DE62F9}" type="parTrans" cxnId="{B5103A61-B638-4220-8578-90DDEE4C4C86}">
      <dgm:prSet/>
      <dgm:spPr/>
      <dgm:t>
        <a:bodyPr/>
        <a:lstStyle/>
        <a:p>
          <a:endParaRPr lang="en-US"/>
        </a:p>
      </dgm:t>
    </dgm:pt>
    <dgm:pt modelId="{AA7EC1E8-2505-4FE9-8F0D-38E3FB10918E}" type="sibTrans" cxnId="{B5103A61-B638-4220-8578-90DDEE4C4C86}">
      <dgm:prSet/>
      <dgm:spPr/>
      <dgm:t>
        <a:bodyPr/>
        <a:lstStyle/>
        <a:p>
          <a:endParaRPr lang="en-US"/>
        </a:p>
      </dgm:t>
    </dgm:pt>
    <dgm:pt modelId="{6B71DA96-4E34-4DC1-827D-C84DDB816FE2}">
      <dgm:prSet phldrT="[Text]"/>
      <dgm:spPr/>
      <dgm:t>
        <a:bodyPr/>
        <a:lstStyle/>
        <a:p>
          <a:r>
            <a:rPr lang="en-US" dirty="0"/>
            <a:t>Correction factor </a:t>
          </a:r>
          <a:r>
            <a:rPr lang="en-US" i="1" dirty="0"/>
            <a:t>b</a:t>
          </a:r>
          <a:endParaRPr lang="en-US" dirty="0"/>
        </a:p>
      </dgm:t>
    </dgm:pt>
    <dgm:pt modelId="{BE1F4757-0E54-4C52-87EF-82AAF4EE9CC9}" type="parTrans" cxnId="{9EE971FB-4E83-4572-81E8-F18481783910}">
      <dgm:prSet/>
      <dgm:spPr/>
      <dgm:t>
        <a:bodyPr/>
        <a:lstStyle/>
        <a:p>
          <a:endParaRPr lang="en-US"/>
        </a:p>
      </dgm:t>
    </dgm:pt>
    <dgm:pt modelId="{BC60E03E-5C07-41DF-BE31-470E7E35336E}" type="sibTrans" cxnId="{9EE971FB-4E83-4572-81E8-F18481783910}">
      <dgm:prSet/>
      <dgm:spPr/>
      <dgm:t>
        <a:bodyPr/>
        <a:lstStyle/>
        <a:p>
          <a:endParaRPr lang="en-US"/>
        </a:p>
      </dgm:t>
    </dgm:pt>
    <dgm:pt modelId="{8DC72263-5B71-435E-8D69-17BA3E6E9DA2}">
      <dgm:prSet phldrT="[Text]"/>
      <dgm:spPr/>
      <dgm:t>
        <a:bodyPr/>
        <a:lstStyle/>
        <a:p>
          <a:r>
            <a:rPr lang="en-US" dirty="0"/>
            <a:t>Safety factor</a:t>
          </a:r>
        </a:p>
      </dgm:t>
    </dgm:pt>
    <dgm:pt modelId="{C9D2EBE2-3F66-4322-9EC4-E292C0E9A3A2}" type="parTrans" cxnId="{D3AE0585-E18F-46C5-BB6B-91F21B8A8B69}">
      <dgm:prSet/>
      <dgm:spPr/>
      <dgm:t>
        <a:bodyPr/>
        <a:lstStyle/>
        <a:p>
          <a:endParaRPr lang="en-US"/>
        </a:p>
      </dgm:t>
    </dgm:pt>
    <dgm:pt modelId="{7AE12EC5-E050-4CDD-A7A7-AF728AEBFB37}" type="sibTrans" cxnId="{D3AE0585-E18F-46C5-BB6B-91F21B8A8B69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F2053687-D79E-487D-BFE3-C23A267D8319}">
          <dgm:prSet phldrT="[Text]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m:oMathPara>
              </a14:m>
              <a:endParaRPr lang="en-US" dirty="0"/>
            </a:p>
          </dgm:t>
        </dgm:pt>
      </mc:Choice>
      <mc:Fallback xmlns="">
        <dgm:pt modelId="{F2053687-D79E-487D-BFE3-C23A267D8319}">
          <dgm:prSet phldrT="[Text]"/>
          <dgm:spPr/>
          <dgm:t>
            <a:bodyPr/>
            <a:lstStyle/>
            <a:p>
              <a:r>
                <a:rPr lang="en-US" b="0" i="0">
                  <a:latin typeface="Cambria Math" panose="02040503050406030204" pitchFamily="18" charset="0"/>
                </a:rPr>
                <a:t>𝑛→𝑘_(𝑑,𝑛)</a:t>
              </a:r>
              <a:endParaRPr lang="en-US" dirty="0"/>
            </a:p>
          </dgm:t>
        </dgm:pt>
      </mc:Fallback>
    </mc:AlternateContent>
    <dgm:pt modelId="{53DD2A7D-5FD8-4278-B162-DF70693CE9E0}" type="parTrans" cxnId="{D324BE81-0998-4041-A158-4EF9E2C2A90B}">
      <dgm:prSet/>
      <dgm:spPr/>
      <dgm:t>
        <a:bodyPr/>
        <a:lstStyle/>
        <a:p>
          <a:endParaRPr lang="en-US"/>
        </a:p>
      </dgm:t>
    </dgm:pt>
    <dgm:pt modelId="{1F2B9616-256A-4AF1-A1C0-CCCBEF013663}" type="sibTrans" cxnId="{D324BE81-0998-4041-A158-4EF9E2C2A90B}">
      <dgm:prSet/>
      <dgm:spPr/>
      <dgm:t>
        <a:bodyPr/>
        <a:lstStyle/>
        <a:p>
          <a:endParaRPr lang="en-US"/>
        </a:p>
      </dgm:t>
    </dgm:pt>
    <dgm:pt modelId="{C2F6A19F-6542-48D3-A0A1-EFDCD7A4FFCF}">
      <dgm:prSet phldrT="[Text]"/>
      <dgm:spPr/>
      <dgm:t>
        <a:bodyPr/>
        <a:lstStyle/>
        <a:p>
          <a:r>
            <a:rPr lang="cs-CZ" dirty="0"/>
            <a:t>Geometry</a:t>
          </a:r>
          <a:endParaRPr lang="en-US" dirty="0"/>
        </a:p>
      </dgm:t>
    </dgm:pt>
    <dgm:pt modelId="{B4EDC8A7-9CD7-43EA-AB52-4DD9888BE536}" type="parTrans" cxnId="{9900CE89-9465-4460-A888-4AEA8738CC16}">
      <dgm:prSet/>
      <dgm:spPr/>
      <dgm:t>
        <a:bodyPr/>
        <a:lstStyle/>
        <a:p>
          <a:endParaRPr lang="en-US"/>
        </a:p>
      </dgm:t>
    </dgm:pt>
    <dgm:pt modelId="{5CCE72C9-7F76-4FE3-8A43-7CC75B5C8688}" type="sibTrans" cxnId="{9900CE89-9465-4460-A888-4AEA8738CC16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67CCF1C0-9B44-469D-8A3F-F8C2B025F1C7}">
          <dgm:prSet phldrT="[Text]"/>
          <dgm:spPr/>
          <dgm:t>
            <a:bodyPr/>
            <a:lstStyle/>
            <a:p>
              <a:r>
                <a:rPr lang="en-US" dirty="0"/>
                <a:t>Basic variables → </a:t>
              </a:r>
              <a14:m>
                <m:oMath xmlns:m="http://schemas.openxmlformats.org/officeDocument/2006/math">
                  <m:sSub>
                    <m:sSub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</m:e>
                    <m: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𝑟𝑡</m:t>
                      </m:r>
                    </m:sub>
                  </m:sSub>
                </m:oMath>
              </a14:m>
              <a:r>
                <a:rPr lang="en-US" dirty="0"/>
                <a:t> </a:t>
              </a:r>
            </a:p>
          </dgm:t>
        </dgm:pt>
      </mc:Choice>
      <mc:Fallback xmlns="">
        <dgm:pt modelId="{67CCF1C0-9B44-469D-8A3F-F8C2B025F1C7}">
          <dgm:prSet phldrT="[Text]"/>
          <dgm:spPr/>
          <dgm:t>
            <a:bodyPr/>
            <a:lstStyle/>
            <a:p>
              <a:r>
                <a:rPr lang="en-US" dirty="0"/>
                <a:t>Basic variables → </a:t>
              </a:r>
              <a:r>
                <a:rPr lang="en-US" b="0" i="0">
                  <a:latin typeface="Cambria Math" panose="02040503050406030204" pitchFamily="18" charset="0"/>
                </a:rPr>
                <a:t>𝑉_𝑟𝑡</a:t>
              </a:r>
              <a:r>
                <a:rPr lang="en-US" dirty="0"/>
                <a:t> </a:t>
              </a:r>
            </a:p>
          </dgm:t>
        </dgm:pt>
      </mc:Fallback>
    </mc:AlternateContent>
    <dgm:pt modelId="{C604E2CE-8FD0-4689-AD6D-67A3A1039557}" type="parTrans" cxnId="{562DA9FC-5052-42E5-B451-060F05CD84CD}">
      <dgm:prSet/>
      <dgm:spPr/>
      <dgm:t>
        <a:bodyPr/>
        <a:lstStyle/>
        <a:p>
          <a:endParaRPr lang="en-US"/>
        </a:p>
      </dgm:t>
    </dgm:pt>
    <dgm:pt modelId="{A11B03D3-F0FF-4F17-94E7-0B12499D49A9}" type="sibTrans" cxnId="{562DA9FC-5052-42E5-B451-060F05CD84CD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432BB12B-9FD7-4786-942A-540CC7A802E0}">
          <dgm:prSet phldrT="[Text]"/>
          <dgm:spPr/>
          <dgm:t>
            <a:bodyPr/>
            <a:lstStyle/>
            <a:p>
              <a:r>
                <a:rPr lang="en-US" dirty="0"/>
                <a:t>Error to experiment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14:m>
                <m:oMath xmlns:m="http://schemas.openxmlformats.org/officeDocument/2006/math">
                  <m:sSub>
                    <m:sSubPr>
                      <m:ctrlPr>
                        <a:rPr lang="en-US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</m:ctrlPr>
                    </m:sSubPr>
                    <m:e>
                      <m:r>
                        <a:rPr lang="en-US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𝑉</m:t>
                      </m:r>
                    </m:e>
                    <m:sub>
                      <m:r>
                        <a:rPr lang="en-US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𝛿</m:t>
                      </m:r>
                    </m:sub>
                  </m:sSub>
                </m:oMath>
              </a14:m>
              <a:endParaRPr lang="en-US" dirty="0"/>
            </a:p>
          </dgm:t>
        </dgm:pt>
      </mc:Choice>
      <mc:Fallback xmlns="">
        <dgm:pt modelId="{432BB12B-9FD7-4786-942A-540CC7A802E0}">
          <dgm:prSet phldrT="[Text]"/>
          <dgm:spPr/>
          <dgm:t>
            <a:bodyPr/>
            <a:lstStyle/>
            <a:p>
              <a:r>
                <a:rPr lang="en-US" dirty="0"/>
                <a:t>Error to experiment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b="0" i="0">
                  <a:latin typeface="Cambria Math" panose="02040503050406030204" pitchFamily="18" charset="0"/>
                  <a:cs typeface="Arial" panose="020B0604020202020204" pitchFamily="34" charset="0"/>
                </a:rPr>
                <a:t>𝑉_𝛿</a:t>
              </a:r>
              <a:endParaRPr lang="en-US" dirty="0"/>
            </a:p>
          </dgm:t>
        </dgm:pt>
      </mc:Fallback>
    </mc:AlternateContent>
    <dgm:pt modelId="{9178F43E-D443-4253-8853-95C7598EE4D5}" type="parTrans" cxnId="{5ECCD401-C26F-483C-BB32-52D73A2A6922}">
      <dgm:prSet/>
      <dgm:spPr/>
      <dgm:t>
        <a:bodyPr/>
        <a:lstStyle/>
        <a:p>
          <a:endParaRPr lang="en-US"/>
        </a:p>
      </dgm:t>
    </dgm:pt>
    <dgm:pt modelId="{12559441-B31E-4F9D-88D6-F15B240DB170}" type="sibTrans" cxnId="{5ECCD401-C26F-483C-BB32-52D73A2A6922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67BC1468-54D3-43A6-9B9D-AF1405E47C7D}">
          <dgm:prSet phldrT="[Text]"/>
          <dgm:spPr/>
          <dgm:t>
            <a:bodyPr/>
            <a:lstStyle/>
            <a:p>
              <a:pPr/>
              <a:r>
                <a:rPr lang="en-US" dirty="0"/>
                <a:t>Safety factor </a:t>
              </a:r>
              <a:br>
                <a:rPr lang="en-US" dirty="0"/>
              </a:br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𝐹𝐸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𝑛𝑜𝑚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m:oMathPara>
              </a14:m>
              <a:endParaRPr lang="en-US" dirty="0"/>
            </a:p>
          </dgm:t>
        </dgm:pt>
      </mc:Choice>
      <mc:Fallback xmlns="">
        <dgm:pt modelId="{67BC1468-54D3-43A6-9B9D-AF1405E47C7D}">
          <dgm:prSet phldrT="[Text]"/>
          <dgm:spPr/>
          <dgm:t>
            <a:bodyPr/>
            <a:lstStyle/>
            <a:p>
              <a:r>
                <a:rPr lang="en-US" dirty="0"/>
                <a:t>Safety factor </a:t>
              </a:r>
              <a:br>
                <a:rPr lang="en-US" dirty="0"/>
              </a:br>
              <a:r>
                <a:rPr lang="en-US" b="0" i="0">
                  <a:latin typeface="Cambria Math" panose="02040503050406030204" pitchFamily="18" charset="0"/>
                </a:rPr>
                <a:t>𝛾_𝑀=𝛾_𝐹𝐸=𝑟_(𝑛𝑜𝑚,𝑖)/𝑟_(𝑑,𝑖)</a:t>
              </a:r>
              <a:endParaRPr lang="en-US" dirty="0"/>
            </a:p>
          </dgm:t>
        </dgm:pt>
      </mc:Fallback>
    </mc:AlternateContent>
    <dgm:pt modelId="{0D668DBF-EA0B-486D-894D-06A594BE9A1B}" type="parTrans" cxnId="{BF954FAB-63AE-46BB-8797-BB9F529910F2}">
      <dgm:prSet/>
      <dgm:spPr/>
      <dgm:t>
        <a:bodyPr/>
        <a:lstStyle/>
        <a:p>
          <a:endParaRPr lang="en-US"/>
        </a:p>
      </dgm:t>
    </dgm:pt>
    <dgm:pt modelId="{A3054675-A625-4978-ADCF-53B60E98FBBF}" type="sibTrans" cxnId="{BF954FAB-63AE-46BB-8797-BB9F529910F2}">
      <dgm:prSet/>
      <dgm:spPr/>
      <dgm:t>
        <a:bodyPr/>
        <a:lstStyle/>
        <a:p>
          <a:endParaRPr lang="en-US"/>
        </a:p>
      </dgm:t>
    </dgm:pt>
    <dgm:pt modelId="{169C77D8-40C8-452F-958E-906A8B7F77F0}" type="pres">
      <dgm:prSet presAssocID="{5B1FEC49-38F2-4348-AFDA-CED83FB4EF7F}" presName="rootnode" presStyleCnt="0">
        <dgm:presLayoutVars>
          <dgm:chMax/>
          <dgm:chPref/>
          <dgm:dir/>
          <dgm:animLvl val="lvl"/>
        </dgm:presLayoutVars>
      </dgm:prSet>
      <dgm:spPr/>
    </dgm:pt>
    <dgm:pt modelId="{0F81E242-723D-4910-9F8F-1BEA054EBB0C}" type="pres">
      <dgm:prSet presAssocID="{575D517A-F80C-473E-8C54-3DCA88C7AA76}" presName="composite" presStyleCnt="0"/>
      <dgm:spPr/>
    </dgm:pt>
    <dgm:pt modelId="{32481524-7FC8-4DE6-8071-274FBBF038D0}" type="pres">
      <dgm:prSet presAssocID="{575D517A-F80C-473E-8C54-3DCA88C7AA76}" presName="bentUpArrow1" presStyleLbl="alignImgPlace1" presStyleIdx="0" presStyleCnt="2"/>
      <dgm:spPr/>
    </dgm:pt>
    <dgm:pt modelId="{FDC26EAE-E111-4F31-9BB5-7A13144CA3FC}" type="pres">
      <dgm:prSet presAssocID="{575D517A-F80C-473E-8C54-3DCA88C7AA76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46D5EBA0-39C9-40BE-B009-DFA93A441981}" type="pres">
      <dgm:prSet presAssocID="{575D517A-F80C-473E-8C54-3DCA88C7AA76}" presName="ChildText" presStyleLbl="revTx" presStyleIdx="0" presStyleCnt="3" custScaleX="142151" custLinFactNeighborX="19877" custLinFactNeighborY="-1480">
        <dgm:presLayoutVars>
          <dgm:chMax val="0"/>
          <dgm:chPref val="0"/>
          <dgm:bulletEnabled val="1"/>
        </dgm:presLayoutVars>
      </dgm:prSet>
      <dgm:spPr/>
    </dgm:pt>
    <dgm:pt modelId="{54550E0D-EF14-471B-A0E3-820291F1C4AC}" type="pres">
      <dgm:prSet presAssocID="{B3A8C064-17D8-4060-8621-481A7A6D6BEB}" presName="sibTrans" presStyleCnt="0"/>
      <dgm:spPr/>
    </dgm:pt>
    <dgm:pt modelId="{C0F07B41-F8F4-4584-97D9-FF2D71C779A4}" type="pres">
      <dgm:prSet presAssocID="{F05FC5A3-0560-42B4-808B-AD99FC16BFE4}" presName="composite" presStyleCnt="0"/>
      <dgm:spPr/>
    </dgm:pt>
    <dgm:pt modelId="{0C2A98D1-7306-4E90-A28C-BD9876AB6934}" type="pres">
      <dgm:prSet presAssocID="{F05FC5A3-0560-42B4-808B-AD99FC16BFE4}" presName="bentUpArrow1" presStyleLbl="alignImgPlace1" presStyleIdx="1" presStyleCnt="2"/>
      <dgm:spPr/>
    </dgm:pt>
    <dgm:pt modelId="{8D1AC7C7-55F1-4C2D-9472-1C6A4F22B1C7}" type="pres">
      <dgm:prSet presAssocID="{F05FC5A3-0560-42B4-808B-AD99FC16BFE4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89C96FEF-8B02-4E7A-BF34-C0074219BF9B}" type="pres">
      <dgm:prSet presAssocID="{F05FC5A3-0560-42B4-808B-AD99FC16BFE4}" presName="ChildText" presStyleLbl="revTx" presStyleIdx="1" presStyleCnt="3" custScaleX="254774" custLinFactNeighborX="79762" custLinFactNeighborY="4519">
        <dgm:presLayoutVars>
          <dgm:chMax val="0"/>
          <dgm:chPref val="0"/>
          <dgm:bulletEnabled val="1"/>
        </dgm:presLayoutVars>
      </dgm:prSet>
      <dgm:spPr/>
    </dgm:pt>
    <dgm:pt modelId="{63900682-AEF6-4AED-9ABC-992431B2BA63}" type="pres">
      <dgm:prSet presAssocID="{AA7EC1E8-2505-4FE9-8F0D-38E3FB10918E}" presName="sibTrans" presStyleCnt="0"/>
      <dgm:spPr/>
    </dgm:pt>
    <dgm:pt modelId="{BC05094E-E851-4168-97C3-1A6432E4B5FA}" type="pres">
      <dgm:prSet presAssocID="{8DC72263-5B71-435E-8D69-17BA3E6E9DA2}" presName="composite" presStyleCnt="0"/>
      <dgm:spPr/>
    </dgm:pt>
    <dgm:pt modelId="{CA4ABD62-6132-47B3-936D-F7CC86107F08}" type="pres">
      <dgm:prSet presAssocID="{8DC72263-5B71-435E-8D69-17BA3E6E9DA2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</dgm:pt>
    <dgm:pt modelId="{1A52FEEE-B162-499E-B02E-79E24F25AA24}" type="pres">
      <dgm:prSet presAssocID="{8DC72263-5B71-435E-8D69-17BA3E6E9DA2}" presName="FinalChildText" presStyleLbl="revTx" presStyleIdx="2" presStyleCnt="3" custScaleX="196278" custLinFactNeighborX="47029" custLinFactNeighborY="4215">
        <dgm:presLayoutVars>
          <dgm:chMax val="0"/>
          <dgm:chPref val="0"/>
          <dgm:bulletEnabled val="1"/>
        </dgm:presLayoutVars>
      </dgm:prSet>
      <dgm:spPr/>
    </dgm:pt>
  </dgm:ptLst>
  <dgm:cxnLst>
    <dgm:cxn modelId="{5ECCD401-C26F-483C-BB32-52D73A2A6922}" srcId="{F05FC5A3-0560-42B4-808B-AD99FC16BFE4}" destId="{432BB12B-9FD7-4786-942A-540CC7A802E0}" srcOrd="1" destOrd="0" parTransId="{9178F43E-D443-4253-8853-95C7598EE4D5}" sibTransId="{12559441-B31E-4F9D-88D6-F15B240DB170}"/>
    <dgm:cxn modelId="{79A2B80F-D5B9-4B29-AC17-41AA50EACEA2}" srcId="{575D517A-F80C-473E-8C54-3DCA88C7AA76}" destId="{4BFA39A7-02E2-496F-9D91-B436A18D3D7E}" srcOrd="0" destOrd="0" parTransId="{4F1545C6-097A-4F77-B719-820A49AABBDE}" sibTransId="{A81BB7F3-CD81-4C66-BF8B-63EB757269CA}"/>
    <dgm:cxn modelId="{62E59513-E3C6-45FA-AC9C-99A2E335164A}" srcId="{5B1FEC49-38F2-4348-AFDA-CED83FB4EF7F}" destId="{575D517A-F80C-473E-8C54-3DCA88C7AA76}" srcOrd="0" destOrd="0" parTransId="{E59C5F57-C7D6-4B5B-A3F7-AF4D0C71E14B}" sibTransId="{B3A8C064-17D8-4060-8621-481A7A6D6BEB}"/>
    <dgm:cxn modelId="{B26FD816-ED91-4714-8E11-859595018CB1}" type="presOf" srcId="{6B71DA96-4E34-4DC1-827D-C84DDB816FE2}" destId="{89C96FEF-8B02-4E7A-BF34-C0074219BF9B}" srcOrd="0" destOrd="0" presId="urn:microsoft.com/office/officeart/2005/8/layout/StepDownProcess"/>
    <dgm:cxn modelId="{38F0E617-08A4-40F4-AEAD-1F4EEC3A276B}" type="presOf" srcId="{432BB12B-9FD7-4786-942A-540CC7A802E0}" destId="{89C96FEF-8B02-4E7A-BF34-C0074219BF9B}" srcOrd="0" destOrd="1" presId="urn:microsoft.com/office/officeart/2005/8/layout/StepDownProcess"/>
    <dgm:cxn modelId="{92B7602E-7ECF-4D6E-8674-C743E9EEAC38}" type="presOf" srcId="{F2053687-D79E-487D-BFE3-C23A267D8319}" destId="{1A52FEEE-B162-499E-B02E-79E24F25AA24}" srcOrd="0" destOrd="0" presId="urn:microsoft.com/office/officeart/2005/8/layout/StepDownProcess"/>
    <dgm:cxn modelId="{7CC87B39-8BC9-4C8B-A3FD-0474598ABF4B}" type="presOf" srcId="{575D517A-F80C-473E-8C54-3DCA88C7AA76}" destId="{FDC26EAE-E111-4F31-9BB5-7A13144CA3FC}" srcOrd="0" destOrd="0" presId="urn:microsoft.com/office/officeart/2005/8/layout/StepDownProcess"/>
    <dgm:cxn modelId="{B5103A61-B638-4220-8578-90DDEE4C4C86}" srcId="{5B1FEC49-38F2-4348-AFDA-CED83FB4EF7F}" destId="{F05FC5A3-0560-42B4-808B-AD99FC16BFE4}" srcOrd="1" destOrd="0" parTransId="{A3CF21EC-9FB7-4180-8B2E-E25C23DE62F9}" sibTransId="{AA7EC1E8-2505-4FE9-8F0D-38E3FB10918E}"/>
    <dgm:cxn modelId="{FCFD0878-4726-4D87-8874-0E41ADBD5898}" type="presOf" srcId="{C2F6A19F-6542-48D3-A0A1-EFDCD7A4FFCF}" destId="{46D5EBA0-39C9-40BE-B009-DFA93A441981}" srcOrd="0" destOrd="1" presId="urn:microsoft.com/office/officeart/2005/8/layout/StepDownProcess"/>
    <dgm:cxn modelId="{D324BE81-0998-4041-A158-4EF9E2C2A90B}" srcId="{8DC72263-5B71-435E-8D69-17BA3E6E9DA2}" destId="{F2053687-D79E-487D-BFE3-C23A267D8319}" srcOrd="0" destOrd="0" parTransId="{53DD2A7D-5FD8-4278-B162-DF70693CE9E0}" sibTransId="{1F2B9616-256A-4AF1-A1C0-CCCBEF013663}"/>
    <dgm:cxn modelId="{D3AE0585-E18F-46C5-BB6B-91F21B8A8B69}" srcId="{5B1FEC49-38F2-4348-AFDA-CED83FB4EF7F}" destId="{8DC72263-5B71-435E-8D69-17BA3E6E9DA2}" srcOrd="2" destOrd="0" parTransId="{C9D2EBE2-3F66-4322-9EC4-E292C0E9A3A2}" sibTransId="{7AE12EC5-E050-4CDD-A7A7-AF728AEBFB37}"/>
    <dgm:cxn modelId="{9900CE89-9465-4460-A888-4AEA8738CC16}" srcId="{575D517A-F80C-473E-8C54-3DCA88C7AA76}" destId="{C2F6A19F-6542-48D3-A0A1-EFDCD7A4FFCF}" srcOrd="1" destOrd="0" parTransId="{B4EDC8A7-9CD7-43EA-AB52-4DD9888BE536}" sibTransId="{5CCE72C9-7F76-4FE3-8A43-7CC75B5C8688}"/>
    <dgm:cxn modelId="{E2D5F38F-81AA-4494-B110-C2C3AD581EA1}" type="presOf" srcId="{8DC72263-5B71-435E-8D69-17BA3E6E9DA2}" destId="{CA4ABD62-6132-47B3-936D-F7CC86107F08}" srcOrd="0" destOrd="0" presId="urn:microsoft.com/office/officeart/2005/8/layout/StepDownProcess"/>
    <dgm:cxn modelId="{7ABA6797-D5FE-4A49-A506-3B80609089EF}" type="presOf" srcId="{F05FC5A3-0560-42B4-808B-AD99FC16BFE4}" destId="{8D1AC7C7-55F1-4C2D-9472-1C6A4F22B1C7}" srcOrd="0" destOrd="0" presId="urn:microsoft.com/office/officeart/2005/8/layout/StepDownProcess"/>
    <dgm:cxn modelId="{E19C0CA1-01AC-4E41-BA13-0258DCB53115}" type="presOf" srcId="{4BFA39A7-02E2-496F-9D91-B436A18D3D7E}" destId="{46D5EBA0-39C9-40BE-B009-DFA93A441981}" srcOrd="0" destOrd="0" presId="urn:microsoft.com/office/officeart/2005/8/layout/StepDownProcess"/>
    <dgm:cxn modelId="{BF954FAB-63AE-46BB-8797-BB9F529910F2}" srcId="{8DC72263-5B71-435E-8D69-17BA3E6E9DA2}" destId="{67BC1468-54D3-43A6-9B9D-AF1405E47C7D}" srcOrd="1" destOrd="0" parTransId="{0D668DBF-EA0B-486D-894D-06A594BE9A1B}" sibTransId="{A3054675-A625-4978-ADCF-53B60E98FBBF}"/>
    <dgm:cxn modelId="{C4C865B6-D788-4226-870C-B237FC415872}" type="presOf" srcId="{67CCF1C0-9B44-469D-8A3F-F8C2B025F1C7}" destId="{89C96FEF-8B02-4E7A-BF34-C0074219BF9B}" srcOrd="0" destOrd="2" presId="urn:microsoft.com/office/officeart/2005/8/layout/StepDownProcess"/>
    <dgm:cxn modelId="{99B943D3-D4F0-47D5-AEE9-BFDE3EEBFF33}" type="presOf" srcId="{5B1FEC49-38F2-4348-AFDA-CED83FB4EF7F}" destId="{169C77D8-40C8-452F-958E-906A8B7F77F0}" srcOrd="0" destOrd="0" presId="urn:microsoft.com/office/officeart/2005/8/layout/StepDownProcess"/>
    <dgm:cxn modelId="{9EE971FB-4E83-4572-81E8-F18481783910}" srcId="{F05FC5A3-0560-42B4-808B-AD99FC16BFE4}" destId="{6B71DA96-4E34-4DC1-827D-C84DDB816FE2}" srcOrd="0" destOrd="0" parTransId="{BE1F4757-0E54-4C52-87EF-82AAF4EE9CC9}" sibTransId="{BC60E03E-5C07-41DF-BE31-470E7E35336E}"/>
    <dgm:cxn modelId="{9059E6FB-B094-4F01-99BC-91AC9304237A}" type="presOf" srcId="{67BC1468-54D3-43A6-9B9D-AF1405E47C7D}" destId="{1A52FEEE-B162-499E-B02E-79E24F25AA24}" srcOrd="0" destOrd="1" presId="urn:microsoft.com/office/officeart/2005/8/layout/StepDownProcess"/>
    <dgm:cxn modelId="{562DA9FC-5052-42E5-B451-060F05CD84CD}" srcId="{F05FC5A3-0560-42B4-808B-AD99FC16BFE4}" destId="{67CCF1C0-9B44-469D-8A3F-F8C2B025F1C7}" srcOrd="2" destOrd="0" parTransId="{C604E2CE-8FD0-4689-AD6D-67A3A1039557}" sibTransId="{A11B03D3-F0FF-4F17-94E7-0B12499D49A9}"/>
    <dgm:cxn modelId="{37BBCE59-5693-4D02-8168-73AA9F5AB83F}" type="presParOf" srcId="{169C77D8-40C8-452F-958E-906A8B7F77F0}" destId="{0F81E242-723D-4910-9F8F-1BEA054EBB0C}" srcOrd="0" destOrd="0" presId="urn:microsoft.com/office/officeart/2005/8/layout/StepDownProcess"/>
    <dgm:cxn modelId="{90934C53-1B31-460F-AF3E-7A6E56C79257}" type="presParOf" srcId="{0F81E242-723D-4910-9F8F-1BEA054EBB0C}" destId="{32481524-7FC8-4DE6-8071-274FBBF038D0}" srcOrd="0" destOrd="0" presId="urn:microsoft.com/office/officeart/2005/8/layout/StepDownProcess"/>
    <dgm:cxn modelId="{9A7E959A-2821-47DE-ABCE-67FA300E4872}" type="presParOf" srcId="{0F81E242-723D-4910-9F8F-1BEA054EBB0C}" destId="{FDC26EAE-E111-4F31-9BB5-7A13144CA3FC}" srcOrd="1" destOrd="0" presId="urn:microsoft.com/office/officeart/2005/8/layout/StepDownProcess"/>
    <dgm:cxn modelId="{75CE4271-78F2-4394-AA13-D81431555642}" type="presParOf" srcId="{0F81E242-723D-4910-9F8F-1BEA054EBB0C}" destId="{46D5EBA0-39C9-40BE-B009-DFA93A441981}" srcOrd="2" destOrd="0" presId="urn:microsoft.com/office/officeart/2005/8/layout/StepDownProcess"/>
    <dgm:cxn modelId="{AD3A0985-2502-4775-9343-8D0F89CE28B3}" type="presParOf" srcId="{169C77D8-40C8-452F-958E-906A8B7F77F0}" destId="{54550E0D-EF14-471B-A0E3-820291F1C4AC}" srcOrd="1" destOrd="0" presId="urn:microsoft.com/office/officeart/2005/8/layout/StepDownProcess"/>
    <dgm:cxn modelId="{E5096610-7AF0-4CD5-8EE3-2E41F856CB24}" type="presParOf" srcId="{169C77D8-40C8-452F-958E-906A8B7F77F0}" destId="{C0F07B41-F8F4-4584-97D9-FF2D71C779A4}" srcOrd="2" destOrd="0" presId="urn:microsoft.com/office/officeart/2005/8/layout/StepDownProcess"/>
    <dgm:cxn modelId="{F604E5C4-D33D-465D-8A05-ED0D755B0E6D}" type="presParOf" srcId="{C0F07B41-F8F4-4584-97D9-FF2D71C779A4}" destId="{0C2A98D1-7306-4E90-A28C-BD9876AB6934}" srcOrd="0" destOrd="0" presId="urn:microsoft.com/office/officeart/2005/8/layout/StepDownProcess"/>
    <dgm:cxn modelId="{D2EA5939-AD8E-4605-BE86-5EFD5FB9D94A}" type="presParOf" srcId="{C0F07B41-F8F4-4584-97D9-FF2D71C779A4}" destId="{8D1AC7C7-55F1-4C2D-9472-1C6A4F22B1C7}" srcOrd="1" destOrd="0" presId="urn:microsoft.com/office/officeart/2005/8/layout/StepDownProcess"/>
    <dgm:cxn modelId="{C84AD365-543B-4966-99C6-1770E26437B1}" type="presParOf" srcId="{C0F07B41-F8F4-4584-97D9-FF2D71C779A4}" destId="{89C96FEF-8B02-4E7A-BF34-C0074219BF9B}" srcOrd="2" destOrd="0" presId="urn:microsoft.com/office/officeart/2005/8/layout/StepDownProcess"/>
    <dgm:cxn modelId="{65B2FDB7-F3F5-45EF-9E7A-FBF487357C6A}" type="presParOf" srcId="{169C77D8-40C8-452F-958E-906A8B7F77F0}" destId="{63900682-AEF6-4AED-9ABC-992431B2BA63}" srcOrd="3" destOrd="0" presId="urn:microsoft.com/office/officeart/2005/8/layout/StepDownProcess"/>
    <dgm:cxn modelId="{71ECF83F-1752-48FD-A54E-A584A134D280}" type="presParOf" srcId="{169C77D8-40C8-452F-958E-906A8B7F77F0}" destId="{BC05094E-E851-4168-97C3-1A6432E4B5FA}" srcOrd="4" destOrd="0" presId="urn:microsoft.com/office/officeart/2005/8/layout/StepDownProcess"/>
    <dgm:cxn modelId="{12DA7069-D856-49F1-A0E4-F9E84A945281}" type="presParOf" srcId="{BC05094E-E851-4168-97C3-1A6432E4B5FA}" destId="{CA4ABD62-6132-47B3-936D-F7CC86107F08}" srcOrd="0" destOrd="0" presId="urn:microsoft.com/office/officeart/2005/8/layout/StepDownProcess"/>
    <dgm:cxn modelId="{7324A699-EF9A-4A6A-827F-47F65445D451}" type="presParOf" srcId="{BC05094E-E851-4168-97C3-1A6432E4B5FA}" destId="{1A52FEEE-B162-499E-B02E-79E24F25AA24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1FEC49-38F2-4348-AFDA-CED83FB4EF7F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5D517A-F80C-473E-8C54-3DCA88C7AA76}">
      <dgm:prSet phldrT="[Text]"/>
      <dgm:spPr/>
      <dgm:t>
        <a:bodyPr/>
        <a:lstStyle/>
        <a:p>
          <a:r>
            <a:rPr lang="cs-CZ" dirty="0"/>
            <a:t>Experiment</a:t>
          </a:r>
          <a:endParaRPr lang="en-US" dirty="0"/>
        </a:p>
      </dgm:t>
    </dgm:pt>
    <dgm:pt modelId="{E59C5F57-C7D6-4B5B-A3F7-AF4D0C71E14B}" type="parTrans" cxnId="{62E59513-E3C6-45FA-AC9C-99A2E335164A}">
      <dgm:prSet/>
      <dgm:spPr/>
      <dgm:t>
        <a:bodyPr/>
        <a:lstStyle/>
        <a:p>
          <a:endParaRPr lang="en-US"/>
        </a:p>
      </dgm:t>
    </dgm:pt>
    <dgm:pt modelId="{B3A8C064-17D8-4060-8621-481A7A6D6BEB}" type="sibTrans" cxnId="{62E59513-E3C6-45FA-AC9C-99A2E335164A}">
      <dgm:prSet/>
      <dgm:spPr/>
      <dgm:t>
        <a:bodyPr/>
        <a:lstStyle/>
        <a:p>
          <a:endParaRPr lang="en-US"/>
        </a:p>
      </dgm:t>
    </dgm:pt>
    <dgm:pt modelId="{4BFA39A7-02E2-496F-9D91-B436A18D3D7E}">
      <dgm:prSet phldrT="[Text]"/>
      <dgm:spPr/>
      <dgm:t>
        <a:bodyPr/>
        <a:lstStyle/>
        <a:p>
          <a:r>
            <a:rPr lang="en-US" noProof="0" dirty="0"/>
            <a:t>Material</a:t>
          </a:r>
        </a:p>
      </dgm:t>
    </dgm:pt>
    <dgm:pt modelId="{4F1545C6-097A-4F77-B719-820A49AABBDE}" type="parTrans" cxnId="{79A2B80F-D5B9-4B29-AC17-41AA50EACEA2}">
      <dgm:prSet/>
      <dgm:spPr/>
      <dgm:t>
        <a:bodyPr/>
        <a:lstStyle/>
        <a:p>
          <a:endParaRPr lang="en-US"/>
        </a:p>
      </dgm:t>
    </dgm:pt>
    <dgm:pt modelId="{A81BB7F3-CD81-4C66-BF8B-63EB757269CA}" type="sibTrans" cxnId="{79A2B80F-D5B9-4B29-AC17-41AA50EACEA2}">
      <dgm:prSet/>
      <dgm:spPr/>
      <dgm:t>
        <a:bodyPr/>
        <a:lstStyle/>
        <a:p>
          <a:endParaRPr lang="en-US"/>
        </a:p>
      </dgm:t>
    </dgm:pt>
    <dgm:pt modelId="{F05FC5A3-0560-42B4-808B-AD99FC16BFE4}">
      <dgm:prSet phldrT="[Text]"/>
      <dgm:spPr/>
      <dgm:t>
        <a:bodyPr/>
        <a:lstStyle/>
        <a:p>
          <a:r>
            <a:rPr lang="en-US" dirty="0"/>
            <a:t>Numerical model</a:t>
          </a:r>
        </a:p>
      </dgm:t>
    </dgm:pt>
    <dgm:pt modelId="{A3CF21EC-9FB7-4180-8B2E-E25C23DE62F9}" type="parTrans" cxnId="{B5103A61-B638-4220-8578-90DDEE4C4C86}">
      <dgm:prSet/>
      <dgm:spPr/>
      <dgm:t>
        <a:bodyPr/>
        <a:lstStyle/>
        <a:p>
          <a:endParaRPr lang="en-US"/>
        </a:p>
      </dgm:t>
    </dgm:pt>
    <dgm:pt modelId="{AA7EC1E8-2505-4FE9-8F0D-38E3FB10918E}" type="sibTrans" cxnId="{B5103A61-B638-4220-8578-90DDEE4C4C86}">
      <dgm:prSet/>
      <dgm:spPr/>
      <dgm:t>
        <a:bodyPr/>
        <a:lstStyle/>
        <a:p>
          <a:endParaRPr lang="en-US"/>
        </a:p>
      </dgm:t>
    </dgm:pt>
    <dgm:pt modelId="{6B71DA96-4E34-4DC1-827D-C84DDB816FE2}">
      <dgm:prSet phldrT="[Text]"/>
      <dgm:spPr>
        <a:blipFill>
          <a:blip xmlns:r="http://schemas.openxmlformats.org/officeDocument/2006/relationships" r:embed="rId1"/>
          <a:stretch>
            <a:fillRect l="-1303" b="-1604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BE1F4757-0E54-4C52-87EF-82AAF4EE9CC9}" type="parTrans" cxnId="{9EE971FB-4E83-4572-81E8-F18481783910}">
      <dgm:prSet/>
      <dgm:spPr/>
      <dgm:t>
        <a:bodyPr/>
        <a:lstStyle/>
        <a:p>
          <a:endParaRPr lang="en-US"/>
        </a:p>
      </dgm:t>
    </dgm:pt>
    <dgm:pt modelId="{BC60E03E-5C07-41DF-BE31-470E7E35336E}" type="sibTrans" cxnId="{9EE971FB-4E83-4572-81E8-F18481783910}">
      <dgm:prSet/>
      <dgm:spPr/>
      <dgm:t>
        <a:bodyPr/>
        <a:lstStyle/>
        <a:p>
          <a:endParaRPr lang="en-US"/>
        </a:p>
      </dgm:t>
    </dgm:pt>
    <dgm:pt modelId="{8DC72263-5B71-435E-8D69-17BA3E6E9DA2}">
      <dgm:prSet phldrT="[Text]"/>
      <dgm:spPr/>
      <dgm:t>
        <a:bodyPr/>
        <a:lstStyle/>
        <a:p>
          <a:r>
            <a:rPr lang="en-US" dirty="0"/>
            <a:t>Safety factor</a:t>
          </a:r>
        </a:p>
      </dgm:t>
    </dgm:pt>
    <dgm:pt modelId="{C9D2EBE2-3F66-4322-9EC4-E292C0E9A3A2}" type="parTrans" cxnId="{D3AE0585-E18F-46C5-BB6B-91F21B8A8B69}">
      <dgm:prSet/>
      <dgm:spPr/>
      <dgm:t>
        <a:bodyPr/>
        <a:lstStyle/>
        <a:p>
          <a:endParaRPr lang="en-US"/>
        </a:p>
      </dgm:t>
    </dgm:pt>
    <dgm:pt modelId="{7AE12EC5-E050-4CDD-A7A7-AF728AEBFB37}" type="sibTrans" cxnId="{D3AE0585-E18F-46C5-BB6B-91F21B8A8B69}">
      <dgm:prSet/>
      <dgm:spPr/>
      <dgm:t>
        <a:bodyPr/>
        <a:lstStyle/>
        <a:p>
          <a:endParaRPr lang="en-US"/>
        </a:p>
      </dgm:t>
    </dgm:pt>
    <dgm:pt modelId="{F2053687-D79E-487D-BFE3-C23A267D8319}">
      <dgm:prSet phldrT="[Text]"/>
      <dgm:spPr>
        <a:blipFill>
          <a:blip xmlns:r="http://schemas.openxmlformats.org/officeDocument/2006/relationships" r:embed="rId2"/>
          <a:stretch>
            <a:fillRect l="-1691" t="-535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53DD2A7D-5FD8-4278-B162-DF70693CE9E0}" type="parTrans" cxnId="{D324BE81-0998-4041-A158-4EF9E2C2A90B}">
      <dgm:prSet/>
      <dgm:spPr/>
      <dgm:t>
        <a:bodyPr/>
        <a:lstStyle/>
        <a:p>
          <a:endParaRPr lang="en-US"/>
        </a:p>
      </dgm:t>
    </dgm:pt>
    <dgm:pt modelId="{1F2B9616-256A-4AF1-A1C0-CCCBEF013663}" type="sibTrans" cxnId="{D324BE81-0998-4041-A158-4EF9E2C2A90B}">
      <dgm:prSet/>
      <dgm:spPr/>
      <dgm:t>
        <a:bodyPr/>
        <a:lstStyle/>
        <a:p>
          <a:endParaRPr lang="en-US"/>
        </a:p>
      </dgm:t>
    </dgm:pt>
    <dgm:pt modelId="{C2F6A19F-6542-48D3-A0A1-EFDCD7A4FFCF}">
      <dgm:prSet phldrT="[Text]"/>
      <dgm:spPr/>
      <dgm:t>
        <a:bodyPr/>
        <a:lstStyle/>
        <a:p>
          <a:r>
            <a:rPr lang="cs-CZ" dirty="0"/>
            <a:t>Geometry</a:t>
          </a:r>
          <a:endParaRPr lang="en-US" dirty="0"/>
        </a:p>
      </dgm:t>
    </dgm:pt>
    <dgm:pt modelId="{B4EDC8A7-9CD7-43EA-AB52-4DD9888BE536}" type="parTrans" cxnId="{9900CE89-9465-4460-A888-4AEA8738CC16}">
      <dgm:prSet/>
      <dgm:spPr/>
      <dgm:t>
        <a:bodyPr/>
        <a:lstStyle/>
        <a:p>
          <a:endParaRPr lang="en-US"/>
        </a:p>
      </dgm:t>
    </dgm:pt>
    <dgm:pt modelId="{5CCE72C9-7F76-4FE3-8A43-7CC75B5C8688}" type="sibTrans" cxnId="{9900CE89-9465-4460-A888-4AEA8738CC16}">
      <dgm:prSet/>
      <dgm:spPr/>
      <dgm:t>
        <a:bodyPr/>
        <a:lstStyle/>
        <a:p>
          <a:endParaRPr lang="en-US"/>
        </a:p>
      </dgm:t>
    </dgm:pt>
    <dgm:pt modelId="{67CCF1C0-9B44-469D-8A3F-F8C2B025F1C7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C604E2CE-8FD0-4689-AD6D-67A3A1039557}" type="parTrans" cxnId="{562DA9FC-5052-42E5-B451-060F05CD84CD}">
      <dgm:prSet/>
      <dgm:spPr/>
      <dgm:t>
        <a:bodyPr/>
        <a:lstStyle/>
        <a:p>
          <a:endParaRPr lang="en-US"/>
        </a:p>
      </dgm:t>
    </dgm:pt>
    <dgm:pt modelId="{A11B03D3-F0FF-4F17-94E7-0B12499D49A9}" type="sibTrans" cxnId="{562DA9FC-5052-42E5-B451-060F05CD84CD}">
      <dgm:prSet/>
      <dgm:spPr/>
      <dgm:t>
        <a:bodyPr/>
        <a:lstStyle/>
        <a:p>
          <a:endParaRPr lang="en-US"/>
        </a:p>
      </dgm:t>
    </dgm:pt>
    <dgm:pt modelId="{432BB12B-9FD7-4786-942A-540CC7A802E0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9178F43E-D443-4253-8853-95C7598EE4D5}" type="parTrans" cxnId="{5ECCD401-C26F-483C-BB32-52D73A2A6922}">
      <dgm:prSet/>
      <dgm:spPr/>
      <dgm:t>
        <a:bodyPr/>
        <a:lstStyle/>
        <a:p>
          <a:endParaRPr lang="en-US"/>
        </a:p>
      </dgm:t>
    </dgm:pt>
    <dgm:pt modelId="{12559441-B31E-4F9D-88D6-F15B240DB170}" type="sibTrans" cxnId="{5ECCD401-C26F-483C-BB32-52D73A2A6922}">
      <dgm:prSet/>
      <dgm:spPr/>
      <dgm:t>
        <a:bodyPr/>
        <a:lstStyle/>
        <a:p>
          <a:endParaRPr lang="en-US"/>
        </a:p>
      </dgm:t>
    </dgm:pt>
    <dgm:pt modelId="{67BC1468-54D3-43A6-9B9D-AF1405E47C7D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0D668DBF-EA0B-486D-894D-06A594BE9A1B}" type="parTrans" cxnId="{BF954FAB-63AE-46BB-8797-BB9F529910F2}">
      <dgm:prSet/>
      <dgm:spPr/>
      <dgm:t>
        <a:bodyPr/>
        <a:lstStyle/>
        <a:p>
          <a:endParaRPr lang="en-US"/>
        </a:p>
      </dgm:t>
    </dgm:pt>
    <dgm:pt modelId="{A3054675-A625-4978-ADCF-53B60E98FBBF}" type="sibTrans" cxnId="{BF954FAB-63AE-46BB-8797-BB9F529910F2}">
      <dgm:prSet/>
      <dgm:spPr/>
      <dgm:t>
        <a:bodyPr/>
        <a:lstStyle/>
        <a:p>
          <a:endParaRPr lang="en-US"/>
        </a:p>
      </dgm:t>
    </dgm:pt>
    <dgm:pt modelId="{169C77D8-40C8-452F-958E-906A8B7F77F0}" type="pres">
      <dgm:prSet presAssocID="{5B1FEC49-38F2-4348-AFDA-CED83FB4EF7F}" presName="rootnode" presStyleCnt="0">
        <dgm:presLayoutVars>
          <dgm:chMax/>
          <dgm:chPref/>
          <dgm:dir/>
          <dgm:animLvl val="lvl"/>
        </dgm:presLayoutVars>
      </dgm:prSet>
      <dgm:spPr/>
    </dgm:pt>
    <dgm:pt modelId="{0F81E242-723D-4910-9F8F-1BEA054EBB0C}" type="pres">
      <dgm:prSet presAssocID="{575D517A-F80C-473E-8C54-3DCA88C7AA76}" presName="composite" presStyleCnt="0"/>
      <dgm:spPr/>
    </dgm:pt>
    <dgm:pt modelId="{32481524-7FC8-4DE6-8071-274FBBF038D0}" type="pres">
      <dgm:prSet presAssocID="{575D517A-F80C-473E-8C54-3DCA88C7AA76}" presName="bentUpArrow1" presStyleLbl="alignImgPlace1" presStyleIdx="0" presStyleCnt="2"/>
      <dgm:spPr/>
    </dgm:pt>
    <dgm:pt modelId="{FDC26EAE-E111-4F31-9BB5-7A13144CA3FC}" type="pres">
      <dgm:prSet presAssocID="{575D517A-F80C-473E-8C54-3DCA88C7AA76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46D5EBA0-39C9-40BE-B009-DFA93A441981}" type="pres">
      <dgm:prSet presAssocID="{575D517A-F80C-473E-8C54-3DCA88C7AA76}" presName="ChildText" presStyleLbl="revTx" presStyleIdx="0" presStyleCnt="3" custScaleX="142151" custLinFactNeighborX="19877" custLinFactNeighborY="-1480">
        <dgm:presLayoutVars>
          <dgm:chMax val="0"/>
          <dgm:chPref val="0"/>
          <dgm:bulletEnabled val="1"/>
        </dgm:presLayoutVars>
      </dgm:prSet>
      <dgm:spPr/>
    </dgm:pt>
    <dgm:pt modelId="{54550E0D-EF14-471B-A0E3-820291F1C4AC}" type="pres">
      <dgm:prSet presAssocID="{B3A8C064-17D8-4060-8621-481A7A6D6BEB}" presName="sibTrans" presStyleCnt="0"/>
      <dgm:spPr/>
    </dgm:pt>
    <dgm:pt modelId="{C0F07B41-F8F4-4584-97D9-FF2D71C779A4}" type="pres">
      <dgm:prSet presAssocID="{F05FC5A3-0560-42B4-808B-AD99FC16BFE4}" presName="composite" presStyleCnt="0"/>
      <dgm:spPr/>
    </dgm:pt>
    <dgm:pt modelId="{0C2A98D1-7306-4E90-A28C-BD9876AB6934}" type="pres">
      <dgm:prSet presAssocID="{F05FC5A3-0560-42B4-808B-AD99FC16BFE4}" presName="bentUpArrow1" presStyleLbl="alignImgPlace1" presStyleIdx="1" presStyleCnt="2"/>
      <dgm:spPr/>
    </dgm:pt>
    <dgm:pt modelId="{8D1AC7C7-55F1-4C2D-9472-1C6A4F22B1C7}" type="pres">
      <dgm:prSet presAssocID="{F05FC5A3-0560-42B4-808B-AD99FC16BFE4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89C96FEF-8B02-4E7A-BF34-C0074219BF9B}" type="pres">
      <dgm:prSet presAssocID="{F05FC5A3-0560-42B4-808B-AD99FC16BFE4}" presName="ChildText" presStyleLbl="revTx" presStyleIdx="1" presStyleCnt="3" custScaleX="254774" custLinFactNeighborX="79762" custLinFactNeighborY="4519">
        <dgm:presLayoutVars>
          <dgm:chMax val="0"/>
          <dgm:chPref val="0"/>
          <dgm:bulletEnabled val="1"/>
        </dgm:presLayoutVars>
      </dgm:prSet>
      <dgm:spPr/>
    </dgm:pt>
    <dgm:pt modelId="{63900682-AEF6-4AED-9ABC-992431B2BA63}" type="pres">
      <dgm:prSet presAssocID="{AA7EC1E8-2505-4FE9-8F0D-38E3FB10918E}" presName="sibTrans" presStyleCnt="0"/>
      <dgm:spPr/>
    </dgm:pt>
    <dgm:pt modelId="{BC05094E-E851-4168-97C3-1A6432E4B5FA}" type="pres">
      <dgm:prSet presAssocID="{8DC72263-5B71-435E-8D69-17BA3E6E9DA2}" presName="composite" presStyleCnt="0"/>
      <dgm:spPr/>
    </dgm:pt>
    <dgm:pt modelId="{CA4ABD62-6132-47B3-936D-F7CC86107F08}" type="pres">
      <dgm:prSet presAssocID="{8DC72263-5B71-435E-8D69-17BA3E6E9DA2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</dgm:pt>
    <dgm:pt modelId="{1A52FEEE-B162-499E-B02E-79E24F25AA24}" type="pres">
      <dgm:prSet presAssocID="{8DC72263-5B71-435E-8D69-17BA3E6E9DA2}" presName="FinalChildText" presStyleLbl="revTx" presStyleIdx="2" presStyleCnt="3" custScaleX="196278" custLinFactNeighborX="47029" custLinFactNeighborY="4215">
        <dgm:presLayoutVars>
          <dgm:chMax val="0"/>
          <dgm:chPref val="0"/>
          <dgm:bulletEnabled val="1"/>
        </dgm:presLayoutVars>
      </dgm:prSet>
      <dgm:spPr/>
    </dgm:pt>
  </dgm:ptLst>
  <dgm:cxnLst>
    <dgm:cxn modelId="{5ECCD401-C26F-483C-BB32-52D73A2A6922}" srcId="{F05FC5A3-0560-42B4-808B-AD99FC16BFE4}" destId="{432BB12B-9FD7-4786-942A-540CC7A802E0}" srcOrd="1" destOrd="0" parTransId="{9178F43E-D443-4253-8853-95C7598EE4D5}" sibTransId="{12559441-B31E-4F9D-88D6-F15B240DB170}"/>
    <dgm:cxn modelId="{79A2B80F-D5B9-4B29-AC17-41AA50EACEA2}" srcId="{575D517A-F80C-473E-8C54-3DCA88C7AA76}" destId="{4BFA39A7-02E2-496F-9D91-B436A18D3D7E}" srcOrd="0" destOrd="0" parTransId="{4F1545C6-097A-4F77-B719-820A49AABBDE}" sibTransId="{A81BB7F3-CD81-4C66-BF8B-63EB757269CA}"/>
    <dgm:cxn modelId="{62E59513-E3C6-45FA-AC9C-99A2E335164A}" srcId="{5B1FEC49-38F2-4348-AFDA-CED83FB4EF7F}" destId="{575D517A-F80C-473E-8C54-3DCA88C7AA76}" srcOrd="0" destOrd="0" parTransId="{E59C5F57-C7D6-4B5B-A3F7-AF4D0C71E14B}" sibTransId="{B3A8C064-17D8-4060-8621-481A7A6D6BEB}"/>
    <dgm:cxn modelId="{B26FD816-ED91-4714-8E11-859595018CB1}" type="presOf" srcId="{6B71DA96-4E34-4DC1-827D-C84DDB816FE2}" destId="{89C96FEF-8B02-4E7A-BF34-C0074219BF9B}" srcOrd="0" destOrd="0" presId="urn:microsoft.com/office/officeart/2005/8/layout/StepDownProcess"/>
    <dgm:cxn modelId="{38F0E617-08A4-40F4-AEAD-1F4EEC3A276B}" type="presOf" srcId="{432BB12B-9FD7-4786-942A-540CC7A802E0}" destId="{89C96FEF-8B02-4E7A-BF34-C0074219BF9B}" srcOrd="0" destOrd="1" presId="urn:microsoft.com/office/officeart/2005/8/layout/StepDownProcess"/>
    <dgm:cxn modelId="{92B7602E-7ECF-4D6E-8674-C743E9EEAC38}" type="presOf" srcId="{F2053687-D79E-487D-BFE3-C23A267D8319}" destId="{1A52FEEE-B162-499E-B02E-79E24F25AA24}" srcOrd="0" destOrd="0" presId="urn:microsoft.com/office/officeart/2005/8/layout/StepDownProcess"/>
    <dgm:cxn modelId="{7CC87B39-8BC9-4C8B-A3FD-0474598ABF4B}" type="presOf" srcId="{575D517A-F80C-473E-8C54-3DCA88C7AA76}" destId="{FDC26EAE-E111-4F31-9BB5-7A13144CA3FC}" srcOrd="0" destOrd="0" presId="urn:microsoft.com/office/officeart/2005/8/layout/StepDownProcess"/>
    <dgm:cxn modelId="{B5103A61-B638-4220-8578-90DDEE4C4C86}" srcId="{5B1FEC49-38F2-4348-AFDA-CED83FB4EF7F}" destId="{F05FC5A3-0560-42B4-808B-AD99FC16BFE4}" srcOrd="1" destOrd="0" parTransId="{A3CF21EC-9FB7-4180-8B2E-E25C23DE62F9}" sibTransId="{AA7EC1E8-2505-4FE9-8F0D-38E3FB10918E}"/>
    <dgm:cxn modelId="{FCFD0878-4726-4D87-8874-0E41ADBD5898}" type="presOf" srcId="{C2F6A19F-6542-48D3-A0A1-EFDCD7A4FFCF}" destId="{46D5EBA0-39C9-40BE-B009-DFA93A441981}" srcOrd="0" destOrd="1" presId="urn:microsoft.com/office/officeart/2005/8/layout/StepDownProcess"/>
    <dgm:cxn modelId="{D324BE81-0998-4041-A158-4EF9E2C2A90B}" srcId="{8DC72263-5B71-435E-8D69-17BA3E6E9DA2}" destId="{F2053687-D79E-487D-BFE3-C23A267D8319}" srcOrd="0" destOrd="0" parTransId="{53DD2A7D-5FD8-4278-B162-DF70693CE9E0}" sibTransId="{1F2B9616-256A-4AF1-A1C0-CCCBEF013663}"/>
    <dgm:cxn modelId="{D3AE0585-E18F-46C5-BB6B-91F21B8A8B69}" srcId="{5B1FEC49-38F2-4348-AFDA-CED83FB4EF7F}" destId="{8DC72263-5B71-435E-8D69-17BA3E6E9DA2}" srcOrd="2" destOrd="0" parTransId="{C9D2EBE2-3F66-4322-9EC4-E292C0E9A3A2}" sibTransId="{7AE12EC5-E050-4CDD-A7A7-AF728AEBFB37}"/>
    <dgm:cxn modelId="{9900CE89-9465-4460-A888-4AEA8738CC16}" srcId="{575D517A-F80C-473E-8C54-3DCA88C7AA76}" destId="{C2F6A19F-6542-48D3-A0A1-EFDCD7A4FFCF}" srcOrd="1" destOrd="0" parTransId="{B4EDC8A7-9CD7-43EA-AB52-4DD9888BE536}" sibTransId="{5CCE72C9-7F76-4FE3-8A43-7CC75B5C8688}"/>
    <dgm:cxn modelId="{E2D5F38F-81AA-4494-B110-C2C3AD581EA1}" type="presOf" srcId="{8DC72263-5B71-435E-8D69-17BA3E6E9DA2}" destId="{CA4ABD62-6132-47B3-936D-F7CC86107F08}" srcOrd="0" destOrd="0" presId="urn:microsoft.com/office/officeart/2005/8/layout/StepDownProcess"/>
    <dgm:cxn modelId="{7ABA6797-D5FE-4A49-A506-3B80609089EF}" type="presOf" srcId="{F05FC5A3-0560-42B4-808B-AD99FC16BFE4}" destId="{8D1AC7C7-55F1-4C2D-9472-1C6A4F22B1C7}" srcOrd="0" destOrd="0" presId="urn:microsoft.com/office/officeart/2005/8/layout/StepDownProcess"/>
    <dgm:cxn modelId="{E19C0CA1-01AC-4E41-BA13-0258DCB53115}" type="presOf" srcId="{4BFA39A7-02E2-496F-9D91-B436A18D3D7E}" destId="{46D5EBA0-39C9-40BE-B009-DFA93A441981}" srcOrd="0" destOrd="0" presId="urn:microsoft.com/office/officeart/2005/8/layout/StepDownProcess"/>
    <dgm:cxn modelId="{BF954FAB-63AE-46BB-8797-BB9F529910F2}" srcId="{8DC72263-5B71-435E-8D69-17BA3E6E9DA2}" destId="{67BC1468-54D3-43A6-9B9D-AF1405E47C7D}" srcOrd="1" destOrd="0" parTransId="{0D668DBF-EA0B-486D-894D-06A594BE9A1B}" sibTransId="{A3054675-A625-4978-ADCF-53B60E98FBBF}"/>
    <dgm:cxn modelId="{C4C865B6-D788-4226-870C-B237FC415872}" type="presOf" srcId="{67CCF1C0-9B44-469D-8A3F-F8C2B025F1C7}" destId="{89C96FEF-8B02-4E7A-BF34-C0074219BF9B}" srcOrd="0" destOrd="2" presId="urn:microsoft.com/office/officeart/2005/8/layout/StepDownProcess"/>
    <dgm:cxn modelId="{99B943D3-D4F0-47D5-AEE9-BFDE3EEBFF33}" type="presOf" srcId="{5B1FEC49-38F2-4348-AFDA-CED83FB4EF7F}" destId="{169C77D8-40C8-452F-958E-906A8B7F77F0}" srcOrd="0" destOrd="0" presId="urn:microsoft.com/office/officeart/2005/8/layout/StepDownProcess"/>
    <dgm:cxn modelId="{9EE971FB-4E83-4572-81E8-F18481783910}" srcId="{F05FC5A3-0560-42B4-808B-AD99FC16BFE4}" destId="{6B71DA96-4E34-4DC1-827D-C84DDB816FE2}" srcOrd="0" destOrd="0" parTransId="{BE1F4757-0E54-4C52-87EF-82AAF4EE9CC9}" sibTransId="{BC60E03E-5C07-41DF-BE31-470E7E35336E}"/>
    <dgm:cxn modelId="{9059E6FB-B094-4F01-99BC-91AC9304237A}" type="presOf" srcId="{67BC1468-54D3-43A6-9B9D-AF1405E47C7D}" destId="{1A52FEEE-B162-499E-B02E-79E24F25AA24}" srcOrd="0" destOrd="1" presId="urn:microsoft.com/office/officeart/2005/8/layout/StepDownProcess"/>
    <dgm:cxn modelId="{562DA9FC-5052-42E5-B451-060F05CD84CD}" srcId="{F05FC5A3-0560-42B4-808B-AD99FC16BFE4}" destId="{67CCF1C0-9B44-469D-8A3F-F8C2B025F1C7}" srcOrd="2" destOrd="0" parTransId="{C604E2CE-8FD0-4689-AD6D-67A3A1039557}" sibTransId="{A11B03D3-F0FF-4F17-94E7-0B12499D49A9}"/>
    <dgm:cxn modelId="{37BBCE59-5693-4D02-8168-73AA9F5AB83F}" type="presParOf" srcId="{169C77D8-40C8-452F-958E-906A8B7F77F0}" destId="{0F81E242-723D-4910-9F8F-1BEA054EBB0C}" srcOrd="0" destOrd="0" presId="urn:microsoft.com/office/officeart/2005/8/layout/StepDownProcess"/>
    <dgm:cxn modelId="{90934C53-1B31-460F-AF3E-7A6E56C79257}" type="presParOf" srcId="{0F81E242-723D-4910-9F8F-1BEA054EBB0C}" destId="{32481524-7FC8-4DE6-8071-274FBBF038D0}" srcOrd="0" destOrd="0" presId="urn:microsoft.com/office/officeart/2005/8/layout/StepDownProcess"/>
    <dgm:cxn modelId="{9A7E959A-2821-47DE-ABCE-67FA300E4872}" type="presParOf" srcId="{0F81E242-723D-4910-9F8F-1BEA054EBB0C}" destId="{FDC26EAE-E111-4F31-9BB5-7A13144CA3FC}" srcOrd="1" destOrd="0" presId="urn:microsoft.com/office/officeart/2005/8/layout/StepDownProcess"/>
    <dgm:cxn modelId="{75CE4271-78F2-4394-AA13-D81431555642}" type="presParOf" srcId="{0F81E242-723D-4910-9F8F-1BEA054EBB0C}" destId="{46D5EBA0-39C9-40BE-B009-DFA93A441981}" srcOrd="2" destOrd="0" presId="urn:microsoft.com/office/officeart/2005/8/layout/StepDownProcess"/>
    <dgm:cxn modelId="{AD3A0985-2502-4775-9343-8D0F89CE28B3}" type="presParOf" srcId="{169C77D8-40C8-452F-958E-906A8B7F77F0}" destId="{54550E0D-EF14-471B-A0E3-820291F1C4AC}" srcOrd="1" destOrd="0" presId="urn:microsoft.com/office/officeart/2005/8/layout/StepDownProcess"/>
    <dgm:cxn modelId="{E5096610-7AF0-4CD5-8EE3-2E41F856CB24}" type="presParOf" srcId="{169C77D8-40C8-452F-958E-906A8B7F77F0}" destId="{C0F07B41-F8F4-4584-97D9-FF2D71C779A4}" srcOrd="2" destOrd="0" presId="urn:microsoft.com/office/officeart/2005/8/layout/StepDownProcess"/>
    <dgm:cxn modelId="{F604E5C4-D33D-465D-8A05-ED0D755B0E6D}" type="presParOf" srcId="{C0F07B41-F8F4-4584-97D9-FF2D71C779A4}" destId="{0C2A98D1-7306-4E90-A28C-BD9876AB6934}" srcOrd="0" destOrd="0" presId="urn:microsoft.com/office/officeart/2005/8/layout/StepDownProcess"/>
    <dgm:cxn modelId="{D2EA5939-AD8E-4605-BE86-5EFD5FB9D94A}" type="presParOf" srcId="{C0F07B41-F8F4-4584-97D9-FF2D71C779A4}" destId="{8D1AC7C7-55F1-4C2D-9472-1C6A4F22B1C7}" srcOrd="1" destOrd="0" presId="urn:microsoft.com/office/officeart/2005/8/layout/StepDownProcess"/>
    <dgm:cxn modelId="{C84AD365-543B-4966-99C6-1770E26437B1}" type="presParOf" srcId="{C0F07B41-F8F4-4584-97D9-FF2D71C779A4}" destId="{89C96FEF-8B02-4E7A-BF34-C0074219BF9B}" srcOrd="2" destOrd="0" presId="urn:microsoft.com/office/officeart/2005/8/layout/StepDownProcess"/>
    <dgm:cxn modelId="{65B2FDB7-F3F5-45EF-9E7A-FBF487357C6A}" type="presParOf" srcId="{169C77D8-40C8-452F-958E-906A8B7F77F0}" destId="{63900682-AEF6-4AED-9ABC-992431B2BA63}" srcOrd="3" destOrd="0" presId="urn:microsoft.com/office/officeart/2005/8/layout/StepDownProcess"/>
    <dgm:cxn modelId="{71ECF83F-1752-48FD-A54E-A584A134D280}" type="presParOf" srcId="{169C77D8-40C8-452F-958E-906A8B7F77F0}" destId="{BC05094E-E851-4168-97C3-1A6432E4B5FA}" srcOrd="4" destOrd="0" presId="urn:microsoft.com/office/officeart/2005/8/layout/StepDownProcess"/>
    <dgm:cxn modelId="{12DA7069-D856-49F1-A0E4-F9E84A945281}" type="presParOf" srcId="{BC05094E-E851-4168-97C3-1A6432E4B5FA}" destId="{CA4ABD62-6132-47B3-936D-F7CC86107F08}" srcOrd="0" destOrd="0" presId="urn:microsoft.com/office/officeart/2005/8/layout/StepDownProcess"/>
    <dgm:cxn modelId="{7324A699-EF9A-4A6A-827F-47F65445D451}" type="presParOf" srcId="{BC05094E-E851-4168-97C3-1A6432E4B5FA}" destId="{1A52FEEE-B162-499E-B02E-79E24F25AA24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481524-7FC8-4DE6-8071-274FBBF038D0}">
      <dsp:nvSpPr>
        <dsp:cNvPr id="0" name=""/>
        <dsp:cNvSpPr/>
      </dsp:nvSpPr>
      <dsp:spPr>
        <a:xfrm rot="5400000">
          <a:off x="1884192" y="1356205"/>
          <a:ext cx="1199446" cy="136552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C26EAE-E111-4F31-9BB5-7A13144CA3FC}">
      <dsp:nvSpPr>
        <dsp:cNvPr id="0" name=""/>
        <dsp:cNvSpPr/>
      </dsp:nvSpPr>
      <dsp:spPr>
        <a:xfrm>
          <a:off x="1566412" y="26594"/>
          <a:ext cx="2019162" cy="1413348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Experiment</a:t>
          </a:r>
          <a:endParaRPr lang="en-US" sz="2600" kern="1200" dirty="0"/>
        </a:p>
      </dsp:txBody>
      <dsp:txXfrm>
        <a:off x="1635418" y="95600"/>
        <a:ext cx="1881150" cy="1275336"/>
      </dsp:txXfrm>
    </dsp:sp>
    <dsp:sp modelId="{46D5EBA0-39C9-40BE-B009-DFA93A441981}">
      <dsp:nvSpPr>
        <dsp:cNvPr id="0" name=""/>
        <dsp:cNvSpPr/>
      </dsp:nvSpPr>
      <dsp:spPr>
        <a:xfrm>
          <a:off x="3567973" y="144483"/>
          <a:ext cx="2087553" cy="1142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noProof="0" dirty="0"/>
            <a:t>Material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Geometry</a:t>
          </a:r>
          <a:endParaRPr lang="en-US" sz="2000" kern="1200" dirty="0"/>
        </a:p>
      </dsp:txBody>
      <dsp:txXfrm>
        <a:off x="3567973" y="144483"/>
        <a:ext cx="2087553" cy="1142330"/>
      </dsp:txXfrm>
    </dsp:sp>
    <dsp:sp modelId="{0C2A98D1-7306-4E90-A28C-BD9876AB6934}">
      <dsp:nvSpPr>
        <dsp:cNvPr id="0" name=""/>
        <dsp:cNvSpPr/>
      </dsp:nvSpPr>
      <dsp:spPr>
        <a:xfrm rot="5400000">
          <a:off x="3706854" y="2943861"/>
          <a:ext cx="1199446" cy="136552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1AC7C7-55F1-4C2D-9472-1C6A4F22B1C7}">
      <dsp:nvSpPr>
        <dsp:cNvPr id="0" name=""/>
        <dsp:cNvSpPr/>
      </dsp:nvSpPr>
      <dsp:spPr>
        <a:xfrm>
          <a:off x="3389073" y="1614250"/>
          <a:ext cx="2019162" cy="1413348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Numerical model</a:t>
          </a:r>
        </a:p>
      </dsp:txBody>
      <dsp:txXfrm>
        <a:off x="3458079" y="1683256"/>
        <a:ext cx="1881150" cy="1275336"/>
      </dsp:txXfrm>
    </dsp:sp>
    <dsp:sp modelId="{89C96FEF-8B02-4E7A-BF34-C0074219BF9B}">
      <dsp:nvSpPr>
        <dsp:cNvPr id="0" name=""/>
        <dsp:cNvSpPr/>
      </dsp:nvSpPr>
      <dsp:spPr>
        <a:xfrm>
          <a:off x="5443114" y="1800667"/>
          <a:ext cx="3741474" cy="1142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Correction factor </a:t>
          </a:r>
          <a:r>
            <a:rPr lang="en-US" sz="2000" i="1" kern="1200" dirty="0"/>
            <a:t>b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Error to experiment 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→ </a:t>
          </a: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n-US" sz="2000" b="0" i="1" kern="1200" smtClean="0">
                      <a:latin typeface="Cambria Math" panose="02040503050406030204" pitchFamily="18" charset="0"/>
                      <a:cs typeface="Arial" panose="020B0604020202020204" pitchFamily="34" charset="0"/>
                    </a:rPr>
                  </m:ctrlPr>
                </m:sSubPr>
                <m:e>
                  <m:r>
                    <a:rPr lang="en-US" sz="2000" b="0" i="1" kern="1200" smtClean="0">
                      <a:latin typeface="Cambria Math" panose="02040503050406030204" pitchFamily="18" charset="0"/>
                      <a:cs typeface="Arial" panose="020B0604020202020204" pitchFamily="34" charset="0"/>
                    </a:rPr>
                    <m:t>𝑉</m:t>
                  </m:r>
                </m:e>
                <m:sub>
                  <m:r>
                    <a:rPr lang="en-US" sz="2000" b="0" i="1" kern="1200" smtClean="0">
                      <a:latin typeface="Cambria Math" panose="02040503050406030204" pitchFamily="18" charset="0"/>
                      <a:cs typeface="Arial" panose="020B0604020202020204" pitchFamily="34" charset="0"/>
                    </a:rPr>
                    <m:t>𝛿</m:t>
                  </m:r>
                </m:sub>
              </m:sSub>
            </m:oMath>
          </a14:m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Basic variables → </a:t>
          </a: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n-US" sz="2000" b="0" i="1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2000" b="0" i="1" kern="1200" smtClean="0">
                      <a:latin typeface="Cambria Math" panose="02040503050406030204" pitchFamily="18" charset="0"/>
                    </a:rPr>
                    <m:t>𝑉</m:t>
                  </m:r>
                </m:e>
                <m:sub>
                  <m:r>
                    <a:rPr lang="en-US" sz="2000" b="0" i="1" kern="1200" smtClean="0">
                      <a:latin typeface="Cambria Math" panose="02040503050406030204" pitchFamily="18" charset="0"/>
                    </a:rPr>
                    <m:t>𝑟𝑡</m:t>
                  </m:r>
                </m:sub>
              </m:sSub>
            </m:oMath>
          </a14:m>
          <a:r>
            <a:rPr lang="en-US" sz="2000" kern="1200" dirty="0"/>
            <a:t> </a:t>
          </a:r>
        </a:p>
      </dsp:txBody>
      <dsp:txXfrm>
        <a:off x="5443114" y="1800667"/>
        <a:ext cx="3741474" cy="1142330"/>
      </dsp:txXfrm>
    </dsp:sp>
    <dsp:sp modelId="{CA4ABD62-6132-47B3-936D-F7CC86107F08}">
      <dsp:nvSpPr>
        <dsp:cNvPr id="0" name=""/>
        <dsp:cNvSpPr/>
      </dsp:nvSpPr>
      <dsp:spPr>
        <a:xfrm>
          <a:off x="5211735" y="3201907"/>
          <a:ext cx="2019162" cy="1413348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Safety factor</a:t>
          </a:r>
        </a:p>
      </dsp:txBody>
      <dsp:txXfrm>
        <a:off x="5280741" y="3270913"/>
        <a:ext cx="1881150" cy="1275336"/>
      </dsp:txXfrm>
    </dsp:sp>
    <dsp:sp modelId="{1A52FEEE-B162-499E-B02E-79E24F25AA24}">
      <dsp:nvSpPr>
        <dsp:cNvPr id="0" name=""/>
        <dsp:cNvSpPr/>
      </dsp:nvSpPr>
      <dsp:spPr>
        <a:xfrm>
          <a:off x="7214597" y="3384851"/>
          <a:ext cx="2882433" cy="1142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14:m xmlns:a14="http://schemas.microsoft.com/office/drawing/2010/main">
            <m:oMath xmlns:m="http://schemas.openxmlformats.org/officeDocument/2006/math">
              <m:r>
                <a:rPr lang="en-US" sz="2000" b="0" i="1" kern="1200" smtClean="0">
                  <a:latin typeface="Cambria Math" panose="02040503050406030204" pitchFamily="18" charset="0"/>
                </a:rPr>
                <m:t>𝑛</m:t>
              </m:r>
              <m:r>
                <a:rPr lang="en-US" sz="2000" b="0" i="1" kern="1200" smtClean="0">
                  <a:latin typeface="Cambria Math" panose="02040503050406030204" pitchFamily="18" charset="0"/>
                </a:rPr>
                <m:t>→</m:t>
              </m:r>
              <m:sSub>
                <m:sSubPr>
                  <m:ctrlPr>
                    <a:rPr lang="en-US" sz="2000" b="0" i="1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2000" b="0" i="1" kern="1200" smtClean="0">
                      <a:latin typeface="Cambria Math" panose="02040503050406030204" pitchFamily="18" charset="0"/>
                    </a:rPr>
                    <m:t>𝑘</m:t>
                  </m:r>
                </m:e>
                <m:sub>
                  <m:r>
                    <a:rPr lang="en-US" sz="2000" b="0" i="1" kern="1200" smtClean="0">
                      <a:latin typeface="Cambria Math" panose="02040503050406030204" pitchFamily="18" charset="0"/>
                    </a:rPr>
                    <m:t>𝑑</m:t>
                  </m:r>
                  <m:r>
                    <a:rPr lang="en-US" sz="2000" b="0" i="1" kern="1200" smtClean="0">
                      <a:latin typeface="Cambria Math" panose="02040503050406030204" pitchFamily="18" charset="0"/>
                    </a:rPr>
                    <m:t>,</m:t>
                  </m:r>
                  <m:r>
                    <a:rPr lang="en-US" sz="2000" b="0" i="1" kern="1200" smtClean="0">
                      <a:latin typeface="Cambria Math" panose="02040503050406030204" pitchFamily="18" charset="0"/>
                    </a:rPr>
                    <m:t>𝑛</m:t>
                  </m:r>
                </m:sub>
              </m:sSub>
            </m:oMath>
          </a14:m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Safety factor </a:t>
          </a:r>
          <a:br>
            <a:rPr lang="en-US" sz="2000" kern="1200" dirty="0"/>
          </a:b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n-US" sz="2000" b="0" i="1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2000" b="0" i="1" kern="1200" smtClean="0">
                      <a:latin typeface="Cambria Math" panose="02040503050406030204" pitchFamily="18" charset="0"/>
                    </a:rPr>
                    <m:t>𝛾</m:t>
                  </m:r>
                </m:e>
                <m:sub>
                  <m:r>
                    <a:rPr lang="en-US" sz="2000" b="0" i="1" kern="1200" smtClean="0">
                      <a:latin typeface="Cambria Math" panose="02040503050406030204" pitchFamily="18" charset="0"/>
                    </a:rPr>
                    <m:t>𝑀</m:t>
                  </m:r>
                </m:sub>
              </m:sSub>
              <m:r>
                <a:rPr lang="en-US" sz="2000" b="0" i="1" kern="1200" smtClean="0">
                  <a:latin typeface="Cambria Math" panose="02040503050406030204" pitchFamily="18" charset="0"/>
                </a:rPr>
                <m:t>=</m:t>
              </m:r>
              <m:sSub>
                <m:sSubPr>
                  <m:ctrlPr>
                    <a:rPr lang="en-US" sz="2000" b="0" i="1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2000" b="0" i="1" kern="1200" smtClean="0">
                      <a:latin typeface="Cambria Math" panose="02040503050406030204" pitchFamily="18" charset="0"/>
                    </a:rPr>
                    <m:t>𝛾</m:t>
                  </m:r>
                </m:e>
                <m:sub>
                  <m:r>
                    <a:rPr lang="en-US" sz="2000" b="0" i="1" kern="1200" smtClean="0">
                      <a:latin typeface="Cambria Math" panose="02040503050406030204" pitchFamily="18" charset="0"/>
                    </a:rPr>
                    <m:t>𝐹𝐸</m:t>
                  </m:r>
                </m:sub>
              </m:sSub>
              <m:r>
                <a:rPr lang="en-US" sz="2000" b="0" i="1" kern="1200" smtClean="0">
                  <a:latin typeface="Cambria Math" panose="02040503050406030204" pitchFamily="18" charset="0"/>
                </a:rPr>
                <m:t>=</m:t>
              </m:r>
              <m:sSub>
                <m:sSubPr>
                  <m:ctrlPr>
                    <a:rPr lang="en-US" sz="2000" b="0" i="1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2000" b="0" i="1" kern="1200" smtClean="0">
                      <a:latin typeface="Cambria Math" panose="02040503050406030204" pitchFamily="18" charset="0"/>
                    </a:rPr>
                    <m:t>𝑟</m:t>
                  </m:r>
                </m:e>
                <m:sub>
                  <m:r>
                    <a:rPr lang="en-US" sz="2000" b="0" i="1" kern="1200" smtClean="0">
                      <a:latin typeface="Cambria Math" panose="02040503050406030204" pitchFamily="18" charset="0"/>
                    </a:rPr>
                    <m:t>𝑛𝑜𝑚</m:t>
                  </m:r>
                  <m:r>
                    <a:rPr lang="en-US" sz="2000" b="0" i="1" kern="1200" smtClean="0">
                      <a:latin typeface="Cambria Math" panose="02040503050406030204" pitchFamily="18" charset="0"/>
                    </a:rPr>
                    <m:t>,</m:t>
                  </m:r>
                  <m:r>
                    <a:rPr lang="en-US" sz="2000" b="0" i="1" kern="1200" smtClean="0">
                      <a:latin typeface="Cambria Math" panose="02040503050406030204" pitchFamily="18" charset="0"/>
                    </a:rPr>
                    <m:t>𝑖</m:t>
                  </m:r>
                </m:sub>
              </m:sSub>
              <m:r>
                <a:rPr lang="en-US" sz="2000" b="0" i="1" kern="1200" smtClean="0">
                  <a:latin typeface="Cambria Math" panose="02040503050406030204" pitchFamily="18" charset="0"/>
                </a:rPr>
                <m:t>/</m:t>
              </m:r>
              <m:sSub>
                <m:sSubPr>
                  <m:ctrlPr>
                    <a:rPr lang="en-US" sz="2000" b="0" i="1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2000" b="0" i="1" kern="1200" smtClean="0">
                      <a:latin typeface="Cambria Math" panose="02040503050406030204" pitchFamily="18" charset="0"/>
                    </a:rPr>
                    <m:t>𝑟</m:t>
                  </m:r>
                </m:e>
                <m:sub>
                  <m:r>
                    <a:rPr lang="en-US" sz="2000" b="0" i="1" kern="1200" smtClean="0">
                      <a:latin typeface="Cambria Math" panose="02040503050406030204" pitchFamily="18" charset="0"/>
                    </a:rPr>
                    <m:t>𝑑</m:t>
                  </m:r>
                  <m:r>
                    <a:rPr lang="en-US" sz="2000" b="0" i="1" kern="1200" smtClean="0">
                      <a:latin typeface="Cambria Math" panose="02040503050406030204" pitchFamily="18" charset="0"/>
                    </a:rPr>
                    <m:t>,</m:t>
                  </m:r>
                  <m:r>
                    <a:rPr lang="en-US" sz="2000" b="0" i="1" kern="1200" smtClean="0">
                      <a:latin typeface="Cambria Math" panose="02040503050406030204" pitchFamily="18" charset="0"/>
                    </a:rPr>
                    <m:t>𝑖</m:t>
                  </m:r>
                </m:sub>
              </m:sSub>
            </m:oMath>
          </a14:m>
          <a:endParaRPr lang="en-US" sz="2000" kern="1200" dirty="0"/>
        </a:p>
      </dsp:txBody>
      <dsp:txXfrm>
        <a:off x="7214597" y="3384851"/>
        <a:ext cx="2882433" cy="11423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7B827-01B0-40C7-BA68-3ACC7CEACCE7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1BD250-9BF5-4AE8-86BD-080F3A222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6409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Slovo statika má obrovskou váhu, všichni jej respektují. Můžeme to využít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1BD250-9BF5-4AE8-86BD-080F3A22271A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1713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text 15"/>
          <p:cNvSpPr>
            <a:spLocks noGrp="1"/>
          </p:cNvSpPr>
          <p:nvPr>
            <p:ph type="body" sz="quarter" idx="11" hasCustomPrompt="1"/>
          </p:nvPr>
        </p:nvSpPr>
        <p:spPr>
          <a:xfrm>
            <a:off x="1195918" y="3933825"/>
            <a:ext cx="9503833" cy="12233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cs-CZ"/>
              <a:t>doplňující popis prezentace</a:t>
            </a:r>
          </a:p>
        </p:txBody>
      </p:sp>
      <p:sp>
        <p:nvSpPr>
          <p:cNvPr id="18" name="Zástupný symbol pro text 17"/>
          <p:cNvSpPr>
            <a:spLocks noGrp="1"/>
          </p:cNvSpPr>
          <p:nvPr>
            <p:ph type="body" sz="quarter" idx="12" hasCustomPrompt="1"/>
          </p:nvPr>
        </p:nvSpPr>
        <p:spPr>
          <a:xfrm>
            <a:off x="1195918" y="5661496"/>
            <a:ext cx="6724649" cy="43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cs-CZ"/>
              <a:t>Autor: Jméno Příjmení</a:t>
            </a:r>
          </a:p>
        </p:txBody>
      </p:sp>
      <p:sp>
        <p:nvSpPr>
          <p:cNvPr id="20" name="Zástupný symbol pro text 19"/>
          <p:cNvSpPr>
            <a:spLocks noGrp="1"/>
          </p:cNvSpPr>
          <p:nvPr>
            <p:ph type="body" sz="quarter" idx="13" hasCustomPrompt="1"/>
          </p:nvPr>
        </p:nvSpPr>
        <p:spPr>
          <a:xfrm>
            <a:off x="8208434" y="5661496"/>
            <a:ext cx="2495551" cy="431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cs-CZ"/>
              <a:t>datum</a:t>
            </a:r>
          </a:p>
        </p:txBody>
      </p:sp>
      <p:sp>
        <p:nvSpPr>
          <p:cNvPr id="23" name="Nadpis 22"/>
          <p:cNvSpPr>
            <a:spLocks noGrp="1"/>
          </p:cNvSpPr>
          <p:nvPr>
            <p:ph type="title" hasCustomPrompt="1"/>
          </p:nvPr>
        </p:nvSpPr>
        <p:spPr>
          <a:xfrm>
            <a:off x="1199456" y="2852936"/>
            <a:ext cx="9505056" cy="9361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cs-CZ"/>
              <a:t>HLAVNÍ NÁZEV</a:t>
            </a:r>
            <a:br>
              <a:rPr lang="cs-CZ"/>
            </a:br>
            <a:r>
              <a:rPr lang="cs-CZ"/>
              <a:t>PREZENTACE</a:t>
            </a:r>
          </a:p>
        </p:txBody>
      </p:sp>
    </p:spTree>
    <p:extLst>
      <p:ext uri="{BB962C8B-B14F-4D97-AF65-F5344CB8AC3E}">
        <p14:creationId xmlns:p14="http://schemas.microsoft.com/office/powerpoint/2010/main" val="3500862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994122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cs-CZ" dirty="0"/>
              <a:t>nadpis snímku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09600" y="1484785"/>
            <a:ext cx="10972800" cy="4641379"/>
          </a:xfrm>
          <a:prstGeom prst="rect">
            <a:avLst/>
          </a:prstGeom>
        </p:spPr>
        <p:txBody>
          <a:bodyPr/>
          <a:lstStyle>
            <a:lvl1pPr marL="0" indent="0" algn="l">
              <a:buFont typeface="Wingdings" panose="05000000000000000000" pitchFamily="2" charset="2"/>
              <a:buNone/>
              <a:defRPr sz="2800" baseline="0"/>
            </a:lvl1pPr>
            <a:lvl2pPr marL="742950" indent="-285750">
              <a:buFont typeface="Wingdings" panose="05000000000000000000" pitchFamily="2" charset="2"/>
              <a:buChar char="§"/>
              <a:defRPr sz="2400"/>
            </a:lvl2pPr>
            <a:lvl3pPr marL="1143000" indent="-228600">
              <a:buFont typeface="Wingdings" panose="05000000000000000000" pitchFamily="2" charset="2"/>
              <a:buChar char="§"/>
              <a:defRPr sz="2000"/>
            </a:lvl3pPr>
            <a:lvl4pPr marL="1600200" indent="-228600">
              <a:buFont typeface="Wingdings" panose="05000000000000000000" pitchFamily="2" charset="2"/>
              <a:buChar char="§"/>
              <a:defRPr sz="1800"/>
            </a:lvl4pPr>
            <a:lvl5pPr marL="2057400" indent="-228600">
              <a:buFont typeface="Wingdings" panose="05000000000000000000" pitchFamily="2" charset="2"/>
              <a:buChar char="§"/>
              <a:defRPr sz="2800"/>
            </a:lvl5pPr>
          </a:lstStyle>
          <a:p>
            <a:pPr lvl="0"/>
            <a:r>
              <a:rPr lang="cs-CZ" dirty="0"/>
              <a:t>Kliknutím na některou z ikon můžete vložit libovolný objekt (obrázek, graf, tabulku atd.)</a:t>
            </a:r>
          </a:p>
        </p:txBody>
      </p:sp>
    </p:spTree>
    <p:extLst>
      <p:ext uri="{BB962C8B-B14F-4D97-AF65-F5344CB8AC3E}">
        <p14:creationId xmlns:p14="http://schemas.microsoft.com/office/powerpoint/2010/main" val="241259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cs-CZ" dirty="0"/>
              <a:t>nadpis snímku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0"/>
          </p:nvPr>
        </p:nvSpPr>
        <p:spPr>
          <a:xfrm>
            <a:off x="624418" y="1628775"/>
            <a:ext cx="5278967" cy="4679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cs-CZ"/>
          </a:p>
        </p:txBody>
      </p:sp>
      <p:sp>
        <p:nvSpPr>
          <p:cNvPr id="10" name="Zástupný symbol pro text 8"/>
          <p:cNvSpPr>
            <a:spLocks noGrp="1"/>
          </p:cNvSpPr>
          <p:nvPr>
            <p:ph type="body" sz="quarter" idx="11"/>
          </p:nvPr>
        </p:nvSpPr>
        <p:spPr>
          <a:xfrm>
            <a:off x="6288022" y="1628800"/>
            <a:ext cx="5278967" cy="4679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2604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cs-CZ" dirty="0"/>
              <a:t>nadpis snímku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  <a:defRPr sz="2000"/>
            </a:lvl1pPr>
            <a:lvl2pPr marL="742950" indent="-285750">
              <a:buClr>
                <a:srgbClr val="FF0000"/>
              </a:buClr>
              <a:buFont typeface="Wingdings" panose="05000000000000000000" pitchFamily="2" charset="2"/>
              <a:buChar char="§"/>
              <a:defRPr sz="2000"/>
            </a:lvl2pPr>
            <a:lvl3pPr marL="11430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600"/>
            </a:lvl4pPr>
            <a:lvl5pPr marL="20574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  <a:defRPr sz="2000"/>
            </a:lvl1pPr>
            <a:lvl2pPr marL="742950" indent="-285750">
              <a:buClr>
                <a:srgbClr val="FF0000"/>
              </a:buClr>
              <a:buFont typeface="Wingdings" panose="05000000000000000000" pitchFamily="2" charset="2"/>
              <a:buChar char="§"/>
              <a:defRPr sz="2000"/>
            </a:lvl2pPr>
            <a:lvl3pPr marL="11430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600"/>
            </a:lvl4pPr>
            <a:lvl5pPr marL="20574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1177050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ti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601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104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 userDrawn="1"/>
        </p:nvSpPr>
        <p:spPr>
          <a:xfrm>
            <a:off x="587023" y="6453398"/>
            <a:ext cx="11604977" cy="404603"/>
          </a:xfrm>
          <a:prstGeom prst="rect">
            <a:avLst/>
          </a:prstGeom>
          <a:solidFill>
            <a:srgbClr val="658D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" y="6453397"/>
            <a:ext cx="539552" cy="404664"/>
          </a:xfrm>
          <a:prstGeom prst="rect">
            <a:avLst/>
          </a:prstGeom>
        </p:spPr>
      </p:pic>
      <p:sp>
        <p:nvSpPr>
          <p:cNvPr id="8" name="TextovéPole 7"/>
          <p:cNvSpPr txBox="1"/>
          <p:nvPr userDrawn="1"/>
        </p:nvSpPr>
        <p:spPr>
          <a:xfrm>
            <a:off x="2309" y="6505600"/>
            <a:ext cx="12189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Vysoké učení technické v Brně • Fakulta stavební</a:t>
            </a:r>
          </a:p>
        </p:txBody>
      </p:sp>
      <p:sp>
        <p:nvSpPr>
          <p:cNvPr id="2" name="TextovéPole 1"/>
          <p:cNvSpPr txBox="1"/>
          <p:nvPr userDrawn="1"/>
        </p:nvSpPr>
        <p:spPr>
          <a:xfrm>
            <a:off x="10945216" y="6505600"/>
            <a:ext cx="1199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ADEBEA6-E072-4742-A160-4D4AA6A82949}" type="slidenum">
              <a:rPr lang="cs-CZ" sz="1400" b="1" smtClean="0">
                <a:solidFill>
                  <a:schemeClr val="bg1"/>
                </a:solidFill>
              </a:rPr>
              <a:pPr algn="r"/>
              <a:t>‹#›</a:t>
            </a:fld>
            <a:endParaRPr lang="cs-CZ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62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5" r:id="rId5"/>
    <p:sldLayoutId id="2147483656" r:id="rId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vild.m@fce.vutbr.cz" TargetMode="External"/><Relationship Id="rId3" Type="http://schemas.openxmlformats.org/officeDocument/2006/relationships/image" Target="../media/image4.jpeg"/><Relationship Id="rId7" Type="http://schemas.openxmlformats.org/officeDocument/2006/relationships/hyperlink" Target="https://www.fce.vutbr.cz/KDK/vild.m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opus.com/authid/detail.uri?authorId=56188615700" TargetMode="External"/><Relationship Id="rId5" Type="http://schemas.openxmlformats.org/officeDocument/2006/relationships/hyperlink" Target="https://www.fce.vutbr.cz/veda-a-vyzkum/uspechy/fast-vut-a-idea-statica-zahajuje-spolecny-projekt-476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5-zRB0M_BU&amp;t=3571s&amp;ab_channel=DIBt%E2%80%93DeutschesInstitutf%C3%BCrBautechnik" TargetMode="External"/><Relationship Id="rId2" Type="http://schemas.openxmlformats.org/officeDocument/2006/relationships/hyperlink" Target="https://eurocodes.jrc.ec.europa.eu/2nd-generation/second-generation-eurocodes-what-new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hyperlink" Target="https://www.youtube.com/watch?v=epeiNo_CKx4&amp;ab_channel=DIBt%E2%80%93DeutschesInstitutf%C3%BCrBautechnik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eurocodes.jrc.ec.europa.eu/2nd-generation-evolution/timeline-eurocodes-second-generation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s40194-023-01600-9" TargetMode="External"/><Relationship Id="rId7" Type="http://schemas.openxmlformats.org/officeDocument/2006/relationships/image" Target="../media/image3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jcsr.2022.107752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jcsr.2013.12.002" TargetMode="External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e.uni-stuttgart.de/en/research/fosta-p-1503---aif-03115/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jcsr.2021.107099" TargetMode="External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aisc.org/products/publication/standards/aisc-360/specification-for-structural-steel-buildings-ansiaisc-360-16-download2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@equaljointsplus1897/videos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spotify.com/show/4rYsAw4D3lOx0nRH48SsSQ" TargetMode="External"/><Relationship Id="rId2" Type="http://schemas.openxmlformats.org/officeDocument/2006/relationships/hyperlink" Target="https://www.youtube.com/playlist?list=PLJkYEExhe7rYFkBIB2U5pf_RWzYnFLj7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ce.vutbr.cz/KDK/vild.m/" TargetMode="External"/><Relationship Id="rId5" Type="http://schemas.openxmlformats.org/officeDocument/2006/relationships/hyperlink" Target="https://open.spotify.com/show/4mWKVffEpfqu2fDzwPplrE" TargetMode="External"/><Relationship Id="rId4" Type="http://schemas.openxmlformats.org/officeDocument/2006/relationships/hyperlink" Target="https://open.spotify.com/show/6Fs6oqdaeAzbEImwrg3HR5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eastatica.com/cz/educational-license" TargetMode="External"/><Relationship Id="rId2" Type="http://schemas.openxmlformats.org/officeDocument/2006/relationships/hyperlink" Target="https://www.ideastatica.com/cz/podpora/bolts-loaded-in-shea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deastatica.com/support-center/connection-stiffness-and-its-use-in-global-analysis" TargetMode="Externa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496E5E-4976-E933-97B5-1E57CC15BD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200" dirty="0"/>
              <a:t>BOA00</a:t>
            </a:r>
            <a:r>
              <a:rPr lang="cs-CZ" sz="3200" dirty="0"/>
              <a:t>2</a:t>
            </a:r>
          </a:p>
          <a:p>
            <a:r>
              <a:rPr lang="cs-CZ" sz="3200" dirty="0"/>
              <a:t>Styčníky ocelových konstrukcí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2F06B0-1F40-D574-D8DB-37D3014F84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Ing. Martin Vild, Ph.D.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4CD9D6-F97C-ADA7-8E0D-DFC0B163DB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3</a:t>
            </a:r>
            <a:r>
              <a:rPr lang="en-US" dirty="0"/>
              <a:t>/202</a:t>
            </a:r>
            <a:r>
              <a:rPr lang="cs-CZ" dirty="0"/>
              <a:t>5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3DD58E-7DCB-BE97-4296-AB015D1DA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Prvky kovových konstrukcí</a:t>
            </a:r>
            <a:endParaRPr lang="en-US" sz="4000" dirty="0"/>
          </a:p>
        </p:txBody>
      </p:sp>
      <p:pic>
        <p:nvPicPr>
          <p:cNvPr id="6" name="Picture 2" descr="https://www.vutbr.cz/data_storage/multimedia/jvs/loga/02_fakulty/FAST/1-zakladni/EN/PNG/FCE_color_RGB_EN.png">
            <a:extLst>
              <a:ext uri="{FF2B5EF4-FFF2-40B4-BE49-F238E27FC236}">
                <a16:creationId xmlns:a16="http://schemas.microsoft.com/office/drawing/2014/main" id="{7C5F53A3-4C3E-BD7C-6079-581A0283F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03912" cy="122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311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CCFC0-7AB1-9C16-895B-5E95ECA53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Úvod: Spolehlivost konstrukcí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CB46B1-C1BE-9DC5-FFD2-ADF00724DA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3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cs-CZ" sz="3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cs-CZ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3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cs-CZ" sz="3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cs-CZ" sz="36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cs-CZ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36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cs-CZ" sz="36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cs-CZ" sz="3600" b="0" i="1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cs-CZ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3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cs-CZ" sz="3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cs-CZ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36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cs-CZ" sz="3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cs-CZ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36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cs-CZ" sz="36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cs-CZ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cs-CZ" sz="2400" i="1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cs-CZ" sz="2400" i="1" dirty="0" err="1"/>
                  <a:t>E</a:t>
                </a:r>
                <a:r>
                  <a:rPr lang="cs-CZ" sz="2400" baseline="-25000" dirty="0" err="1"/>
                  <a:t>k</a:t>
                </a:r>
                <a:r>
                  <a:rPr lang="cs-CZ" sz="2400" dirty="0"/>
                  <a:t> – charakteristická hodnota účinků zatížení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cs-CZ" sz="2400" i="1" dirty="0" err="1"/>
                  <a:t>R</a:t>
                </a:r>
                <a:r>
                  <a:rPr lang="cs-CZ" sz="2400" baseline="-25000" dirty="0" err="1"/>
                  <a:t>k</a:t>
                </a:r>
                <a:r>
                  <a:rPr lang="cs-CZ" sz="2400" dirty="0"/>
                  <a:t> – charakteristická hodnota odolnosti konstrukce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cs-CZ" sz="2400" dirty="0"/>
                  <a:t> – dílčí součinitel zatížení vyjadřující rozptyl účinků zatížení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sz="2400" dirty="0"/>
                  <a:t>– dílčí součinitel spolehlivosti materiálu</a:t>
                </a:r>
              </a:p>
              <a:p>
                <a:pPr marL="120015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cs-CZ" sz="2000" b="0" i="1" smtClean="0">
                        <a:latin typeface="Cambria Math" panose="02040503050406030204" pitchFamily="18" charset="0"/>
                      </a:rPr>
                      <m:t>=1,0 </m:t>
                    </m:r>
                  </m:oMath>
                </a14:m>
                <a:r>
                  <a:rPr lang="cs-CZ" sz="2000" dirty="0"/>
                  <a:t>pro základní případy namáhání </a:t>
                </a:r>
              </a:p>
              <a:p>
                <a:pPr marL="120015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cs-CZ" sz="2000" b="0" i="1" smtClean="0">
                        <a:latin typeface="Cambria Math" panose="02040503050406030204" pitchFamily="18" charset="0"/>
                      </a:rPr>
                      <m:t>=1,0 </m:t>
                    </m:r>
                  </m:oMath>
                </a14:m>
                <a:r>
                  <a:rPr lang="cs-CZ" sz="2000" dirty="0"/>
                  <a:t>pro stabilitní problémy (vzpěr, klopení)</a:t>
                </a:r>
              </a:p>
              <a:p>
                <a:pPr marL="120015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cs-CZ" sz="2000" b="0" i="1" smtClean="0">
                        <a:latin typeface="Cambria Math" panose="02040503050406030204" pitchFamily="18" charset="0"/>
                      </a:rPr>
                      <m:t>=1,25 </m:t>
                    </m:r>
                  </m:oMath>
                </a14:m>
                <a:r>
                  <a:rPr lang="cs-CZ" sz="2000" dirty="0"/>
                  <a:t>pro spoje (šroubové, svařované, čepové, nýtované)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CB46B1-C1BE-9DC5-FFD2-ADF00724DA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2697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387B3-A360-1C23-FB46-FB5B463CB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Úvod: Spolehlivost konstrukcí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D1BAB1-A870-F5B8-89DD-AAE870D2BC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0361" y="1124744"/>
            <a:ext cx="10231278" cy="384863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FD1764F2-B74D-E957-3CA8-495FF39AEE44}"/>
                  </a:ext>
                </a:extLst>
              </p:cNvPr>
              <p:cNvSpPr/>
              <p:nvPr/>
            </p:nvSpPr>
            <p:spPr>
              <a:xfrm>
                <a:off x="2207568" y="5157192"/>
                <a:ext cx="3312368" cy="1008112"/>
              </a:xfrm>
              <a:prstGeom prst="wedgeRoundRectCallout">
                <a:avLst>
                  <a:gd name="adj1" fmla="val 19238"/>
                  <a:gd name="adj2" fmla="val -159567"/>
                  <a:gd name="adj3" fmla="val 16667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≤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br>
                  <a:rPr lang="en-US" i="1" dirty="0"/>
                </a:br>
                <a:r>
                  <a:rPr lang="en-US" i="1" dirty="0"/>
                  <a:t>=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−0.8⋅3.8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−3.04</m:t>
                        </m:r>
                      </m:e>
                    </m:d>
                  </m:oMath>
                </a14:m>
                <a:endParaRPr lang="en-US" dirty="0"/>
              </a:p>
              <a:p>
                <a:pPr algn="ctr"/>
                <a:r>
                  <a:rPr lang="en-US" dirty="0"/>
                  <a:t>(1183 out of 1 000 000)</a:t>
                </a:r>
              </a:p>
            </p:txBody>
          </p:sp>
        </mc:Choice>
        <mc:Fallback xmlns="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FD1764F2-B74D-E957-3CA8-495FF39AEE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7568" y="5157192"/>
                <a:ext cx="3312368" cy="1008112"/>
              </a:xfrm>
              <a:prstGeom prst="wedgeRoundRectCallout">
                <a:avLst>
                  <a:gd name="adj1" fmla="val 19238"/>
                  <a:gd name="adj2" fmla="val -159567"/>
                  <a:gd name="adj3" fmla="val 16667"/>
                </a:avLst>
              </a:prstGeom>
              <a:blipFill>
                <a:blip r:embed="rId3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56AB3601-2753-49A0-A520-76CECE32808E}"/>
              </a:ext>
            </a:extLst>
          </p:cNvPr>
          <p:cNvSpPr/>
          <p:nvPr/>
        </p:nvSpPr>
        <p:spPr>
          <a:xfrm>
            <a:off x="191344" y="4417214"/>
            <a:ext cx="1872208" cy="556167"/>
          </a:xfrm>
          <a:prstGeom prst="wedgeRoundRectCallout">
            <a:avLst>
              <a:gd name="adj1" fmla="val 84005"/>
              <a:gd name="adj2" fmla="val -133689"/>
              <a:gd name="adj3" fmla="val 16667"/>
            </a:avLst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 not deal with loading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0AE9C-BEF4-4E4F-D4C2-B3D2C8CA3369}"/>
              </a:ext>
            </a:extLst>
          </p:cNvPr>
          <p:cNvSpPr txBox="1"/>
          <p:nvPr/>
        </p:nvSpPr>
        <p:spPr>
          <a:xfrm>
            <a:off x="6449248" y="5517232"/>
            <a:ext cx="5263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/>
              <a:t>Taras A. et al. SAFEBRICTILE: Standardization of Safety Assessment Procedures across Brittle to Ductile Failure Modes, Deliverable D1.1 Guideline for the Safety Assessment of Design Rules for Steel Structures in Line with EN 1990, 2016</a:t>
            </a:r>
          </a:p>
        </p:txBody>
      </p:sp>
    </p:spTree>
    <p:extLst>
      <p:ext uri="{BB962C8B-B14F-4D97-AF65-F5344CB8AC3E}">
        <p14:creationId xmlns:p14="http://schemas.microsoft.com/office/powerpoint/2010/main" val="1176399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67AFC-CC3F-8E89-78ED-0158DEA1B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832D1-4E56-BE25-1469-D876EEF4C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/>
              <a:t>Taras A. et al. SAFEBRICTILE: </a:t>
            </a:r>
            <a:br>
              <a:rPr lang="en-US" sz="2000" dirty="0"/>
            </a:br>
            <a:r>
              <a:rPr lang="en-US" sz="2000" b="1" dirty="0"/>
              <a:t>Standardization of Safety Assessment Procedures across Brittle to Ductile Failure Modes</a:t>
            </a:r>
            <a:r>
              <a:rPr lang="en-US" sz="2000" dirty="0"/>
              <a:t>, Deliverable D1.1 Guideline for the Safety Assessment of Design Rules for Steel Structures in Line with EN 1990, 2016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Snijder</a:t>
            </a:r>
            <a:r>
              <a:rPr lang="en-US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H</a:t>
            </a:r>
            <a:r>
              <a:rPr lang="cs-CZ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</a:t>
            </a:r>
            <a:r>
              <a:rPr lang="cs-CZ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Dekker R</a:t>
            </a:r>
            <a:r>
              <a:rPr lang="cs-CZ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</a:t>
            </a:r>
            <a:r>
              <a:rPr lang="cs-CZ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cs-CZ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Teeuwen</a:t>
            </a:r>
            <a:r>
              <a:rPr lang="en-US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P</a:t>
            </a:r>
            <a:r>
              <a:rPr lang="cs-CZ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A. </a:t>
            </a:r>
            <a:br>
              <a:rPr lang="cs-CZ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0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Net cross-section failure of steel plates at bolt holes</a:t>
            </a:r>
            <a:r>
              <a:rPr lang="en-US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 CE/Papers: the Online Collection for Conference Papers in Civil Engineering, 1</a:t>
            </a:r>
            <a:r>
              <a:rPr lang="cs-CZ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/</a:t>
            </a:r>
            <a:r>
              <a:rPr lang="en-US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2-3, </a:t>
            </a:r>
            <a:r>
              <a:rPr lang="en-US" sz="20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Eurosteel</a:t>
            </a:r>
            <a:r>
              <a:rPr lang="en-US" sz="2000" kern="100" dirty="0">
                <a:ea typeface="Aptos" panose="020B0004020202020204" pitchFamily="34" charset="0"/>
                <a:cs typeface="Times New Roman" panose="02020603050405020304" pitchFamily="18" charset="0"/>
              </a:rPr>
              <a:t> 2017</a:t>
            </a:r>
            <a:r>
              <a:rPr lang="cs-CZ" sz="20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>
                <a:ea typeface="Aptos" panose="020B0004020202020204" pitchFamily="34" charset="0"/>
                <a:cs typeface="Times New Roman" panose="02020603050405020304" pitchFamily="18" charset="0"/>
              </a:rPr>
              <a:t>Copenhagen, ; </a:t>
            </a:r>
            <a:r>
              <a:rPr lang="en-US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3679–3688.</a:t>
            </a:r>
            <a:endParaRPr lang="cs-CZ" sz="2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/>
              <a:t>EN 1990: 2002 – D8 		Statistical determination of resistance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err="1"/>
              <a:t>FprEN</a:t>
            </a:r>
            <a:r>
              <a:rPr lang="en-US" sz="2000" dirty="0"/>
              <a:t> 1993-1-1:2023 – Annex E 	Basis for the calibration of partial factors</a:t>
            </a:r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dirty="0" err="1"/>
              <a:t>FprEN</a:t>
            </a:r>
            <a:r>
              <a:rPr lang="cs-CZ" sz="2000" dirty="0"/>
              <a:t> 1993-1-14:2024 – </a:t>
            </a:r>
            <a:r>
              <a:rPr lang="cs-CZ" sz="2000" dirty="0" err="1"/>
              <a:t>Annex</a:t>
            </a:r>
            <a:r>
              <a:rPr lang="cs-CZ" sz="2000" dirty="0"/>
              <a:t> A </a:t>
            </a:r>
            <a:r>
              <a:rPr lang="en-US" sz="2000" dirty="0"/>
              <a:t>	Calculation of model factor</a:t>
            </a:r>
          </a:p>
        </p:txBody>
      </p:sp>
    </p:spTree>
    <p:extLst>
      <p:ext uri="{BB962C8B-B14F-4D97-AF65-F5344CB8AC3E}">
        <p14:creationId xmlns:p14="http://schemas.microsoft.com/office/powerpoint/2010/main" val="601217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48702-47C3-DC14-100A-D87222679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factor – Workflow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Content Placeholder 6">
                <a:extLst>
                  <a:ext uri="{FF2B5EF4-FFF2-40B4-BE49-F238E27FC236}">
                    <a16:creationId xmlns:a16="http://schemas.microsoft.com/office/drawing/2014/main" id="{5A972296-AC00-4F2E-9999-9DCDF56830A3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609600" y="1484313"/>
              <a:ext cx="10972800" cy="464185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7" name="Content Placeholder 6">
                <a:extLst>
                  <a:ext uri="{FF2B5EF4-FFF2-40B4-BE49-F238E27FC236}">
                    <a16:creationId xmlns:a16="http://schemas.microsoft.com/office/drawing/2014/main" id="{5A972296-AC00-4F2E-9999-9DCDF56830A3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08221135"/>
                  </p:ext>
                </p:extLst>
              </p:nvPr>
            </p:nvGraphicFramePr>
            <p:xfrm>
              <a:off x="609600" y="1484313"/>
              <a:ext cx="10972800" cy="464185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903619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B0BCD-B494-83C8-FA72-CC4DDF87C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091947-D531-D6C4-4551-0367E125DFC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Example: Tensile rupture</a:t>
                </a:r>
              </a:p>
              <a:p>
                <a:pPr marL="1200150" lvl="1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Geometry: </a:t>
                </a:r>
              </a:p>
              <a:p>
                <a:pPr marL="1600200" lvl="2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Nominal sizes</a:t>
                </a:r>
              </a:p>
              <a:p>
                <a:pPr marL="1600200" lvl="2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Real measured sizes</a:t>
                </a:r>
              </a:p>
              <a:p>
                <a:pPr marL="1600200" lvl="2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Mean values and Coefficients of variations</a:t>
                </a:r>
              </a:p>
              <a:p>
                <a:pPr marL="1200150" lvl="1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Material:</a:t>
                </a:r>
              </a:p>
              <a:p>
                <a:pPr marL="1600200" lvl="2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Nominal values</a:t>
                </a:r>
              </a:p>
              <a:p>
                <a:pPr marL="1600200" lvl="2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Real measured values</a:t>
                </a:r>
              </a:p>
              <a:p>
                <a:pPr marL="1600200" lvl="2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Mean values and Coefficients of variations</a:t>
                </a:r>
              </a:p>
              <a:p>
                <a:pPr marL="1200150" lvl="1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Results:</a:t>
                </a:r>
              </a:p>
              <a:p>
                <a:pPr marL="1600200" lvl="2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Measured resistance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b="0" dirty="0"/>
              </a:p>
              <a:p>
                <a:pPr marL="1600200" lvl="2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=146.67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kN</m:t>
                    </m:r>
                  </m:oMath>
                </a14:m>
                <a:endParaRPr lang="en-US" dirty="0"/>
              </a:p>
              <a:p>
                <a:pPr marL="1600200" lvl="2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091947-D531-D6C4-4551-0367E125DF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00" t="-1445" b="-4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Several pieces of metal with white writing&#10;&#10;Description automatically generated with medium confidence">
            <a:extLst>
              <a:ext uri="{FF2B5EF4-FFF2-40B4-BE49-F238E27FC236}">
                <a16:creationId xmlns:a16="http://schemas.microsoft.com/office/drawing/2014/main" id="{4CEA13CB-4A2C-B612-8A05-5E9E654C41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7"/>
          <a:stretch/>
        </p:blipFill>
        <p:spPr bwMode="auto">
          <a:xfrm>
            <a:off x="7734686" y="2708921"/>
            <a:ext cx="4264780" cy="3619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9245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04 (S355)">
            <a:hlinkClick r:id="" action="ppaction://media"/>
            <a:extLst>
              <a:ext uri="{FF2B5EF4-FFF2-40B4-BE49-F238E27FC236}">
                <a16:creationId xmlns:a16="http://schemas.microsoft.com/office/drawing/2014/main" id="{467C2C36-A51E-315D-8E16-F4EE9C256A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5486400" cy="6858000"/>
          </a:xfrm>
          <a:prstGeom prst="rect">
            <a:avLst/>
          </a:prstGeom>
        </p:spPr>
      </p:pic>
      <p:pic>
        <p:nvPicPr>
          <p:cNvPr id="3" name="S18 (S355) zoom">
            <a:hlinkClick r:id="" action="ppaction://media"/>
            <a:extLst>
              <a:ext uri="{FF2B5EF4-FFF2-40B4-BE49-F238E27FC236}">
                <a16:creationId xmlns:a16="http://schemas.microsoft.com/office/drawing/2014/main" id="{987B6DE0-977A-DA6E-0D35-599FB27F6AF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2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5859A947-3F62-4B98-A729-C290660C30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711535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93889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1558D-2C50-CD5B-D905-4A9CE8B41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factor vs. mesh and strain limit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53664BC-680C-5F39-A319-6F711D34C37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484313"/>
          <a:ext cx="7214592" cy="4641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FD1AAC3E-B61A-F18A-E56E-57052FE85A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710" y="1484313"/>
            <a:ext cx="4319290" cy="327637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200D3F-5F9A-3BC4-0BD0-1B33211BBD6A}"/>
              </a:ext>
            </a:extLst>
          </p:cNvPr>
          <p:cNvSpPr txBox="1"/>
          <p:nvPr/>
        </p:nvSpPr>
        <p:spPr>
          <a:xfrm>
            <a:off x="7980127" y="4740388"/>
            <a:ext cx="41044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(mesh) × </a:t>
            </a:r>
          </a:p>
          <a:p>
            <a:r>
              <a:rPr lang="en-US" dirty="0"/>
              <a:t>10 (plastic strain limit) × </a:t>
            </a:r>
          </a:p>
          <a:p>
            <a:r>
              <a:rPr lang="en-US" dirty="0"/>
              <a:t>18 (specimens) × </a:t>
            </a:r>
          </a:p>
          <a:p>
            <a:r>
              <a:rPr lang="en-US" dirty="0"/>
              <a:t>5 (nominal, measured, mean, </a:t>
            </a:r>
            <a:r>
              <a:rPr lang="el-GR" dirty="0"/>
              <a:t>Δ</a:t>
            </a:r>
            <a:r>
              <a:rPr lang="en-US" i="1" dirty="0" err="1"/>
              <a:t>f</a:t>
            </a:r>
            <a:r>
              <a:rPr lang="en-US" baseline="-25000" dirty="0" err="1"/>
              <a:t>y</a:t>
            </a:r>
            <a:r>
              <a:rPr lang="en-US" dirty="0"/>
              <a:t>, </a:t>
            </a:r>
            <a:r>
              <a:rPr lang="el-GR" dirty="0"/>
              <a:t>Δ</a:t>
            </a:r>
            <a:r>
              <a:rPr lang="en-US" i="1" dirty="0"/>
              <a:t>t</a:t>
            </a:r>
            <a:r>
              <a:rPr lang="en-US" dirty="0"/>
              <a:t>) = 		4 500 models </a:t>
            </a:r>
          </a:p>
        </p:txBody>
      </p:sp>
    </p:spTree>
    <p:extLst>
      <p:ext uri="{BB962C8B-B14F-4D97-AF65-F5344CB8AC3E}">
        <p14:creationId xmlns:p14="http://schemas.microsoft.com/office/powerpoint/2010/main" val="4063246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B20084E-A317-371C-3BC9-4F676C5854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1408513"/>
              </p:ext>
            </p:extLst>
          </p:nvPr>
        </p:nvGraphicFramePr>
        <p:xfrm>
          <a:off x="0" y="0"/>
          <a:ext cx="12192000" cy="4077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7BC3921-1A87-672C-1D21-A7848DE49D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162" r="26482" b="50000"/>
          <a:stretch/>
        </p:blipFill>
        <p:spPr>
          <a:xfrm rot="5400000">
            <a:off x="8994945" y="4130455"/>
            <a:ext cx="2339013" cy="2232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FA585A-1B9E-830E-F197-7BBDEDFF6F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425" t="33160" r="25812" b="33160"/>
          <a:stretch/>
        </p:blipFill>
        <p:spPr>
          <a:xfrm rot="16200000">
            <a:off x="5255446" y="4197546"/>
            <a:ext cx="2329180" cy="2088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F87A1A-E020-85C9-1B64-AF3CFBFFE7D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121" t="34347" r="28121" b="33043"/>
          <a:stretch/>
        </p:blipFill>
        <p:spPr>
          <a:xfrm rot="16200000">
            <a:off x="1586857" y="4139190"/>
            <a:ext cx="2321541" cy="223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03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5D8B2-0038-3D46-68E4-637C1C286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FprEN</a:t>
            </a:r>
            <a:r>
              <a:rPr lang="cs-CZ" dirty="0"/>
              <a:t> 1993-1-1:2024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366EF7-28E5-1C81-5A3C-2A345957D4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481509"/>
            <a:ext cx="10972800" cy="2647458"/>
          </a:xfrm>
        </p:spPr>
      </p:pic>
    </p:spTree>
    <p:extLst>
      <p:ext uri="{BB962C8B-B14F-4D97-AF65-F5344CB8AC3E}">
        <p14:creationId xmlns:p14="http://schemas.microsoft.com/office/powerpoint/2010/main" val="3605624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F5576-B350-B368-2DE3-0CE8397C4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274638"/>
            <a:ext cx="10814992" cy="994122"/>
          </a:xfrm>
        </p:spPr>
        <p:txBody>
          <a:bodyPr/>
          <a:lstStyle/>
          <a:p>
            <a:pPr algn="l"/>
            <a:r>
              <a:rPr lang="cs-CZ" dirty="0"/>
              <a:t>Prezentuje</a:t>
            </a:r>
            <a:endParaRPr lang="en-US" dirty="0"/>
          </a:p>
        </p:txBody>
      </p:sp>
      <p:pic>
        <p:nvPicPr>
          <p:cNvPr id="9" name="Content Placeholder 8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2CD84DC-9BB6-9D1C-0ADE-89A615B54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24" y="1456968"/>
            <a:ext cx="2808312" cy="3334475"/>
          </a:xfr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A4E7861-C315-1202-CF9C-35BC1AF56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1651" y="1497405"/>
            <a:ext cx="3237232" cy="75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vutbr.cz/data_storage/multimedia/jvs/loga/02_fakulty/FAST/1-zakladni/EN/PNG/FCE_color_RGB_EN.png">
            <a:extLst>
              <a:ext uri="{FF2B5EF4-FFF2-40B4-BE49-F238E27FC236}">
                <a16:creationId xmlns:a16="http://schemas.microsoft.com/office/drawing/2014/main" id="{888EA33A-16B5-960C-E64C-5085C8902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1651" y="2798715"/>
            <a:ext cx="3278236" cy="75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E44249-EC96-B003-13B7-B26140FE8BA7}"/>
              </a:ext>
            </a:extLst>
          </p:cNvPr>
          <p:cNvSpPr txBox="1"/>
          <p:nvPr/>
        </p:nvSpPr>
        <p:spPr>
          <a:xfrm>
            <a:off x="3855705" y="1456968"/>
            <a:ext cx="3865289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Ing. Martin Vild, Ph.D.</a:t>
            </a:r>
          </a:p>
          <a:p>
            <a:endParaRPr lang="en-US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IDEA StatiCa – Product Owner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VUT FAST </a:t>
            </a:r>
            <a:r>
              <a:rPr lang="en-US" dirty="0"/>
              <a:t>– </a:t>
            </a:r>
            <a:r>
              <a:rPr lang="cs-CZ" dirty="0"/>
              <a:t>Odborný asistent</a:t>
            </a:r>
            <a:endParaRPr lang="en-US" dirty="0"/>
          </a:p>
          <a:p>
            <a:endParaRPr lang="en-US" sz="500" b="1" dirty="0"/>
          </a:p>
          <a:p>
            <a:r>
              <a:rPr lang="cs-CZ" dirty="0"/>
              <a:t>Výzkum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Přípoje ocelových konstrukcí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Metoda konečných prvků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hlinkClick r:id="rId5"/>
              </a:rPr>
              <a:t>Laboratory</a:t>
            </a:r>
            <a:r>
              <a:rPr lang="cs-CZ" dirty="0">
                <a:hlinkClick r:id="rId5"/>
              </a:rPr>
              <a:t> </a:t>
            </a:r>
            <a:r>
              <a:rPr lang="cs-CZ" dirty="0" err="1">
                <a:hlinkClick r:id="rId5"/>
              </a:rPr>
              <a:t>for</a:t>
            </a:r>
            <a:r>
              <a:rPr lang="cs-CZ" dirty="0">
                <a:hlinkClick r:id="rId5"/>
              </a:rPr>
              <a:t> </a:t>
            </a:r>
            <a:r>
              <a:rPr lang="cs-CZ" dirty="0" err="1">
                <a:hlinkClick r:id="rId5"/>
              </a:rPr>
              <a:t>Numerical</a:t>
            </a:r>
            <a:r>
              <a:rPr lang="cs-CZ" dirty="0">
                <a:hlinkClick r:id="rId5"/>
              </a:rPr>
              <a:t> </a:t>
            </a:r>
            <a:r>
              <a:rPr lang="cs-CZ" dirty="0" err="1">
                <a:hlinkClick r:id="rId5"/>
              </a:rPr>
              <a:t>Structural</a:t>
            </a:r>
            <a:r>
              <a:rPr lang="cs-CZ" dirty="0">
                <a:hlinkClick r:id="rId5"/>
              </a:rPr>
              <a:t> Design</a:t>
            </a:r>
            <a:endParaRPr lang="en-US" dirty="0"/>
          </a:p>
          <a:p>
            <a:endParaRPr lang="en-US" sz="500" b="0" i="0" u="none" strike="noStrike" dirty="0">
              <a:solidFill>
                <a:srgbClr val="2E7F9F"/>
              </a:solidFill>
              <a:effectLst/>
              <a:latin typeface="Noto Sans" panose="020B0502040204020203" pitchFamily="34" charset="0"/>
              <a:hlinkClick r:id="" action="ppaction://noaction"/>
            </a:endParaRPr>
          </a:p>
          <a:p>
            <a:r>
              <a:rPr lang="en-US" b="0" i="0" u="none" strike="noStrike" dirty="0">
                <a:solidFill>
                  <a:srgbClr val="2E7F9F"/>
                </a:solidFill>
                <a:effectLst/>
                <a:hlinkClick r:id="rId6"/>
              </a:rPr>
              <a:t>Scopus Author ID: 56188615700</a:t>
            </a:r>
            <a:endParaRPr lang="en-US" b="0" i="0" u="none" strike="noStrike" dirty="0">
              <a:solidFill>
                <a:srgbClr val="2E7F9F"/>
              </a:solidFill>
              <a:effectLst/>
            </a:endParaRPr>
          </a:p>
          <a:p>
            <a:endParaRPr lang="en-US" sz="1400" dirty="0"/>
          </a:p>
          <a:p>
            <a:r>
              <a:rPr lang="cs-CZ" dirty="0"/>
              <a:t>Člen komisí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CEN/TC 250/SC 3/WG 8 "Evolution of EN 1993-1-8 - Joints and connections“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ECCS TC10 “Structural Connections”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DA05DB-49BC-F303-3E88-2D8445E05E2C}"/>
              </a:ext>
            </a:extLst>
          </p:cNvPr>
          <p:cNvSpPr txBox="1"/>
          <p:nvPr/>
        </p:nvSpPr>
        <p:spPr>
          <a:xfrm>
            <a:off x="8119833" y="4100025"/>
            <a:ext cx="386528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Web:</a:t>
            </a:r>
          </a:p>
          <a:p>
            <a:r>
              <a:rPr lang="en-US" dirty="0">
                <a:hlinkClick r:id="rId7"/>
              </a:rPr>
              <a:t>https://www.fce.vutbr.cz/KDK/vild.m/</a:t>
            </a:r>
            <a:endParaRPr lang="en-US" dirty="0"/>
          </a:p>
          <a:p>
            <a:endParaRPr lang="cs-CZ" sz="600" dirty="0"/>
          </a:p>
          <a:p>
            <a:r>
              <a:rPr lang="cs-CZ" dirty="0"/>
              <a:t>email: </a:t>
            </a:r>
            <a:r>
              <a:rPr lang="en-US" dirty="0" err="1">
                <a:hlinkClick r:id="rId8"/>
              </a:rPr>
              <a:t>martin.vild</a:t>
            </a:r>
            <a:r>
              <a:rPr lang="cs-CZ" dirty="0">
                <a:hlinkClick r:id="rId8"/>
              </a:rPr>
              <a:t>@vutbr.cz</a:t>
            </a:r>
            <a:endParaRPr lang="cs-CZ" dirty="0"/>
          </a:p>
          <a:p>
            <a:endParaRPr lang="en-US" sz="600" dirty="0"/>
          </a:p>
          <a:p>
            <a:r>
              <a:rPr lang="cs-CZ" dirty="0"/>
              <a:t>Kancelář</a:t>
            </a:r>
            <a:r>
              <a:rPr lang="en-US" dirty="0"/>
              <a:t>: C203</a:t>
            </a:r>
          </a:p>
        </p:txBody>
      </p:sp>
    </p:spTree>
    <p:extLst>
      <p:ext uri="{BB962C8B-B14F-4D97-AF65-F5344CB8AC3E}">
        <p14:creationId xmlns:p14="http://schemas.microsoft.com/office/powerpoint/2010/main" val="1380314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86D49-4DDB-41D4-10C0-9220AE8E0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Vystřídané otvory pro šrouby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9C132B-3A6A-A204-5D83-4DBC2C4E4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9" y="1484786"/>
            <a:ext cx="4536504" cy="3815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2AE913-49D9-68DF-1416-D184648EE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1482875"/>
            <a:ext cx="5393193" cy="25212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07B4D6-D8B2-A1CB-259F-8AD6800F6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16708"/>
            <a:ext cx="12192000" cy="69220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E35BE7-E28C-8237-BA88-965BA6286716}"/>
              </a:ext>
            </a:extLst>
          </p:cNvPr>
          <p:cNvSpPr/>
          <p:nvPr/>
        </p:nvSpPr>
        <p:spPr>
          <a:xfrm>
            <a:off x="3503712" y="5862809"/>
            <a:ext cx="648072" cy="3461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77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0E171-85F6-B128-693A-F4A838750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Eurokódy – druhá generace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3D553-B0D7-8895-591D-D635A019E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hlinkClick r:id="rId2"/>
              </a:rPr>
              <a:t>Second generation of the Eurocodes: what is new?</a:t>
            </a:r>
            <a:endParaRPr lang="cs-CZ" sz="2000" dirty="0">
              <a:hlinkClick r:id="rId3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hlinkClick r:id="rId3"/>
              </a:rPr>
              <a:t>EUROCODE Conference 2023: Session 1 – Introduction, Basis of Structural Design</a:t>
            </a:r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hlinkClick r:id="rId4"/>
              </a:rPr>
              <a:t>EUROCODE Conference 2023: Session 2 – Metal and Glas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29F361-CE58-B116-3AF7-C889E2B590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444" y="2662023"/>
            <a:ext cx="10009112" cy="368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95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67513-3B82-4364-D967-E9E29D47D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Eurokódy – druhá generace</a:t>
            </a:r>
            <a:br>
              <a:rPr lang="cs-CZ" dirty="0"/>
            </a:br>
            <a:r>
              <a:rPr lang="cs-CZ" dirty="0"/>
              <a:t>Obsah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5A17E-C32B-DA0A-2B79-580BF77D7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7968" y="1484785"/>
            <a:ext cx="5774432" cy="4641379"/>
          </a:xfrm>
        </p:spPr>
        <p:txBody>
          <a:bodyPr/>
          <a:lstStyle/>
          <a:p>
            <a:r>
              <a:rPr lang="cs-CZ" sz="2400" dirty="0" err="1"/>
              <a:t>FprEN</a:t>
            </a:r>
            <a:r>
              <a:rPr lang="cs-CZ" sz="2400" dirty="0"/>
              <a:t> 1993-1-8:2024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Vysokopevnostní oceli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Návrh svarů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Návrh čepů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Šroub v otlačení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Šrouby v otvorech opatřených závitem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Styčníky uzavřených průřezů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Panel stěny sloupu ve smyku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Kotvení – tradiční vs. krátké kotvy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Přílohy normy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AA996B6-65CA-9614-1AE1-F7C5CF5B9D06}"/>
              </a:ext>
            </a:extLst>
          </p:cNvPr>
          <p:cNvSpPr txBox="1">
            <a:spLocks/>
          </p:cNvSpPr>
          <p:nvPr/>
        </p:nvSpPr>
        <p:spPr>
          <a:xfrm>
            <a:off x="609600" y="1484785"/>
            <a:ext cx="4982344" cy="46413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Úvod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err="1"/>
              <a:t>FprEN</a:t>
            </a:r>
            <a:r>
              <a:rPr lang="cs-CZ" dirty="0"/>
              <a:t> 1993-1-8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err="1"/>
              <a:t>prEN</a:t>
            </a:r>
            <a:r>
              <a:rPr lang="cs-CZ" dirty="0"/>
              <a:t> 1993-1-14</a:t>
            </a:r>
            <a:br>
              <a:rPr lang="cs-CZ" dirty="0"/>
            </a:br>
            <a:r>
              <a:rPr lang="cs-CZ" dirty="0"/>
              <a:t>Návrh za pomoci metody konečných prvků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Subjektivní názor</a:t>
            </a:r>
          </a:p>
        </p:txBody>
      </p:sp>
    </p:spTree>
    <p:extLst>
      <p:ext uri="{BB962C8B-B14F-4D97-AF65-F5344CB8AC3E}">
        <p14:creationId xmlns:p14="http://schemas.microsoft.com/office/powerpoint/2010/main" val="2421808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2C505-5E1E-D00F-C409-D7BAE8737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Eurokódy – druhá generace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74E81-2F5A-ED79-9294-A9BE40F61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>
                <a:hlinkClick r:id="rId2"/>
              </a:rPr>
              <a:t>Timeline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1D2D9E-2ACF-9FDE-F7D3-D402909FE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640" y="1272792"/>
            <a:ext cx="5096548" cy="4957617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C81095F-EF17-CB20-4329-B1A19D4D02E9}"/>
              </a:ext>
            </a:extLst>
          </p:cNvPr>
          <p:cNvCxnSpPr/>
          <p:nvPr/>
        </p:nvCxnSpPr>
        <p:spPr>
          <a:xfrm flipH="1">
            <a:off x="4571675" y="5229200"/>
            <a:ext cx="345638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8891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14EFC-4694-6772-126C-412D3F111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Vysokopevnostní oceli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EEA26-5023-CB43-2F63-22E9928B9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Snižování CO</a:t>
            </a:r>
            <a:r>
              <a:rPr lang="cs-CZ" baseline="-25000" dirty="0"/>
              <a:t>2</a:t>
            </a:r>
            <a:r>
              <a:rPr lang="cs-CZ" dirty="0"/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Nestavět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Nebourat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Znovupoužití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Vysokopevnostní ocel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0DBDA8-09C8-CECB-4AB8-DCDE8EB3A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664" y="2060848"/>
            <a:ext cx="416086" cy="43204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3A94BDB-9CFB-2540-003B-8953BE4A1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694" y="2536267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6B3F802-9B1A-5F70-7E85-3E44FE262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07" y="3031192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6CF3F3-F83A-8042-EA8A-B983F513FBAF}"/>
              </a:ext>
            </a:extLst>
          </p:cNvPr>
          <p:cNvSpPr txBox="1"/>
          <p:nvPr/>
        </p:nvSpPr>
        <p:spPr>
          <a:xfrm>
            <a:off x="3431704" y="2541338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chemeClr val="accent3">
                    <a:lumMod val="75000"/>
                  </a:schemeClr>
                </a:solidFill>
              </a:rPr>
              <a:t>Za 100 let</a:t>
            </a:r>
            <a:endParaRPr lang="en-US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9DC782-1A05-6FDD-8A61-A2F02F23D193}"/>
              </a:ext>
            </a:extLst>
          </p:cNvPr>
          <p:cNvSpPr txBox="1"/>
          <p:nvPr/>
        </p:nvSpPr>
        <p:spPr>
          <a:xfrm>
            <a:off x="3647728" y="3038293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chemeClr val="accent3">
                    <a:lumMod val="75000"/>
                  </a:schemeClr>
                </a:solidFill>
              </a:rPr>
              <a:t>Za 100 let</a:t>
            </a:r>
            <a:endParaRPr lang="en-US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28" name="Picture 4" descr="Download Check Mark, Tick Mark, Check. Royalty-Free Vector Graphic - Pixabay">
            <a:extLst>
              <a:ext uri="{FF2B5EF4-FFF2-40B4-BE49-F238E27FC236}">
                <a16:creationId xmlns:a16="http://schemas.microsoft.com/office/drawing/2014/main" id="{D4431AE7-DD99-08F9-3D59-F3C68808C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332" y="3535248"/>
            <a:ext cx="581350" cy="57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BE23BE5-5C57-4F63-82C6-12C5947F9750}"/>
              </a:ext>
            </a:extLst>
          </p:cNvPr>
          <p:cNvSpPr txBox="1">
            <a:spLocks/>
          </p:cNvSpPr>
          <p:nvPr/>
        </p:nvSpPr>
        <p:spPr>
          <a:xfrm>
            <a:off x="6384032" y="1484785"/>
            <a:ext cx="5328592" cy="46413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Vlastnosti nad S460: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Křehčí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Elastický návrh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Redukce únosnosti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Upravené posudky svarů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25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C8859-EA93-0331-0829-903A7D158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Návrh svarů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A9DE3FF-FAE9-FD9F-9471-150CF7671BB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cs-CZ" dirty="0"/>
                  <a:t>Pro S 460 a vyšší alternativní návrh:</a:t>
                </a:r>
              </a:p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36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sz="2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cs-CZ" sz="2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⊥</m:t>
                                </m:r>
                              </m:sub>
                            </m:sSub>
                          </m:e>
                          <m:sup>
                            <m:r>
                              <a:rPr lang="cs-CZ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cs-CZ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  <m:d>
                          <m:d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6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sz="3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sz="24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cs-CZ" sz="24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⊥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cs-CZ" sz="2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cs-CZ" sz="24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36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sz="3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sz="24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cs-CZ" sz="24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∥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cs-CZ" sz="2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rad>
                    <m:r>
                      <a:rPr lang="cs-CZ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0,25</m:t>
                        </m:r>
                        <m:sSub>
                          <m:sSub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cs-CZ" sz="24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u</m:t>
                            </m:r>
                          </m:sub>
                        </m:sSub>
                        <m:r>
                          <a:rPr lang="cs-CZ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+0,75</m:t>
                        </m:r>
                        <m:sSub>
                          <m:sSub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cs-CZ" sz="24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u</m:t>
                            </m:r>
                            <m:r>
                              <a:rPr lang="cs-CZ" sz="24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cs-CZ" sz="24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FM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cs-CZ" sz="24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w</m:t>
                            </m:r>
                            <m:r>
                              <a:rPr lang="cs-CZ" sz="24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cs-CZ" sz="24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mod</m:t>
                            </m:r>
                          </m:sub>
                        </m:sSub>
                        <m:sSub>
                          <m:sSub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cs-CZ" sz="24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  <m:r>
                              <a:rPr lang="cs-CZ" sz="24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cs-CZ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 </m:t>
                    </m:r>
                  </m:oMath>
                </a14:m>
                <a:r>
                  <a:rPr lang="cs-CZ" sz="3600" dirty="0"/>
                  <a:t> </a:t>
                </a:r>
              </a:p>
              <a:p>
                <a:r>
                  <a:rPr lang="cs-CZ" dirty="0"/>
                  <a:t>Tupé svary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cs-CZ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v</m:t>
                        </m:r>
                        <m:r>
                          <a:rPr lang="cs-CZ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cs-CZ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Rd</m:t>
                        </m:r>
                      </m:sub>
                    </m:sSub>
                    <m:r>
                      <a:rPr lang="cs-CZ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0,85×</m:t>
                        </m:r>
                        <m:d>
                          <m:d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0,9</m:t>
                            </m:r>
                            <m:sSub>
                              <m:sSubPr>
                                <m:ctrlPr>
                                  <a:rPr lang="en-US" sz="36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sz="2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cs-CZ" sz="24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u</m:t>
                                </m:r>
                              </m:sub>
                            </m:sSub>
                          </m:e>
                        </m:d>
                        <m:r>
                          <a:rPr lang="cs-CZ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cs-CZ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0,15</m:t>
                        </m:r>
                        <m:sSub>
                          <m:sSub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cs-CZ" sz="24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u</m:t>
                            </m:r>
                            <m:r>
                              <m:rPr>
                                <m:nor/>
                              </m:rPr>
                              <a:rPr lang="cs-CZ" sz="2400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cs-CZ" sz="24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FM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cs-CZ" sz="24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  <m:r>
                              <a:rPr lang="cs-CZ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cs-CZ" sz="3600" dirty="0"/>
                  <a:t> </a:t>
                </a:r>
                <a:endParaRPr lang="en-US" sz="3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A9DE3FF-FAE9-FD9F-9471-150CF7671B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11" t="-14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5B8F168-3137-5FD8-8EBA-81A82884C83E}"/>
              </a:ext>
            </a:extLst>
          </p:cNvPr>
          <p:cNvSpPr txBox="1"/>
          <p:nvPr/>
        </p:nvSpPr>
        <p:spPr>
          <a:xfrm>
            <a:off x="7608168" y="5965380"/>
            <a:ext cx="4505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https://doi.org/10.1007/s40194-023-01600-9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92C22-FDD3-FC80-29CB-92A828E37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00" y="4804789"/>
            <a:ext cx="5551504" cy="9504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5B589B-F545-A5A8-FB71-EF116E2F50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6120" y="3492165"/>
            <a:ext cx="4824536" cy="23770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FFFAD4-F654-D12A-3FC8-3479D05266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1826" y="614462"/>
            <a:ext cx="3591680" cy="27481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2BDBDF-42DD-FAEE-31A0-D6F779B6F7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000" y="5691316"/>
            <a:ext cx="5546061" cy="68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001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9FF31-EAAB-1B99-8A8B-5F41F0D47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Návrh čepů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2898F-B46F-DD4D-ED5F-4267E818F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4785"/>
            <a:ext cx="8078688" cy="4641379"/>
          </a:xfrm>
        </p:spPr>
        <p:txBody>
          <a:bodyPr/>
          <a:lstStyle/>
          <a:p>
            <a:r>
              <a:rPr lang="cs-CZ" dirty="0"/>
              <a:t>Již ne jako šrouby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BD8F01-BAC6-6AAC-A7AF-6412828AC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8288" y="1007890"/>
            <a:ext cx="2818163" cy="46533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2A36A5-95BE-39B2-83B2-ABEB283F9789}"/>
              </a:ext>
            </a:extLst>
          </p:cNvPr>
          <p:cNvSpPr txBox="1"/>
          <p:nvPr/>
        </p:nvSpPr>
        <p:spPr>
          <a:xfrm>
            <a:off x="7608168" y="5965380"/>
            <a:ext cx="4213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https://doi.org/10.1016/j.jcsr.2022.107752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397E111-0C68-790F-E4C2-05094F250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68" y="3372635"/>
            <a:ext cx="6309320" cy="293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941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5A774-42A2-35FE-1178-73D962636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Šroub v otlačení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14CFA4-C40D-0101-99E0-745F459ED5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84785"/>
                <a:ext cx="5270376" cy="4641379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cs-CZ" dirty="0"/>
                  <a:t>Deformace otvoru je/není důležitá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cs-CZ" dirty="0"/>
                  <a:t>Do výpočtu vstupuje již jen vzdálenost ve směru smykové síly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cs-CZ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cs-CZ" sz="24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b</m:t>
                          </m:r>
                          <m:r>
                            <a:rPr lang="cs-CZ" sz="24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cs-CZ" sz="24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Rd</m:t>
                          </m:r>
                        </m:sub>
                      </m:sSub>
                      <m:r>
                        <a:rPr lang="cs-CZ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cs-CZ" sz="24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m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cs-CZ" sz="24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cs-CZ" sz="24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 </m:t>
                          </m:r>
                          <m:sSub>
                            <m:sSub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cs-CZ" sz="24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u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cs-CZ" sz="24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 </m:t>
                          </m:r>
                          <m:r>
                            <a:rPr lang="cs-CZ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m:rPr>
                              <m:nor/>
                            </m:rPr>
                            <a:rPr lang="cs-CZ" sz="24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 </m:t>
                          </m:r>
                          <m:r>
                            <a:rPr lang="cs-CZ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num>
                        <m:den>
                          <m:sSub>
                            <m:sSub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cs-CZ" sz="24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M</m:t>
                              </m:r>
                              <m:r>
                                <a:rPr lang="cs-CZ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14CFA4-C40D-0101-99E0-745F459ED5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84785"/>
                <a:ext cx="5270376" cy="4641379"/>
              </a:xfrm>
              <a:blipFill>
                <a:blip r:embed="rId2"/>
                <a:stretch>
                  <a:fillRect l="-2081" t="-14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7FFDC8A-B42C-3120-1288-18FC5EA101D4}"/>
              </a:ext>
            </a:extLst>
          </p:cNvPr>
          <p:cNvSpPr txBox="1"/>
          <p:nvPr/>
        </p:nvSpPr>
        <p:spPr>
          <a:xfrm>
            <a:off x="7608168" y="5965380"/>
            <a:ext cx="4213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https://doi.org/10.1016/j.jcsr.2013.12.002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7656E1-7E58-C542-4E83-3F31BCD91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4000" y="1412776"/>
            <a:ext cx="6058271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988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5A774-42A2-35FE-1178-73D962636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Šrouby v otvorech opatřených závitem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4CFA4-C40D-0101-99E0-745F459ED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4785"/>
            <a:ext cx="5270376" cy="464137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Předepsána délka závitu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Jinak standardní posudky šroubů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FFDC8A-B42C-3120-1288-18FC5EA101D4}"/>
              </a:ext>
            </a:extLst>
          </p:cNvPr>
          <p:cNvSpPr txBox="1"/>
          <p:nvPr/>
        </p:nvSpPr>
        <p:spPr>
          <a:xfrm>
            <a:off x="9192344" y="596538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FprEN</a:t>
            </a:r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1993-1-8:2023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4951EC-D3B5-EA78-ED5E-4F3491DBD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179" y="1484785"/>
            <a:ext cx="5889541" cy="22322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563346-1B2B-A4B5-478B-C3187A582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960" y="3901621"/>
            <a:ext cx="5819760" cy="193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048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5A774-42A2-35FE-1178-73D962636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Styčníky uzavřených průřezů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89D622-501D-5CBE-7962-55DBC2C575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917" y="1484313"/>
            <a:ext cx="6186166" cy="464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97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557B3-360F-CAE0-430D-899FC1521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7AE5F-2BAA-8D63-8412-E28177E5F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cs-CZ" dirty="0"/>
              <a:t>Tuhost styčníků</a:t>
            </a:r>
            <a:endParaRPr lang="en-US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cs-CZ" dirty="0"/>
              <a:t>Spolehlivost konstrukcí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cs-CZ" dirty="0"/>
              <a:t>Eurokód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cs-CZ" dirty="0"/>
              <a:t>Vývoj</a:t>
            </a:r>
          </a:p>
          <a:p>
            <a:pPr marL="1257300" lvl="1" indent="-514350">
              <a:buFont typeface="Arial" panose="020B0604020202020204" pitchFamily="34" charset="0"/>
              <a:buChar char="•"/>
            </a:pPr>
            <a:endParaRPr lang="cs-CZ" dirty="0"/>
          </a:p>
          <a:p>
            <a:pPr marL="514350" indent="-5143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03663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5A774-42A2-35FE-1178-73D962636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Styčníky uzavřených průřezů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23EB421-5311-3993-6923-137D7D48B9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917" y="1484313"/>
            <a:ext cx="6186166" cy="464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7552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5A774-42A2-35FE-1178-73D962636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/>
              <a:t>Styčníky uzavřených průřezů</a:t>
            </a:r>
            <a:endParaRPr lang="cs-CZ" sz="3600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87C986D3-F75E-FECB-74F7-D26E5F4DB9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90937" y="375862"/>
            <a:ext cx="5026850" cy="669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65A856-3532-99F9-9210-4724C02AA3B3}"/>
              </a:ext>
            </a:extLst>
          </p:cNvPr>
          <p:cNvSpPr txBox="1"/>
          <p:nvPr/>
        </p:nvSpPr>
        <p:spPr>
          <a:xfrm>
            <a:off x="9912424" y="4005064"/>
            <a:ext cx="22795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Univers LT W01 65 Bold"/>
                <a:hlinkClick r:id="rId3"/>
              </a:rPr>
              <a:t>FOSTA P1503 - Efficient design of high-strength hollow section K-joints</a:t>
            </a:r>
            <a:endParaRPr lang="en-US" b="0" i="0" dirty="0">
              <a:solidFill>
                <a:srgbClr val="333333"/>
              </a:solidFill>
              <a:effectLst/>
              <a:latin typeface="Univers LT W01 65 Bold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2533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2A655-F79C-BD9A-8D9C-8709A9A1B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Panel stěny sloupu ve smyku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4326D4-C328-9194-EC89-64F777A447D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84785"/>
                <a:ext cx="4118248" cy="4641379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cs-CZ" sz="1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wp</m:t>
                          </m:r>
                          <m:r>
                            <a:rPr lang="cs-CZ" sz="1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cs-CZ" sz="1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Rd</m:t>
                          </m:r>
                        </m:sub>
                      </m:sSub>
                      <m:r>
                        <a:rPr lang="cs-CZ" sz="1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1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0,9</m:t>
                          </m:r>
                          <m:sSub>
                            <m:sSubPr>
                              <m:ctrlPr>
                                <a:rPr lang="en-US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cs-CZ" sz="18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  <m:r>
                                <a:rPr lang="cs-CZ" sz="18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cs-CZ" sz="18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wc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cs-CZ" sz="18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wp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cs-CZ" sz="18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  <m:r>
                            <m:rPr>
                              <m:nor/>
                            </m:rPr>
                            <a:rPr lang="cs-CZ" sz="18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 </m:t>
                          </m:r>
                          <m:sSub>
                            <m:sSubPr>
                              <m:ctrlPr>
                                <a:rPr lang="en-US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cs-CZ" sz="18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M</m:t>
                              </m:r>
                              <m:r>
                                <a:rPr lang="cs-CZ" sz="18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cs-CZ" sz="1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cs-CZ" sz="1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wp</m:t>
                          </m:r>
                          <m:r>
                            <a:rPr lang="cs-CZ" sz="1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cs-CZ" sz="1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add</m:t>
                          </m:r>
                          <m:r>
                            <a:rPr lang="cs-CZ" sz="1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cs-CZ" sz="1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Rd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4326D4-C328-9194-EC89-64F777A447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84785"/>
                <a:ext cx="4118248" cy="4641379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41B49F5-2D15-73CE-6281-92BE719C5466}"/>
              </a:ext>
            </a:extLst>
          </p:cNvPr>
          <p:cNvSpPr txBox="1"/>
          <p:nvPr/>
        </p:nvSpPr>
        <p:spPr>
          <a:xfrm>
            <a:off x="7680176" y="5805264"/>
            <a:ext cx="4213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https://doi.org/10.1016/j.jcsr.2021.107099</a:t>
            </a:r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D2A5836-59ED-0DC5-4B4C-3D7359AE8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1268760"/>
            <a:ext cx="7528222" cy="424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8965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2A655-F79C-BD9A-8D9C-8709A9A1B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Panel stěny sloupu ve smyku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2CFC0C2-17F8-CB30-E81D-282958688E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7369" y="1484313"/>
            <a:ext cx="9377261" cy="4641850"/>
          </a:xfrm>
        </p:spPr>
      </p:pic>
    </p:spTree>
    <p:extLst>
      <p:ext uri="{BB962C8B-B14F-4D97-AF65-F5344CB8AC3E}">
        <p14:creationId xmlns:p14="http://schemas.microsoft.com/office/powerpoint/2010/main" val="15269153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2D7D9-F21A-D91A-A36A-E22136622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Kotvení – tradiční vs. krátké kotvy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EB6E60-991E-7FC3-3CC3-BA586B46A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8774" y="1280331"/>
            <a:ext cx="9333770" cy="481296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2E23D5-8189-191E-7BD7-88293578E730}"/>
              </a:ext>
            </a:extLst>
          </p:cNvPr>
          <p:cNvSpPr txBox="1"/>
          <p:nvPr/>
        </p:nvSpPr>
        <p:spPr>
          <a:xfrm>
            <a:off x="1919536" y="3284984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1"/>
                </a:solidFill>
              </a:rPr>
              <a:t>EN 1993-1-8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629CFE-409F-DC10-9032-24F1DC78053E}"/>
              </a:ext>
            </a:extLst>
          </p:cNvPr>
          <p:cNvSpPr txBox="1"/>
          <p:nvPr/>
        </p:nvSpPr>
        <p:spPr>
          <a:xfrm>
            <a:off x="1936840" y="551723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accent1"/>
                </a:solidFill>
              </a:rPr>
              <a:t>EN 1992-4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61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483E9-7C94-1497-FF3E-93C9CB317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Přílohy normy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42C09-4E3C-DAA2-CB1F-BD32BA09D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4784"/>
            <a:ext cx="10972800" cy="4641379"/>
          </a:xfrm>
        </p:spPr>
        <p:txBody>
          <a:bodyPr/>
          <a:lstStyle/>
          <a:p>
            <a:r>
              <a:rPr lang="en-US" sz="1800" b="1" i="0" u="none" strike="noStrike" baseline="0" dirty="0">
                <a:latin typeface="Cambria-Bold"/>
              </a:rPr>
              <a:t>Annex A (normative) Structural properties of basic components ........................................................ 146</a:t>
            </a:r>
            <a:endParaRPr lang="cs-CZ" sz="1800" b="1" i="0" u="none" strike="noStrike" baseline="0" dirty="0">
              <a:latin typeface="Cambria-Bold"/>
            </a:endParaRPr>
          </a:p>
          <a:p>
            <a:r>
              <a:rPr lang="en-US" sz="1800" b="1" i="0" u="none" strike="noStrike" baseline="0" dirty="0">
                <a:latin typeface="Cambria-Bold"/>
              </a:rPr>
              <a:t>Annex B (normative) Design of moment-resisting beam-to-column joints and splices ................ 177</a:t>
            </a:r>
            <a:endParaRPr lang="cs-CZ" sz="1800" b="1" dirty="0">
              <a:latin typeface="Cambria-Bold"/>
            </a:endParaRPr>
          </a:p>
          <a:p>
            <a:r>
              <a:rPr lang="en-US" sz="1800" b="1" i="0" u="none" strike="noStrike" baseline="0" dirty="0">
                <a:latin typeface="Cambria-Bold"/>
              </a:rPr>
              <a:t>Annex C (normative) Design of nominally pinned connections ............................................................. 191</a:t>
            </a:r>
            <a:endParaRPr lang="cs-CZ" sz="1800" b="1" i="0" u="none" strike="noStrike" baseline="0" dirty="0">
              <a:latin typeface="Cambria-Bold"/>
            </a:endParaRPr>
          </a:p>
          <a:p>
            <a:r>
              <a:rPr lang="en-US" sz="1800" b="1" i="0" u="none" strike="noStrike" baseline="0" dirty="0">
                <a:latin typeface="Cambria-Bold"/>
              </a:rPr>
              <a:t>Annex D (normative) Design of column bases .............................................................................................. 207</a:t>
            </a:r>
            <a:endParaRPr lang="cs-CZ" sz="1800" b="1" i="0" u="none" strike="noStrike" baseline="0" dirty="0">
              <a:latin typeface="Cambria-Bold"/>
            </a:endParaRPr>
          </a:p>
          <a:p>
            <a:endParaRPr lang="cs-CZ" sz="1800" b="1" dirty="0">
              <a:latin typeface="Cambria-Bold"/>
            </a:endParaRPr>
          </a:p>
          <a:p>
            <a:r>
              <a:rPr lang="cs-CZ" sz="1800" b="1" dirty="0">
                <a:latin typeface="Cambria-Bold"/>
              </a:rPr>
              <a:t>V blízké budoucnosti:</a:t>
            </a:r>
          </a:p>
          <a:p>
            <a:r>
              <a:rPr lang="cs-CZ" sz="1800" b="1" dirty="0" err="1">
                <a:latin typeface="Cambria-Bold"/>
              </a:rPr>
              <a:t>Annex</a:t>
            </a:r>
            <a:r>
              <a:rPr lang="cs-CZ" sz="1800" b="1" dirty="0">
                <a:latin typeface="Cambria-Bold"/>
              </a:rPr>
              <a:t> E (normative) Navrhování spojů metodou konečných prvků </a:t>
            </a:r>
          </a:p>
          <a:p>
            <a:r>
              <a:rPr lang="cs-CZ" sz="1800" b="1" dirty="0" err="1">
                <a:latin typeface="Cambria-Bold"/>
              </a:rPr>
              <a:t>Annex</a:t>
            </a:r>
            <a:r>
              <a:rPr lang="cs-CZ" sz="1800" b="1" dirty="0">
                <a:latin typeface="Cambria-Bold"/>
              </a:rPr>
              <a:t> F (normative) Kloubové a momentové spoje na stojinu otevřených průřezů a ke stěně uzavřených průřezů</a:t>
            </a:r>
          </a:p>
          <a:p>
            <a:r>
              <a:rPr lang="cs-CZ" sz="1800" b="1" dirty="0" err="1">
                <a:latin typeface="Cambria-Bold"/>
              </a:rPr>
              <a:t>Annex</a:t>
            </a:r>
            <a:r>
              <a:rPr lang="cs-CZ" sz="1800" b="1" dirty="0">
                <a:latin typeface="Cambria-Bold"/>
              </a:rPr>
              <a:t> G (normative) Návrh na kombinaci normálové síly a ohybového momentu</a:t>
            </a:r>
          </a:p>
          <a:p>
            <a:endParaRPr lang="cs-CZ" sz="1800" b="1" dirty="0">
              <a:latin typeface="Cambria-Bold"/>
            </a:endParaRPr>
          </a:p>
          <a:p>
            <a:r>
              <a:rPr lang="cs-CZ" sz="1800" b="1" dirty="0">
                <a:latin typeface="Cambria-Bold"/>
              </a:rPr>
              <a:t>Kde to skončí?</a:t>
            </a:r>
          </a:p>
          <a:p>
            <a:endParaRPr lang="en-US" dirty="0"/>
          </a:p>
        </p:txBody>
      </p:sp>
      <p:pic>
        <p:nvPicPr>
          <p:cNvPr id="4" name="Picture 4" descr="Download Check Mark, Tick Mark, Check. Royalty-Free Vector Graphic - Pixabay">
            <a:extLst>
              <a:ext uri="{FF2B5EF4-FFF2-40B4-BE49-F238E27FC236}">
                <a16:creationId xmlns:a16="http://schemas.microsoft.com/office/drawing/2014/main" id="{B65D0461-D139-08B1-A37B-FDD06E15B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340768"/>
            <a:ext cx="581350" cy="57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ownload Check Mark, Tick Mark, Check. Royalty-Free Vector Graphic - Pixabay">
            <a:extLst>
              <a:ext uri="{FF2B5EF4-FFF2-40B4-BE49-F238E27FC236}">
                <a16:creationId xmlns:a16="http://schemas.microsoft.com/office/drawing/2014/main" id="{2E5E5366-CFE5-6DBF-8DEF-D173B7D8F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3356992"/>
            <a:ext cx="581350" cy="57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672260-B42F-179F-B02E-AFC2EE945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219" y="1775652"/>
            <a:ext cx="416086" cy="432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4F1789-A0F5-742E-6156-F705D768E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528" y="2127183"/>
            <a:ext cx="416086" cy="432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B8F020-4D3E-7C08-9691-EAEAC5A8A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747" y="2487223"/>
            <a:ext cx="416086" cy="4320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618E75-9F2F-8EA2-62DB-987D98DCA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808" y="3847145"/>
            <a:ext cx="416086" cy="4320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0DDA84-C716-939C-237E-73ABD327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5571" y="4423209"/>
            <a:ext cx="416086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16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C43A1-F828-FBFE-824D-5FE6EE5B9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Eurokódů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49EDC-952D-09D8-92AB-153FE912D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Vylepšení norem: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Několik experimentů → Numerický model → Vzorec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EC6784-0D4E-2B13-2928-C4BC16A8D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872" y="2925140"/>
            <a:ext cx="6319288" cy="22108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0D1B73A9-00F1-D5C9-2EA8-933ED63D2AE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84232" y="2925140"/>
                <a:ext cx="3614192" cy="3312172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None/>
                  <a:defRPr sz="2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cs-CZ" sz="1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wp</m:t>
                          </m:r>
                          <m:r>
                            <a:rPr lang="cs-CZ" sz="1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cs-CZ" sz="1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Rd</m:t>
                          </m:r>
                        </m:sub>
                      </m:sSub>
                      <m:r>
                        <a:rPr lang="cs-CZ" sz="1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1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0,9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cs-CZ" sz="18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  <m:r>
                                <a:rPr lang="cs-CZ" sz="18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cs-CZ" sz="18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wc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cs-CZ" sz="18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wp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cs-CZ" sz="18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  <m:r>
                            <m:rPr>
                              <m:nor/>
                            </m:rPr>
                            <a:rPr lang="cs-CZ" sz="180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 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cs-CZ" sz="18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M</m:t>
                              </m:r>
                              <m:r>
                                <a:rPr lang="cs-CZ" sz="18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cs-CZ" sz="1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cs-CZ" sz="1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wp</m:t>
                          </m:r>
                          <m:r>
                            <a:rPr lang="cs-CZ" sz="1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cs-CZ" sz="1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add</m:t>
                          </m:r>
                          <m:r>
                            <a:rPr lang="cs-CZ" sz="1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cs-CZ" sz="1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Rd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  <a:p>
                <a:r>
                  <a:rPr lang="cs-CZ" dirty="0"/>
                  <a:t>+ zjednodušení</a:t>
                </a:r>
              </a:p>
              <a:p>
                <a:r>
                  <a:rPr lang="cs-CZ" dirty="0"/>
                  <a:t>+ podmínky použití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0D1B73A9-00F1-D5C9-2EA8-933ED63D2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232" y="2925140"/>
                <a:ext cx="3614192" cy="3312172"/>
              </a:xfrm>
              <a:prstGeom prst="rect">
                <a:avLst/>
              </a:prstGeom>
              <a:blipFill>
                <a:blip r:embed="rId3"/>
                <a:stretch>
                  <a:fillRect l="-3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16410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B92B1-1E7A-E23D-DF57-4091C0C36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prEN</a:t>
            </a:r>
            <a:r>
              <a:rPr lang="cs-CZ" dirty="0"/>
              <a:t> 1993-1-14 – FEA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E082F-0A7A-B2A8-FAD1-621733D18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1F6547-6316-FAFA-B1FB-C08CAB3E39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0176" y="1551956"/>
            <a:ext cx="3259630" cy="4347044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F910837-59E0-89DD-A3A4-16D2D1374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792" y="1579702"/>
            <a:ext cx="3259630" cy="4319297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131414D8-C96F-1F65-6C72-7B3006FA5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00" y="1579702"/>
            <a:ext cx="3479276" cy="431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674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B92B1-1E7A-E23D-DF57-4091C0C36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prEN</a:t>
            </a:r>
            <a:r>
              <a:rPr lang="cs-CZ" dirty="0"/>
              <a:t> 1993-1-14 – FEA </a:t>
            </a:r>
            <a:endParaRPr lang="en-US" dirty="0"/>
          </a:p>
        </p:txBody>
      </p:sp>
      <p:pic>
        <p:nvPicPr>
          <p:cNvPr id="10" name="Picture 9" descr="A blue and yellow metal object&#10;&#10;Description automatically generated">
            <a:extLst>
              <a:ext uri="{FF2B5EF4-FFF2-40B4-BE49-F238E27FC236}">
                <a16:creationId xmlns:a16="http://schemas.microsoft.com/office/drawing/2014/main" id="{F7E5D506-04D6-F9F7-8EF2-30242F0374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6" b="23002"/>
          <a:stretch/>
        </p:blipFill>
        <p:spPr>
          <a:xfrm>
            <a:off x="1199456" y="1052736"/>
            <a:ext cx="9937104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624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325E4-2400-6E44-1BEE-1255DE899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Americký přístup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38EA4-EEDD-96AD-115C-8EE6599D7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Normy tvoří:</a:t>
            </a:r>
          </a:p>
          <a:p>
            <a:r>
              <a:rPr lang="cs-CZ" dirty="0"/>
              <a:t>1/3 – akademici</a:t>
            </a:r>
          </a:p>
          <a:p>
            <a:r>
              <a:rPr lang="cs-CZ" dirty="0"/>
              <a:t>1/3 – inženýři</a:t>
            </a:r>
          </a:p>
          <a:p>
            <a:r>
              <a:rPr lang="cs-CZ" dirty="0"/>
              <a:t>1/3 – výrobci </a:t>
            </a:r>
          </a:p>
          <a:p>
            <a:endParaRPr lang="cs-CZ" dirty="0"/>
          </a:p>
          <a:p>
            <a:r>
              <a:rPr lang="cs-CZ" dirty="0"/>
              <a:t>AISC 360-22</a:t>
            </a:r>
          </a:p>
          <a:p>
            <a:r>
              <a:rPr lang="cs-CZ" dirty="0"/>
              <a:t>6-letý interval</a:t>
            </a:r>
          </a:p>
          <a:p>
            <a:endParaRPr lang="cs-CZ" dirty="0"/>
          </a:p>
          <a:p>
            <a:r>
              <a:rPr lang="cs-CZ" dirty="0"/>
              <a:t>Únosnost – jasně definovaná    ↔    Zatížení – DG + inženýr</a:t>
            </a:r>
            <a:endParaRPr lang="en-US" dirty="0"/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52B90E11-0915-91DE-D6CA-E99521538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728" y="1556792"/>
            <a:ext cx="8176436" cy="273630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CE0712-53EF-E882-9DE9-A3D300A81F87}"/>
              </a:ext>
            </a:extLst>
          </p:cNvPr>
          <p:cNvSpPr/>
          <p:nvPr/>
        </p:nvSpPr>
        <p:spPr>
          <a:xfrm>
            <a:off x="5663952" y="2420888"/>
            <a:ext cx="1872208" cy="576064"/>
          </a:xfrm>
          <a:prstGeom prst="roundRect">
            <a:avLst/>
          </a:prstGeom>
          <a:noFill/>
          <a:ln>
            <a:solidFill>
              <a:srgbClr val="658D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6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D3152-DB87-0AAA-AEA2-C7FC107B6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Tuhost styčníků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6D9C4D-7A5D-F1E6-7E94-D0E928CB58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8401" y="1484313"/>
            <a:ext cx="5915197" cy="4641850"/>
          </a:xfrm>
        </p:spPr>
      </p:pic>
    </p:spTree>
    <p:extLst>
      <p:ext uri="{BB962C8B-B14F-4D97-AF65-F5344CB8AC3E}">
        <p14:creationId xmlns:p14="http://schemas.microsoft.com/office/powerpoint/2010/main" val="21615196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F3F05-9956-77B9-58B3-C7362F075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Duktilita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7F159-FCA2-E57E-BE56-1A6BFBFDB5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Redistribuce napětí a vnitřních sil</a:t>
            </a:r>
          </a:p>
          <a:p>
            <a:r>
              <a:rPr lang="cs-CZ" dirty="0"/>
              <a:t>Robustní konstrukce</a:t>
            </a:r>
          </a:p>
          <a:p>
            <a:r>
              <a:rPr lang="cs-CZ" dirty="0"/>
              <a:t>Varování před selháním</a:t>
            </a:r>
            <a:endParaRPr lang="cs-CZ" dirty="0">
              <a:hlinkClick r:id="rId2"/>
            </a:endParaRPr>
          </a:p>
          <a:p>
            <a:endParaRPr lang="cs-CZ" dirty="0">
              <a:hlinkClick r:id="rId2"/>
            </a:endParaRPr>
          </a:p>
          <a:p>
            <a:r>
              <a:rPr lang="cs-CZ" dirty="0" err="1">
                <a:hlinkClick r:id="rId2"/>
              </a:rPr>
              <a:t>Equaljoints</a:t>
            </a:r>
            <a:r>
              <a:rPr lang="cs-CZ" dirty="0">
                <a:hlinkClick r:id="rId2"/>
              </a:rPr>
              <a:t> </a:t>
            </a:r>
            <a:r>
              <a:rPr lang="cs-CZ" dirty="0" err="1">
                <a:hlinkClick r:id="rId2"/>
              </a:rPr>
              <a:t>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2852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9D1C6-8A4A-FAD3-0B18-D3BEF014C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Doporučení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115DA-369D-AA98-94FD-C3FACEA10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658D1B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ETH Zürich | AI in the Sciences and </a:t>
            </a:r>
            <a:r>
              <a:rPr lang="cs-CZ" dirty="0" err="1">
                <a:solidFill>
                  <a:srgbClr val="658D1B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Engineering</a:t>
            </a:r>
            <a:endParaRPr lang="cs-CZ" dirty="0">
              <a:solidFill>
                <a:srgbClr val="658D1B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dirty="0">
                <a:solidFill>
                  <a:srgbClr val="658D1B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Structural Engineering Podcast</a:t>
            </a:r>
            <a:endParaRPr lang="en-US" altLang="en-US" dirty="0">
              <a:solidFill>
                <a:srgbClr val="658D1B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dirty="0">
                <a:solidFill>
                  <a:srgbClr val="658D1B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Structural Engineering Channel</a:t>
            </a:r>
            <a:r>
              <a:rPr lang="en-US" altLang="en-US" dirty="0">
                <a:solidFill>
                  <a:srgbClr val="658D1B"/>
                </a:solidFill>
              </a:rPr>
              <a:t> </a:t>
            </a:r>
          </a:p>
          <a:p>
            <a:r>
              <a:rPr lang="en-US" dirty="0">
                <a:solidFill>
                  <a:srgbClr val="658D1B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Brady Heywood Podcast about engineering failures</a:t>
            </a:r>
            <a:r>
              <a:rPr lang="cs-CZ" dirty="0">
                <a:solidFill>
                  <a:srgbClr val="658D1B"/>
                </a:solidFill>
              </a:rPr>
              <a:t> </a:t>
            </a:r>
            <a:endParaRPr lang="en-US" dirty="0">
              <a:solidFill>
                <a:srgbClr val="658D1B"/>
              </a:solidFill>
            </a:endParaRPr>
          </a:p>
          <a:p>
            <a:r>
              <a:rPr lang="cs-CZ" dirty="0" err="1">
                <a:solidFill>
                  <a:srgbClr val="658D1B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Structural</a:t>
            </a:r>
            <a:r>
              <a:rPr lang="cs-CZ" dirty="0">
                <a:solidFill>
                  <a:srgbClr val="658D1B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dirty="0" err="1">
                <a:solidFill>
                  <a:srgbClr val="658D1B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Academy</a:t>
            </a:r>
            <a:r>
              <a:rPr lang="cs-CZ" dirty="0">
                <a:solidFill>
                  <a:srgbClr val="658D1B"/>
                </a:solidFill>
              </a:rPr>
              <a:t> </a:t>
            </a:r>
            <a:endParaRPr lang="en-US" dirty="0">
              <a:solidFill>
                <a:srgbClr val="658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9453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41EB4-CB38-D5DD-059E-1643D5E89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Virtuální laboratoř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313A0-8575-CE61-7009-A67A7561F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https://www.ideastatica.com/cz/podpora/bolts-loaded-in-shear</a:t>
            </a:r>
            <a:endParaRPr lang="cs-CZ" dirty="0"/>
          </a:p>
          <a:p>
            <a:r>
              <a:rPr lang="cs-CZ" dirty="0">
                <a:hlinkClick r:id="rId3"/>
              </a:rPr>
              <a:t>https://www.ideastatica.com/cz/educational-license</a:t>
            </a:r>
            <a:r>
              <a:rPr lang="cs-CZ" dirty="0"/>
              <a:t> </a:t>
            </a:r>
          </a:p>
          <a:p>
            <a:endParaRPr lang="en-US" dirty="0"/>
          </a:p>
        </p:txBody>
      </p:sp>
      <p:pic>
        <p:nvPicPr>
          <p:cNvPr id="1026" name="Picture 2" descr="Centrum podpory">
            <a:extLst>
              <a:ext uri="{FF2B5EF4-FFF2-40B4-BE49-F238E27FC236}">
                <a16:creationId xmlns:a16="http://schemas.microsoft.com/office/drawing/2014/main" id="{61F82A04-324E-D361-56DC-491FA0C2F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2519767"/>
            <a:ext cx="7344816" cy="385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616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3844D-3252-CBA2-6021-628EB86CD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Tuhost styčníků</a:t>
            </a:r>
            <a:endParaRPr lang="en-US" dirty="0"/>
          </a:p>
        </p:txBody>
      </p:sp>
      <p:pic>
        <p:nvPicPr>
          <p:cNvPr id="6" name="Obrázek 845">
            <a:extLst>
              <a:ext uri="{FF2B5EF4-FFF2-40B4-BE49-F238E27FC236}">
                <a16:creationId xmlns:a16="http://schemas.microsoft.com/office/drawing/2014/main" id="{FBF11FDA-4E84-0CF0-E529-DFE43EE4F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278" y="1218183"/>
            <a:ext cx="3234690" cy="4389120"/>
          </a:xfrm>
          <a:prstGeom prst="rect">
            <a:avLst/>
          </a:prstGeom>
        </p:spPr>
      </p:pic>
      <p:pic>
        <p:nvPicPr>
          <p:cNvPr id="7" name="Obrázek 846">
            <a:extLst>
              <a:ext uri="{FF2B5EF4-FFF2-40B4-BE49-F238E27FC236}">
                <a16:creationId xmlns:a16="http://schemas.microsoft.com/office/drawing/2014/main" id="{ABB0A013-F8D2-475B-B4B6-B0AD2D8053C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786312" y="1463576"/>
            <a:ext cx="2619375" cy="4071940"/>
          </a:xfrm>
          <a:prstGeom prst="rect">
            <a:avLst/>
          </a:prstGeom>
        </p:spPr>
      </p:pic>
      <p:pic>
        <p:nvPicPr>
          <p:cNvPr id="8" name="Obrázek 847">
            <a:extLst>
              <a:ext uri="{FF2B5EF4-FFF2-40B4-BE49-F238E27FC236}">
                <a16:creationId xmlns:a16="http://schemas.microsoft.com/office/drawing/2014/main" id="{821C66EF-A315-ABC5-527A-BE77D4BCE79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167589" y="1468471"/>
            <a:ext cx="3495675" cy="4081463"/>
          </a:xfrm>
          <a:prstGeom prst="rect">
            <a:avLst/>
          </a:prstGeom>
        </p:spPr>
      </p:pic>
      <p:sp>
        <p:nvSpPr>
          <p:cNvPr id="9" name="Textové pole 848">
            <a:extLst>
              <a:ext uri="{FF2B5EF4-FFF2-40B4-BE49-F238E27FC236}">
                <a16:creationId xmlns:a16="http://schemas.microsoft.com/office/drawing/2014/main" id="{527D24B0-2365-0E19-5E59-2F137FDB890B}"/>
              </a:ext>
            </a:extLst>
          </p:cNvPr>
          <p:cNvSpPr txBox="1"/>
          <p:nvPr/>
        </p:nvSpPr>
        <p:spPr>
          <a:xfrm>
            <a:off x="1713792" y="5556726"/>
            <a:ext cx="962831" cy="609787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Tuhý</a:t>
            </a:r>
            <a:endParaRPr lang="en-US" sz="20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ové pole 849">
            <a:extLst>
              <a:ext uri="{FF2B5EF4-FFF2-40B4-BE49-F238E27FC236}">
                <a16:creationId xmlns:a16="http://schemas.microsoft.com/office/drawing/2014/main" id="{F9631032-7A11-91B2-95A7-0E02B79C4FA7}"/>
              </a:ext>
            </a:extLst>
          </p:cNvPr>
          <p:cNvSpPr txBox="1"/>
          <p:nvPr/>
        </p:nvSpPr>
        <p:spPr>
          <a:xfrm>
            <a:off x="5201416" y="5581308"/>
            <a:ext cx="1431340" cy="609787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Polotuhý</a:t>
            </a:r>
            <a:endParaRPr lang="en-US" sz="20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ové pole 850">
            <a:extLst>
              <a:ext uri="{FF2B5EF4-FFF2-40B4-BE49-F238E27FC236}">
                <a16:creationId xmlns:a16="http://schemas.microsoft.com/office/drawing/2014/main" id="{76D42874-668B-5028-36C3-A5C10B9BFE10}"/>
              </a:ext>
            </a:extLst>
          </p:cNvPr>
          <p:cNvSpPr txBox="1"/>
          <p:nvPr/>
        </p:nvSpPr>
        <p:spPr>
          <a:xfrm>
            <a:off x="8927367" y="5581308"/>
            <a:ext cx="1464898" cy="609787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Kloubový</a:t>
            </a:r>
            <a:endParaRPr lang="en-US" sz="20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120FD2-A32A-2A60-BBEC-D3DD82D4008A}"/>
              </a:ext>
            </a:extLst>
          </p:cNvPr>
          <p:cNvSpPr txBox="1"/>
          <p:nvPr/>
        </p:nvSpPr>
        <p:spPr>
          <a:xfrm>
            <a:off x="5447928" y="6098387"/>
            <a:ext cx="65950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5"/>
              </a:rPr>
              <a:t>https://www.ideastatica.com/support-center/connection-stiffness-and-its-use-in-global-analysis</a:t>
            </a:r>
            <a:r>
              <a:rPr lang="cs-CZ" sz="1200" dirty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47647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62B2F-F08D-11B6-2448-71326036E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Tuhost styčníků</a:t>
            </a:r>
            <a:endParaRPr lang="en-US" dirty="0"/>
          </a:p>
        </p:txBody>
      </p:sp>
      <p:pic>
        <p:nvPicPr>
          <p:cNvPr id="68" name="Content Placeholder 67">
            <a:extLst>
              <a:ext uri="{FF2B5EF4-FFF2-40B4-BE49-F238E27FC236}">
                <a16:creationId xmlns:a16="http://schemas.microsoft.com/office/drawing/2014/main" id="{85FCD001-24BC-3B25-5672-AABA306DAE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7871" y="1484313"/>
            <a:ext cx="7536258" cy="4641850"/>
          </a:xfrm>
        </p:spPr>
      </p:pic>
    </p:spTree>
    <p:extLst>
      <p:ext uri="{BB962C8B-B14F-4D97-AF65-F5344CB8AC3E}">
        <p14:creationId xmlns:p14="http://schemas.microsoft.com/office/powerpoint/2010/main" val="1000360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E1661-1576-59FD-121C-301913F74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Tuhost styčníků</a:t>
            </a:r>
            <a:endParaRPr lang="en-US" dirty="0"/>
          </a:p>
        </p:txBody>
      </p:sp>
      <p:grpSp>
        <p:nvGrpSpPr>
          <p:cNvPr id="4" name="Skupina 10">
            <a:extLst>
              <a:ext uri="{FF2B5EF4-FFF2-40B4-BE49-F238E27FC236}">
                <a16:creationId xmlns:a16="http://schemas.microsoft.com/office/drawing/2014/main" id="{034EACA8-AFB6-6C6F-6795-3592F0CA5080}"/>
              </a:ext>
            </a:extLst>
          </p:cNvPr>
          <p:cNvGrpSpPr/>
          <p:nvPr/>
        </p:nvGrpSpPr>
        <p:grpSpPr>
          <a:xfrm>
            <a:off x="3726180" y="3844925"/>
            <a:ext cx="2308860" cy="746760"/>
            <a:chOff x="510540" y="2125980"/>
            <a:chExt cx="2308860" cy="746760"/>
          </a:xfrm>
        </p:grpSpPr>
        <p:cxnSp>
          <p:nvCxnSpPr>
            <p:cNvPr id="6" name="Přímá spojnice 16">
              <a:extLst>
                <a:ext uri="{FF2B5EF4-FFF2-40B4-BE49-F238E27FC236}">
                  <a16:creationId xmlns:a16="http://schemas.microsoft.com/office/drawing/2014/main" id="{EB930469-8BA6-A9A6-816E-99624B475BBA}"/>
                </a:ext>
              </a:extLst>
            </p:cNvPr>
            <p:cNvCxnSpPr/>
            <p:nvPr/>
          </p:nvCxnSpPr>
          <p:spPr>
            <a:xfrm flipV="1">
              <a:off x="510540" y="2865120"/>
              <a:ext cx="1706880" cy="7620"/>
            </a:xfrm>
            <a:prstGeom prst="line">
              <a:avLst/>
            </a:prstGeom>
            <a:ln w="28575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Přímá spojnice 17">
              <a:extLst>
                <a:ext uri="{FF2B5EF4-FFF2-40B4-BE49-F238E27FC236}">
                  <a16:creationId xmlns:a16="http://schemas.microsoft.com/office/drawing/2014/main" id="{3DCD5DBE-216A-C071-469B-154A717F1F86}"/>
                </a:ext>
              </a:extLst>
            </p:cNvPr>
            <p:cNvCxnSpPr/>
            <p:nvPr/>
          </p:nvCxnSpPr>
          <p:spPr>
            <a:xfrm flipV="1">
              <a:off x="556260" y="2430780"/>
              <a:ext cx="2263140" cy="7620"/>
            </a:xfrm>
            <a:prstGeom prst="line">
              <a:avLst/>
            </a:prstGeom>
            <a:ln w="28575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ové pole 2">
              <a:extLst>
                <a:ext uri="{FF2B5EF4-FFF2-40B4-BE49-F238E27FC236}">
                  <a16:creationId xmlns:a16="http://schemas.microsoft.com/office/drawing/2014/main" id="{6CBEB255-8EBA-A80C-CB2A-520C67130A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800" y="2529840"/>
              <a:ext cx="1196340" cy="2590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5 % pro MSÚ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ové pole 2">
              <a:extLst>
                <a:ext uri="{FF2B5EF4-FFF2-40B4-BE49-F238E27FC236}">
                  <a16:creationId xmlns:a16="http://schemas.microsoft.com/office/drawing/2014/main" id="{FA20C35E-BFBC-D0D4-EBF1-A70239EF91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800" y="2125980"/>
              <a:ext cx="1196340" cy="2590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20 % pro MSP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Obrázek 15">
            <a:extLst>
              <a:ext uri="{FF2B5EF4-FFF2-40B4-BE49-F238E27FC236}">
                <a16:creationId xmlns:a16="http://schemas.microsoft.com/office/drawing/2014/main" id="{DB7019A6-29E2-4AA1-BAE0-13C543F665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" t="4782" r="8108"/>
          <a:stretch/>
        </p:blipFill>
        <p:spPr bwMode="auto">
          <a:xfrm>
            <a:off x="2188787" y="1484313"/>
            <a:ext cx="7814425" cy="4641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29767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A4B14-0938-B7A6-C125-F51086996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Tuhost styčníků</a:t>
            </a:r>
            <a:endParaRPr lang="en-US" dirty="0"/>
          </a:p>
        </p:txBody>
      </p:sp>
      <p:grpSp>
        <p:nvGrpSpPr>
          <p:cNvPr id="4" name="Plátno 852">
            <a:extLst>
              <a:ext uri="{FF2B5EF4-FFF2-40B4-BE49-F238E27FC236}">
                <a16:creationId xmlns:a16="http://schemas.microsoft.com/office/drawing/2014/main" id="{95A17283-7FC4-F6BD-2BF7-457496155F5C}"/>
              </a:ext>
            </a:extLst>
          </p:cNvPr>
          <p:cNvGrpSpPr/>
          <p:nvPr/>
        </p:nvGrpSpPr>
        <p:grpSpPr>
          <a:xfrm>
            <a:off x="609600" y="1484784"/>
            <a:ext cx="10972800" cy="4641379"/>
            <a:chOff x="0" y="0"/>
            <a:chExt cx="6089650" cy="273431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8FDBFFD-5A97-C2D0-41A3-755C9E2A2984}"/>
                </a:ext>
              </a:extLst>
            </p:cNvPr>
            <p:cNvSpPr/>
            <p:nvPr/>
          </p:nvSpPr>
          <p:spPr>
            <a:xfrm>
              <a:off x="0" y="0"/>
              <a:ext cx="6089650" cy="2734310"/>
            </a:xfrm>
            <a:prstGeom prst="rect">
              <a:avLst/>
            </a:prstGeom>
          </p:spPr>
          <p:txBody>
            <a:bodyPr/>
            <a:lstStyle/>
            <a:p>
              <a:endParaRPr lang="en-US"/>
            </a:p>
          </p:txBody>
        </p:sp>
        <p:pic>
          <p:nvPicPr>
            <p:cNvPr id="6" name="Obrázek 853">
              <a:extLst>
                <a:ext uri="{FF2B5EF4-FFF2-40B4-BE49-F238E27FC236}">
                  <a16:creationId xmlns:a16="http://schemas.microsoft.com/office/drawing/2014/main" id="{009A826A-891D-6DE5-75DC-1FD03F054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9774" y="163902"/>
              <a:ext cx="5684611" cy="957532"/>
            </a:xfrm>
            <a:prstGeom prst="rect">
              <a:avLst/>
            </a:prstGeom>
          </p:spPr>
        </p:pic>
        <p:pic>
          <p:nvPicPr>
            <p:cNvPr id="7" name="Obrázek 854">
              <a:extLst>
                <a:ext uri="{FF2B5EF4-FFF2-40B4-BE49-F238E27FC236}">
                  <a16:creationId xmlns:a16="http://schemas.microsoft.com/office/drawing/2014/main" id="{A861C560-4E32-98C4-EDF5-CCE7E9598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886" y="1543619"/>
              <a:ext cx="5688037" cy="991398"/>
            </a:xfrm>
            <a:prstGeom prst="rect">
              <a:avLst/>
            </a:prstGeom>
          </p:spPr>
        </p:pic>
        <p:sp>
          <p:nvSpPr>
            <p:cNvPr id="8" name="Textové pole 856">
              <a:extLst>
                <a:ext uri="{FF2B5EF4-FFF2-40B4-BE49-F238E27FC236}">
                  <a16:creationId xmlns:a16="http://schemas.microsoft.com/office/drawing/2014/main" id="{0D6132FF-9B3F-EDC8-C8D7-00EC53C39D29}"/>
                </a:ext>
              </a:extLst>
            </p:cNvPr>
            <p:cNvSpPr txBox="1"/>
            <p:nvPr/>
          </p:nvSpPr>
          <p:spPr>
            <a:xfrm>
              <a:off x="2363638" y="258792"/>
              <a:ext cx="1380227" cy="379562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cs-CZ" sz="20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Kloubové uložení</a:t>
              </a:r>
              <a:endParaRPr lang="en-US" sz="20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ové pole 857">
              <a:extLst>
                <a:ext uri="{FF2B5EF4-FFF2-40B4-BE49-F238E27FC236}">
                  <a16:creationId xmlns:a16="http://schemas.microsoft.com/office/drawing/2014/main" id="{B368E685-EFCD-EE55-ED4F-25C3748F7850}"/>
                </a:ext>
              </a:extLst>
            </p:cNvPr>
            <p:cNvSpPr txBox="1"/>
            <p:nvPr/>
          </p:nvSpPr>
          <p:spPr>
            <a:xfrm>
              <a:off x="2648309" y="1708030"/>
              <a:ext cx="1380227" cy="379562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cs-CZ" sz="20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Vetknutí</a:t>
              </a:r>
              <a:endParaRPr lang="en-US" sz="20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2150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730AD-B281-74D3-C20C-557DAC27F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Spolehlivost konstrukcí</a:t>
            </a: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9294A42-4905-4B3C-AF44-D595E1DA391C}"/>
              </a:ext>
            </a:extLst>
          </p:cNvPr>
          <p:cNvCxnSpPr>
            <a:cxnSpLocks/>
          </p:cNvCxnSpPr>
          <p:nvPr/>
        </p:nvCxnSpPr>
        <p:spPr>
          <a:xfrm flipV="1">
            <a:off x="1127448" y="1844824"/>
            <a:ext cx="0" cy="31683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5DB30A7-3614-FDAE-171A-1F79257F863C}"/>
              </a:ext>
            </a:extLst>
          </p:cNvPr>
          <p:cNvCxnSpPr>
            <a:cxnSpLocks/>
          </p:cNvCxnSpPr>
          <p:nvPr/>
        </p:nvCxnSpPr>
        <p:spPr>
          <a:xfrm flipV="1">
            <a:off x="1127448" y="4948651"/>
            <a:ext cx="10009112" cy="645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193AC79-9F47-8FC0-4876-F41A0E7F234B}"/>
              </a:ext>
            </a:extLst>
          </p:cNvPr>
          <p:cNvSpPr/>
          <p:nvPr/>
        </p:nvSpPr>
        <p:spPr>
          <a:xfrm>
            <a:off x="1271467" y="2236748"/>
            <a:ext cx="5081737" cy="2704420"/>
          </a:xfrm>
          <a:custGeom>
            <a:avLst/>
            <a:gdLst>
              <a:gd name="connsiteX0" fmla="*/ 0 w 4865716"/>
              <a:gd name="connsiteY0" fmla="*/ 2704420 h 2704420"/>
              <a:gd name="connsiteX1" fmla="*/ 1402080 w 4865716"/>
              <a:gd name="connsiteY1" fmla="*/ 2122529 h 2704420"/>
              <a:gd name="connsiteX2" fmla="*/ 2349731 w 4865716"/>
              <a:gd name="connsiteY2" fmla="*/ 13 h 2704420"/>
              <a:gd name="connsiteX3" fmla="*/ 3374967 w 4865716"/>
              <a:gd name="connsiteY3" fmla="*/ 2155780 h 2704420"/>
              <a:gd name="connsiteX4" fmla="*/ 4865716 w 4865716"/>
              <a:gd name="connsiteY4" fmla="*/ 2687795 h 2704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5716" h="2704420">
                <a:moveTo>
                  <a:pt x="0" y="2704420"/>
                </a:moveTo>
                <a:cubicBezTo>
                  <a:pt x="505229" y="2638841"/>
                  <a:pt x="1010458" y="2573263"/>
                  <a:pt x="1402080" y="2122529"/>
                </a:cubicBezTo>
                <a:cubicBezTo>
                  <a:pt x="1793702" y="1671795"/>
                  <a:pt x="2020917" y="-5529"/>
                  <a:pt x="2349731" y="13"/>
                </a:cubicBezTo>
                <a:cubicBezTo>
                  <a:pt x="2678545" y="5555"/>
                  <a:pt x="2955636" y="1707816"/>
                  <a:pt x="3374967" y="2155780"/>
                </a:cubicBezTo>
                <a:cubicBezTo>
                  <a:pt x="3794298" y="2603744"/>
                  <a:pt x="4330007" y="2645769"/>
                  <a:pt x="4865716" y="2687795"/>
                </a:cubicBezTo>
              </a:path>
            </a:pathLst>
          </a:custGeom>
          <a:noFill/>
          <a:ln>
            <a:solidFill>
              <a:srgbClr val="658D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5EBF133-937B-CBBC-2D1E-3CB75A4FE85D}"/>
              </a:ext>
            </a:extLst>
          </p:cNvPr>
          <p:cNvSpPr/>
          <p:nvPr/>
        </p:nvSpPr>
        <p:spPr>
          <a:xfrm>
            <a:off x="5807968" y="2236748"/>
            <a:ext cx="4747270" cy="2704420"/>
          </a:xfrm>
          <a:custGeom>
            <a:avLst/>
            <a:gdLst>
              <a:gd name="connsiteX0" fmla="*/ 0 w 4865716"/>
              <a:gd name="connsiteY0" fmla="*/ 2704420 h 2704420"/>
              <a:gd name="connsiteX1" fmla="*/ 1402080 w 4865716"/>
              <a:gd name="connsiteY1" fmla="*/ 2122529 h 2704420"/>
              <a:gd name="connsiteX2" fmla="*/ 2349731 w 4865716"/>
              <a:gd name="connsiteY2" fmla="*/ 13 h 2704420"/>
              <a:gd name="connsiteX3" fmla="*/ 3374967 w 4865716"/>
              <a:gd name="connsiteY3" fmla="*/ 2155780 h 2704420"/>
              <a:gd name="connsiteX4" fmla="*/ 4865716 w 4865716"/>
              <a:gd name="connsiteY4" fmla="*/ 2687795 h 2704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5716" h="2704420">
                <a:moveTo>
                  <a:pt x="0" y="2704420"/>
                </a:moveTo>
                <a:cubicBezTo>
                  <a:pt x="505229" y="2638841"/>
                  <a:pt x="1010458" y="2573263"/>
                  <a:pt x="1402080" y="2122529"/>
                </a:cubicBezTo>
                <a:cubicBezTo>
                  <a:pt x="1793702" y="1671795"/>
                  <a:pt x="2020917" y="-5529"/>
                  <a:pt x="2349731" y="13"/>
                </a:cubicBezTo>
                <a:cubicBezTo>
                  <a:pt x="2678545" y="5555"/>
                  <a:pt x="2955636" y="1707816"/>
                  <a:pt x="3374967" y="2155780"/>
                </a:cubicBezTo>
                <a:cubicBezTo>
                  <a:pt x="3794298" y="2603744"/>
                  <a:pt x="4330007" y="2645769"/>
                  <a:pt x="4865716" y="268779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4BD4F6-4940-80D2-D045-228DF64730C9}"/>
              </a:ext>
            </a:extLst>
          </p:cNvPr>
          <p:cNvCxnSpPr>
            <a:cxnSpLocks/>
          </p:cNvCxnSpPr>
          <p:nvPr/>
        </p:nvCxnSpPr>
        <p:spPr>
          <a:xfrm>
            <a:off x="5087888" y="4581128"/>
            <a:ext cx="0" cy="504056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4C0062-93A3-397E-86F3-4986624164EC}"/>
              </a:ext>
            </a:extLst>
          </p:cNvPr>
          <p:cNvCxnSpPr>
            <a:cxnSpLocks/>
          </p:cNvCxnSpPr>
          <p:nvPr/>
        </p:nvCxnSpPr>
        <p:spPr>
          <a:xfrm>
            <a:off x="7176120" y="4392528"/>
            <a:ext cx="0" cy="692656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08A57077-4F01-ABB9-517A-733C7A559AC2}"/>
              </a:ext>
            </a:extLst>
          </p:cNvPr>
          <p:cNvSpPr/>
          <p:nvPr/>
        </p:nvSpPr>
        <p:spPr>
          <a:xfrm>
            <a:off x="5807967" y="4869160"/>
            <a:ext cx="545236" cy="72008"/>
          </a:xfrm>
          <a:prstGeom prst="triangle">
            <a:avLst>
              <a:gd name="adj" fmla="val 494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peech Bubble: Rectangle with Corners Rounded 6">
            <a:extLst>
              <a:ext uri="{FF2B5EF4-FFF2-40B4-BE49-F238E27FC236}">
                <a16:creationId xmlns:a16="http://schemas.microsoft.com/office/drawing/2014/main" id="{7F58F982-13AF-1294-3249-DC7F4B693DAA}"/>
              </a:ext>
            </a:extLst>
          </p:cNvPr>
          <p:cNvSpPr/>
          <p:nvPr/>
        </p:nvSpPr>
        <p:spPr>
          <a:xfrm>
            <a:off x="5879975" y="3502617"/>
            <a:ext cx="1193307" cy="492129"/>
          </a:xfrm>
          <a:prstGeom prst="wedgeRoundRectCallout">
            <a:avLst>
              <a:gd name="adj1" fmla="val -32211"/>
              <a:gd name="adj2" fmla="val 23895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800" dirty="0"/>
              <a:t>Porucha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92683B-951B-5DE5-1D4A-CDF6EC86F652}"/>
              </a:ext>
            </a:extLst>
          </p:cNvPr>
          <p:cNvSpPr txBox="1"/>
          <p:nvPr/>
        </p:nvSpPr>
        <p:spPr>
          <a:xfrm>
            <a:off x="119336" y="1448068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Hustota pravděpodobnosti</a:t>
            </a:r>
            <a:endParaRPr lang="en-US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26E80D-E586-271C-5EC7-18F1150B6B91}"/>
              </a:ext>
            </a:extLst>
          </p:cNvPr>
          <p:cNvSpPr txBox="1"/>
          <p:nvPr/>
        </p:nvSpPr>
        <p:spPr>
          <a:xfrm>
            <a:off x="10213675" y="5066247"/>
            <a:ext cx="2119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Zatížení</a:t>
            </a:r>
            <a:br>
              <a:rPr lang="cs-CZ" b="1" dirty="0"/>
            </a:br>
            <a:r>
              <a:rPr lang="cs-CZ" b="1" dirty="0"/>
              <a:t>nebo únosnost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Speech Bubble: Rectangle with Corners Rounded 6">
                <a:extLst>
                  <a:ext uri="{FF2B5EF4-FFF2-40B4-BE49-F238E27FC236}">
                    <a16:creationId xmlns:a16="http://schemas.microsoft.com/office/drawing/2014/main" id="{CFA068FD-7B88-CCB8-AA8F-F4704566ED25}"/>
                  </a:ext>
                </a:extLst>
              </p:cNvPr>
              <p:cNvSpPr/>
              <p:nvPr/>
            </p:nvSpPr>
            <p:spPr>
              <a:xfrm>
                <a:off x="1775520" y="5378784"/>
                <a:ext cx="3775393" cy="954871"/>
              </a:xfrm>
              <a:prstGeom prst="wedgeRoundRectCallout">
                <a:avLst>
                  <a:gd name="adj1" fmla="val 37513"/>
                  <a:gd name="adj2" fmla="val -80831"/>
                  <a:gd name="adj3" fmla="val 16667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cs-CZ" dirty="0"/>
                  <a:t>98% kvantil</a:t>
                </a:r>
                <a:br>
                  <a:rPr lang="cs-CZ" dirty="0"/>
                </a:br>
                <a:r>
                  <a:rPr lang="cs-CZ" dirty="0"/>
                  <a:t>Charakteristická hodnota zatížení</a:t>
                </a:r>
                <a:br>
                  <a:rPr lang="cs-CZ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Speech Bubble: Rectangle with Corners Rounded 6">
                <a:extLst>
                  <a:ext uri="{FF2B5EF4-FFF2-40B4-BE49-F238E27FC236}">
                    <a16:creationId xmlns:a16="http://schemas.microsoft.com/office/drawing/2014/main" id="{CFA068FD-7B88-CCB8-AA8F-F4704566ED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520" y="5378784"/>
                <a:ext cx="3775393" cy="954871"/>
              </a:xfrm>
              <a:prstGeom prst="wedgeRoundRectCallout">
                <a:avLst>
                  <a:gd name="adj1" fmla="val 37513"/>
                  <a:gd name="adj2" fmla="val -80831"/>
                  <a:gd name="adj3" fmla="val 16667"/>
                </a:avLst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Speech Bubble: Rectangle with Corners Rounded 6">
                <a:extLst>
                  <a:ext uri="{FF2B5EF4-FFF2-40B4-BE49-F238E27FC236}">
                    <a16:creationId xmlns:a16="http://schemas.microsoft.com/office/drawing/2014/main" id="{8DE81961-A35F-D3D4-CA92-CF8271D28528}"/>
                  </a:ext>
                </a:extLst>
              </p:cNvPr>
              <p:cNvSpPr/>
              <p:nvPr/>
            </p:nvSpPr>
            <p:spPr>
              <a:xfrm>
                <a:off x="6312024" y="5364612"/>
                <a:ext cx="3888432" cy="954871"/>
              </a:xfrm>
              <a:prstGeom prst="wedgeRoundRectCallout">
                <a:avLst>
                  <a:gd name="adj1" fmla="val -27191"/>
                  <a:gd name="adj2" fmla="val -82572"/>
                  <a:gd name="adj3" fmla="val 16667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cs-CZ" dirty="0"/>
                  <a:t>5% kvantil</a:t>
                </a:r>
                <a:br>
                  <a:rPr lang="cs-CZ" dirty="0"/>
                </a:br>
                <a:r>
                  <a:rPr lang="cs-CZ" dirty="0"/>
                  <a:t>Charakteristická hodnota únosnosti</a:t>
                </a:r>
                <a:br>
                  <a:rPr lang="cs-CZ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Speech Bubble: Rectangle with Corners Rounded 6">
                <a:extLst>
                  <a:ext uri="{FF2B5EF4-FFF2-40B4-BE49-F238E27FC236}">
                    <a16:creationId xmlns:a16="http://schemas.microsoft.com/office/drawing/2014/main" id="{8DE81961-A35F-D3D4-CA92-CF8271D285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5364612"/>
                <a:ext cx="3888432" cy="954871"/>
              </a:xfrm>
              <a:prstGeom prst="wedgeRoundRectCallout">
                <a:avLst>
                  <a:gd name="adj1" fmla="val -27191"/>
                  <a:gd name="adj2" fmla="val -82572"/>
                  <a:gd name="adj3" fmla="val 16667"/>
                </a:avLst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860170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VUT">
      <a:dk1>
        <a:srgbClr val="000000"/>
      </a:dk1>
      <a:lt1>
        <a:srgbClr val="FFFFFF"/>
      </a:lt1>
      <a:dk2>
        <a:srgbClr val="595959"/>
      </a:dk2>
      <a:lt2>
        <a:srgbClr val="F1F5F5"/>
      </a:lt2>
      <a:accent1>
        <a:srgbClr val="C00000"/>
      </a:accent1>
      <a:accent2>
        <a:srgbClr val="FF0000"/>
      </a:accent2>
      <a:accent3>
        <a:srgbClr val="FFC000"/>
      </a:accent3>
      <a:accent4>
        <a:srgbClr val="FFFF00"/>
      </a:accent4>
      <a:accent5>
        <a:srgbClr val="B0F0C1"/>
      </a:accent5>
      <a:accent6>
        <a:srgbClr val="92CDDC"/>
      </a:accent6>
      <a:hlink>
        <a:srgbClr val="31859B"/>
      </a:hlink>
      <a:folHlink>
        <a:srgbClr val="205867"/>
      </a:folHlink>
    </a:clrScheme>
    <a:fontScheme name="VU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622D1BFAF5F44F85D35E69B0B30D79" ma:contentTypeVersion="13" ma:contentTypeDescription="Create a new document." ma:contentTypeScope="" ma:versionID="2d9aec797481ff8219a35c23df20c85d">
  <xsd:schema xmlns:xsd="http://www.w3.org/2001/XMLSchema" xmlns:xs="http://www.w3.org/2001/XMLSchema" xmlns:p="http://schemas.microsoft.com/office/2006/metadata/properties" xmlns:ns2="8105bf9c-1805-4ff7-8334-bbb2af79fc35" xmlns:ns3="aa9b80a4-2691-4765-9533-82ab4a6eb616" targetNamespace="http://schemas.microsoft.com/office/2006/metadata/properties" ma:root="true" ma:fieldsID="2f6fd967ce6c39382fbb310ecc7d2103" ns2:_="" ns3:_="">
    <xsd:import namespace="8105bf9c-1805-4ff7-8334-bbb2af79fc35"/>
    <xsd:import namespace="aa9b80a4-2691-4765-9533-82ab4a6eb6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05bf9c-1805-4ff7-8334-bbb2af79fc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9b80a4-2691-4765-9533-82ab4a6eb61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C4648B6-8DDD-42FA-B3C8-9C0989E09A36}">
  <ds:schemaRefs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schemas.microsoft.com/office/2006/metadata/properties"/>
    <ds:schemaRef ds:uri="aa9b80a4-2691-4765-9533-82ab4a6eb616"/>
    <ds:schemaRef ds:uri="http://schemas.microsoft.com/office/infopath/2007/PartnerControls"/>
    <ds:schemaRef ds:uri="8105bf9c-1805-4ff7-8334-bbb2af79fc3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4B27EF7-B385-422E-B64A-6AE743D0E96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C067ED0-22FE-4709-9794-F841898DD1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05bf9c-1805-4ff7-8334-bbb2af79fc35"/>
    <ds:schemaRef ds:uri="aa9b80a4-2691-4765-9533-82ab4a6eb6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25162</TotalTime>
  <Words>1118</Words>
  <Application>Microsoft Office PowerPoint</Application>
  <PresentationFormat>Widescreen</PresentationFormat>
  <Paragraphs>222</Paragraphs>
  <Slides>42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Aptos</vt:lpstr>
      <vt:lpstr>Arial</vt:lpstr>
      <vt:lpstr>Calibri</vt:lpstr>
      <vt:lpstr>Cambria Math</vt:lpstr>
      <vt:lpstr>Cambria-Bold</vt:lpstr>
      <vt:lpstr>Noto Sans</vt:lpstr>
      <vt:lpstr>Times New Roman</vt:lpstr>
      <vt:lpstr>Univers LT W01 65 Bold</vt:lpstr>
      <vt:lpstr>Wingdings</vt:lpstr>
      <vt:lpstr>Motiv systému Office</vt:lpstr>
      <vt:lpstr>Prvky kovových konstrukcí</vt:lpstr>
      <vt:lpstr>Prezentuje</vt:lpstr>
      <vt:lpstr>Obsah</vt:lpstr>
      <vt:lpstr>Tuhost styčníků</vt:lpstr>
      <vt:lpstr>Tuhost styčníků</vt:lpstr>
      <vt:lpstr>Tuhost styčníků</vt:lpstr>
      <vt:lpstr>Tuhost styčníků</vt:lpstr>
      <vt:lpstr>Tuhost styčníků</vt:lpstr>
      <vt:lpstr>Spolehlivost konstrukcí</vt:lpstr>
      <vt:lpstr>Úvod: Spolehlivost konstrukcí</vt:lpstr>
      <vt:lpstr>Úvod: Spolehlivost konstrukcí</vt:lpstr>
      <vt:lpstr>Literatura</vt:lpstr>
      <vt:lpstr>Safety factor – Workflow</vt:lpstr>
      <vt:lpstr>Experiment</vt:lpstr>
      <vt:lpstr>PowerPoint Presentation</vt:lpstr>
      <vt:lpstr>PowerPoint Presentation</vt:lpstr>
      <vt:lpstr>Safety factor vs. mesh and strain limit</vt:lpstr>
      <vt:lpstr>PowerPoint Presentation</vt:lpstr>
      <vt:lpstr>FprEN 1993-1-1:2024</vt:lpstr>
      <vt:lpstr>Vystřídané otvory pro šrouby</vt:lpstr>
      <vt:lpstr>Eurokódy – druhá generace</vt:lpstr>
      <vt:lpstr>Eurokódy – druhá generace Obsah</vt:lpstr>
      <vt:lpstr>Eurokódy – druhá generace</vt:lpstr>
      <vt:lpstr>Vysokopevnostní oceli</vt:lpstr>
      <vt:lpstr>Návrh svarů</vt:lpstr>
      <vt:lpstr>Návrh čepů</vt:lpstr>
      <vt:lpstr>Šroub v otlačení</vt:lpstr>
      <vt:lpstr>Šrouby v otvorech opatřených závitem</vt:lpstr>
      <vt:lpstr>Styčníky uzavřených průřezů</vt:lpstr>
      <vt:lpstr>Styčníky uzavřených průřezů</vt:lpstr>
      <vt:lpstr>Styčníky uzavřených průřezů</vt:lpstr>
      <vt:lpstr>Panel stěny sloupu ve smyku</vt:lpstr>
      <vt:lpstr>Panel stěny sloupu ve smyku</vt:lpstr>
      <vt:lpstr>Kotvení – tradiční vs. krátké kotvy</vt:lpstr>
      <vt:lpstr>Přílohy normy</vt:lpstr>
      <vt:lpstr>Vývoj Eurokódů</vt:lpstr>
      <vt:lpstr>prEN 1993-1-14 – FEA </vt:lpstr>
      <vt:lpstr>prEN 1993-1-14 – FEA </vt:lpstr>
      <vt:lpstr>Americký přístup</vt:lpstr>
      <vt:lpstr>Duktilita</vt:lpstr>
      <vt:lpstr>Doporučení</vt:lpstr>
      <vt:lpstr>Virtuální laboratoř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martin.vild@ideastatica.com</dc:creator>
  <cp:lastModifiedBy>Martin Vild</cp:lastModifiedBy>
  <cp:revision>320</cp:revision>
  <dcterms:created xsi:type="dcterms:W3CDTF">2016-01-14T08:43:43Z</dcterms:created>
  <dcterms:modified xsi:type="dcterms:W3CDTF">2025-03-03T08:37:56Z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0x010100D6622D1BFAF5F44F85D35E69B0B30D79</vt:lpwstr>
  </property>
</Properties>
</file>