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7" r:id="rId5"/>
    <p:sldId id="281" r:id="rId6"/>
    <p:sldId id="258" r:id="rId7"/>
    <p:sldId id="270" r:id="rId8"/>
    <p:sldId id="272" r:id="rId9"/>
    <p:sldId id="271" r:id="rId10"/>
    <p:sldId id="277" r:id="rId11"/>
    <p:sldId id="282" r:id="rId12"/>
    <p:sldId id="318" r:id="rId13"/>
    <p:sldId id="280" r:id="rId14"/>
    <p:sldId id="317" r:id="rId15"/>
    <p:sldId id="329" r:id="rId16"/>
    <p:sldId id="328" r:id="rId17"/>
    <p:sldId id="278" r:id="rId18"/>
    <p:sldId id="330" r:id="rId19"/>
    <p:sldId id="331" r:id="rId20"/>
    <p:sldId id="279" r:id="rId21"/>
    <p:sldId id="287" r:id="rId22"/>
    <p:sldId id="332" r:id="rId23"/>
    <p:sldId id="333" r:id="rId24"/>
    <p:sldId id="320" r:id="rId25"/>
    <p:sldId id="319" r:id="rId26"/>
    <p:sldId id="321" r:id="rId27"/>
    <p:sldId id="327" r:id="rId28"/>
    <p:sldId id="312" r:id="rId29"/>
    <p:sldId id="316" r:id="rId30"/>
    <p:sldId id="326" r:id="rId31"/>
    <p:sldId id="322" r:id="rId32"/>
    <p:sldId id="323" r:id="rId33"/>
    <p:sldId id="324" r:id="rId34"/>
    <p:sldId id="325" r:id="rId35"/>
  </p:sldIdLst>
  <p:sldSz cx="12192000" cy="6858000"/>
  <p:notesSz cx="6858000" cy="9144000"/>
  <p:custDataLst>
    <p:tags r:id="rId3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003DA5"/>
    <a:srgbClr val="E4002B"/>
    <a:srgbClr val="FFFFFF"/>
    <a:srgbClr val="EEF8F6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8" autoAdjust="0"/>
    <p:restoredTop sz="87416" autoAdjust="0"/>
  </p:normalViewPr>
  <p:slideViewPr>
    <p:cSldViewPr>
      <p:cViewPr varScale="1">
        <p:scale>
          <a:sx n="106" d="100"/>
          <a:sy n="106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" userId="e9a878aa-f6a1-47b0-98b0-0f2d038f1f0c" providerId="ADAL" clId="{728E16A8-30B5-4B4F-92BE-D22C0F38B2E3}"/>
    <pc:docChg chg="undo redo custSel addSld delSld modSld sldOrd modMainMaster">
      <pc:chgData name="Martin" userId="e9a878aa-f6a1-47b0-98b0-0f2d038f1f0c" providerId="ADAL" clId="{728E16A8-30B5-4B4F-92BE-D22C0F38B2E3}" dt="2021-08-13T15:59:00.942" v="14297"/>
      <pc:docMkLst>
        <pc:docMk/>
      </pc:docMkLst>
      <pc:sldChg chg="addSp delSp modSp mod modNotesTx">
        <pc:chgData name="Martin" userId="e9a878aa-f6a1-47b0-98b0-0f2d038f1f0c" providerId="ADAL" clId="{728E16A8-30B5-4B4F-92BE-D22C0F38B2E3}" dt="2021-08-13T15:36:24.883" v="14287"/>
        <pc:sldMkLst>
          <pc:docMk/>
          <pc:sldMk cId="3988857411" sldId="282"/>
        </pc:sldMkLst>
        <pc:spChg chg="mod">
          <ac:chgData name="Martin" userId="e9a878aa-f6a1-47b0-98b0-0f2d038f1f0c" providerId="ADAL" clId="{728E16A8-30B5-4B4F-92BE-D22C0F38B2E3}" dt="2021-08-06T13:04:58.337" v="168" actId="1076"/>
          <ac:spMkLst>
            <pc:docMk/>
            <pc:sldMk cId="3988857411" sldId="282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13T14:51:59.981" v="14203" actId="1038"/>
          <ac:spMkLst>
            <pc:docMk/>
            <pc:sldMk cId="3988857411" sldId="282"/>
            <ac:spMk id="3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06:07.075" v="189" actId="478"/>
          <ac:spMkLst>
            <pc:docMk/>
            <pc:sldMk cId="3988857411" sldId="282"/>
            <ac:spMk id="5" creationId="{67870155-0C80-4700-8DB5-179135265003}"/>
          </ac:spMkLst>
        </pc:spChg>
        <pc:spChg chg="mod">
          <ac:chgData name="Martin" userId="e9a878aa-f6a1-47b0-98b0-0f2d038f1f0c" providerId="ADAL" clId="{728E16A8-30B5-4B4F-92BE-D22C0F38B2E3}" dt="2021-08-13T14:52:02.493" v="14206" actId="1038"/>
          <ac:spMkLst>
            <pc:docMk/>
            <pc:sldMk cId="3988857411" sldId="282"/>
            <ac:spMk id="10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06T13:07:03.428" v="209" actId="20577"/>
          <ac:spMkLst>
            <pc:docMk/>
            <pc:sldMk cId="3988857411" sldId="282"/>
            <ac:spMk id="16" creationId="{D5EBCAF1-1C64-43F7-ABE4-F7DA937E4DB9}"/>
          </ac:spMkLst>
        </pc:spChg>
        <pc:spChg chg="add mod">
          <ac:chgData name="Martin" userId="e9a878aa-f6a1-47b0-98b0-0f2d038f1f0c" providerId="ADAL" clId="{728E16A8-30B5-4B4F-92BE-D22C0F38B2E3}" dt="2021-08-06T13:07:16.928" v="229" actId="20577"/>
          <ac:spMkLst>
            <pc:docMk/>
            <pc:sldMk cId="3988857411" sldId="282"/>
            <ac:spMk id="18" creationId="{B92BE976-361A-4DDF-877A-EA87CD09065A}"/>
          </ac:spMkLst>
        </pc:spChg>
        <pc:spChg chg="add mod">
          <ac:chgData name="Martin" userId="e9a878aa-f6a1-47b0-98b0-0f2d038f1f0c" providerId="ADAL" clId="{728E16A8-30B5-4B4F-92BE-D22C0F38B2E3}" dt="2021-08-06T13:07:32.844" v="246" actId="20577"/>
          <ac:spMkLst>
            <pc:docMk/>
            <pc:sldMk cId="3988857411" sldId="282"/>
            <ac:spMk id="19" creationId="{C18DCA49-D84B-444E-9BD5-1F8E6740D7B3}"/>
          </ac:spMkLst>
        </pc:sp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3988857411" sldId="282"/>
            <ac:picMk id="4" creationId="{6FC4683C-96C7-4B63-8E95-3BBB33A50456}"/>
          </ac:picMkLst>
        </pc:picChg>
        <pc:picChg chg="del">
          <ac:chgData name="Martin" userId="e9a878aa-f6a1-47b0-98b0-0f2d038f1f0c" providerId="ADAL" clId="{728E16A8-30B5-4B4F-92BE-D22C0F38B2E3}" dt="2021-08-06T13:06:20.079" v="192" actId="478"/>
          <ac:picMkLst>
            <pc:docMk/>
            <pc:sldMk cId="3988857411" sldId="282"/>
            <ac:picMk id="4" creationId="{9473CE1B-77A1-43B1-92FF-BE535A75B638}"/>
          </ac:picMkLst>
        </pc:picChg>
        <pc:picChg chg="mod">
          <ac:chgData name="Martin" userId="e9a878aa-f6a1-47b0-98b0-0f2d038f1f0c" providerId="ADAL" clId="{728E16A8-30B5-4B4F-92BE-D22C0F38B2E3}" dt="2021-08-13T14:52:03.594" v="14207" actId="1038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6" creationId="{0BD1E307-7D9D-474F-A3EF-F941B34874E0}"/>
          </ac:picMkLst>
        </pc:picChg>
        <pc:picChg chg="del">
          <ac:chgData name="Martin" userId="e9a878aa-f6a1-47b0-98b0-0f2d038f1f0c" providerId="ADAL" clId="{728E16A8-30B5-4B4F-92BE-D22C0F38B2E3}" dt="2021-08-06T13:06:19.781" v="191" actId="478"/>
          <ac:picMkLst>
            <pc:docMk/>
            <pc:sldMk cId="3988857411" sldId="282"/>
            <ac:picMk id="7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7" creationId="{8833022A-6398-4D9F-BA9B-128F98492021}"/>
          </ac:picMkLst>
        </pc:picChg>
        <pc:picChg chg="del">
          <ac:chgData name="Martin" userId="e9a878aa-f6a1-47b0-98b0-0f2d038f1f0c" providerId="ADAL" clId="{728E16A8-30B5-4B4F-92BE-D22C0F38B2E3}" dt="2021-08-06T13:06:19.306" v="190" actId="478"/>
          <ac:picMkLst>
            <pc:docMk/>
            <pc:sldMk cId="3988857411" sldId="282"/>
            <ac:picMk id="8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06T13:07:23.858" v="233" actId="1076"/>
          <ac:picMkLst>
            <pc:docMk/>
            <pc:sldMk cId="3988857411" sldId="282"/>
            <ac:picMk id="9" creationId="{800B9893-7091-43F3-BBBF-4B4A1F4B817C}"/>
          </ac:picMkLst>
        </pc:picChg>
        <pc:picChg chg="mod">
          <ac:chgData name="Martin" userId="e9a878aa-f6a1-47b0-98b0-0f2d038f1f0c" providerId="ADAL" clId="{728E16A8-30B5-4B4F-92BE-D22C0F38B2E3}" dt="2021-08-13T14:52:04.111" v="14208" actId="1038"/>
          <ac:picMkLst>
            <pc:docMk/>
            <pc:sldMk cId="3988857411" sldId="282"/>
            <ac:picMk id="11" creationId="{63D29EDA-0CAC-4634-8E6C-5584FDAEEB7E}"/>
          </ac:picMkLst>
        </pc:picChg>
        <pc:picChg chg="del mod">
          <ac:chgData name="Martin" userId="e9a878aa-f6a1-47b0-98b0-0f2d038f1f0c" providerId="ADAL" clId="{728E16A8-30B5-4B4F-92BE-D22C0F38B2E3}" dt="2021-08-06T13:04:54.992" v="167" actId="478"/>
          <ac:picMkLst>
            <pc:docMk/>
            <pc:sldMk cId="3988857411" sldId="282"/>
            <ac:picMk id="11" creationId="{99B153FD-4E42-49C7-B8D3-105750DB24A6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2" creationId="{FFAA9B3E-ADCC-4929-8DAE-B1A76137B660}"/>
          </ac:picMkLst>
        </pc:picChg>
        <pc:picChg chg="del">
          <ac:chgData name="Martin" userId="e9a878aa-f6a1-47b0-98b0-0f2d038f1f0c" providerId="ADAL" clId="{728E16A8-30B5-4B4F-92BE-D22C0F38B2E3}" dt="2021-08-06T13:05:57.306" v="186" actId="478"/>
          <ac:picMkLst>
            <pc:docMk/>
            <pc:sldMk cId="3988857411" sldId="282"/>
            <ac:picMk id="13" creationId="{00000000-0000-0000-0000-000000000000}"/>
          </ac:picMkLst>
        </pc:picChg>
        <pc:picChg chg="mod">
          <ac:chgData name="Martin" userId="e9a878aa-f6a1-47b0-98b0-0f2d038f1f0c" providerId="ADAL" clId="{728E16A8-30B5-4B4F-92BE-D22C0F38B2E3}" dt="2021-08-13T14:52:05.367" v="14209" actId="1038"/>
          <ac:picMkLst>
            <pc:docMk/>
            <pc:sldMk cId="3988857411" sldId="282"/>
            <ac:picMk id="14" creationId="{0C7386E8-525A-48B2-8D65-CA47E74BB0C0}"/>
          </ac:picMkLst>
        </pc:picChg>
        <pc:picChg chg="add del mod">
          <ac:chgData name="Martin" userId="e9a878aa-f6a1-47b0-98b0-0f2d038f1f0c" providerId="ADAL" clId="{728E16A8-30B5-4B4F-92BE-D22C0F38B2E3}" dt="2021-08-06T13:04:49.131" v="165" actId="478"/>
          <ac:picMkLst>
            <pc:docMk/>
            <pc:sldMk cId="3988857411" sldId="282"/>
            <ac:picMk id="14" creationId="{4C7C7F60-7B7E-4222-A9FD-E37655468ABA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5" creationId="{B1FC834C-ADB5-4739-80A6-C0E192777682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37:08.841" v="14288"/>
        <pc:sldMkLst>
          <pc:docMk/>
          <pc:sldMk cId="3388467580" sldId="285"/>
        </pc:sldMkLst>
        <pc:spChg chg="mod">
          <ac:chgData name="Martin" userId="e9a878aa-f6a1-47b0-98b0-0f2d038f1f0c" providerId="ADAL" clId="{728E16A8-30B5-4B4F-92BE-D22C0F38B2E3}" dt="2021-08-13T14:52:18.697" v="14211" actId="1076"/>
          <ac:spMkLst>
            <pc:docMk/>
            <pc:sldMk cId="3388467580" sldId="285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3:18.580" v="144" actId="20577"/>
          <ac:spMkLst>
            <pc:docMk/>
            <pc:sldMk cId="3388467580" sldId="285"/>
            <ac:spMk id="3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4:05.821" v="158" actId="403"/>
          <ac:spMkLst>
            <pc:docMk/>
            <pc:sldMk cId="3388467580" sldId="285"/>
            <ac:spMk id="5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4:35:07.052" v="14179"/>
          <ac:picMkLst>
            <pc:docMk/>
            <pc:sldMk cId="3388467580" sldId="285"/>
            <ac:picMk id="4" creationId="{3D257B21-1860-4721-978C-FB9C663E8C72}"/>
          </ac:picMkLst>
        </pc:picChg>
        <pc:picChg chg="del">
          <ac:chgData name="Martin" userId="e9a878aa-f6a1-47b0-98b0-0f2d038f1f0c" providerId="ADAL" clId="{728E16A8-30B5-4B4F-92BE-D22C0F38B2E3}" dt="2021-08-06T12:57:26.948" v="0" actId="478"/>
          <ac:picMkLst>
            <pc:docMk/>
            <pc:sldMk cId="3388467580" sldId="285"/>
            <ac:picMk id="4" creationId="{8C25C214-7904-4A03-AE02-EDF78A8DDB5B}"/>
          </ac:picMkLst>
        </pc:picChg>
        <pc:picChg chg="add del mod">
          <ac:chgData name="Martin" userId="e9a878aa-f6a1-47b0-98b0-0f2d038f1f0c" providerId="ADAL" clId="{728E16A8-30B5-4B4F-92BE-D22C0F38B2E3}" dt="2021-08-13T14:46:07.175" v="14180"/>
          <ac:picMkLst>
            <pc:docMk/>
            <pc:sldMk cId="3388467580" sldId="285"/>
            <ac:picMk id="6" creationId="{15CE9A5D-838B-42BC-A0AD-B648C92F4974}"/>
          </ac:picMkLst>
        </pc:picChg>
        <pc:picChg chg="mod">
          <ac:chgData name="Martin" userId="e9a878aa-f6a1-47b0-98b0-0f2d038f1f0c" providerId="ADAL" clId="{728E16A8-30B5-4B4F-92BE-D22C0F38B2E3}" dt="2021-08-06T13:02:04.861" v="34" actId="14100"/>
          <ac:picMkLst>
            <pc:docMk/>
            <pc:sldMk cId="3388467580" sldId="285"/>
            <ac:picMk id="7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13T14:50:52.561" v="14181"/>
          <ac:picMkLst>
            <pc:docMk/>
            <pc:sldMk cId="3388467580" sldId="285"/>
            <ac:picMk id="8" creationId="{ABAFB892-0945-4A76-BA48-8F4ADBFB4E36}"/>
          </ac:picMkLst>
        </pc:picChg>
        <pc:picChg chg="add del mod">
          <ac:chgData name="Martin" userId="e9a878aa-f6a1-47b0-98b0-0f2d038f1f0c" providerId="ADAL" clId="{728E16A8-30B5-4B4F-92BE-D22C0F38B2E3}" dt="2021-08-13T15:20:41.726" v="14280"/>
          <ac:picMkLst>
            <pc:docMk/>
            <pc:sldMk cId="3388467580" sldId="285"/>
            <ac:picMk id="9" creationId="{7F18B3FC-42E0-4FD2-9EFD-F7D26B612692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388467580" sldId="285"/>
            <ac:picMk id="10" creationId="{BF451530-26A7-463E-BE5C-B128CC746EB2}"/>
          </ac:picMkLst>
        </pc:picChg>
        <pc:picChg chg="add del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1" creationId="{55F52BD2-DDEE-4297-B647-84BDE57B3C1F}"/>
          </ac:picMkLst>
        </pc:picChg>
        <pc:picChg chg="add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2" creationId="{D4DF9F3A-EFC9-4C6E-8706-F8AE96CA798D}"/>
          </ac:picMkLst>
        </pc:picChg>
        <pc:picChg chg="add mod ord">
          <ac:chgData name="Martin" userId="e9a878aa-f6a1-47b0-98b0-0f2d038f1f0c" providerId="ADAL" clId="{728E16A8-30B5-4B4F-92BE-D22C0F38B2E3}" dt="2021-08-06T12:59:25.909" v="22" actId="14100"/>
          <ac:picMkLst>
            <pc:docMk/>
            <pc:sldMk cId="3388467580" sldId="285"/>
            <ac:picMk id="1026" creationId="{F054D558-E652-4507-96DB-DCEA9366FD73}"/>
          </ac:picMkLst>
        </pc:picChg>
        <pc:picChg chg="add mod">
          <ac:chgData name="Martin" userId="e9a878aa-f6a1-47b0-98b0-0f2d038f1f0c" providerId="ADAL" clId="{728E16A8-30B5-4B4F-92BE-D22C0F38B2E3}" dt="2021-08-06T13:02:09.227" v="35" actId="1076"/>
          <ac:picMkLst>
            <pc:docMk/>
            <pc:sldMk cId="3388467580" sldId="285"/>
            <ac:picMk id="1028" creationId="{46E741BF-E420-4BD7-B7B1-E3B6ABED5AE4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25:32.016" v="14281"/>
        <pc:sldMkLst>
          <pc:docMk/>
          <pc:sldMk cId="3739589354" sldId="296"/>
        </pc:sldMkLst>
        <pc:spChg chg="mod">
          <ac:chgData name="Martin" userId="e9a878aa-f6a1-47b0-98b0-0f2d038f1f0c" providerId="ADAL" clId="{728E16A8-30B5-4B4F-92BE-D22C0F38B2E3}" dt="2021-08-06T13:11:50.085" v="404" actId="20577"/>
          <ac:spMkLst>
            <pc:docMk/>
            <pc:sldMk cId="3739589354" sldId="296"/>
            <ac:spMk id="3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1:41.997" v="407" actId="478"/>
          <ac:picMkLst>
            <pc:docMk/>
            <pc:sldMk cId="3739589354" sldId="296"/>
            <ac:picMk id="4" creationId="{0B85C5D4-7434-4CF8-93F1-CBFF0974BB9F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4" creationId="{AF949041-F71A-4E9A-82F6-32D063DF70AF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5" creationId="{9547CC54-FA7A-472A-A355-D74C0C682208}"/>
          </ac:picMkLst>
        </pc:picChg>
        <pc:picChg chg="add del">
          <ac:chgData name="Martin" userId="e9a878aa-f6a1-47b0-98b0-0f2d038f1f0c" providerId="ADAL" clId="{728E16A8-30B5-4B4F-92BE-D22C0F38B2E3}" dt="2021-08-06T13:12:02.867" v="406" actId="478"/>
          <ac:picMkLst>
            <pc:docMk/>
            <pc:sldMk cId="3739589354" sldId="296"/>
            <ac:picMk id="6" creationId="{DEBE74D0-7961-4A05-9293-0274B940F1B6}"/>
          </ac:picMkLst>
        </pc:picChg>
        <pc:picChg chg="add mod">
          <ac:chgData name="Martin" userId="e9a878aa-f6a1-47b0-98b0-0f2d038f1f0c" providerId="ADAL" clId="{728E16A8-30B5-4B4F-92BE-D22C0F38B2E3}" dt="2021-08-13T14:52:35.058" v="14232" actId="1037"/>
          <ac:picMkLst>
            <pc:docMk/>
            <pc:sldMk cId="3739589354" sldId="296"/>
            <ac:picMk id="8" creationId="{9BDB3C55-913E-40A6-A743-E6945B67D0A9}"/>
          </ac:picMkLst>
        </pc:picChg>
      </pc:sldChg>
      <pc:sldChg chg="addSp delSp modSp del mod ord delAnim">
        <pc:chgData name="Martin" userId="e9a878aa-f6a1-47b0-98b0-0f2d038f1f0c" providerId="ADAL" clId="{728E16A8-30B5-4B4F-92BE-D22C0F38B2E3}" dt="2021-08-06T13:35:56.124" v="462" actId="47"/>
        <pc:sldMkLst>
          <pc:docMk/>
          <pc:sldMk cId="194000309" sldId="297"/>
        </pc:sldMkLst>
        <pc:spChg chg="mod">
          <ac:chgData name="Martin" userId="e9a878aa-f6a1-47b0-98b0-0f2d038f1f0c" providerId="ADAL" clId="{728E16A8-30B5-4B4F-92BE-D22C0F38B2E3}" dt="2021-08-06T13:23:35.321" v="445" actId="790"/>
          <ac:spMkLst>
            <pc:docMk/>
            <pc:sldMk cId="194000309" sldId="297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4.015" v="437" actId="478"/>
          <ac:spMkLst>
            <pc:docMk/>
            <pc:sldMk cId="194000309" sldId="297"/>
            <ac:spMk id="10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8.820" v="442" actId="478"/>
          <ac:spMkLst>
            <pc:docMk/>
            <pc:sldMk cId="194000309" sldId="297"/>
            <ac:spMk id="13" creationId="{00000000-0000-0000-0000-000000000000}"/>
          </ac:spMkLst>
        </pc:spChg>
        <pc:spChg chg="del mod">
          <ac:chgData name="Martin" userId="e9a878aa-f6a1-47b0-98b0-0f2d038f1f0c" providerId="ADAL" clId="{728E16A8-30B5-4B4F-92BE-D22C0F38B2E3}" dt="2021-08-06T13:23:09.839" v="444" actId="478"/>
          <ac:spMkLst>
            <pc:docMk/>
            <pc:sldMk cId="194000309" sldId="297"/>
            <ac:spMk id="14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3:04.982" v="438" actId="478"/>
          <ac:picMkLst>
            <pc:docMk/>
            <pc:sldMk cId="194000309" sldId="297"/>
            <ac:picMk id="4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5:24.123" v="459" actId="1076"/>
          <ac:picMkLst>
            <pc:docMk/>
            <pc:sldMk cId="194000309" sldId="297"/>
            <ac:picMk id="5" creationId="{1761AD7A-A53A-4C80-ADDE-AEFFEA2A07A4}"/>
          </ac:picMkLst>
        </pc:picChg>
        <pc:picChg chg="del">
          <ac:chgData name="Martin" userId="e9a878aa-f6a1-47b0-98b0-0f2d038f1f0c" providerId="ADAL" clId="{728E16A8-30B5-4B4F-92BE-D22C0F38B2E3}" dt="2021-08-06T13:23:06.492" v="440" actId="478"/>
          <ac:picMkLst>
            <pc:docMk/>
            <pc:sldMk cId="194000309" sldId="297"/>
            <ac:picMk id="11" creationId="{00000000-0000-0000-0000-000000000000}"/>
          </ac:picMkLst>
        </pc:picChg>
        <pc:picChg chg="del">
          <ac:chgData name="Martin" userId="e9a878aa-f6a1-47b0-98b0-0f2d038f1f0c" providerId="ADAL" clId="{728E16A8-30B5-4B4F-92BE-D22C0F38B2E3}" dt="2021-08-06T13:23:05.421" v="439" actId="478"/>
          <ac:picMkLst>
            <pc:docMk/>
            <pc:sldMk cId="194000309" sldId="297"/>
            <ac:picMk id="12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4:17.590" v="454" actId="1076"/>
          <ac:picMkLst>
            <pc:docMk/>
            <pc:sldMk cId="194000309" sldId="297"/>
            <ac:picMk id="15" creationId="{26EC070E-E859-423E-966A-FA1C368CBD6F}"/>
          </ac:picMkLst>
        </pc:picChg>
        <pc:picChg chg="add mod">
          <ac:chgData name="Martin" userId="e9a878aa-f6a1-47b0-98b0-0f2d038f1f0c" providerId="ADAL" clId="{728E16A8-30B5-4B4F-92BE-D22C0F38B2E3}" dt="2021-08-06T13:33:34.932" v="448" actId="1076"/>
          <ac:picMkLst>
            <pc:docMk/>
            <pc:sldMk cId="194000309" sldId="297"/>
            <ac:picMk id="16" creationId="{D8DAD5A7-6ED9-4A3F-9D05-F457DDB4E245}"/>
          </ac:picMkLst>
        </pc:picChg>
        <pc:picChg chg="add mod modCrop">
          <ac:chgData name="Martin" userId="e9a878aa-f6a1-47b0-98b0-0f2d038f1f0c" providerId="ADAL" clId="{728E16A8-30B5-4B4F-92BE-D22C0F38B2E3}" dt="2021-08-06T13:34:15.971" v="453" actId="1076"/>
          <ac:picMkLst>
            <pc:docMk/>
            <pc:sldMk cId="194000309" sldId="297"/>
            <ac:picMk id="17" creationId="{158C33CE-B55C-4900-AA41-99D7F83CE79D}"/>
          </ac:picMkLst>
        </pc:picChg>
        <pc:cxnChg chg="del">
          <ac:chgData name="Martin" userId="e9a878aa-f6a1-47b0-98b0-0f2d038f1f0c" providerId="ADAL" clId="{728E16A8-30B5-4B4F-92BE-D22C0F38B2E3}" dt="2021-08-06T13:23:08.002" v="441" actId="478"/>
          <ac:cxnSpMkLst>
            <pc:docMk/>
            <pc:sldMk cId="194000309" sldId="297"/>
            <ac:cxnSpMk id="18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29:07.233" v="14283"/>
        <pc:sldMkLst>
          <pc:docMk/>
          <pc:sldMk cId="4220954679" sldId="298"/>
        </pc:sldMkLst>
        <pc:spChg chg="mod">
          <ac:chgData name="Martin" userId="e9a878aa-f6a1-47b0-98b0-0f2d038f1f0c" providerId="ADAL" clId="{728E16A8-30B5-4B4F-92BE-D22C0F38B2E3}" dt="2021-08-06T13:47:02.889" v="594" actId="20577"/>
          <ac:spMkLst>
            <pc:docMk/>
            <pc:sldMk cId="4220954679" sldId="298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43:26.873" v="536" actId="478"/>
          <ac:spMkLst>
            <pc:docMk/>
            <pc:sldMk cId="4220954679" sldId="298"/>
            <ac:spMk id="3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8:12:35.927" v="1874" actId="14100"/>
          <ac:spMkLst>
            <pc:docMk/>
            <pc:sldMk cId="4220954679" sldId="298"/>
            <ac:spMk id="10" creationId="{F26D98B2-26F2-445C-9C0A-2AA5B3FAF15C}"/>
          </ac:spMkLst>
        </pc:spChg>
        <pc:spChg chg="add mod">
          <ac:chgData name="Martin" userId="e9a878aa-f6a1-47b0-98b0-0f2d038f1f0c" providerId="ADAL" clId="{728E16A8-30B5-4B4F-92BE-D22C0F38B2E3}" dt="2021-08-11T18:12:30.609" v="1872" actId="14100"/>
          <ac:spMkLst>
            <pc:docMk/>
            <pc:sldMk cId="4220954679" sldId="298"/>
            <ac:spMk id="11" creationId="{C49DA855-0DF3-4739-8768-316123FA6351}"/>
          </ac:spMkLst>
        </pc:spChg>
        <pc:spChg chg="add del mod">
          <ac:chgData name="Martin" userId="e9a878aa-f6a1-47b0-98b0-0f2d038f1f0c" providerId="ADAL" clId="{728E16A8-30B5-4B4F-92BE-D22C0F38B2E3}" dt="2021-08-06T13:43:29.152" v="537" actId="478"/>
          <ac:spMkLst>
            <pc:docMk/>
            <pc:sldMk cId="4220954679" sldId="298"/>
            <ac:spMk id="16" creationId="{41BA8668-3710-4EC5-B4AA-96A472C9B2B9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4" creationId="{13A9286C-CD7E-41E7-B71E-3AE14F1C4506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6" creationId="{C4F68971-E851-48B0-8C54-DB7C09D6CBB4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7" creationId="{80C70D95-24B3-40AB-A6B8-A4F403DD61BD}"/>
          </ac:spMkLst>
        </pc:spChg>
        <pc:spChg chg="add mod">
          <ac:chgData name="Martin" userId="e9a878aa-f6a1-47b0-98b0-0f2d038f1f0c" providerId="ADAL" clId="{728E16A8-30B5-4B4F-92BE-D22C0F38B2E3}" dt="2021-08-11T18:11:59.110" v="1861" actId="14100"/>
          <ac:spMkLst>
            <pc:docMk/>
            <pc:sldMk cId="4220954679" sldId="298"/>
            <ac:spMk id="28" creationId="{66542124-05B3-4A72-8010-49163EF4F1AB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9" creationId="{2EC04FD5-0E58-44B4-BAAB-D66A4C95A538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30" creationId="{FB8CB1E3-E87B-4F61-878E-4A3D2C1888BF}"/>
          </ac:spMkLst>
        </pc:spChg>
        <pc:grpChg chg="del">
          <ac:chgData name="Martin" userId="e9a878aa-f6a1-47b0-98b0-0f2d038f1f0c" providerId="ADAL" clId="{728E16A8-30B5-4B4F-92BE-D22C0F38B2E3}" dt="2021-08-06T13:43:30.113" v="538" actId="478"/>
          <ac:grpSpMkLst>
            <pc:docMk/>
            <pc:sldMk cId="4220954679" sldId="298"/>
            <ac:grpSpMk id="18" creationId="{00000000-0000-0000-0000-000000000000}"/>
          </ac:grpSpMkLst>
        </pc:gr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4220954679" sldId="298"/>
            <ac:picMk id="3" creationId="{8C0B0BD9-15D3-4A7C-BDDA-2775FC000DAB}"/>
          </ac:picMkLst>
        </pc:picChg>
        <pc:picChg chg="add del mod">
          <ac:chgData name="Martin" userId="e9a878aa-f6a1-47b0-98b0-0f2d038f1f0c" providerId="ADAL" clId="{728E16A8-30B5-4B4F-92BE-D22C0F38B2E3}" dt="2021-08-13T15:26:35.884" v="14282"/>
          <ac:picMkLst>
            <pc:docMk/>
            <pc:sldMk cId="4220954679" sldId="298"/>
            <ac:picMk id="4" creationId="{FA5D842D-1140-4DAE-B59F-ABC3761BF64A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5" creationId="{68CD04AB-801E-47AD-9136-2E6EE8C5E00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6" creationId="{6A4002A4-F0FC-4D48-AB4E-32F5D7DDB050}"/>
          </ac:picMkLst>
        </pc:picChg>
        <pc:picChg chg="add del">
          <ac:chgData name="Martin" userId="e9a878aa-f6a1-47b0-98b0-0f2d038f1f0c" providerId="ADAL" clId="{728E16A8-30B5-4B4F-92BE-D22C0F38B2E3}" dt="2021-08-06T13:44:14.408" v="540" actId="478"/>
          <ac:picMkLst>
            <pc:docMk/>
            <pc:sldMk cId="4220954679" sldId="298"/>
            <ac:picMk id="19" creationId="{029337DC-B8F8-4B3B-A26A-0EED5FE29D42}"/>
          </ac:picMkLst>
        </pc:picChg>
        <pc:picChg chg="add del mod">
          <ac:chgData name="Martin" userId="e9a878aa-f6a1-47b0-98b0-0f2d038f1f0c" providerId="ADAL" clId="{728E16A8-30B5-4B4F-92BE-D22C0F38B2E3}" dt="2021-08-06T13:45:26.214" v="544" actId="478"/>
          <ac:picMkLst>
            <pc:docMk/>
            <pc:sldMk cId="4220954679" sldId="298"/>
            <ac:picMk id="20" creationId="{0D5D454D-2DB7-4E5A-BAA7-07B17B35F453}"/>
          </ac:picMkLst>
        </pc:picChg>
        <pc:picChg chg="add del mod">
          <ac:chgData name="Martin" userId="e9a878aa-f6a1-47b0-98b0-0f2d038f1f0c" providerId="ADAL" clId="{728E16A8-30B5-4B4F-92BE-D22C0F38B2E3}" dt="2021-08-06T13:46:15.956" v="564" actId="478"/>
          <ac:picMkLst>
            <pc:docMk/>
            <pc:sldMk cId="4220954679" sldId="298"/>
            <ac:picMk id="21" creationId="{0D5D454D-2DB7-4E5A-BAA7-07B17B35F453}"/>
          </ac:picMkLst>
        </pc:picChg>
        <pc:picChg chg="add mod">
          <ac:chgData name="Martin" userId="e9a878aa-f6a1-47b0-98b0-0f2d038f1f0c" providerId="ADAL" clId="{728E16A8-30B5-4B4F-92BE-D22C0F38B2E3}" dt="2021-08-09T12:59:31.231" v="1383" actId="1036"/>
          <ac:picMkLst>
            <pc:docMk/>
            <pc:sldMk cId="4220954679" sldId="298"/>
            <ac:picMk id="23" creationId="{DE467832-CA5A-4954-8B9A-62424419835F}"/>
          </ac:picMkLst>
        </pc:picChg>
        <pc:picChg chg="add del mod">
          <ac:chgData name="Martin" userId="e9a878aa-f6a1-47b0-98b0-0f2d038f1f0c" providerId="ADAL" clId="{728E16A8-30B5-4B4F-92BE-D22C0F38B2E3}" dt="2021-08-09T12:59:04.579" v="1357" actId="478"/>
          <ac:picMkLst>
            <pc:docMk/>
            <pc:sldMk cId="4220954679" sldId="298"/>
            <ac:picMk id="2050" creationId="{4D0CECCD-195E-4C98-9376-D44EEEA01F2B}"/>
          </ac:picMkLst>
        </pc:pic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2" creationId="{00000000-0000-0000-0000-000000000000}"/>
          </ac:cxnSpMkLst>
        </pc:cxn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4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36:01.317" v="14286"/>
        <pc:sldMkLst>
          <pc:docMk/>
          <pc:sldMk cId="4019652698" sldId="322"/>
        </pc:sldMkLst>
        <pc:spChg chg="mod">
          <ac:chgData name="Martin" userId="e9a878aa-f6a1-47b0-98b0-0f2d038f1f0c" providerId="ADAL" clId="{728E16A8-30B5-4B4F-92BE-D22C0F38B2E3}" dt="2021-08-10T15:48:09.651" v="1496" actId="20577"/>
          <ac:spMkLst>
            <pc:docMk/>
            <pc:sldMk cId="4019652698" sldId="32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13T08:18:53.363" v="2682" actId="478"/>
          <ac:spMkLst>
            <pc:docMk/>
            <pc:sldMk cId="4019652698" sldId="322"/>
            <ac:spMk id="3" creationId="{00000000-0000-0000-0000-000000000000}"/>
          </ac:spMkLst>
        </pc:spChg>
        <pc:spChg chg="add del mod">
          <ac:chgData name="Martin" userId="e9a878aa-f6a1-47b0-98b0-0f2d038f1f0c" providerId="ADAL" clId="{728E16A8-30B5-4B4F-92BE-D22C0F38B2E3}" dt="2021-08-13T08:18:54.900" v="2683" actId="478"/>
          <ac:spMkLst>
            <pc:docMk/>
            <pc:sldMk cId="4019652698" sldId="322"/>
            <ac:spMk id="5" creationId="{1E7E6784-C768-4265-B0BE-2BAC1F6E6307}"/>
          </ac:spMkLst>
        </pc:spChg>
        <pc:picChg chg="add mod">
          <ac:chgData name="Martin" userId="e9a878aa-f6a1-47b0-98b0-0f2d038f1f0c" providerId="ADAL" clId="{728E16A8-30B5-4B4F-92BE-D22C0F38B2E3}" dt="2021-08-13T08:26:55.044" v="3517" actId="14100"/>
          <ac:picMkLst>
            <pc:docMk/>
            <pc:sldMk cId="4019652698" sldId="322"/>
            <ac:picMk id="6" creationId="{51752BCA-5BB7-40C7-8E46-4B9F2B385458}"/>
          </ac:picMkLst>
        </pc:picChg>
        <pc:picChg chg="add mod">
          <ac:chgData name="Martin" userId="e9a878aa-f6a1-47b0-98b0-0f2d038f1f0c" providerId="ADAL" clId="{728E16A8-30B5-4B4F-92BE-D22C0F38B2E3}" dt="2021-08-13T08:26:52.424" v="3516" actId="14100"/>
          <ac:picMkLst>
            <pc:docMk/>
            <pc:sldMk cId="4019652698" sldId="322"/>
            <ac:picMk id="7" creationId="{72C15EBA-DC6C-4CD5-A02F-A8AA5BDF9E1F}"/>
          </ac:picMkLst>
        </pc:picChg>
        <pc:picChg chg="add mod">
          <ac:chgData name="Martin" userId="e9a878aa-f6a1-47b0-98b0-0f2d038f1f0c" providerId="ADAL" clId="{728E16A8-30B5-4B4F-92BE-D22C0F38B2E3}" dt="2021-08-13T08:26:49.956" v="3515" actId="14100"/>
          <ac:picMkLst>
            <pc:docMk/>
            <pc:sldMk cId="4019652698" sldId="322"/>
            <ac:picMk id="8" creationId="{52CDB393-7480-4A4A-941F-56096BE51EB4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019652698" sldId="322"/>
            <ac:picMk id="9" creationId="{773D3EFD-826C-4EC6-AAA0-3BCA4C4D9967}"/>
          </ac:picMkLst>
        </pc:pic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0" creationId="{12D85FDE-81A3-4B92-986B-0E02D29C0B8D}"/>
          </ac:picMkLst>
        </pc:picChg>
        <pc:picChg chg="add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1" creationId="{62488A1C-933A-4997-B0FC-BF95B6438F15}"/>
          </ac:picMkLst>
        </pc:picChg>
      </pc:sldChg>
      <pc:sldChg chg="add del">
        <pc:chgData name="Martin" userId="e9a878aa-f6a1-47b0-98b0-0f2d038f1f0c" providerId="ADAL" clId="{728E16A8-30B5-4B4F-92BE-D22C0F38B2E3}" dt="2021-08-06T13:42:49.919" v="534" actId="47"/>
        <pc:sldMkLst>
          <pc:docMk/>
          <pc:sldMk cId="1110697999" sldId="323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1431299221" sldId="324"/>
        </pc:sldMkLst>
        <pc:spChg chg="mod">
          <ac:chgData name="Martin" userId="e9a878aa-f6a1-47b0-98b0-0f2d038f1f0c" providerId="ADAL" clId="{728E16A8-30B5-4B4F-92BE-D22C0F38B2E3}" dt="2021-08-10T15:48:37.970" v="1526" actId="20577"/>
          <ac:spMkLst>
            <pc:docMk/>
            <pc:sldMk cId="1431299221" sldId="32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1:25:06.821" v="4997" actId="1076"/>
          <ac:spMkLst>
            <pc:docMk/>
            <pc:sldMk cId="1431299221" sldId="324"/>
            <ac:spMk id="5" creationId="{CE0E6D39-8363-4BB1-8F00-0CCBB0729971}"/>
          </ac:spMkLst>
        </pc:spChg>
        <pc:spChg chg="add mod">
          <ac:chgData name="Martin" userId="e9a878aa-f6a1-47b0-98b0-0f2d038f1f0c" providerId="ADAL" clId="{728E16A8-30B5-4B4F-92BE-D22C0F38B2E3}" dt="2021-08-13T11:20:11.038" v="4527" actId="1076"/>
          <ac:spMkLst>
            <pc:docMk/>
            <pc:sldMk cId="1431299221" sldId="324"/>
            <ac:spMk id="10" creationId="{7687726C-AEA4-41A5-A761-B175BAB81B9F}"/>
          </ac:spMkLst>
        </pc:spChg>
        <pc:spChg chg="add del mod">
          <ac:chgData name="Martin" userId="e9a878aa-f6a1-47b0-98b0-0f2d038f1f0c" providerId="ADAL" clId="{728E16A8-30B5-4B4F-92BE-D22C0F38B2E3}" dt="2021-08-10T15:48:45.480" v="1531" actId="478"/>
          <ac:spMkLst>
            <pc:docMk/>
            <pc:sldMk cId="1431299221" sldId="324"/>
            <ac:spMk id="11" creationId="{05F7AF6E-30D4-4BDF-88B4-42298A970C69}"/>
          </ac:spMkLst>
        </pc:spChg>
        <pc:spChg chg="add mod">
          <ac:chgData name="Martin" userId="e9a878aa-f6a1-47b0-98b0-0f2d038f1f0c" providerId="ADAL" clId="{728E16A8-30B5-4B4F-92BE-D22C0F38B2E3}" dt="2021-08-13T11:20:06.221" v="4526" actId="1076"/>
          <ac:spMkLst>
            <pc:docMk/>
            <pc:sldMk cId="1431299221" sldId="324"/>
            <ac:spMk id="12" creationId="{37CC3D0E-24CC-44EC-873B-C3D575B23013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3" creationId="{88576A11-49AE-4C5F-9DF6-3A1721ED9CA8}"/>
          </ac:picMkLst>
        </pc:picChg>
        <pc:picChg chg="add mod">
          <ac:chgData name="Martin" userId="e9a878aa-f6a1-47b0-98b0-0f2d038f1f0c" providerId="ADAL" clId="{728E16A8-30B5-4B4F-92BE-D22C0F38B2E3}" dt="2021-08-10T19:00:33.983" v="1655" actId="1076"/>
          <ac:picMkLst>
            <pc:docMk/>
            <pc:sldMk cId="1431299221" sldId="324"/>
            <ac:picMk id="4" creationId="{94FEBC84-D5F2-47D4-BB48-6EF4DAAF54B9}"/>
          </ac:picMkLst>
        </pc:picChg>
        <pc:picChg chg="del">
          <ac:chgData name="Martin" userId="e9a878aa-f6a1-47b0-98b0-0f2d038f1f0c" providerId="ADAL" clId="{728E16A8-30B5-4B4F-92BE-D22C0F38B2E3}" dt="2021-08-06T13:36:25.346" v="475" actId="478"/>
          <ac:picMkLst>
            <pc:docMk/>
            <pc:sldMk cId="1431299221" sldId="324"/>
            <ac:picMk id="5" creationId="{1761AD7A-A53A-4C80-ADDE-AEFFEA2A07A4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6" creationId="{C7764DFC-F8BF-42DC-AC68-E343ABE0403E}"/>
          </ac:picMkLst>
        </pc:picChg>
        <pc:picChg chg="add del mod modCrop">
          <ac:chgData name="Martin" userId="e9a878aa-f6a1-47b0-98b0-0f2d038f1f0c" providerId="ADAL" clId="{728E16A8-30B5-4B4F-92BE-D22C0F38B2E3}" dt="2021-08-06T13:38:17.130" v="482" actId="478"/>
          <ac:picMkLst>
            <pc:docMk/>
            <pc:sldMk cId="1431299221" sldId="324"/>
            <ac:picMk id="7" creationId="{3E082778-A23F-4628-8C09-8EA14A18E9DF}"/>
          </ac:picMkLst>
        </pc:picChg>
        <pc:picChg chg="add del mod">
          <ac:chgData name="Martin" userId="e9a878aa-f6a1-47b0-98b0-0f2d038f1f0c" providerId="ADAL" clId="{728E16A8-30B5-4B4F-92BE-D22C0F38B2E3}" dt="2021-08-10T15:48:40.845" v="1528" actId="478"/>
          <ac:picMkLst>
            <pc:docMk/>
            <pc:sldMk cId="1431299221" sldId="324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10T15:48:41.378" v="1529" actId="478"/>
          <ac:picMkLst>
            <pc:docMk/>
            <pc:sldMk cId="1431299221" sldId="324"/>
            <ac:picMk id="9" creationId="{B65556DF-6924-4765-BA86-D9F0C10C0941}"/>
          </ac:picMkLst>
        </pc:picChg>
        <pc:picChg chg="del mod">
          <ac:chgData name="Martin" userId="e9a878aa-f6a1-47b0-98b0-0f2d038f1f0c" providerId="ADAL" clId="{728E16A8-30B5-4B4F-92BE-D22C0F38B2E3}" dt="2021-08-10T15:48:41.861" v="1530" actId="478"/>
          <ac:picMkLst>
            <pc:docMk/>
            <pc:sldMk cId="1431299221" sldId="324"/>
            <ac:picMk id="15" creationId="{26EC070E-E859-423E-966A-FA1C368CBD6F}"/>
          </ac:picMkLst>
        </pc:picChg>
        <pc:picChg chg="del mod">
          <ac:chgData name="Martin" userId="e9a878aa-f6a1-47b0-98b0-0f2d038f1f0c" providerId="ADAL" clId="{728E16A8-30B5-4B4F-92BE-D22C0F38B2E3}" dt="2021-08-06T13:38:31.296" v="487" actId="478"/>
          <ac:picMkLst>
            <pc:docMk/>
            <pc:sldMk cId="1431299221" sldId="324"/>
            <ac:picMk id="16" creationId="{D8DAD5A7-6ED9-4A3F-9D05-F457DDB4E245}"/>
          </ac:picMkLst>
        </pc:picChg>
        <pc:picChg chg="del mod modCrop">
          <ac:chgData name="Martin" userId="e9a878aa-f6a1-47b0-98b0-0f2d038f1f0c" providerId="ADAL" clId="{728E16A8-30B5-4B4F-92BE-D22C0F38B2E3}" dt="2021-08-10T15:48:40.442" v="1527" actId="478"/>
          <ac:picMkLst>
            <pc:docMk/>
            <pc:sldMk cId="1431299221" sldId="324"/>
            <ac:picMk id="17" creationId="{158C33CE-B55C-4900-AA41-99D7F83CE79D}"/>
          </ac:picMkLst>
        </pc:picChg>
      </pc:sldChg>
      <pc:sldChg chg="addSp delSp modSp add mod modAnim modNotesTx">
        <pc:chgData name="Martin" userId="e9a878aa-f6a1-47b0-98b0-0f2d038f1f0c" providerId="ADAL" clId="{728E16A8-30B5-4B4F-92BE-D22C0F38B2E3}" dt="2021-08-13T15:42:02.442" v="14292"/>
        <pc:sldMkLst>
          <pc:docMk/>
          <pc:sldMk cId="1585261051" sldId="325"/>
        </pc:sldMkLst>
        <pc:spChg chg="del mod">
          <ac:chgData name="Martin" userId="e9a878aa-f6a1-47b0-98b0-0f2d038f1f0c" providerId="ADAL" clId="{728E16A8-30B5-4B4F-92BE-D22C0F38B2E3}" dt="2021-08-06T14:20:38.970" v="1007" actId="478"/>
          <ac:spMkLst>
            <pc:docMk/>
            <pc:sldMk cId="1585261051" sldId="325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4:55:04.639" v="14269" actId="207"/>
          <ac:spMkLst>
            <pc:docMk/>
            <pc:sldMk cId="1585261051" sldId="325"/>
            <ac:spMk id="2" creationId="{8066374F-ED7A-44DF-83EE-A1B332CAB7E3}"/>
          </ac:spMkLst>
        </pc:spChg>
        <pc:spChg chg="add del mod">
          <ac:chgData name="Martin" userId="e9a878aa-f6a1-47b0-98b0-0f2d038f1f0c" providerId="ADAL" clId="{728E16A8-30B5-4B4F-92BE-D22C0F38B2E3}" dt="2021-08-06T14:20:45.713" v="1009" actId="478"/>
          <ac:spMkLst>
            <pc:docMk/>
            <pc:sldMk cId="1585261051" sldId="325"/>
            <ac:spMk id="4" creationId="{47F847D2-8EE8-4497-9C62-10C4D7CAB50A}"/>
          </ac:spMkLst>
        </pc:spChg>
        <pc:spChg chg="add mod">
          <ac:chgData name="Martin" userId="e9a878aa-f6a1-47b0-98b0-0f2d038f1f0c" providerId="ADAL" clId="{728E16A8-30B5-4B4F-92BE-D22C0F38B2E3}" dt="2021-08-11T18:50:59.508" v="1906" actId="114"/>
          <ac:spMkLst>
            <pc:docMk/>
            <pc:sldMk cId="1585261051" sldId="325"/>
            <ac:spMk id="4" creationId="{CCBC1AFC-F022-45B1-BE0D-24F03B683230}"/>
          </ac:spMkLst>
        </pc:spChg>
        <pc:spChg chg="add mod">
          <ac:chgData name="Martin" userId="e9a878aa-f6a1-47b0-98b0-0f2d038f1f0c" providerId="ADAL" clId="{728E16A8-30B5-4B4F-92BE-D22C0F38B2E3}" dt="2021-08-11T18:51:08.852" v="1917" actId="114"/>
          <ac:spMkLst>
            <pc:docMk/>
            <pc:sldMk cId="1585261051" sldId="325"/>
            <ac:spMk id="6" creationId="{2355F0B0-8D47-4E18-96C3-3BA647EBA402}"/>
          </ac:spMkLst>
        </pc:spChg>
        <pc:spChg chg="add mod">
          <ac:chgData name="Martin" userId="e9a878aa-f6a1-47b0-98b0-0f2d038f1f0c" providerId="ADAL" clId="{728E16A8-30B5-4B4F-92BE-D22C0F38B2E3}" dt="2021-08-13T13:19:42.974" v="13330" actId="114"/>
          <ac:spMkLst>
            <pc:docMk/>
            <pc:sldMk cId="1585261051" sldId="325"/>
            <ac:spMk id="7" creationId="{75D7FDF7-42EB-4F5D-8D55-51A958C47E98}"/>
          </ac:spMkLst>
        </pc:spChg>
        <pc:spChg chg="add mod">
          <ac:chgData name="Martin" userId="e9a878aa-f6a1-47b0-98b0-0f2d038f1f0c" providerId="ADAL" clId="{728E16A8-30B5-4B4F-92BE-D22C0F38B2E3}" dt="2021-08-13T14:53:42.217" v="14256" actId="207"/>
          <ac:spMkLst>
            <pc:docMk/>
            <pc:sldMk cId="1585261051" sldId="325"/>
            <ac:spMk id="8" creationId="{D80EEF29-FFB0-4FC4-BD66-41CFEDD3FB2C}"/>
          </ac:spMkLst>
        </pc:spChg>
        <pc:spChg chg="add del mod">
          <ac:chgData name="Martin" userId="e9a878aa-f6a1-47b0-98b0-0f2d038f1f0c" providerId="ADAL" clId="{728E16A8-30B5-4B4F-92BE-D22C0F38B2E3}" dt="2021-08-06T14:20:47.286" v="1010" actId="478"/>
          <ac:spMkLst>
            <pc:docMk/>
            <pc:sldMk cId="1585261051" sldId="325"/>
            <ac:spMk id="9" creationId="{75D27D04-5AC4-41B3-8E84-87A968D2C1F2}"/>
          </ac:spMkLst>
        </pc:spChg>
        <pc:spChg chg="add mod">
          <ac:chgData name="Martin" userId="e9a878aa-f6a1-47b0-98b0-0f2d038f1f0c" providerId="ADAL" clId="{728E16A8-30B5-4B4F-92BE-D22C0F38B2E3}" dt="2021-08-06T14:20:47.969" v="1011"/>
          <ac:spMkLst>
            <pc:docMk/>
            <pc:sldMk cId="1585261051" sldId="325"/>
            <ac:spMk id="10" creationId="{F888E325-E49C-4428-9853-0BA651D17384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585261051" sldId="325"/>
            <ac:picMk id="3" creationId="{C280B467-C196-43E1-8727-4E52D65C337A}"/>
          </ac:picMkLst>
        </pc:picChg>
        <pc:picChg chg="mod">
          <ac:chgData name="Martin" userId="e9a878aa-f6a1-47b0-98b0-0f2d038f1f0c" providerId="ADAL" clId="{728E16A8-30B5-4B4F-92BE-D22C0F38B2E3}" dt="2021-08-06T13:36:21.503" v="474" actId="1035"/>
          <ac:picMkLst>
            <pc:docMk/>
            <pc:sldMk cId="1585261051" sldId="325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1:11.679" v="14290"/>
          <ac:picMkLst>
            <pc:docMk/>
            <pc:sldMk cId="1585261051" sldId="325"/>
            <ac:picMk id="9" creationId="{EA37987E-C8D0-4327-8CBB-C84D9F349E94}"/>
          </ac:picMkLst>
        </pc:picChg>
        <pc:picChg chg="add del mod">
          <ac:chgData name="Martin" userId="e9a878aa-f6a1-47b0-98b0-0f2d038f1f0c" providerId="ADAL" clId="{728E16A8-30B5-4B4F-92BE-D22C0F38B2E3}" dt="2021-08-13T15:41:26.513" v="14291"/>
          <ac:picMkLst>
            <pc:docMk/>
            <pc:sldMk cId="1585261051" sldId="325"/>
            <ac:picMk id="11" creationId="{BEE7E7B9-A539-4242-AB13-640E4A113028}"/>
          </ac:picMkLst>
        </pc:picChg>
        <pc:picChg chg="add del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2" creationId="{4BBB6221-7118-4EEA-B9E5-058876B7BB26}"/>
          </ac:picMkLst>
        </pc:picChg>
        <pc:picChg chg="add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3" creationId="{86DEB3CF-782D-48F8-BF8E-C316C29620DD}"/>
          </ac:picMkLst>
        </pc:picChg>
        <pc:picChg chg="del">
          <ac:chgData name="Martin" userId="e9a878aa-f6a1-47b0-98b0-0f2d038f1f0c" providerId="ADAL" clId="{728E16A8-30B5-4B4F-92BE-D22C0F38B2E3}" dt="2021-08-06T13:36:02.327" v="466" actId="478"/>
          <ac:picMkLst>
            <pc:docMk/>
            <pc:sldMk cId="1585261051" sldId="325"/>
            <ac:picMk id="15" creationId="{26EC070E-E859-423E-966A-FA1C368CBD6F}"/>
          </ac:picMkLst>
        </pc:picChg>
        <pc:picChg chg="del">
          <ac:chgData name="Martin" userId="e9a878aa-f6a1-47b0-98b0-0f2d038f1f0c" providerId="ADAL" clId="{728E16A8-30B5-4B4F-92BE-D22C0F38B2E3}" dt="2021-08-06T13:36:01.331" v="464" actId="478"/>
          <ac:picMkLst>
            <pc:docMk/>
            <pc:sldMk cId="1585261051" sldId="325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6:01.901" v="465" actId="478"/>
          <ac:picMkLst>
            <pc:docMk/>
            <pc:sldMk cId="1585261051" sldId="325"/>
            <ac:picMk id="17" creationId="{158C33CE-B55C-4900-AA41-99D7F83CE79D}"/>
          </ac:picMkLst>
        </pc:picChg>
      </pc:sldChg>
      <pc:sldChg chg="addSp delSp modSp add mod ord modNotesTx">
        <pc:chgData name="Martin" userId="e9a878aa-f6a1-47b0-98b0-0f2d038f1f0c" providerId="ADAL" clId="{728E16A8-30B5-4B4F-92BE-D22C0F38B2E3}" dt="2021-08-13T15:25:32.016" v="14281"/>
        <pc:sldMkLst>
          <pc:docMk/>
          <pc:sldMk cId="269307427" sldId="326"/>
        </pc:sldMkLst>
        <pc:spChg chg="add mod">
          <ac:chgData name="Martin" userId="e9a878aa-f6a1-47b0-98b0-0f2d038f1f0c" providerId="ADAL" clId="{728E16A8-30B5-4B4F-92BE-D22C0F38B2E3}" dt="2021-08-06T13:41:58.091" v="533" actId="1035"/>
          <ac:spMkLst>
            <pc:docMk/>
            <pc:sldMk cId="269307427" sldId="326"/>
            <ac:spMk id="10" creationId="{3F3B5B1B-3A62-4A59-B607-A03572F94215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3" creationId="{71ACA23F-5656-42C0-BFDA-5C9E0D68C589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4" creationId="{CEF0E17C-8F5E-4031-A1F9-7940594F897B}"/>
          </ac:picMkLst>
        </pc:picChg>
        <pc:picChg chg="add mod">
          <ac:chgData name="Martin" userId="e9a878aa-f6a1-47b0-98b0-0f2d038f1f0c" providerId="ADAL" clId="{728E16A8-30B5-4B4F-92BE-D22C0F38B2E3}" dt="2021-08-06T13:41:54.230" v="532" actId="14100"/>
          <ac:picMkLst>
            <pc:docMk/>
            <pc:sldMk cId="269307427" sldId="326"/>
            <ac:picMk id="7" creationId="{16FCD500-9634-41BD-A881-6639958FB840}"/>
          </ac:picMkLst>
        </pc:picChg>
        <pc:picChg chg="del">
          <ac:chgData name="Martin" userId="e9a878aa-f6a1-47b0-98b0-0f2d038f1f0c" providerId="ADAL" clId="{728E16A8-30B5-4B4F-92BE-D22C0F38B2E3}" dt="2021-08-06T13:39:36.912" v="506" actId="478"/>
          <ac:picMkLst>
            <pc:docMk/>
            <pc:sldMk cId="269307427" sldId="326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06T13:40:23.262" v="515" actId="478"/>
          <ac:picMkLst>
            <pc:docMk/>
            <pc:sldMk cId="269307427" sldId="326"/>
            <ac:picMk id="9" creationId="{B067A117-BCD0-43AF-97C0-69D1A55B16AE}"/>
          </ac:picMkLst>
        </pc:picChg>
        <pc:picChg chg="del">
          <ac:chgData name="Martin" userId="e9a878aa-f6a1-47b0-98b0-0f2d038f1f0c" providerId="ADAL" clId="{728E16A8-30B5-4B4F-92BE-D22C0F38B2E3}" dt="2021-08-06T13:39:36.610" v="505" actId="478"/>
          <ac:picMkLst>
            <pc:docMk/>
            <pc:sldMk cId="269307427" sldId="326"/>
            <ac:picMk id="15" creationId="{26EC070E-E859-423E-966A-FA1C368CBD6F}"/>
          </ac:picMkLst>
        </pc:picChg>
        <pc:picChg chg="mod">
          <ac:chgData name="Martin" userId="e9a878aa-f6a1-47b0-98b0-0f2d038f1f0c" providerId="ADAL" clId="{728E16A8-30B5-4B4F-92BE-D22C0F38B2E3}" dt="2021-08-06T13:40:44.834" v="517" actId="1076"/>
          <ac:picMkLst>
            <pc:docMk/>
            <pc:sldMk cId="269307427" sldId="326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9:35.640" v="504" actId="478"/>
          <ac:picMkLst>
            <pc:docMk/>
            <pc:sldMk cId="269307427" sldId="326"/>
            <ac:picMk id="17" creationId="{158C33CE-B55C-4900-AA41-99D7F83CE79D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43:38.818" v="14294"/>
        <pc:sldMkLst>
          <pc:docMk/>
          <pc:sldMk cId="247763362" sldId="327"/>
        </pc:sldMkLst>
        <pc:spChg chg="mod">
          <ac:chgData name="Martin" userId="e9a878aa-f6a1-47b0-98b0-0f2d038f1f0c" providerId="ADAL" clId="{728E16A8-30B5-4B4F-92BE-D22C0F38B2E3}" dt="2021-08-06T13:51:52.703" v="632" actId="20577"/>
          <ac:spMkLst>
            <pc:docMk/>
            <pc:sldMk cId="247763362" sldId="327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3:21:14.277" v="13380" actId="20577"/>
          <ac:spMkLst>
            <pc:docMk/>
            <pc:sldMk cId="247763362" sldId="327"/>
            <ac:spMk id="3" creationId="{07ABD4F9-2CD0-4D05-AAFC-53FAB6EADFBD}"/>
          </ac:spMkLst>
        </pc:spChg>
        <pc:graphicFrameChg chg="add del mod modGraphic">
          <ac:chgData name="Martin" userId="e9a878aa-f6a1-47b0-98b0-0f2d038f1f0c" providerId="ADAL" clId="{728E16A8-30B5-4B4F-92BE-D22C0F38B2E3}" dt="2021-08-06T14:03:20.603" v="793" actId="478"/>
          <ac:graphicFrameMkLst>
            <pc:docMk/>
            <pc:sldMk cId="247763362" sldId="327"/>
            <ac:graphicFrameMk id="8" creationId="{F47CFEB0-8611-4DA8-A2FA-8033E98AD708}"/>
          </ac:graphicFrameMkLst>
        </pc:graphicFrameChg>
        <pc:graphicFrameChg chg="add del mod modGraphic">
          <ac:chgData name="Martin" userId="e9a878aa-f6a1-47b0-98b0-0f2d038f1f0c" providerId="ADAL" clId="{728E16A8-30B5-4B4F-92BE-D22C0F38B2E3}" dt="2021-08-06T14:17:42.492" v="910" actId="478"/>
          <ac:graphicFrameMkLst>
            <pc:docMk/>
            <pc:sldMk cId="247763362" sldId="327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7763362" sldId="327"/>
            <ac:picMk id="4" creationId="{23329498-5803-424E-AB68-775DBC8C6AA1}"/>
          </ac:picMkLst>
        </pc:picChg>
        <pc:picChg chg="del">
          <ac:chgData name="Martin" userId="e9a878aa-f6a1-47b0-98b0-0f2d038f1f0c" providerId="ADAL" clId="{728E16A8-30B5-4B4F-92BE-D22C0F38B2E3}" dt="2021-08-06T13:52:30.800" v="633" actId="478"/>
          <ac:picMkLst>
            <pc:docMk/>
            <pc:sldMk cId="247763362" sldId="327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3:08.565" v="14293"/>
          <ac:picMkLst>
            <pc:docMk/>
            <pc:sldMk cId="247763362" sldId="327"/>
            <ac:picMk id="5" creationId="{FA4AE8D2-8511-4119-88C6-49208DC6C33A}"/>
          </ac:picMkLst>
        </pc:picChg>
        <pc:picChg chg="add del mod">
          <ac:chgData name="Martin" userId="e9a878aa-f6a1-47b0-98b0-0f2d038f1f0c" providerId="ADAL" clId="{728E16A8-30B5-4B4F-92BE-D22C0F38B2E3}" dt="2021-08-06T13:55:16.627" v="723" actId="478"/>
          <ac:picMkLst>
            <pc:docMk/>
            <pc:sldMk cId="247763362" sldId="327"/>
            <ac:picMk id="6" creationId="{527461AE-5374-4E2F-B28B-F918D215CED3}"/>
          </ac:picMkLst>
        </pc:picChg>
        <pc:picChg chg="add del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6" creationId="{A565446D-5F66-48DF-89BA-2B20DBEE9CE8}"/>
          </ac:picMkLst>
        </pc:picChg>
        <pc:picChg chg="add mod">
          <ac:chgData name="Martin" userId="e9a878aa-f6a1-47b0-98b0-0f2d038f1f0c" providerId="ADAL" clId="{728E16A8-30B5-4B4F-92BE-D22C0F38B2E3}" dt="2021-08-06T14:17:47.279" v="912" actId="1076"/>
          <ac:picMkLst>
            <pc:docMk/>
            <pc:sldMk cId="247763362" sldId="327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8" creationId="{5666B9EF-B630-4602-88E0-367809313E64}"/>
          </ac:picMkLst>
        </pc:picChg>
      </pc:sldChg>
      <pc:sldChg chg="add del">
        <pc:chgData name="Martin" userId="e9a878aa-f6a1-47b0-98b0-0f2d038f1f0c" providerId="ADAL" clId="{728E16A8-30B5-4B4F-92BE-D22C0F38B2E3}" dt="2021-08-06T13:48:23.246" v="595" actId="47"/>
        <pc:sldMkLst>
          <pc:docMk/>
          <pc:sldMk cId="3321568539" sldId="327"/>
        </pc:sldMkLst>
      </pc:sldChg>
      <pc:sldChg chg="addSp delSp modSp add del mod">
        <pc:chgData name="Martin" userId="e9a878aa-f6a1-47b0-98b0-0f2d038f1f0c" providerId="ADAL" clId="{728E16A8-30B5-4B4F-92BE-D22C0F38B2E3}" dt="2021-08-09T13:01:39.612" v="1384" actId="47"/>
        <pc:sldMkLst>
          <pc:docMk/>
          <pc:sldMk cId="1378036825" sldId="328"/>
        </pc:sldMkLst>
        <pc:picChg chg="add del mod">
          <ac:chgData name="Martin" userId="e9a878aa-f6a1-47b0-98b0-0f2d038f1f0c" providerId="ADAL" clId="{728E16A8-30B5-4B4F-92BE-D22C0F38B2E3}" dt="2021-08-06T13:55:41.430" v="729" actId="478"/>
          <ac:picMkLst>
            <pc:docMk/>
            <pc:sldMk cId="1378036825" sldId="328"/>
            <ac:picMk id="4" creationId="{87BC17B3-F83E-46AA-B942-A51E6380C1FB}"/>
          </ac:picMkLst>
        </pc:picChg>
        <pc:picChg chg="add del mod">
          <ac:chgData name="Martin" userId="e9a878aa-f6a1-47b0-98b0-0f2d038f1f0c" providerId="ADAL" clId="{728E16A8-30B5-4B4F-92BE-D22C0F38B2E3}" dt="2021-08-06T13:55:53.233" v="732" actId="478"/>
          <ac:picMkLst>
            <pc:docMk/>
            <pc:sldMk cId="1378036825" sldId="328"/>
            <ac:picMk id="5" creationId="{945E4C98-8018-4505-A20A-9FDC1E3F90DF}"/>
          </ac:picMkLst>
        </pc:picChg>
        <pc:picChg chg="add mod">
          <ac:chgData name="Martin" userId="e9a878aa-f6a1-47b0-98b0-0f2d038f1f0c" providerId="ADAL" clId="{728E16A8-30B5-4B4F-92BE-D22C0F38B2E3}" dt="2021-08-06T13:56:15.572" v="738" actId="1076"/>
          <ac:picMkLst>
            <pc:docMk/>
            <pc:sldMk cId="1378036825" sldId="328"/>
            <ac:picMk id="6" creationId="{0A1FFC78-87A4-4EC0-BB00-7460488AD198}"/>
          </ac:picMkLst>
        </pc:picChg>
        <pc:picChg chg="del">
          <ac:chgData name="Martin" userId="e9a878aa-f6a1-47b0-98b0-0f2d038f1f0c" providerId="ADAL" clId="{728E16A8-30B5-4B4F-92BE-D22C0F38B2E3}" dt="2021-08-06T13:55:37.296" v="727" actId="478"/>
          <ac:picMkLst>
            <pc:docMk/>
            <pc:sldMk cId="1378036825" sldId="328"/>
            <ac:picMk id="2050" creationId="{4D0CECCD-195E-4C98-9376-D44EEEA01F2B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859785153" sldId="329"/>
        </pc:sldMkLst>
        <pc:spChg chg="mod">
          <ac:chgData name="Martin" userId="e9a878aa-f6a1-47b0-98b0-0f2d038f1f0c" providerId="ADAL" clId="{728E16A8-30B5-4B4F-92BE-D22C0F38B2E3}" dt="2021-08-06T13:58:21.465" v="761" actId="20577"/>
          <ac:spMkLst>
            <pc:docMk/>
            <pc:sldMk cId="859785153" sldId="329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58:16.039" v="744" actId="478"/>
          <ac:spMkLst>
            <pc:docMk/>
            <pc:sldMk cId="859785153" sldId="329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16:56.525" v="908" actId="12"/>
          <ac:spMkLst>
            <pc:docMk/>
            <pc:sldMk cId="859785153" sldId="329"/>
            <ac:spMk id="4" creationId="{CD62A915-5F7D-402A-BBA9-6CB7BF5A6D12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3" creationId="{1EA15024-8DAD-42D2-914B-12C428C090C5}"/>
          </ac:picMkLst>
        </pc:picChg>
        <pc:picChg chg="add mod">
          <ac:chgData name="Martin" userId="e9a878aa-f6a1-47b0-98b0-0f2d038f1f0c" providerId="ADAL" clId="{728E16A8-30B5-4B4F-92BE-D22C0F38B2E3}" dt="2021-08-06T13:58:23.745" v="762" actId="1076"/>
          <ac:picMkLst>
            <pc:docMk/>
            <pc:sldMk cId="859785153" sldId="329"/>
            <ac:picMk id="5" creationId="{005B576D-EBB8-419D-9A5F-77FC01D21775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6" creationId="{DDD736ED-B3EA-4CC8-9C40-1F6869EAFC24}"/>
          </ac:picMkLst>
        </pc:picChg>
        <pc:picChg chg="del">
          <ac:chgData name="Martin" userId="e9a878aa-f6a1-47b0-98b0-0f2d038f1f0c" providerId="ADAL" clId="{728E16A8-30B5-4B4F-92BE-D22C0F38B2E3}" dt="2021-08-06T13:58:08.602" v="743" actId="478"/>
          <ac:picMkLst>
            <pc:docMk/>
            <pc:sldMk cId="859785153" sldId="329"/>
            <ac:picMk id="7" creationId="{A5C92564-F691-4FDA-AA33-F57962D91809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2431212464" sldId="330"/>
        </pc:sldMkLst>
        <pc:spChg chg="del">
          <ac:chgData name="Martin" userId="e9a878aa-f6a1-47b0-98b0-0f2d038f1f0c" providerId="ADAL" clId="{728E16A8-30B5-4B4F-92BE-D22C0F38B2E3}" dt="2021-08-06T14:03:15.253" v="791" actId="478"/>
          <ac:spMkLst>
            <pc:docMk/>
            <pc:sldMk cId="2431212464" sldId="330"/>
            <ac:spMk id="3" creationId="{07ABD4F9-2CD0-4D05-AAFC-53FAB6EADFBD}"/>
          </ac:spMkLst>
        </pc:spChg>
        <pc:graphicFrameChg chg="mod modGraphic">
          <ac:chgData name="Martin" userId="e9a878aa-f6a1-47b0-98b0-0f2d038f1f0c" providerId="ADAL" clId="{728E16A8-30B5-4B4F-92BE-D22C0F38B2E3}" dt="2021-08-06T14:10:09.492" v="883" actId="113"/>
          <ac:graphicFrameMkLst>
            <pc:docMk/>
            <pc:sldMk cId="2431212464" sldId="330"/>
            <ac:graphicFrameMk id="8" creationId="{F47CFEB0-8611-4DA8-A2FA-8033E98AD708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3" creationId="{CE10F71B-8272-4DF7-9EAC-7DA217E0E337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4" creationId="{F5E34950-E059-4723-9D2F-5DD3C2403207}"/>
          </ac:picMkLst>
        </pc:picChg>
        <pc:picChg chg="add mod">
          <ac:chgData name="Martin" userId="e9a878aa-f6a1-47b0-98b0-0f2d038f1f0c" providerId="ADAL" clId="{728E16A8-30B5-4B4F-92BE-D22C0F38B2E3}" dt="2021-08-06T14:07:57.963" v="837" actId="14100"/>
          <ac:picMkLst>
            <pc:docMk/>
            <pc:sldMk cId="2431212464" sldId="330"/>
            <ac:picMk id="5" creationId="{AE9A3CED-44A1-40BE-B53C-B4E79E2D7E8A}"/>
          </ac:picMkLst>
        </pc:picChg>
        <pc:picChg chg="del">
          <ac:chgData name="Martin" userId="e9a878aa-f6a1-47b0-98b0-0f2d038f1f0c" providerId="ADAL" clId="{728E16A8-30B5-4B4F-92BE-D22C0F38B2E3}" dt="2021-08-06T14:03:16.103" v="792" actId="478"/>
          <ac:picMkLst>
            <pc:docMk/>
            <pc:sldMk cId="2431212464" sldId="330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06T14:07:46.082" v="835" actId="1076"/>
          <ac:picMkLst>
            <pc:docMk/>
            <pc:sldMk cId="2431212464" sldId="330"/>
            <ac:picMk id="9" creationId="{8186436C-E749-472C-B78B-4BF5A953BE78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562346185" sldId="331"/>
        </pc:sldMkLst>
        <pc:spChg chg="del">
          <ac:chgData name="Martin" userId="e9a878aa-f6a1-47b0-98b0-0f2d038f1f0c" providerId="ADAL" clId="{728E16A8-30B5-4B4F-92BE-D22C0F38B2E3}" dt="2021-08-06T14:17:55.080" v="913" actId="478"/>
          <ac:spMkLst>
            <pc:docMk/>
            <pc:sldMk cId="562346185" sldId="331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9T12:24:24.854" v="1262" actId="207"/>
          <ac:spMkLst>
            <pc:docMk/>
            <pc:sldMk cId="562346185" sldId="331"/>
            <ac:spMk id="4" creationId="{9BB89D4E-6BB9-4EEA-8FD8-D02665F54C5D}"/>
          </ac:spMkLst>
        </pc:spChg>
        <pc:spChg chg="add mod">
          <ac:chgData name="Martin" userId="e9a878aa-f6a1-47b0-98b0-0f2d038f1f0c" providerId="ADAL" clId="{728E16A8-30B5-4B4F-92BE-D22C0F38B2E3}" dt="2021-08-09T12:24:07.116" v="1258" actId="1076"/>
          <ac:spMkLst>
            <pc:docMk/>
            <pc:sldMk cId="562346185" sldId="331"/>
            <ac:spMk id="5" creationId="{C7DD5132-DE6D-4FD2-9DAF-FB61700468CA}"/>
          </ac:spMkLst>
        </pc:spChg>
        <pc:spChg chg="add mod">
          <ac:chgData name="Martin" userId="e9a878aa-f6a1-47b0-98b0-0f2d038f1f0c" providerId="ADAL" clId="{728E16A8-30B5-4B4F-92BE-D22C0F38B2E3}" dt="2021-08-11T18:02:11.843" v="1839" actId="207"/>
          <ac:spMkLst>
            <pc:docMk/>
            <pc:sldMk cId="562346185" sldId="331"/>
            <ac:spMk id="26" creationId="{68F0C548-6A13-4290-9A31-7D401F2872B9}"/>
          </ac:spMkLst>
        </pc:spChg>
        <pc:spChg chg="add mod">
          <ac:chgData name="Martin" userId="e9a878aa-f6a1-47b0-98b0-0f2d038f1f0c" providerId="ADAL" clId="{728E16A8-30B5-4B4F-92BE-D22C0F38B2E3}" dt="2021-08-11T18:02:26.108" v="1843" actId="1076"/>
          <ac:spMkLst>
            <pc:docMk/>
            <pc:sldMk cId="562346185" sldId="331"/>
            <ac:spMk id="27" creationId="{5931AB9D-4D4C-47DB-BB29-3257AF0E176D}"/>
          </ac:spMkLst>
        </pc:spChg>
        <pc:graphicFrameChg chg="mod modGraphic">
          <ac:chgData name="Martin" userId="e9a878aa-f6a1-47b0-98b0-0f2d038f1f0c" providerId="ADAL" clId="{728E16A8-30B5-4B4F-92BE-D22C0F38B2E3}" dt="2021-08-09T12:26:33.728" v="1270" actId="207"/>
          <ac:graphicFrameMkLst>
            <pc:docMk/>
            <pc:sldMk cId="562346185" sldId="331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3" creationId="{BF804D33-5DB2-428E-835E-E0CF0B96FEC6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8" creationId="{3EAF9AA1-6AEA-4BBF-9EDF-DBADC3262B13}"/>
          </ac:picMkLst>
        </pc:picChg>
        <pc:cxnChg chg="add mod">
          <ac:chgData name="Martin" userId="e9a878aa-f6a1-47b0-98b0-0f2d038f1f0c" providerId="ADAL" clId="{728E16A8-30B5-4B4F-92BE-D22C0F38B2E3}" dt="2021-08-11T18:00:50.639" v="1817" actId="1076"/>
          <ac:cxnSpMkLst>
            <pc:docMk/>
            <pc:sldMk cId="562346185" sldId="331"/>
            <ac:cxnSpMk id="6" creationId="{A70446BD-1163-42C5-B026-FBD300FB7077}"/>
          </ac:cxnSpMkLst>
        </pc:cxnChg>
        <pc:cxnChg chg="add mod">
          <ac:chgData name="Martin" userId="e9a878aa-f6a1-47b0-98b0-0f2d038f1f0c" providerId="ADAL" clId="{728E16A8-30B5-4B4F-92BE-D22C0F38B2E3}" dt="2021-08-11T18:01:01.249" v="1820" actId="1036"/>
          <ac:cxnSpMkLst>
            <pc:docMk/>
            <pc:sldMk cId="562346185" sldId="331"/>
            <ac:cxnSpMk id="13" creationId="{D9EEE5E5-68BE-46F3-9CE5-DF030E6543ED}"/>
          </ac:cxnSpMkLst>
        </pc:cxnChg>
        <pc:cxnChg chg="add mod">
          <ac:chgData name="Martin" userId="e9a878aa-f6a1-47b0-98b0-0f2d038f1f0c" providerId="ADAL" clId="{728E16A8-30B5-4B4F-92BE-D22C0F38B2E3}" dt="2021-08-11T18:01:07.894" v="1822" actId="1076"/>
          <ac:cxnSpMkLst>
            <pc:docMk/>
            <pc:sldMk cId="562346185" sldId="331"/>
            <ac:cxnSpMk id="16" creationId="{21A21EDD-B04F-4768-AE35-4285096D0BFA}"/>
          </ac:cxnSpMkLst>
        </pc:cxnChg>
        <pc:cxnChg chg="add mod">
          <ac:chgData name="Martin" userId="e9a878aa-f6a1-47b0-98b0-0f2d038f1f0c" providerId="ADAL" clId="{728E16A8-30B5-4B4F-92BE-D22C0F38B2E3}" dt="2021-08-11T18:01:42.401" v="1835" actId="14100"/>
          <ac:cxnSpMkLst>
            <pc:docMk/>
            <pc:sldMk cId="562346185" sldId="331"/>
            <ac:cxnSpMk id="17" creationId="{E8FAD219-0FEF-4A5D-A15B-3B2151033C62}"/>
          </ac:cxnSpMkLst>
        </pc:cxnChg>
        <pc:cxnChg chg="add mod">
          <ac:chgData name="Martin" userId="e9a878aa-f6a1-47b0-98b0-0f2d038f1f0c" providerId="ADAL" clId="{728E16A8-30B5-4B4F-92BE-D22C0F38B2E3}" dt="2021-08-11T18:01:39.607" v="1834" actId="1036"/>
          <ac:cxnSpMkLst>
            <pc:docMk/>
            <pc:sldMk cId="562346185" sldId="331"/>
            <ac:cxnSpMk id="20" creationId="{BFCA5E52-95D6-4BDE-9199-EBF953B14A09}"/>
          </ac:cxnSpMkLst>
        </pc:cxnChg>
        <pc:cxnChg chg="add mod">
          <ac:chgData name="Martin" userId="e9a878aa-f6a1-47b0-98b0-0f2d038f1f0c" providerId="ADAL" clId="{728E16A8-30B5-4B4F-92BE-D22C0F38B2E3}" dt="2021-08-11T18:01:47.599" v="1837" actId="1076"/>
          <ac:cxnSpMkLst>
            <pc:docMk/>
            <pc:sldMk cId="562346185" sldId="331"/>
            <ac:cxnSpMk id="25" creationId="{7B0D3763-3F98-45A2-A067-322A481C2377}"/>
          </ac:cxnSpMkLst>
        </pc:cxnChg>
      </pc:sldChg>
      <pc:sldChg chg="addSp delSp modSp add mod modClrScheme modAnim chgLayout modNotesTx">
        <pc:chgData name="Martin" userId="e9a878aa-f6a1-47b0-98b0-0f2d038f1f0c" providerId="ADAL" clId="{728E16A8-30B5-4B4F-92BE-D22C0F38B2E3}" dt="2021-08-13T15:29:07.233" v="14283"/>
        <pc:sldMkLst>
          <pc:docMk/>
          <pc:sldMk cId="3171072494" sldId="332"/>
        </pc:sldMkLst>
        <pc:spChg chg="mod">
          <ac:chgData name="Martin" userId="e9a878aa-f6a1-47b0-98b0-0f2d038f1f0c" providerId="ADAL" clId="{728E16A8-30B5-4B4F-92BE-D22C0F38B2E3}" dt="2021-08-06T14:48:30.561" v="1125" actId="255"/>
          <ac:spMkLst>
            <pc:docMk/>
            <pc:sldMk cId="3171072494" sldId="33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4:42:42.588" v="1061" actId="478"/>
          <ac:spMkLst>
            <pc:docMk/>
            <pc:sldMk cId="3171072494" sldId="332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47:19.460" v="1119" actId="692"/>
          <ac:spMkLst>
            <pc:docMk/>
            <pc:sldMk cId="3171072494" sldId="332"/>
            <ac:spMk id="5" creationId="{B1E1ADB4-A0BD-4C71-B550-616A60FFB32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9" creationId="{58D0749A-2C0D-4E8E-94FB-327BBC31609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1" creationId="{0798775F-C113-45AF-99A4-1A3D4C1F6328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3" creationId="{4623A9C5-DBE8-4321-9127-14F3EB65293E}"/>
          </ac:spMkLst>
        </pc:spChg>
        <pc:graphicFrameChg chg="add mod modGraphic">
          <ac:chgData name="Martin" userId="e9a878aa-f6a1-47b0-98b0-0f2d038f1f0c" providerId="ADAL" clId="{728E16A8-30B5-4B4F-92BE-D22C0F38B2E3}" dt="2021-08-06T14:45:43.407" v="1097" actId="122"/>
          <ac:graphicFrameMkLst>
            <pc:docMk/>
            <pc:sldMk cId="3171072494" sldId="332"/>
            <ac:graphicFrameMk id="4" creationId="{F02FCB06-B125-4C27-BBFA-13143E12EC4F}"/>
          </ac:graphicFrameMkLst>
        </pc:graphicFrame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3" creationId="{D2F798F7-D0D2-4E1B-804E-D04F6436380B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6" creationId="{FAE35DAF-DB0A-423A-B24F-4FD566BDC06C}"/>
          </ac:picMkLst>
        </pc:picChg>
        <pc:picChg chg="del">
          <ac:chgData name="Martin" userId="e9a878aa-f6a1-47b0-98b0-0f2d038f1f0c" providerId="ADAL" clId="{728E16A8-30B5-4B4F-92BE-D22C0F38B2E3}" dt="2021-08-06T14:42:43.102" v="1062" actId="478"/>
          <ac:picMkLst>
            <pc:docMk/>
            <pc:sldMk cId="3171072494" sldId="332"/>
            <ac:picMk id="7" creationId="{A5C92564-F691-4FDA-AA33-F57962D91809}"/>
          </ac:picMkLst>
        </pc:picChg>
      </pc:sldChg>
      <pc:sldChg chg="add del">
        <pc:chgData name="Martin" userId="e9a878aa-f6a1-47b0-98b0-0f2d038f1f0c" providerId="ADAL" clId="{728E16A8-30B5-4B4F-92BE-D22C0F38B2E3}" dt="2021-08-06T14:42:13.246" v="1041" actId="47"/>
        <pc:sldMkLst>
          <pc:docMk/>
          <pc:sldMk cId="3865327687" sldId="332"/>
        </pc:sldMkLst>
      </pc:sldChg>
      <pc:sldChg chg="addSp delSp modSp add mod delAnim modNotesTx">
        <pc:chgData name="Martin" userId="e9a878aa-f6a1-47b0-98b0-0f2d038f1f0c" providerId="ADAL" clId="{728E16A8-30B5-4B4F-92BE-D22C0F38B2E3}" dt="2021-08-13T15:31:49.620" v="14284"/>
        <pc:sldMkLst>
          <pc:docMk/>
          <pc:sldMk cId="1603331849" sldId="333"/>
        </pc:sldMkLst>
        <pc:spChg chg="mod">
          <ac:chgData name="Martin" userId="e9a878aa-f6a1-47b0-98b0-0f2d038f1f0c" providerId="ADAL" clId="{728E16A8-30B5-4B4F-92BE-D22C0F38B2E3}" dt="2021-08-06T16:14:53.610" v="1137" actId="20577"/>
          <ac:spMkLst>
            <pc:docMk/>
            <pc:sldMk cId="1603331849" sldId="333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6:14:58.440" v="1139" actId="478"/>
          <ac:spMkLst>
            <pc:docMk/>
            <pc:sldMk cId="1603331849" sldId="333"/>
            <ac:spMk id="5" creationId="{B1E1ADB4-A0BD-4C71-B550-616A60FFB320}"/>
          </ac:spMkLst>
        </pc:spChg>
        <pc:graphicFrameChg chg="del">
          <ac:chgData name="Martin" userId="e9a878aa-f6a1-47b0-98b0-0f2d038f1f0c" providerId="ADAL" clId="{728E16A8-30B5-4B4F-92BE-D22C0F38B2E3}" dt="2021-08-06T16:14:55.677" v="1138" actId="478"/>
          <ac:graphicFrameMkLst>
            <pc:docMk/>
            <pc:sldMk cId="1603331849" sldId="333"/>
            <ac:graphicFrameMk id="4" creationId="{F02FCB06-B125-4C27-BBFA-13143E12EC4F}"/>
          </ac:graphicFrameMkLst>
        </pc:graphicFrameChg>
        <pc:graphicFrameChg chg="add del mod">
          <ac:chgData name="Martin" userId="e9a878aa-f6a1-47b0-98b0-0f2d038f1f0c" providerId="ADAL" clId="{728E16A8-30B5-4B4F-92BE-D22C0F38B2E3}" dt="2021-08-10T15:37:49.265" v="1388" actId="478"/>
          <ac:graphicFrameMkLst>
            <pc:docMk/>
            <pc:sldMk cId="1603331849" sldId="333"/>
            <ac:graphicFrameMk id="6" creationId="{E60296CF-29D7-4C17-B508-5A7966706B2F}"/>
          </ac:graphicFrameMkLst>
        </pc:graphicFrameChg>
        <pc:picChg chg="add mod">
          <ac:chgData name="Martin" userId="e9a878aa-f6a1-47b0-98b0-0f2d038f1f0c" providerId="ADAL" clId="{728E16A8-30B5-4B4F-92BE-D22C0F38B2E3}" dt="2021-08-10T15:37:58.246" v="1391" actId="1036"/>
          <ac:picMkLst>
            <pc:docMk/>
            <pc:sldMk cId="1603331849" sldId="333"/>
            <ac:picMk id="3" creationId="{BB566E11-9010-41BD-BCA4-7DA743A08392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03331849" sldId="333"/>
            <ac:picMk id="4" creationId="{B33097E7-58A7-4C7F-ADF6-D15DD2C8694B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5" creationId="{F9A4C4D2-4986-4A69-B7E8-362827F98ABB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6" creationId="{8817F7E7-B7C5-4585-88C6-C02BD6FD217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1:49.620" v="14284"/>
        <pc:sldMkLst>
          <pc:docMk/>
          <pc:sldMk cId="1257636838" sldId="334"/>
        </pc:sldMkLst>
        <pc:spChg chg="mod">
          <ac:chgData name="Martin" userId="e9a878aa-f6a1-47b0-98b0-0f2d038f1f0c" providerId="ADAL" clId="{728E16A8-30B5-4B4F-92BE-D22C0F38B2E3}" dt="2021-08-06T16:15:05.674" v="1155" actId="20577"/>
          <ac:spMkLst>
            <pc:docMk/>
            <pc:sldMk cId="1257636838" sldId="33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9:25:11.527" v="2561" actId="20577"/>
          <ac:spMkLst>
            <pc:docMk/>
            <pc:sldMk cId="1257636838" sldId="334"/>
            <ac:spMk id="4" creationId="{9063B0CD-0D7A-476E-9545-6371ADE24CC0}"/>
          </ac:spMkLst>
        </pc:spChg>
        <pc:graphicFrameChg chg="add mod">
          <ac:chgData name="Martin" userId="e9a878aa-f6a1-47b0-98b0-0f2d038f1f0c" providerId="ADAL" clId="{728E16A8-30B5-4B4F-92BE-D22C0F38B2E3}" dt="2021-08-11T19:05:30.819" v="2362" actId="2711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3" creationId="{4D9838DD-57D2-4B62-A002-7264C4D766F8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6" creationId="{1092DC41-B42B-43FC-9112-D6AFA1C7F73C}"/>
          </ac:picMkLst>
        </pc:picChg>
      </pc:sldChg>
      <pc:sldChg chg="new del">
        <pc:chgData name="Martin" userId="e9a878aa-f6a1-47b0-98b0-0f2d038f1f0c" providerId="ADAL" clId="{728E16A8-30B5-4B4F-92BE-D22C0F38B2E3}" dt="2021-08-10T15:40:27.686" v="1392" actId="47"/>
        <pc:sldMkLst>
          <pc:docMk/>
          <pc:sldMk cId="291525936" sldId="335"/>
        </pc:sldMkLst>
      </pc:sldChg>
      <pc:sldChg chg="addSp delSp modSp add mod modNotesTx">
        <pc:chgData name="Martin" userId="e9a878aa-f6a1-47b0-98b0-0f2d038f1f0c" providerId="ADAL" clId="{728E16A8-30B5-4B4F-92BE-D22C0F38B2E3}" dt="2021-08-13T15:29:07.233" v="14283"/>
        <pc:sldMkLst>
          <pc:docMk/>
          <pc:sldMk cId="1649758688" sldId="335"/>
        </pc:sldMkLst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9" creationId="{FEB5DC87-22EC-4096-B520-F3C1754014A8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7" creationId="{07019C3A-D2EB-49E5-907A-A4DB295E4682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8" creationId="{BD22DBAF-1738-4E1A-83A2-F890A514773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4" creationId="{13A9286C-CD7E-41E7-B71E-3AE14F1C4506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6" creationId="{C4F68971-E851-48B0-8C54-DB7C09D6CBB4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7" creationId="{80C70D95-24B3-40AB-A6B8-A4F403DD61B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8" creationId="{66542124-05B3-4A72-8010-49163EF4F1AB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9" creationId="{2EC04FD5-0E58-44B4-BAAB-D66A4C95A538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30" creationId="{FB8CB1E3-E87B-4F61-878E-4A3D2C1888BF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3" creationId="{69B4D833-87E1-4C2E-A047-58C1EE474171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4" creationId="{08FE5A2A-EA7C-4656-A369-1E58842FA96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5" creationId="{42705DCD-5265-4B3A-872D-EB667D53828A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6" creationId="{C7602E2C-5B37-4EFC-B7CA-6FC99E121077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8" creationId="{A85A80B5-278F-477A-B03B-6968C6748E59}"/>
          </ac:picMkLst>
        </pc:picChg>
        <pc:picChg chg="del">
          <ac:chgData name="Martin" userId="e9a878aa-f6a1-47b0-98b0-0f2d038f1f0c" providerId="ADAL" clId="{728E16A8-30B5-4B4F-92BE-D22C0F38B2E3}" dt="2021-08-10T15:40:38.203" v="1394" actId="478"/>
          <ac:picMkLst>
            <pc:docMk/>
            <pc:sldMk cId="1649758688" sldId="335"/>
            <ac:picMk id="23" creationId="{DE467832-CA5A-4954-8B9A-62424419835F}"/>
          </ac:picMkLst>
        </pc:pic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11" creationId="{9C7E71AF-4455-4158-99EC-A42ADFAE1ACC}"/>
          </ac:cxnSpMkLst>
        </pc:cxn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22" creationId="{8BF666EB-71A4-4EF7-B79A-BE41ACEE2C7B}"/>
          </ac:cxnSpMkLst>
        </pc:cxnChg>
      </pc:sldChg>
      <pc:sldChg chg="addSp delSp modSp add modNotesTx">
        <pc:chgData name="Martin" userId="e9a878aa-f6a1-47b0-98b0-0f2d038f1f0c" providerId="ADAL" clId="{728E16A8-30B5-4B4F-92BE-D22C0F38B2E3}" dt="2021-08-13T15:39:49.595" v="14289"/>
        <pc:sldMkLst>
          <pc:docMk/>
          <pc:sldMk cId="677170637" sldId="336"/>
        </pc:sldMkLst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677170637" sldId="336"/>
            <ac:picMk id="3" creationId="{012802A4-4346-4EF9-9B6D-3A0E1B66117A}"/>
          </ac:picMkLst>
        </pc:picChg>
        <pc:picChg chg="add del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4" creationId="{EA29D73A-2BA8-4E52-9EEC-684F16CFE137}"/>
          </ac:picMkLst>
        </pc:picChg>
        <pc:picChg chg="add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5" creationId="{887B9EF0-C654-4FE9-BBBA-202E5CB071A2}"/>
          </ac:picMkLst>
        </pc:picChg>
      </pc:sldChg>
      <pc:sldChg chg="new del">
        <pc:chgData name="Martin" userId="e9a878aa-f6a1-47b0-98b0-0f2d038f1f0c" providerId="ADAL" clId="{728E16A8-30B5-4B4F-92BE-D22C0F38B2E3}" dt="2021-08-10T15:48:23.675" v="1498" actId="47"/>
        <pc:sldMkLst>
          <pc:docMk/>
          <pc:sldMk cId="3030408151" sldId="336"/>
        </pc:sldMkLst>
      </pc:sldChg>
      <pc:sldChg chg="addSp delSp modSp add mod modAnim modNotesTx">
        <pc:chgData name="Martin" userId="e9a878aa-f6a1-47b0-98b0-0f2d038f1f0c" providerId="ADAL" clId="{728E16A8-30B5-4B4F-92BE-D22C0F38B2E3}" dt="2021-08-13T15:56:12.946" v="14296"/>
        <pc:sldMkLst>
          <pc:docMk/>
          <pc:sldMk cId="3297456071" sldId="337"/>
        </pc:sldMkLst>
        <pc:spChg chg="mod">
          <ac:chgData name="Martin" userId="e9a878aa-f6a1-47b0-98b0-0f2d038f1f0c" providerId="ADAL" clId="{728E16A8-30B5-4B4F-92BE-D22C0F38B2E3}" dt="2021-08-11T18:57:28.506" v="1922" actId="26606"/>
          <ac:spMkLst>
            <pc:docMk/>
            <pc:sldMk cId="3297456071" sldId="337"/>
            <ac:spMk id="2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297456071" sldId="337"/>
            <ac:picMk id="3" creationId="{467DEFD6-7CCB-4BED-813F-FD844DC4BDAE}"/>
          </ac:picMkLst>
        </pc:picChg>
        <pc:picChg chg="del">
          <ac:chgData name="Martin" userId="e9a878aa-f6a1-47b0-98b0-0f2d038f1f0c" providerId="ADAL" clId="{728E16A8-30B5-4B4F-92BE-D22C0F38B2E3}" dt="2021-08-11T18:53:10.706" v="1919" actId="478"/>
          <ac:picMkLst>
            <pc:docMk/>
            <pc:sldMk cId="3297456071" sldId="337"/>
            <ac:picMk id="3" creationId="{BB566E11-9010-41BD-BCA4-7DA743A08392}"/>
          </ac:picMkLst>
        </pc:picChg>
        <pc:picChg chg="add mod modCrop">
          <ac:chgData name="Martin" userId="e9a878aa-f6a1-47b0-98b0-0f2d038f1f0c" providerId="ADAL" clId="{728E16A8-30B5-4B4F-92BE-D22C0F38B2E3}" dt="2021-08-11T18:59:13.847" v="2145" actId="14100"/>
          <ac:picMkLst>
            <pc:docMk/>
            <pc:sldMk cId="3297456071" sldId="337"/>
            <ac:picMk id="4" creationId="{F1EBF20E-3A48-4426-BDCD-C974F7434F3A}"/>
          </ac:picMkLst>
        </pc:picChg>
        <pc:picChg chg="add mod modCrop">
          <ac:chgData name="Martin" userId="e9a878aa-f6a1-47b0-98b0-0f2d038f1f0c" providerId="ADAL" clId="{728E16A8-30B5-4B4F-92BE-D22C0F38B2E3}" dt="2021-08-11T19:02:18.171" v="2349" actId="1076"/>
          <ac:picMkLst>
            <pc:docMk/>
            <pc:sldMk cId="3297456071" sldId="337"/>
            <ac:picMk id="5" creationId="{A561DA98-6246-4808-9C95-EF2E518BCE2A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3297456071" sldId="337"/>
            <ac:picMk id="6" creationId="{1F1F475C-A158-4113-8AB9-D3B8E453A313}"/>
          </ac:picMkLst>
        </pc:picChg>
        <pc:picChg chg="add del mod">
          <ac:chgData name="Martin" userId="e9a878aa-f6a1-47b0-98b0-0f2d038f1f0c" providerId="ADAL" clId="{728E16A8-30B5-4B4F-92BE-D22C0F38B2E3}" dt="2021-08-13T15:55:38.400" v="14295"/>
          <ac:picMkLst>
            <pc:docMk/>
            <pc:sldMk cId="3297456071" sldId="337"/>
            <ac:picMk id="7" creationId="{8A4751DD-1AF4-4A23-88D2-AA4D8C6AFC3D}"/>
          </ac:picMkLst>
        </pc:picChg>
        <pc:picChg chg="add del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8" creationId="{DE50380C-C759-4830-AC75-EA25E745349B}"/>
          </ac:picMkLst>
        </pc:picChg>
        <pc:picChg chg="add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9" creationId="{3F68D0C3-2F81-4FB6-8276-C3E80439B155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708431697" sldId="338"/>
        </pc:sldMkLst>
        <pc:spChg chg="del">
          <ac:chgData name="Martin" userId="e9a878aa-f6a1-47b0-98b0-0f2d038f1f0c" providerId="ADAL" clId="{728E16A8-30B5-4B4F-92BE-D22C0F38B2E3}" dt="2021-08-11T19:08:43.744" v="2452" actId="478"/>
          <ac:spMkLst>
            <pc:docMk/>
            <pc:sldMk cId="2708431697" sldId="338"/>
            <ac:spMk id="4" creationId="{9063B0CD-0D7A-476E-9545-6371ADE24CC0}"/>
          </ac:spMkLst>
        </pc:spChg>
        <pc:graphicFrameChg chg="del">
          <ac:chgData name="Martin" userId="e9a878aa-f6a1-47b0-98b0-0f2d038f1f0c" providerId="ADAL" clId="{728E16A8-30B5-4B4F-92BE-D22C0F38B2E3}" dt="2021-08-11T19:08:43.744" v="2452" actId="478"/>
          <ac:graphicFrameMkLst>
            <pc:docMk/>
            <pc:sldMk cId="2708431697" sldId="338"/>
            <ac:graphicFrameMk id="3" creationId="{087E8F6F-FFAD-402C-B2FF-830BDACC1B8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4.673" v="2534" actId="113"/>
          <ac:graphicFrameMkLst>
            <pc:docMk/>
            <pc:sldMk cId="2708431697" sldId="338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2708431697" sldId="338"/>
            <ac:picMk id="3" creationId="{E71B3EAA-8972-4079-B4F2-C67CB75BFC65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4" creationId="{FB71E0CB-9DD6-4333-AD05-31EF056985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6" creationId="{5A4722F8-287F-42F5-AE0C-5401AF8AEBAF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819010937" sldId="339"/>
        </pc:sldMkLst>
        <pc:graphicFrameChg chg="add mod">
          <ac:chgData name="Martin" userId="e9a878aa-f6a1-47b0-98b0-0f2d038f1f0c" providerId="ADAL" clId="{728E16A8-30B5-4B4F-92BE-D22C0F38B2E3}" dt="2021-08-11T19:24:37.437" v="2535" actId="113"/>
          <ac:graphicFrameMkLst>
            <pc:docMk/>
            <pc:sldMk cId="819010937" sldId="339"/>
            <ac:graphicFrameMk id="4" creationId="{7C0C0B92-236C-4532-BBC9-E6C03EA2D5BD}"/>
          </ac:graphicFrameMkLst>
        </pc:graphicFrameChg>
        <pc:graphicFrameChg chg="del">
          <ac:chgData name="Martin" userId="e9a878aa-f6a1-47b0-98b0-0f2d038f1f0c" providerId="ADAL" clId="{728E16A8-30B5-4B4F-92BE-D22C0F38B2E3}" dt="2021-08-11T19:11:56.208" v="2473" actId="478"/>
          <ac:graphicFrameMkLst>
            <pc:docMk/>
            <pc:sldMk cId="819010937" sldId="339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3" creationId="{8AC00326-017F-4634-8343-E7DD7FB21851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5" creationId="{47BAB33D-66FE-4ED2-B42D-31C7E5D6E60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1393013368" sldId="340"/>
        </pc:sldMkLst>
        <pc:spChg chg="mod">
          <ac:chgData name="Martin" userId="e9a878aa-f6a1-47b0-98b0-0f2d038f1f0c" providerId="ADAL" clId="{728E16A8-30B5-4B4F-92BE-D22C0F38B2E3}" dt="2021-08-11T19:14:31.236" v="2509" actId="26606"/>
          <ac:spMkLst>
            <pc:docMk/>
            <pc:sldMk cId="1393013368" sldId="340"/>
            <ac:spMk id="2" creationId="{00000000-0000-0000-0000-000000000000}"/>
          </ac:spMkLst>
        </pc:spChg>
        <pc:graphicFrameChg chg="del">
          <ac:chgData name="Martin" userId="e9a878aa-f6a1-47b0-98b0-0f2d038f1f0c" providerId="ADAL" clId="{728E16A8-30B5-4B4F-92BE-D22C0F38B2E3}" dt="2021-08-11T19:14:06.542" v="2504" actId="478"/>
          <ac:graphicFrameMkLst>
            <pc:docMk/>
            <pc:sldMk cId="1393013368" sldId="340"/>
            <ac:graphicFrameMk id="4" creationId="{7C0C0B92-236C-4532-BBC9-E6C03EA2D5B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9.512" v="2536" actId="113"/>
          <ac:graphicFrameMkLst>
            <pc:docMk/>
            <pc:sldMk cId="1393013368" sldId="340"/>
            <ac:graphicFrameMk id="5" creationId="{3BA040F8-10FB-4E61-8026-D8C6A90E7F12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3" creationId="{0B7EED4A-5EF5-42CA-82E9-31582E5818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4" creationId="{31EEDA45-795C-40D9-864B-4F7EC4FF7A54}"/>
          </ac:picMkLst>
        </pc:picChg>
      </pc:sldChg>
      <pc:sldChg chg="addSp delSp modSp add mod">
        <pc:chgData name="Martin" userId="e9a878aa-f6a1-47b0-98b0-0f2d038f1f0c" providerId="ADAL" clId="{728E16A8-30B5-4B4F-92BE-D22C0F38B2E3}" dt="2021-08-11T19:25:57.735" v="2572" actId="20577"/>
        <pc:sldMkLst>
          <pc:docMk/>
          <pc:sldMk cId="2035075829" sldId="341"/>
        </pc:sldMkLst>
        <pc:spChg chg="add mod">
          <ac:chgData name="Martin" userId="e9a878aa-f6a1-47b0-98b0-0f2d038f1f0c" providerId="ADAL" clId="{728E16A8-30B5-4B4F-92BE-D22C0F38B2E3}" dt="2021-08-11T19:25:57.735" v="2572" actId="20577"/>
          <ac:spMkLst>
            <pc:docMk/>
            <pc:sldMk cId="2035075829" sldId="341"/>
            <ac:spMk id="3" creationId="{3B39CA4E-CFE1-4D72-8321-C05CECBB4928}"/>
          </ac:spMkLst>
        </pc:spChg>
        <pc:graphicFrameChg chg="del">
          <ac:chgData name="Martin" userId="e9a878aa-f6a1-47b0-98b0-0f2d038f1f0c" providerId="ADAL" clId="{728E16A8-30B5-4B4F-92BE-D22C0F38B2E3}" dt="2021-08-11T19:25:50.718" v="2563" actId="478"/>
          <ac:graphicFrameMkLst>
            <pc:docMk/>
            <pc:sldMk cId="2035075829" sldId="341"/>
            <ac:graphicFrameMk id="5" creationId="{3BA040F8-10FB-4E61-8026-D8C6A90E7F12}"/>
          </ac:graphicFrameMkLst>
        </pc:graphicFrameChg>
      </pc:sldChg>
      <pc:sldChg chg="modSp add mod">
        <pc:chgData name="Martin" userId="e9a878aa-f6a1-47b0-98b0-0f2d038f1f0c" providerId="ADAL" clId="{728E16A8-30B5-4B4F-92BE-D22C0F38B2E3}" dt="2021-08-11T19:26:22.616" v="2615" actId="20577"/>
        <pc:sldMkLst>
          <pc:docMk/>
          <pc:sldMk cId="1982584987" sldId="342"/>
        </pc:sldMkLst>
        <pc:spChg chg="mod">
          <ac:chgData name="Martin" userId="e9a878aa-f6a1-47b0-98b0-0f2d038f1f0c" providerId="ADAL" clId="{728E16A8-30B5-4B4F-92BE-D22C0F38B2E3}" dt="2021-08-11T19:26:22.616" v="2615" actId="20577"/>
          <ac:spMkLst>
            <pc:docMk/>
            <pc:sldMk cId="1982584987" sldId="342"/>
            <ac:spMk id="3" creationId="{3B39CA4E-CFE1-4D72-8321-C05CECBB4928}"/>
          </ac:spMkLst>
        </pc:sp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655419716" sldId="343"/>
        </pc:sldMkLst>
        <pc:spChg chg="mod">
          <ac:chgData name="Martin" userId="e9a878aa-f6a1-47b0-98b0-0f2d038f1f0c" providerId="ADAL" clId="{728E16A8-30B5-4B4F-92BE-D22C0F38B2E3}" dt="2021-08-11T19:26:52.239" v="2669" actId="20577"/>
          <ac:spMkLst>
            <pc:docMk/>
            <pc:sldMk cId="2655419716" sldId="343"/>
            <ac:spMk id="3" creationId="{3B39CA4E-CFE1-4D72-8321-C05CECBB4928}"/>
          </ac:spMkLst>
        </pc:sp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3" creationId="{21956169-4719-4726-9692-9C9A8B5F7D3C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4" creationId="{D31D76DF-2381-4EB4-B668-A6D5E054B315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34:28.137" v="14285"/>
        <pc:sldMkLst>
          <pc:docMk/>
          <pc:sldMk cId="3222244575" sldId="344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5" creationId="{BAF7A69D-24BB-4461-844C-A43BB670D057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6" creationId="{8B1ABD49-EEC2-4AE5-8655-7980DBB00732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59:00.942" v="14297"/>
        <pc:sldMkLst>
          <pc:docMk/>
          <pc:sldMk cId="454022705" sldId="345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54022705" sldId="345"/>
            <ac:picMk id="3" creationId="{3CC67926-EAD2-4BFF-94DA-A9040C613437}"/>
          </ac:picMkLst>
        </pc:picChg>
        <pc:picChg chg="add del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5" creationId="{503EEEFD-604A-46E3-B6E1-037685033DE5}"/>
          </ac:picMkLst>
        </pc:picChg>
        <pc:picChg chg="add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6" creationId="{EA4FC4CA-6A94-420B-9C8B-A5ECE32672B7}"/>
          </ac:picMkLst>
        </pc:picChg>
      </pc:sldChg>
      <pc:sldChg chg="addSp delSp modSp mod modAnim modNotesTx">
        <pc:chgData name="Martin" userId="e9a878aa-f6a1-47b0-98b0-0f2d038f1f0c" providerId="ADAL" clId="{728E16A8-30B5-4B4F-92BE-D22C0F38B2E3}" dt="2021-08-13T15:34:28.137" v="14285"/>
        <pc:sldMkLst>
          <pc:docMk/>
          <pc:sldMk cId="2720996041" sldId="346"/>
        </pc:sldMkLst>
        <pc:spChg chg="add mod">
          <ac:chgData name="Martin" userId="e9a878aa-f6a1-47b0-98b0-0f2d038f1f0c" providerId="ADAL" clId="{728E16A8-30B5-4B4F-92BE-D22C0F38B2E3}" dt="2021-08-13T13:00:17.392" v="12735" actId="14100"/>
          <ac:spMkLst>
            <pc:docMk/>
            <pc:sldMk cId="2720996041" sldId="346"/>
            <ac:spMk id="3" creationId="{E0FDCA47-990A-4368-8666-BE902F90F138}"/>
          </ac:spMkLst>
        </pc:spChg>
        <pc:spChg chg="add mod">
          <ac:chgData name="Martin" userId="e9a878aa-f6a1-47b0-98b0-0f2d038f1f0c" providerId="ADAL" clId="{728E16A8-30B5-4B4F-92BE-D22C0F38B2E3}" dt="2021-08-13T13:00:28.343" v="12739" actId="14100"/>
          <ac:spMkLst>
            <pc:docMk/>
            <pc:sldMk cId="2720996041" sldId="346"/>
            <ac:spMk id="7" creationId="{A3977F10-9AC7-4707-BFE0-B7F1FE57E276}"/>
          </ac:spMkLst>
        </pc:spChg>
        <pc:graphicFrameChg chg="modGraphic">
          <ac:chgData name="Martin" userId="e9a878aa-f6a1-47b0-98b0-0f2d038f1f0c" providerId="ADAL" clId="{728E16A8-30B5-4B4F-92BE-D22C0F38B2E3}" dt="2021-08-13T08:15:33.169" v="2676" actId="207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5" creationId="{98E4E4C2-E204-43C1-AD2E-B1A4C8614E6F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8" creationId="{F0FB913F-581E-471C-8712-2D2E598A0779}"/>
          </ac:picMkLst>
        </pc:picChg>
      </pc:sldChg>
      <pc:sldMasterChg chg="modSp mod">
        <pc:chgData name="Martin" userId="e9a878aa-f6a1-47b0-98b0-0f2d038f1f0c" providerId="ADAL" clId="{728E16A8-30B5-4B4F-92BE-D22C0F38B2E3}" dt="2021-08-13T13:22:57.211" v="13456" actId="20577"/>
        <pc:sldMasterMkLst>
          <pc:docMk/>
          <pc:sldMasterMk cId="3027624277" sldId="2147483648"/>
        </pc:sldMasterMkLst>
        <pc:spChg chg="mod">
          <ac:chgData name="Martin" userId="e9a878aa-f6a1-47b0-98b0-0f2d038f1f0c" providerId="ADAL" clId="{728E16A8-30B5-4B4F-92BE-D22C0F38B2E3}" dt="2021-08-13T13:22:57.211" v="13456" actId="20577"/>
          <ac:spMkLst>
            <pc:docMk/>
            <pc:sldMasterMk cId="3027624277" sldId="2147483648"/>
            <ac:spMk id="2" creationId="{00000000-0000-0000-0000-000000000000}"/>
          </ac:spMkLst>
        </pc:spChg>
      </pc:sldMasterChg>
    </pc:docChg>
  </pc:docChgLst>
  <pc:docChgLst>
    <pc:chgData name="Martin Vild" userId="8017ece72d6e3f1c" providerId="LiveId" clId="{5A036F05-4D9A-4B96-89DC-2F66774BA56A}"/>
    <pc:docChg chg="delSld">
      <pc:chgData name="Martin Vild" userId="8017ece72d6e3f1c" providerId="LiveId" clId="{5A036F05-4D9A-4B96-89DC-2F66774BA56A}" dt="2021-11-22T14:06:26.986" v="0" actId="47"/>
      <pc:docMkLst>
        <pc:docMk/>
      </pc:docMkLst>
      <pc:sldChg chg="del">
        <pc:chgData name="Martin Vild" userId="8017ece72d6e3f1c" providerId="LiveId" clId="{5A036F05-4D9A-4B96-89DC-2F66774BA56A}" dt="2021-11-22T14:06:26.986" v="0" actId="47"/>
        <pc:sldMkLst>
          <pc:docMk/>
          <pc:sldMk cId="3988857411" sldId="28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388467580" sldId="28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739589354" sldId="29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220954679" sldId="29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019652698" sldId="32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431299221" sldId="32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585261051" sldId="32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9307427" sldId="32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7763362" sldId="32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59785153" sldId="32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31212464" sldId="33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562346185" sldId="331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171072494" sldId="33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03331849" sldId="33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257636838" sldId="33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49758688" sldId="33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677170637" sldId="33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97456071" sldId="33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08431697" sldId="33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19010937" sldId="33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393013368" sldId="34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55419716" sldId="34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22244575" sldId="34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54022705" sldId="34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9BC19936-3122-4839-9119-E8894137DD9C}"/>
    <pc:docChg chg="undo custSel addSld delSld modSld sldOrd">
      <pc:chgData name="Martin" userId="e9a878aa-f6a1-47b0-98b0-0f2d038f1f0c" providerId="ADAL" clId="{9BC19936-3122-4839-9119-E8894137DD9C}" dt="2021-08-12T15:48:19.414" v="415" actId="14734"/>
      <pc:docMkLst>
        <pc:docMk/>
      </pc:docMkLst>
      <pc:sldChg chg="addSp delSp modSp mod">
        <pc:chgData name="Martin" userId="e9a878aa-f6a1-47b0-98b0-0f2d038f1f0c" providerId="ADAL" clId="{9BC19936-3122-4839-9119-E8894137DD9C}" dt="2021-08-12T14:50:22.570" v="251" actId="14100"/>
        <pc:sldMkLst>
          <pc:docMk/>
          <pc:sldMk cId="3988857411" sldId="282"/>
        </pc:sldMkLst>
        <pc:spChg chg="del">
          <ac:chgData name="Martin" userId="e9a878aa-f6a1-47b0-98b0-0f2d038f1f0c" providerId="ADAL" clId="{9BC19936-3122-4839-9119-E8894137DD9C}" dt="2021-08-12T14:49:51.860" v="237" actId="478"/>
          <ac:spMkLst>
            <pc:docMk/>
            <pc:sldMk cId="3988857411" sldId="282"/>
            <ac:spMk id="16" creationId="{D5EBCAF1-1C64-43F7-ABE4-F7DA937E4DB9}"/>
          </ac:spMkLst>
        </pc:spChg>
        <pc:spChg chg="del">
          <ac:chgData name="Martin" userId="e9a878aa-f6a1-47b0-98b0-0f2d038f1f0c" providerId="ADAL" clId="{9BC19936-3122-4839-9119-E8894137DD9C}" dt="2021-08-12T14:48:34.624" v="216" actId="478"/>
          <ac:spMkLst>
            <pc:docMk/>
            <pc:sldMk cId="3988857411" sldId="282"/>
            <ac:spMk id="18" creationId="{B92BE976-361A-4DDF-877A-EA87CD09065A}"/>
          </ac:spMkLst>
        </pc:spChg>
        <pc:spChg chg="del">
          <ac:chgData name="Martin" userId="e9a878aa-f6a1-47b0-98b0-0f2d038f1f0c" providerId="ADAL" clId="{9BC19936-3122-4839-9119-E8894137DD9C}" dt="2021-08-12T14:45:29.913" v="210" actId="478"/>
          <ac:spMkLst>
            <pc:docMk/>
            <pc:sldMk cId="3988857411" sldId="282"/>
            <ac:spMk id="19" creationId="{C18DCA49-D84B-444E-9BD5-1F8E6740D7B3}"/>
          </ac:spMkLst>
        </pc:spChg>
        <pc:picChg chg="add mod modCrop">
          <ac:chgData name="Martin" userId="e9a878aa-f6a1-47b0-98b0-0f2d038f1f0c" providerId="ADAL" clId="{9BC19936-3122-4839-9119-E8894137DD9C}" dt="2021-08-12T14:50:22.570" v="251" actId="14100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9BC19936-3122-4839-9119-E8894137DD9C}" dt="2021-08-12T14:48:59.734" v="222" actId="478"/>
          <ac:picMkLst>
            <pc:docMk/>
            <pc:sldMk cId="3988857411" sldId="282"/>
            <ac:picMk id="7" creationId="{B12AF96D-AA40-4D9D-93F1-456A179FF29C}"/>
          </ac:picMkLst>
        </pc:picChg>
        <pc:picChg chg="del">
          <ac:chgData name="Martin" userId="e9a878aa-f6a1-47b0-98b0-0f2d038f1f0c" providerId="ADAL" clId="{9BC19936-3122-4839-9119-E8894137DD9C}" dt="2021-08-12T14:48:33.453" v="215" actId="478"/>
          <ac:picMkLst>
            <pc:docMk/>
            <pc:sldMk cId="3988857411" sldId="282"/>
            <ac:picMk id="9" creationId="{800B9893-7091-43F3-BBBF-4B4A1F4B817C}"/>
          </ac:picMkLst>
        </pc:picChg>
        <pc:picChg chg="add mod">
          <ac:chgData name="Martin" userId="e9a878aa-f6a1-47b0-98b0-0f2d038f1f0c" providerId="ADAL" clId="{9BC19936-3122-4839-9119-E8894137DD9C}" dt="2021-08-12T14:50:16.688" v="247" actId="14100"/>
          <ac:picMkLst>
            <pc:docMk/>
            <pc:sldMk cId="3988857411" sldId="282"/>
            <ac:picMk id="11" creationId="{63D29EDA-0CAC-4634-8E6C-5584FDAEEB7E}"/>
          </ac:picMkLst>
        </pc:picChg>
        <pc:picChg chg="add mod">
          <ac:chgData name="Martin" userId="e9a878aa-f6a1-47b0-98b0-0f2d038f1f0c" providerId="ADAL" clId="{9BC19936-3122-4839-9119-E8894137DD9C}" dt="2021-08-12T14:50:19.502" v="249" actId="14100"/>
          <ac:picMkLst>
            <pc:docMk/>
            <pc:sldMk cId="3988857411" sldId="282"/>
            <ac:picMk id="14" creationId="{0C7386E8-525A-48B2-8D65-CA47E74BB0C0}"/>
          </ac:picMkLst>
        </pc:picChg>
      </pc:sldChg>
      <pc:sldChg chg="modSp mod">
        <pc:chgData name="Martin" userId="e9a878aa-f6a1-47b0-98b0-0f2d038f1f0c" providerId="ADAL" clId="{9BC19936-3122-4839-9119-E8894137DD9C}" dt="2021-08-12T15:14:33.668" v="326" actId="20577"/>
        <pc:sldMkLst>
          <pc:docMk/>
          <pc:sldMk cId="3739589354" sldId="296"/>
        </pc:sldMkLst>
        <pc:spChg chg="mod">
          <ac:chgData name="Martin" userId="e9a878aa-f6a1-47b0-98b0-0f2d038f1f0c" providerId="ADAL" clId="{9BC19936-3122-4839-9119-E8894137DD9C}" dt="2021-08-12T15:14:33.668" v="326" actId="20577"/>
          <ac:spMkLst>
            <pc:docMk/>
            <pc:sldMk cId="3739589354" sldId="296"/>
            <ac:spMk id="3" creationId="{00000000-0000-0000-0000-000000000000}"/>
          </ac:spMkLst>
        </pc:spChg>
      </pc:sldChg>
      <pc:sldChg chg="modSp mod">
        <pc:chgData name="Martin" userId="e9a878aa-f6a1-47b0-98b0-0f2d038f1f0c" providerId="ADAL" clId="{9BC19936-3122-4839-9119-E8894137DD9C}" dt="2021-08-12T11:55:55.037" v="1" actId="20577"/>
        <pc:sldMkLst>
          <pc:docMk/>
          <pc:sldMk cId="2431212464" sldId="330"/>
        </pc:sldMkLst>
        <pc:graphicFrameChg chg="modGraphic">
          <ac:chgData name="Martin" userId="e9a878aa-f6a1-47b0-98b0-0f2d038f1f0c" providerId="ADAL" clId="{9BC19936-3122-4839-9119-E8894137DD9C}" dt="2021-08-12T11:55:55.037" v="1" actId="20577"/>
          <ac:graphicFrameMkLst>
            <pc:docMk/>
            <pc:sldMk cId="2431212464" sldId="330"/>
            <ac:graphicFrameMk id="8" creationId="{F47CFEB0-8611-4DA8-A2FA-8033E98AD708}"/>
          </ac:graphicFrameMkLst>
        </pc:graphicFrameChg>
      </pc:sldChg>
      <pc:sldChg chg="addSp delSp modSp mod">
        <pc:chgData name="Martin" userId="e9a878aa-f6a1-47b0-98b0-0f2d038f1f0c" providerId="ADAL" clId="{9BC19936-3122-4839-9119-E8894137DD9C}" dt="2021-08-12T15:27:36.637" v="389" actId="207"/>
        <pc:sldMkLst>
          <pc:docMk/>
          <pc:sldMk cId="562346185" sldId="331"/>
        </pc:sldMkLst>
        <pc:spChg chg="add mod">
          <ac:chgData name="Martin" userId="e9a878aa-f6a1-47b0-98b0-0f2d038f1f0c" providerId="ADAL" clId="{9BC19936-3122-4839-9119-E8894137DD9C}" dt="2021-08-12T15:27:20.469" v="385" actId="207"/>
          <ac:spMkLst>
            <pc:docMk/>
            <pc:sldMk cId="562346185" sldId="331"/>
            <ac:spMk id="15" creationId="{35BB4D54-C67C-46CA-B85B-A98C030D700C}"/>
          </ac:spMkLst>
        </pc:spChg>
        <pc:spChg chg="add mod">
          <ac:chgData name="Martin" userId="e9a878aa-f6a1-47b0-98b0-0f2d038f1f0c" providerId="ADAL" clId="{9BC19936-3122-4839-9119-E8894137DD9C}" dt="2021-08-12T15:27:17.259" v="384" actId="207"/>
          <ac:spMkLst>
            <pc:docMk/>
            <pc:sldMk cId="562346185" sldId="331"/>
            <ac:spMk id="18" creationId="{CDA4DAE5-882A-48D0-9351-70BA96D9E37E}"/>
          </ac:spMkLst>
        </pc:spChg>
        <pc:spChg chg="add mod">
          <ac:chgData name="Martin" userId="e9a878aa-f6a1-47b0-98b0-0f2d038f1f0c" providerId="ADAL" clId="{9BC19936-3122-4839-9119-E8894137DD9C}" dt="2021-08-12T15:27:25.421" v="386" actId="207"/>
          <ac:spMkLst>
            <pc:docMk/>
            <pc:sldMk cId="562346185" sldId="331"/>
            <ac:spMk id="19" creationId="{14CFE5B7-D5BA-4A55-A504-0E417879B7BE}"/>
          </ac:spMkLst>
        </pc:spChg>
        <pc:spChg chg="add del">
          <ac:chgData name="Martin" userId="e9a878aa-f6a1-47b0-98b0-0f2d038f1f0c" providerId="ADAL" clId="{9BC19936-3122-4839-9119-E8894137DD9C}" dt="2021-08-12T15:25:36.849" v="363" actId="22"/>
          <ac:spMkLst>
            <pc:docMk/>
            <pc:sldMk cId="562346185" sldId="331"/>
            <ac:spMk id="21" creationId="{44BC741F-9084-4F09-BC9F-D03ADEE7DEA8}"/>
          </ac:spMkLst>
        </pc:spChg>
        <pc:spChg chg="add mod">
          <ac:chgData name="Martin" userId="e9a878aa-f6a1-47b0-98b0-0f2d038f1f0c" providerId="ADAL" clId="{9BC19936-3122-4839-9119-E8894137DD9C}" dt="2021-08-12T15:27:28.655" v="387" actId="207"/>
          <ac:spMkLst>
            <pc:docMk/>
            <pc:sldMk cId="562346185" sldId="331"/>
            <ac:spMk id="22" creationId="{81A06296-BEFA-4D33-8F08-2B74AEB16445}"/>
          </ac:spMkLst>
        </pc:spChg>
        <pc:spChg chg="add mod">
          <ac:chgData name="Martin" userId="e9a878aa-f6a1-47b0-98b0-0f2d038f1f0c" providerId="ADAL" clId="{9BC19936-3122-4839-9119-E8894137DD9C}" dt="2021-08-12T15:27:32.338" v="388" actId="207"/>
          <ac:spMkLst>
            <pc:docMk/>
            <pc:sldMk cId="562346185" sldId="331"/>
            <ac:spMk id="23" creationId="{FF4D4365-7C8C-4A5D-8751-B3E233F7124D}"/>
          </ac:spMkLst>
        </pc:spChg>
        <pc:spChg chg="add mod">
          <ac:chgData name="Martin" userId="e9a878aa-f6a1-47b0-98b0-0f2d038f1f0c" providerId="ADAL" clId="{9BC19936-3122-4839-9119-E8894137DD9C}" dt="2021-08-12T15:27:36.637" v="389" actId="207"/>
          <ac:spMkLst>
            <pc:docMk/>
            <pc:sldMk cId="562346185" sldId="331"/>
            <ac:spMk id="24" creationId="{F1324929-15EF-408D-AE27-9D71424D8909}"/>
          </ac:spMkLst>
        </pc:spChg>
      </pc:sldChg>
      <pc:sldChg chg="addSp delSp modSp mod">
        <pc:chgData name="Martin" userId="e9a878aa-f6a1-47b0-98b0-0f2d038f1f0c" providerId="ADAL" clId="{9BC19936-3122-4839-9119-E8894137DD9C}" dt="2021-08-12T15:38:54.675" v="394" actId="1037"/>
        <pc:sldMkLst>
          <pc:docMk/>
          <pc:sldMk cId="1257636838" sldId="334"/>
        </pc:sldMkLst>
        <pc:graphicFrameChg chg="del">
          <ac:chgData name="Martin" userId="e9a878aa-f6a1-47b0-98b0-0f2d038f1f0c" providerId="ADAL" clId="{9BC19936-3122-4839-9119-E8894137DD9C}" dt="2021-08-12T15:38:53.287" v="392" actId="478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mod">
          <ac:chgData name="Martin" userId="e9a878aa-f6a1-47b0-98b0-0f2d038f1f0c" providerId="ADAL" clId="{9BC19936-3122-4839-9119-E8894137DD9C}" dt="2021-08-12T15:38:54.675" v="394" actId="1037"/>
          <ac:picMkLst>
            <pc:docMk/>
            <pc:sldMk cId="1257636838" sldId="334"/>
            <ac:picMk id="5" creationId="{0DA4C0DF-9291-47E4-B822-9224731F8D13}"/>
          </ac:picMkLst>
        </pc:picChg>
      </pc:sldChg>
      <pc:sldChg chg="addSp delSp modSp del">
        <pc:chgData name="Martin" userId="e9a878aa-f6a1-47b0-98b0-0f2d038f1f0c" providerId="ADAL" clId="{9BC19936-3122-4839-9119-E8894137DD9C}" dt="2021-08-12T15:12:49.737" v="268" actId="47"/>
        <pc:sldMkLst>
          <pc:docMk/>
          <pc:sldMk cId="2035075829" sldId="341"/>
        </pc:sldMkLst>
        <pc:picChg chg="add del mod">
          <ac:chgData name="Martin" userId="e9a878aa-f6a1-47b0-98b0-0f2d038f1f0c" providerId="ADAL" clId="{9BC19936-3122-4839-9119-E8894137DD9C}" dt="2021-08-12T12:50:19.229" v="58"/>
          <ac:picMkLst>
            <pc:docMk/>
            <pc:sldMk cId="2035075829" sldId="341"/>
            <ac:picMk id="4" creationId="{C6C2A5A4-FA80-4839-AC96-BEEDD8874B88}"/>
          </ac:picMkLst>
        </pc:picChg>
      </pc:sldChg>
      <pc:sldChg chg="addSp delSp modSp del mod modClrScheme chgLayout">
        <pc:chgData name="Martin" userId="e9a878aa-f6a1-47b0-98b0-0f2d038f1f0c" providerId="ADAL" clId="{9BC19936-3122-4839-9119-E8894137DD9C}" dt="2021-08-12T13:45:41.221" v="198" actId="47"/>
        <pc:sldMkLst>
          <pc:docMk/>
          <pc:sldMk cId="1982584987" sldId="342"/>
        </pc:sldMkLst>
        <pc:spChg chg="mod">
          <ac:chgData name="Martin" userId="e9a878aa-f6a1-47b0-98b0-0f2d038f1f0c" providerId="ADAL" clId="{9BC19936-3122-4839-9119-E8894137DD9C}" dt="2021-08-12T12:31:39.375" v="6" actId="26606"/>
          <ac:spMkLst>
            <pc:docMk/>
            <pc:sldMk cId="1982584987" sldId="342"/>
            <ac:spMk id="2" creationId="{00000000-0000-0000-0000-000000000000}"/>
          </ac:spMkLst>
        </pc:spChg>
        <pc:spChg chg="del">
          <ac:chgData name="Martin" userId="e9a878aa-f6a1-47b0-98b0-0f2d038f1f0c" providerId="ADAL" clId="{9BC19936-3122-4839-9119-E8894137DD9C}" dt="2021-08-12T12:31:31.755" v="4" actId="478"/>
          <ac:spMkLst>
            <pc:docMk/>
            <pc:sldMk cId="1982584987" sldId="342"/>
            <ac:spMk id="3" creationId="{3B39CA4E-CFE1-4D72-8321-C05CECBB4928}"/>
          </ac:spMkLst>
        </pc:spChg>
        <pc:spChg chg="add del mod">
          <ac:chgData name="Martin" userId="e9a878aa-f6a1-47b0-98b0-0f2d038f1f0c" providerId="ADAL" clId="{9BC19936-3122-4839-9119-E8894137DD9C}" dt="2021-08-12T12:32:59.521" v="44" actId="478"/>
          <ac:spMkLst>
            <pc:docMk/>
            <pc:sldMk cId="1982584987" sldId="342"/>
            <ac:spMk id="9" creationId="{A7747056-933D-4ED7-BD86-90D0F7ACFA04}"/>
          </ac:spMkLst>
        </pc:spChg>
        <pc:spChg chg="add del mod">
          <ac:chgData name="Martin" userId="e9a878aa-f6a1-47b0-98b0-0f2d038f1f0c" providerId="ADAL" clId="{9BC19936-3122-4839-9119-E8894137DD9C}" dt="2021-08-12T12:33:00.360" v="45" actId="478"/>
          <ac:spMkLst>
            <pc:docMk/>
            <pc:sldMk cId="1982584987" sldId="342"/>
            <ac:spMk id="11" creationId="{FD949EA9-1127-471A-8A72-3862E6F68781}"/>
          </ac:spMkLst>
        </pc:spChg>
        <pc:spChg chg="add mod">
          <ac:chgData name="Martin" userId="e9a878aa-f6a1-47b0-98b0-0f2d038f1f0c" providerId="ADAL" clId="{9BC19936-3122-4839-9119-E8894137DD9C}" dt="2021-08-12T12:33:06.013" v="46" actId="1076"/>
          <ac:spMkLst>
            <pc:docMk/>
            <pc:sldMk cId="1982584987" sldId="342"/>
            <ac:spMk id="13" creationId="{73AF45E1-5EC6-4068-9097-2D3CF4417815}"/>
          </ac:spMkLst>
        </pc:spChg>
        <pc:graphicFrameChg chg="add mod modGraphic">
          <ac:chgData name="Martin" userId="e9a878aa-f6a1-47b0-98b0-0f2d038f1f0c" providerId="ADAL" clId="{9BC19936-3122-4839-9119-E8894137DD9C}" dt="2021-08-12T12:33:06.013" v="46" actId="1076"/>
          <ac:graphicFrameMkLst>
            <pc:docMk/>
            <pc:sldMk cId="1982584987" sldId="342"/>
            <ac:graphicFrameMk id="4" creationId="{DDCE80B1-F32C-4A93-A246-AA96045D7BA5}"/>
          </ac:graphicFrameMkLst>
        </pc:graphicFrameChg>
        <pc:picChg chg="add del mod">
          <ac:chgData name="Martin" userId="e9a878aa-f6a1-47b0-98b0-0f2d038f1f0c" providerId="ADAL" clId="{9BC19936-3122-4839-9119-E8894137DD9C}" dt="2021-08-12T13:45:38.651" v="196" actId="21"/>
          <ac:picMkLst>
            <pc:docMk/>
            <pc:sldMk cId="1982584987" sldId="342"/>
            <ac:picMk id="6" creationId="{A9EAC938-5E9F-442F-8AF1-FCA5097F407D}"/>
          </ac:picMkLst>
        </pc:picChg>
      </pc:sldChg>
      <pc:sldChg chg="addSp delSp modSp mod ord">
        <pc:chgData name="Martin" userId="e9a878aa-f6a1-47b0-98b0-0f2d038f1f0c" providerId="ADAL" clId="{9BC19936-3122-4839-9119-E8894137DD9C}" dt="2021-08-12T15:42:15.545" v="397" actId="1076"/>
        <pc:sldMkLst>
          <pc:docMk/>
          <pc:sldMk cId="2655419716" sldId="343"/>
        </pc:sldMkLst>
        <pc:spChg chg="del">
          <ac:chgData name="Martin" userId="e9a878aa-f6a1-47b0-98b0-0f2d038f1f0c" providerId="ADAL" clId="{9BC19936-3122-4839-9119-E8894137DD9C}" dt="2021-08-12T15:11:38.905" v="252" actId="478"/>
          <ac:spMkLst>
            <pc:docMk/>
            <pc:sldMk cId="2655419716" sldId="343"/>
            <ac:spMk id="3" creationId="{3B39CA4E-CFE1-4D72-8321-C05CECBB4928}"/>
          </ac:spMkLst>
        </pc:spChg>
        <pc:graphicFrameChg chg="add del mod">
          <ac:chgData name="Martin" userId="e9a878aa-f6a1-47b0-98b0-0f2d038f1f0c" providerId="ADAL" clId="{9BC19936-3122-4839-9119-E8894137DD9C}" dt="2021-08-12T15:42:10.031" v="396" actId="478"/>
          <ac:graphicFrameMkLst>
            <pc:docMk/>
            <pc:sldMk cId="2655419716" sldId="343"/>
            <ac:graphicFrameMk id="5" creationId="{9A26FAE3-A250-4C95-B452-2C0B5695B4FC}"/>
          </ac:graphicFrameMkLst>
        </pc:graphicFrameChg>
        <pc:picChg chg="add del mod">
          <ac:chgData name="Martin" userId="e9a878aa-f6a1-47b0-98b0-0f2d038f1f0c" providerId="ADAL" clId="{9BC19936-3122-4839-9119-E8894137DD9C}" dt="2021-08-12T12:50:13.032" v="56" actId="21"/>
          <ac:picMkLst>
            <pc:docMk/>
            <pc:sldMk cId="2655419716" sldId="343"/>
            <ac:picMk id="4" creationId="{29524969-7056-4E33-9BE3-96E1F7F6EF5C}"/>
          </ac:picMkLst>
        </pc:picChg>
        <pc:picChg chg="add mod">
          <ac:chgData name="Martin" userId="e9a878aa-f6a1-47b0-98b0-0f2d038f1f0c" providerId="ADAL" clId="{9BC19936-3122-4839-9119-E8894137DD9C}" dt="2021-08-12T15:42:15.545" v="397" actId="1076"/>
          <ac:picMkLst>
            <pc:docMk/>
            <pc:sldMk cId="2655419716" sldId="343"/>
            <ac:picMk id="6" creationId="{081E0961-BA82-4956-B2B1-D5806FEDEEAF}"/>
          </ac:picMkLst>
        </pc:picChg>
      </pc:sldChg>
      <pc:sldChg chg="addSp delSp modSp add mod ord">
        <pc:chgData name="Martin" userId="e9a878aa-f6a1-47b0-98b0-0f2d038f1f0c" providerId="ADAL" clId="{9BC19936-3122-4839-9119-E8894137DD9C}" dt="2021-08-12T15:44:16.493" v="399" actId="1076"/>
        <pc:sldMkLst>
          <pc:docMk/>
          <pc:sldMk cId="3222244575" sldId="344"/>
        </pc:sldMkLst>
        <pc:spChg chg="add mod">
          <ac:chgData name="Martin" userId="e9a878aa-f6a1-47b0-98b0-0f2d038f1f0c" providerId="ADAL" clId="{9BC19936-3122-4839-9119-E8894137DD9C}" dt="2021-08-12T12:59:01.811" v="190" actId="20577"/>
          <ac:spMkLst>
            <pc:docMk/>
            <pc:sldMk cId="3222244575" sldId="344"/>
            <ac:spMk id="3" creationId="{C42869A9-3728-4042-93C2-202A2ECFC686}"/>
          </ac:spMkLst>
        </pc:spChg>
        <pc:spChg chg="add mod">
          <ac:chgData name="Martin" userId="e9a878aa-f6a1-47b0-98b0-0f2d038f1f0c" providerId="ADAL" clId="{9BC19936-3122-4839-9119-E8894137DD9C}" dt="2021-08-12T15:44:16.493" v="399" actId="1076"/>
          <ac:spMkLst>
            <pc:docMk/>
            <pc:sldMk cId="3222244575" sldId="344"/>
            <ac:spMk id="15" creationId="{9F95442E-6488-44C1-84F2-9066AD8FAF38}"/>
          </ac:spMkLst>
        </pc:spChg>
        <pc:grpChg chg="add del mod">
          <ac:chgData name="Martin" userId="e9a878aa-f6a1-47b0-98b0-0f2d038f1f0c" providerId="ADAL" clId="{9BC19936-3122-4839-9119-E8894137DD9C}" dt="2021-08-12T12:52:52.637" v="128" actId="478"/>
          <ac:grpSpMkLst>
            <pc:docMk/>
            <pc:sldMk cId="3222244575" sldId="344"/>
            <ac:grpSpMk id="8" creationId="{8D63DB09-B3ED-41E6-AA32-61396D30B58C}"/>
          </ac:grpSpMkLst>
        </pc:grpChg>
        <pc:grpChg chg="add del mod">
          <ac:chgData name="Martin" userId="e9a878aa-f6a1-47b0-98b0-0f2d038f1f0c" providerId="ADAL" clId="{9BC19936-3122-4839-9119-E8894137DD9C}" dt="2021-08-12T12:53:05.030" v="131" actId="478"/>
          <ac:grpSpMkLst>
            <pc:docMk/>
            <pc:sldMk cId="3222244575" sldId="344"/>
            <ac:grpSpMk id="11" creationId="{8D63DB09-B3ED-41E6-AA32-61396D30B58C}"/>
          </ac:grpSpMkLst>
        </pc:grpChg>
        <pc:graphicFrameChg chg="modGraphic">
          <ac:chgData name="Martin" userId="e9a878aa-f6a1-47b0-98b0-0f2d038f1f0c" providerId="ADAL" clId="{9BC19936-3122-4839-9119-E8894137DD9C}" dt="2021-08-12T12:59:34.436" v="193" actId="113"/>
          <ac:graphicFrameMkLst>
            <pc:docMk/>
            <pc:sldMk cId="3222244575" sldId="344"/>
            <ac:graphicFrameMk id="4" creationId="{DDCE80B1-F32C-4A93-A246-AA96045D7BA5}"/>
          </ac:graphicFrameMkLst>
        </pc:graphicFrameChg>
        <pc:picChg chg="del">
          <ac:chgData name="Martin" userId="e9a878aa-f6a1-47b0-98b0-0f2d038f1f0c" providerId="ADAL" clId="{9BC19936-3122-4839-9119-E8894137DD9C}" dt="2021-08-12T12:50:00.790" v="53" actId="478"/>
          <ac:picMkLst>
            <pc:docMk/>
            <pc:sldMk cId="3222244575" sldId="344"/>
            <ac:picMk id="6" creationId="{A9EAC938-5E9F-442F-8AF1-FCA5097F407D}"/>
          </ac:picMkLst>
        </pc:picChg>
        <pc:picChg chg="add del mod">
          <ac:chgData name="Martin" userId="e9a878aa-f6a1-47b0-98b0-0f2d038f1f0c" providerId="ADAL" clId="{9BC19936-3122-4839-9119-E8894137DD9C}" dt="2021-08-12T12:52:40.453" v="125" actId="478"/>
          <ac:picMkLst>
            <pc:docMk/>
            <pc:sldMk cId="3222244575" sldId="344"/>
            <ac:picMk id="7" creationId="{D2F5A89F-BF6D-4AAE-AB77-C27167AB2377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9" creationId="{F3C45ADE-2EC9-4E40-845F-2088A6DC2D00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10" creationId="{C419AD99-7208-406E-A720-B7ABE0468033}"/>
          </ac:picMkLst>
        </pc:picChg>
        <pc:picChg chg="add del mod topLvl">
          <ac:chgData name="Martin" userId="e9a878aa-f6a1-47b0-98b0-0f2d038f1f0c" providerId="ADAL" clId="{9BC19936-3122-4839-9119-E8894137DD9C}" dt="2021-08-12T12:53:05.030" v="131" actId="478"/>
          <ac:picMkLst>
            <pc:docMk/>
            <pc:sldMk cId="3222244575" sldId="344"/>
            <ac:picMk id="12" creationId="{F3C45ADE-2EC9-4E40-845F-2088A6DC2D00}"/>
          </ac:picMkLst>
        </pc:picChg>
        <pc:picChg chg="add mod topLvl modCrop">
          <ac:chgData name="Martin" userId="e9a878aa-f6a1-47b0-98b0-0f2d038f1f0c" providerId="ADAL" clId="{9BC19936-3122-4839-9119-E8894137DD9C}" dt="2021-08-12T12:53:34.738" v="138" actId="1076"/>
          <ac:picMkLst>
            <pc:docMk/>
            <pc:sldMk cId="3222244575" sldId="344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3:45:39.319" v="197"/>
        <pc:sldMkLst>
          <pc:docMk/>
          <pc:sldMk cId="454022705" sldId="345"/>
        </pc:sldMkLst>
        <pc:spChg chg="del">
          <ac:chgData name="Martin" userId="e9a878aa-f6a1-47b0-98b0-0f2d038f1f0c" providerId="ADAL" clId="{9BC19936-3122-4839-9119-E8894137DD9C}" dt="2021-08-12T13:45:36.044" v="195" actId="478"/>
          <ac:spMkLst>
            <pc:docMk/>
            <pc:sldMk cId="454022705" sldId="345"/>
            <ac:spMk id="3" creationId="{C42869A9-3728-4042-93C2-202A2ECFC686}"/>
          </ac:spMkLst>
        </pc:spChg>
        <pc:picChg chg="add mod">
          <ac:chgData name="Martin" userId="e9a878aa-f6a1-47b0-98b0-0f2d038f1f0c" providerId="ADAL" clId="{9BC19936-3122-4839-9119-E8894137DD9C}" dt="2021-08-12T13:45:39.319" v="197"/>
          <ac:picMkLst>
            <pc:docMk/>
            <pc:sldMk cId="454022705" sldId="345"/>
            <ac:picMk id="7" creationId="{FAD05842-E844-432A-8B6A-A529F6FFD5C4}"/>
          </ac:picMkLst>
        </pc:picChg>
        <pc:picChg chg="del">
          <ac:chgData name="Martin" userId="e9a878aa-f6a1-47b0-98b0-0f2d038f1f0c" providerId="ADAL" clId="{9BC19936-3122-4839-9119-E8894137DD9C}" dt="2021-08-12T13:45:36.044" v="195" actId="478"/>
          <ac:picMkLst>
            <pc:docMk/>
            <pc:sldMk cId="454022705" sldId="345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5:48:19.414" v="415" actId="14734"/>
        <pc:sldMkLst>
          <pc:docMk/>
          <pc:sldMk cId="2720996041" sldId="346"/>
        </pc:sldMkLst>
        <pc:graphicFrameChg chg="add mod modGraphic">
          <ac:chgData name="Martin" userId="e9a878aa-f6a1-47b0-98b0-0f2d038f1f0c" providerId="ADAL" clId="{9BC19936-3122-4839-9119-E8894137DD9C}" dt="2021-08-12T15:48:19.414" v="415" actId="14734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del">
          <ac:chgData name="Martin" userId="e9a878aa-f6a1-47b0-98b0-0f2d038f1f0c" providerId="ADAL" clId="{9BC19936-3122-4839-9119-E8894137DD9C}" dt="2021-08-12T15:47:24.950" v="401" actId="478"/>
          <ac:picMkLst>
            <pc:docMk/>
            <pc:sldMk cId="2720996041" sldId="346"/>
            <ac:picMk id="7" creationId="{FAD05842-E844-432A-8B6A-A529F6FFD5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učení technické v Brně • </a:t>
            </a:r>
            <a:r>
              <a:rPr lang="cs-CZ" sz="1400" b="1" dirty="0">
                <a:solidFill>
                  <a:schemeClr val="bg1"/>
                </a:solidFill>
              </a:rPr>
              <a:t>Fakulta stavební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</a:t>
            </a:r>
            <a:r>
              <a:rPr lang="en-US" sz="1400" b="1" dirty="0">
                <a:solidFill>
                  <a:schemeClr val="bg1"/>
                </a:solidFill>
              </a:rPr>
              <a:t>18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on_Mises_yield_criterion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ld.m@fce.vutbr.cz" TargetMode="External"/><Relationship Id="rId5" Type="http://schemas.openxmlformats.org/officeDocument/2006/relationships/hyperlink" Target="https://www.fce.vutbr.cz/KDK/vild.m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d.eng.br/wp-content/uploads/2014/11/en.1999.1.1.2007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gg-web.fgg.uni-lj.si/~/pmoze/esdep/master/wg07/l0920.htm" TargetMode="External"/><Relationship Id="rId2" Type="http://schemas.openxmlformats.org/officeDocument/2006/relationships/hyperlink" Target="https://www.youtube.com/watch?v=1YTKedLQOa0&amp;t=192s&amp;ab_channel=TheEfficientEngine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tyGWZDPtCI&amp;ab_channel=AISCEducation" TargetMode="External"/><Relationship Id="rId4" Type="http://schemas.openxmlformats.org/officeDocument/2006/relationships/hyperlink" Target="https://www.youtube.com/watch?v=tnL-I4uTS3Q&amp;ab_channel=BrianHo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2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04</a:t>
            </a:r>
            <a:r>
              <a:rPr lang="en-US" dirty="0"/>
              <a:t>/202</a:t>
            </a:r>
            <a:r>
              <a:rPr lang="cs-CZ" dirty="0"/>
              <a:t>3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Prvky kovových konstrukcí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5B49-E029-4871-1F65-7B14C4B6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Prosté kroucení – otevřený průřez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413B9-6E1F-3AB6-6D13-0F1133358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108" y="980728"/>
            <a:ext cx="4865156" cy="4680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68C783-3114-4473-7394-DE278408E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480" y="2099995"/>
            <a:ext cx="1419423" cy="359142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8A07460-A2DC-9114-067F-028A34830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224693"/>
              </p:ext>
            </p:extLst>
          </p:nvPr>
        </p:nvGraphicFramePr>
        <p:xfrm>
          <a:off x="695400" y="1433245"/>
          <a:ext cx="3096345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2115">
                  <a:extLst>
                    <a:ext uri="{9D8B030D-6E8A-4147-A177-3AD203B41FA5}">
                      <a16:colId xmlns:a16="http://schemas.microsoft.com/office/drawing/2014/main" val="1884944411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1671564465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3392654035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Otevřený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477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 =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kNm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43067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 =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811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 =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93870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 =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7257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</a:t>
                      </a:r>
                      <a:r>
                        <a:rPr lang="en-US" sz="1800" u="none" strike="noStrike" baseline="-25000" dirty="0">
                          <a:effectLst/>
                        </a:rPr>
                        <a:t>t</a:t>
                      </a:r>
                      <a:r>
                        <a:rPr lang="en-US" sz="1800" u="none" strike="noStrike" dirty="0">
                          <a:effectLst/>
                        </a:rPr>
                        <a:t> =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28800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mm</a:t>
                      </a:r>
                      <a:r>
                        <a:rPr lang="en-US" sz="1800" u="none" strike="noStrike" baseline="30000" dirty="0">
                          <a:effectLst/>
                        </a:rPr>
                        <a:t>3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7921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tau_t =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MPa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6241871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8F52AB-5A2B-5A1A-2C1E-CD361A24B01B}"/>
              </a:ext>
            </a:extLst>
          </p:cNvPr>
          <p:cNvCxnSpPr/>
          <p:nvPr/>
        </p:nvCxnSpPr>
        <p:spPr>
          <a:xfrm>
            <a:off x="5114108" y="1433245"/>
            <a:ext cx="0" cy="40119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02C468-D207-4E1C-9475-C42F40CC18DB}"/>
              </a:ext>
            </a:extLst>
          </p:cNvPr>
          <p:cNvCxnSpPr>
            <a:cxnSpLocks/>
          </p:cNvCxnSpPr>
          <p:nvPr/>
        </p:nvCxnSpPr>
        <p:spPr>
          <a:xfrm flipH="1">
            <a:off x="5447928" y="5661248"/>
            <a:ext cx="2016224" cy="301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451A7A-D5A7-27C0-7482-2B715BE0DD65}"/>
              </a:ext>
            </a:extLst>
          </p:cNvPr>
          <p:cNvSpPr txBox="1"/>
          <p:nvPr/>
        </p:nvSpPr>
        <p:spPr>
          <a:xfrm>
            <a:off x="4801201" y="3136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D80706-5680-A1CD-BBE0-81C0DC6A41EC}"/>
              </a:ext>
            </a:extLst>
          </p:cNvPr>
          <p:cNvSpPr txBox="1"/>
          <p:nvPr/>
        </p:nvSpPr>
        <p:spPr>
          <a:xfrm>
            <a:off x="6299587" y="56556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9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1F05-9158-4128-5762-C90479A9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Prosté kroucení – uzavřený průřez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71CB38-AA7D-671B-B482-DB5864025B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7142584" cy="4641379"/>
              </a:xfrm>
            </p:spPr>
            <p:txBody>
              <a:bodyPr/>
              <a:lstStyle/>
              <a:p>
                <a:r>
                  <a:rPr lang="cs-CZ" b="0" dirty="0"/>
                  <a:t>Pruty uzavřeného průřezu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  <a:p>
                <a:r>
                  <a:rPr lang="cs-CZ" sz="2400" dirty="0"/>
                  <a:t>Pozn.: Při vázaném kroucení vznikající dvě složky napětí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normálové výsečové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cs-CZ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druhotné smykové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cs-CZ" sz="2400" dirty="0"/>
              </a:p>
              <a:p>
                <a:r>
                  <a:rPr lang="cs-CZ" sz="2400" dirty="0"/>
                  <a:t>Jejich hodnota je velmi malá, tudíž se při posudcích zanedbávají.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71CB38-AA7D-671B-B482-DB5864025B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7142584" cy="4641379"/>
              </a:xfrm>
              <a:blipFill>
                <a:blip r:embed="rId2"/>
                <a:stretch>
                  <a:fillRect l="-1706" t="-1445" b="-5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C7A6792-54E3-15FE-5C6D-7762AB2C7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268760"/>
            <a:ext cx="382128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6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93288-7C5F-22B1-BB94-CFCF8CB0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Prosté kroucení – uzavřený průřez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4CDD3-7433-0279-0FDD-58EC59EEF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048" y="1507167"/>
            <a:ext cx="2843454" cy="4572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DA3426-F536-B7AF-C4A3-0EA978A0B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502" y="1628800"/>
            <a:ext cx="1008112" cy="2577998"/>
          </a:xfrm>
          <a:prstGeom prst="rect">
            <a:avLst/>
          </a:prstGeom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AC0C9DE-F61E-20F3-0275-BF04C749F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432620"/>
              </p:ext>
            </p:extLst>
          </p:nvPr>
        </p:nvGraphicFramePr>
        <p:xfrm>
          <a:off x="695400" y="1808412"/>
          <a:ext cx="2520279" cy="2026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363483715"/>
                    </a:ext>
                  </a:extLst>
                </a:gridCol>
                <a:gridCol w="672074">
                  <a:extLst>
                    <a:ext uri="{9D8B030D-6E8A-4147-A177-3AD203B41FA5}">
                      <a16:colId xmlns:a16="http://schemas.microsoft.com/office/drawing/2014/main" val="1467766726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4879130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Uzavřený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31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 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4831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 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84559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 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0128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 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04831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 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18236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mm</a:t>
                      </a:r>
                      <a:r>
                        <a:rPr lang="en-US" sz="1600" u="none" strike="noStrike" baseline="30000" dirty="0">
                          <a:effectLst/>
                        </a:rPr>
                        <a:t>2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2980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Omega 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36472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mm</a:t>
                      </a:r>
                      <a:r>
                        <a:rPr lang="en-US" sz="1600" u="none" strike="noStrike" baseline="30000" dirty="0">
                          <a:effectLst/>
                        </a:rPr>
                        <a:t>2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6649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tau_t 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4.570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MPa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353629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85C1EDB-C9B9-2A82-16DB-97F1791BF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193" y="1410093"/>
            <a:ext cx="3821283" cy="36004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9F34B7-B130-31F0-092E-4C0EBB92DFC1}"/>
              </a:ext>
            </a:extLst>
          </p:cNvPr>
          <p:cNvCxnSpPr>
            <a:cxnSpLocks/>
          </p:cNvCxnSpPr>
          <p:nvPr/>
        </p:nvCxnSpPr>
        <p:spPr>
          <a:xfrm>
            <a:off x="4038048" y="1921294"/>
            <a:ext cx="0" cy="3883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7D098E-9C97-7E00-80D7-0E63C0F057C1}"/>
              </a:ext>
            </a:extLst>
          </p:cNvPr>
          <p:cNvCxnSpPr>
            <a:cxnSpLocks/>
          </p:cNvCxnSpPr>
          <p:nvPr/>
        </p:nvCxnSpPr>
        <p:spPr>
          <a:xfrm flipH="1">
            <a:off x="4371868" y="5949280"/>
            <a:ext cx="19401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257184-01E3-E46A-8AED-34D5D09FB54B}"/>
              </a:ext>
            </a:extLst>
          </p:cNvPr>
          <p:cNvSpPr txBox="1"/>
          <p:nvPr/>
        </p:nvSpPr>
        <p:spPr>
          <a:xfrm>
            <a:off x="3725141" y="36243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325341-2D92-02EF-7357-76E665401BB4}"/>
              </a:ext>
            </a:extLst>
          </p:cNvPr>
          <p:cNvSpPr txBox="1"/>
          <p:nvPr/>
        </p:nvSpPr>
        <p:spPr>
          <a:xfrm>
            <a:off x="5223527" y="5877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3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9720-23DD-5266-5FFE-71BC48E5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Mise</a:t>
            </a:r>
            <a:r>
              <a:rPr lang="cs-CZ" dirty="0"/>
              <a:t>sovo napětí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8C212A-F37C-85D6-F990-2A4C86EE1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5060" y="1484784"/>
            <a:ext cx="4865053" cy="396044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CE423A-CCAF-CE83-9FAB-600C97213F2C}"/>
                  </a:ext>
                </a:extLst>
              </p:cNvPr>
              <p:cNvSpPr txBox="1"/>
              <p:nvPr/>
            </p:nvSpPr>
            <p:spPr>
              <a:xfrm>
                <a:off x="172439" y="3301144"/>
                <a:ext cx="709880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𝑦𝑧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CE423A-CCAF-CE83-9FAB-600C97213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39" y="3301144"/>
                <a:ext cx="7098803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CC8D531-F027-AEBC-0638-B118E5D68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92" y="4552548"/>
            <a:ext cx="1584176" cy="17279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64DBA4-D407-5BB3-81E5-DA771A91D3E0}"/>
              </a:ext>
            </a:extLst>
          </p:cNvPr>
          <p:cNvSpPr txBox="1"/>
          <p:nvPr/>
        </p:nvSpPr>
        <p:spPr>
          <a:xfrm>
            <a:off x="7218139" y="6126634"/>
            <a:ext cx="514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https://en.wikipedia.org/wiki/Von_Mises_yield_criterion</a:t>
            </a:r>
            <a:r>
              <a:rPr lang="en-US" sz="14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4500F84-A54C-D7BA-240B-5B2364FBE4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Únosnost v kroucení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𝑦𝑘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4500F84-A54C-D7BA-240B-5B2364FBE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  <a:blipFill>
                <a:blip r:embed="rId7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8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F75E-ABE8-ED08-539A-906BC264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Kroucení průřezu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E76A7-8F27-5B55-423B-7E3B9A334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Normálové napětí od </a:t>
            </a:r>
            <a:r>
              <a:rPr lang="cs-CZ" dirty="0" err="1"/>
              <a:t>deplanace</a:t>
            </a:r>
            <a:r>
              <a:rPr lang="cs-CZ" dirty="0"/>
              <a:t> průřezu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			</a:t>
            </a:r>
            <a:r>
              <a:rPr lang="en-US" dirty="0"/>
              <a:t>[MPa]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6CBC2-6A5D-985C-31A6-6FAA07A83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2276872"/>
            <a:ext cx="1867161" cy="1019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AA8D9-F275-4620-B9A7-4F1A19B3A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1988840"/>
            <a:ext cx="4387159" cy="42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06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F384-3D04-3887-8967-14DAE52B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Kroucení – Vázané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554F4-D523-A53F-3D63-515357B70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Smykové napětí od prostého kroucení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Normálové napětí od </a:t>
                </a:r>
                <a:r>
                  <a:rPr lang="cs-CZ" dirty="0" err="1"/>
                  <a:t>deplanace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Druhotné smykové napětí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554F4-D523-A53F-3D63-515357B70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F31D566-97BC-DB01-3F58-76C3464E6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060" y="980728"/>
            <a:ext cx="2705100" cy="3362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E52AC-2452-C825-1F5D-A70678C9E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3732781"/>
            <a:ext cx="20193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3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2CFBE-253E-801B-9689-A5DB54166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865" y="636951"/>
            <a:ext cx="3943367" cy="4952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098CAB-1E65-719C-DB37-EE2F191E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407" y="636951"/>
            <a:ext cx="3886265" cy="4952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98F438-D9EF-C2CE-5CDD-BB2B48331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9" y="620688"/>
            <a:ext cx="3991599" cy="495228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D55521-A04F-260D-A273-644169FF9A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774162"/>
              </p:ext>
            </p:extLst>
          </p:nvPr>
        </p:nvGraphicFramePr>
        <p:xfrm>
          <a:off x="119336" y="5661248"/>
          <a:ext cx="120253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146434304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900784169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87889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Smykové napětí od prostého</a:t>
                      </a:r>
                      <a:endParaRPr lang="en-US" dirty="0"/>
                    </a:p>
                  </a:txBody>
                  <a:tcPr>
                    <a:solidFill>
                      <a:srgbClr val="658D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Normálové od </a:t>
                      </a:r>
                      <a:r>
                        <a:rPr lang="cs-CZ" dirty="0" err="1"/>
                        <a:t>deplanace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Druhotné smykové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55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12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96EA9-62A0-9A8D-DAEC-658C2A01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Kroucení průřezu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19976-7668-DDAF-E308-DD393544F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1398724"/>
            <a:ext cx="3720138" cy="361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3E36B-9661-41E8-79E0-7A8B84BB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412776"/>
            <a:ext cx="3720138" cy="3571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94524-F7D6-BDB4-2C88-092A77141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459377"/>
            <a:ext cx="3537902" cy="340363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1413D3-D1C5-A29C-5000-D727EF4371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151233"/>
              </p:ext>
            </p:extLst>
          </p:nvPr>
        </p:nvGraphicFramePr>
        <p:xfrm>
          <a:off x="119336" y="5661248"/>
          <a:ext cx="120253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146434304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900784169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87889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Smykové napětí od prostého</a:t>
                      </a:r>
                      <a:endParaRPr lang="en-US" dirty="0"/>
                    </a:p>
                  </a:txBody>
                  <a:tcPr>
                    <a:solidFill>
                      <a:srgbClr val="658D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Normálové od </a:t>
                      </a:r>
                      <a:r>
                        <a:rPr lang="cs-CZ" dirty="0" err="1"/>
                        <a:t>deplanace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Druhotné smykové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55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073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A310-E78C-A760-72DA-32EA70D4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– Kroucení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7C265-0D44-F2CF-2370-FCB1B6CAA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Zatížení ve středu smyku → Průřez není kroucen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730CF-40A7-6D6C-D2F6-3BDD6C5F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678856"/>
            <a:ext cx="4248472" cy="305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995462-8BC5-C8F9-D139-279F955B5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76592"/>
            <a:ext cx="5496171" cy="30544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33F031-9800-88C5-B55C-6A048FD3CCFC}"/>
              </a:ext>
            </a:extLst>
          </p:cNvPr>
          <p:cNvSpPr/>
          <p:nvPr/>
        </p:nvSpPr>
        <p:spPr>
          <a:xfrm>
            <a:off x="1091444" y="2177540"/>
            <a:ext cx="3456384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Zatížení v těžišti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973B8-8135-DA65-FF5A-C189B01FAD69}"/>
              </a:ext>
            </a:extLst>
          </p:cNvPr>
          <p:cNvSpPr/>
          <p:nvPr/>
        </p:nvSpPr>
        <p:spPr>
          <a:xfrm>
            <a:off x="7115893" y="2177538"/>
            <a:ext cx="3456384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Zatížení ve středu smyku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D53EF4-BE44-BBBE-111B-31DD9CCFBA31}"/>
                  </a:ext>
                </a:extLst>
              </p:cNvPr>
              <p:cNvSpPr txBox="1"/>
              <p:nvPr/>
            </p:nvSpPr>
            <p:spPr>
              <a:xfrm>
                <a:off x="9731619" y="5613332"/>
                <a:ext cx="1397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D53EF4-BE44-BBBE-111B-31DD9CCFB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619" y="5613332"/>
                <a:ext cx="1397306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85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223CE-C2AA-88B7-321B-E78AAE0B6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4" y="44624"/>
            <a:ext cx="4836649" cy="6779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DB9E97-91BC-9358-4A5C-DE98698E7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0"/>
            <a:ext cx="4878136" cy="3789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382C2-2F5B-3A35-4E81-3615A2772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340" y="3933056"/>
            <a:ext cx="4395255" cy="648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5CDEB2-CAF5-0D74-5B6B-08F1F09FC385}"/>
              </a:ext>
            </a:extLst>
          </p:cNvPr>
          <p:cNvSpPr txBox="1"/>
          <p:nvPr/>
        </p:nvSpPr>
        <p:spPr>
          <a:xfrm>
            <a:off x="9552384" y="587727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Pilgr</a:t>
            </a:r>
            <a:r>
              <a:rPr lang="en-US" sz="1200" dirty="0"/>
              <a:t>, M. </a:t>
            </a:r>
            <a:r>
              <a:rPr lang="cs-CZ" sz="1200" i="1" dirty="0"/>
              <a:t>Kovové konstrukce. Podklady pro navrhování prvků ocelových konstrukcí</a:t>
            </a:r>
            <a:r>
              <a:rPr lang="cs-CZ" sz="1200" dirty="0"/>
              <a:t>. Brno, 2018, 700 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054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" action="ppaction://noaction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5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cs-CZ" dirty="0">
                <a:hlinkClick r:id="rId6"/>
              </a:rPr>
              <a:t>vild.m@fce.vutbr.cz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</a:p>
          <a:p>
            <a:r>
              <a:rPr lang="cs-CZ" dirty="0"/>
              <a:t>Konzultace</a:t>
            </a:r>
            <a:r>
              <a:rPr lang="en-US" dirty="0"/>
              <a:t>:</a:t>
            </a:r>
          </a:p>
          <a:p>
            <a:r>
              <a:rPr lang="cs-CZ" dirty="0"/>
              <a:t>Úterý</a:t>
            </a:r>
            <a:r>
              <a:rPr lang="en-US" dirty="0"/>
              <a:t> 1</a:t>
            </a:r>
            <a:r>
              <a:rPr lang="cs-CZ" dirty="0"/>
              <a:t>0</a:t>
            </a:r>
            <a:r>
              <a:rPr lang="en-US" dirty="0"/>
              <a:t>–1</a:t>
            </a:r>
            <a:r>
              <a:rPr lang="cs-CZ" dirty="0"/>
              <a:t>2</a:t>
            </a:r>
            <a:endParaRPr lang="en-US" dirty="0"/>
          </a:p>
          <a:p>
            <a:r>
              <a:rPr lang="cs-CZ" dirty="0"/>
              <a:t>Středa</a:t>
            </a:r>
            <a:r>
              <a:rPr lang="en-US" dirty="0"/>
              <a:t> 1</a:t>
            </a:r>
            <a:r>
              <a:rPr lang="cs-CZ" dirty="0"/>
              <a:t>2</a:t>
            </a:r>
            <a:r>
              <a:rPr lang="en-US" dirty="0"/>
              <a:t>–1</a:t>
            </a:r>
            <a:r>
              <a:rPr lang="cs-C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1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03324-1E73-129D-6029-04397AC68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7210"/>
            <a:ext cx="325809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F12F1F-2569-EE3D-FA05-7A1F86DFE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26" y="548680"/>
            <a:ext cx="3320146" cy="631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84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3C795-BC2F-DDDC-7FD3-41106B69F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055" y="0"/>
            <a:ext cx="7731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31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E6DC39-1806-848E-DE77-A12750AA0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35" y="0"/>
            <a:ext cx="9311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88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AF9CFB-C4C5-0058-76FA-B8EB09FEF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269" y="0"/>
            <a:ext cx="7343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0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FA14-0BA8-16EF-B93D-54EE71ED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cs-CZ" dirty="0" err="1"/>
              <a:t>lopení</a:t>
            </a:r>
            <a:endParaRPr lang="en-US" dirty="0"/>
          </a:p>
        </p:txBody>
      </p:sp>
      <p:pic>
        <p:nvPicPr>
          <p:cNvPr id="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F52E274-0D48-35A0-EB28-CAADCE2EC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81554"/>
            <a:ext cx="10972800" cy="40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45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2772-D733-3424-AC15-1449466A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4775"/>
            <a:ext cx="10972800" cy="994122"/>
          </a:xfrm>
        </p:spPr>
        <p:txBody>
          <a:bodyPr/>
          <a:lstStyle/>
          <a:p>
            <a:r>
              <a:rPr lang="cs-CZ" dirty="0"/>
              <a:t>Klopení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992A4-3673-BFAA-D673-DB818B2E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484785"/>
            <a:ext cx="5126360" cy="2826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2EE37D-2AAB-398C-13B6-FC1585978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84785"/>
            <a:ext cx="5229201" cy="2643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9CFC5-088C-7A26-E688-FDF7F521B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83" y="4365104"/>
            <a:ext cx="5391617" cy="6172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058A3E-8BFF-9C42-3883-F68BE1AFC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5074244"/>
            <a:ext cx="3097798" cy="9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2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2772-D733-3424-AC15-1449466A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4775"/>
            <a:ext cx="10972800" cy="994122"/>
          </a:xfrm>
        </p:spPr>
        <p:txBody>
          <a:bodyPr/>
          <a:lstStyle/>
          <a:p>
            <a:r>
              <a:rPr lang="cs-CZ" dirty="0"/>
              <a:t>Klopení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69422D-73C3-8EB7-2C8E-70E6B70AF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806" y="1484313"/>
            <a:ext cx="8272388" cy="4641850"/>
          </a:xfrm>
        </p:spPr>
      </p:pic>
    </p:spTree>
    <p:extLst>
      <p:ext uri="{BB962C8B-B14F-4D97-AF65-F5344CB8AC3E}">
        <p14:creationId xmlns:p14="http://schemas.microsoft.com/office/powerpoint/2010/main" val="2343039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42F-4FB6-B051-1D10-86BBF1E5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Pružný kritický moment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58EDA-7D25-F2A3-8EF8-6E4A3533C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Klopení – EN 1993-1-1, čl. 6.3.2</a:t>
            </a:r>
          </a:p>
          <a:p>
            <a:r>
              <a:rPr lang="cs-CZ" dirty="0"/>
              <a:t>Pružný kritický moment je v Národní příloze – ČSN EN 1993-1-1, NB3 – viz následující slajdy</a:t>
            </a:r>
          </a:p>
          <a:p>
            <a:r>
              <a:rPr lang="cs-CZ" dirty="0"/>
              <a:t>Podrobněji také v </a:t>
            </a:r>
            <a:r>
              <a:rPr lang="cs-CZ" dirty="0">
                <a:hlinkClick r:id="rId2"/>
              </a:rPr>
              <a:t>EN 1999 (Navrhování hliníkových konstrukcí)</a:t>
            </a:r>
            <a:r>
              <a:rPr lang="cs-CZ" dirty="0"/>
              <a:t>, příloha 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7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A648DB-26D7-5128-18AF-E9FFFCC58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74" y="6410"/>
            <a:ext cx="8735309" cy="2071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D13A81-BABF-03C6-DE5C-226E22DFD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2078352"/>
            <a:ext cx="8740405" cy="47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92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9021FB-E0A4-059D-D40A-32A518AFA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918" y="0"/>
            <a:ext cx="7802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8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7B3-360F-CAE0-430D-899FC1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AE5F-2BAA-8D63-8412-E28177E5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486400" cy="4641379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err="1"/>
              <a:t>Kroucen</a:t>
            </a:r>
            <a:r>
              <a:rPr lang="cs-CZ" dirty="0"/>
              <a:t>í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Prosté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Vázané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Klopení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cs-CZ" dirty="0"/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70F606-944F-A34A-F203-0BEE61E7ED0E}"/>
              </a:ext>
            </a:extLst>
          </p:cNvPr>
          <p:cNvSpPr txBox="1">
            <a:spLocks/>
          </p:cNvSpPr>
          <p:nvPr/>
        </p:nvSpPr>
        <p:spPr>
          <a:xfrm>
            <a:off x="6168008" y="1484784"/>
            <a:ext cx="5486400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Kroucení</a:t>
            </a:r>
            <a:endParaRPr lang="cs-CZ" dirty="0">
              <a:hlinkClick r:id="rId3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Klopení – ESDEP </a:t>
            </a:r>
            <a:r>
              <a:rPr lang="cs-CZ" dirty="0" err="1">
                <a:hlinkClick r:id="rId3"/>
              </a:rPr>
              <a:t>course</a:t>
            </a:r>
            <a:endParaRPr lang="cs-CZ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Klopení – experiment </a:t>
            </a:r>
            <a:endParaRPr lang="cs-CZ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Klopení – AISC (USA)</a:t>
            </a:r>
            <a:endParaRPr lang="cs-CZ" dirty="0"/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366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CC017-1D8F-E934-105A-AC1B7E925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421" y="0"/>
            <a:ext cx="5195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46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011FF-BB34-3E6B-F81C-3CC11340C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6151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16540-5CE0-0B55-AE63-4D9CFD70F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0"/>
            <a:ext cx="5961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3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558D-C351-FCED-CB40-574D62F3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Průřezové charakteristiky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3613E9-7CE0-0791-DC75-5E692FC8F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108852"/>
              </p:ext>
            </p:extLst>
          </p:nvPr>
        </p:nvGraphicFramePr>
        <p:xfrm>
          <a:off x="609600" y="1484313"/>
          <a:ext cx="109728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136">
                  <a:extLst>
                    <a:ext uri="{9D8B030D-6E8A-4147-A177-3AD203B41FA5}">
                      <a16:colId xmlns:a16="http://schemas.microsoft.com/office/drawing/2014/main" val="374709658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18676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24433237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187335630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83138738"/>
                    </a:ext>
                  </a:extLst>
                </a:gridCol>
                <a:gridCol w="1237928">
                  <a:extLst>
                    <a:ext uri="{9D8B030D-6E8A-4147-A177-3AD203B41FA5}">
                      <a16:colId xmlns:a16="http://schemas.microsoft.com/office/drawing/2014/main" val="340223794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cs-CZ" sz="2400" noProof="0" dirty="0"/>
                        <a:t>Kartézské souřadnice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sz="2400" noProof="0" dirty="0"/>
                        <a:t>Výsečové souřadnice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315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noProof="0" dirty="0"/>
                        <a:t>Plocha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noProof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noProof="0" dirty="0"/>
                        <a:t>[+m</a:t>
                      </a:r>
                      <a:r>
                        <a:rPr lang="cs-CZ" sz="2400" baseline="30000" noProof="0" dirty="0"/>
                        <a:t>2</a:t>
                      </a:r>
                      <a:r>
                        <a:rPr lang="cs-CZ" sz="2400" noProof="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aseline="-25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3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noProof="0" dirty="0"/>
                        <a:t>Statický 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noProof="0" dirty="0" err="1"/>
                        <a:t>S</a:t>
                      </a:r>
                      <a:r>
                        <a:rPr lang="cs-CZ" sz="2400" i="1" baseline="-25000" noProof="0" dirty="0" err="1"/>
                        <a:t>y</a:t>
                      </a:r>
                      <a:r>
                        <a:rPr lang="cs-CZ" sz="2400" noProof="0" dirty="0"/>
                        <a:t>, </a:t>
                      </a:r>
                      <a:r>
                        <a:rPr lang="cs-CZ" sz="2400" i="1" noProof="0" dirty="0" err="1"/>
                        <a:t>S</a:t>
                      </a:r>
                      <a:r>
                        <a:rPr lang="cs-CZ" sz="2400" baseline="-25000" noProof="0" dirty="0" err="1"/>
                        <a:t>z</a:t>
                      </a:r>
                      <a:endParaRPr lang="cs-CZ" sz="2400" baseline="-25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noProof="0" dirty="0"/>
                        <a:t>[±m</a:t>
                      </a:r>
                      <a:r>
                        <a:rPr lang="cs-CZ" sz="2400" baseline="30000" noProof="0" dirty="0"/>
                        <a:t>3</a:t>
                      </a:r>
                      <a:r>
                        <a:rPr lang="cs-CZ" sz="2400" noProof="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noProof="0" dirty="0"/>
                        <a:t>Výsečový statický 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noProof="0" dirty="0"/>
                        <a:t>S</a:t>
                      </a:r>
                      <a:r>
                        <a:rPr lang="cs-CZ" sz="2400" baseline="-25000" noProof="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noProof="0" dirty="0"/>
                        <a:t>[±mm</a:t>
                      </a:r>
                      <a:r>
                        <a:rPr lang="cs-CZ" sz="2400" baseline="30000" noProof="0" dirty="0"/>
                        <a:t>4</a:t>
                      </a:r>
                      <a:r>
                        <a:rPr lang="cs-CZ" sz="2400" noProof="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6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noProof="0" dirty="0"/>
                        <a:t>Moment setrvačnosti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noProof="0" dirty="0" err="1"/>
                        <a:t>I</a:t>
                      </a:r>
                      <a:r>
                        <a:rPr lang="cs-CZ" sz="2400" i="1" baseline="-25000" noProof="0" dirty="0" err="1"/>
                        <a:t>y</a:t>
                      </a:r>
                      <a:r>
                        <a:rPr lang="cs-CZ" sz="2400" i="1" noProof="0" dirty="0"/>
                        <a:t>, </a:t>
                      </a:r>
                      <a:r>
                        <a:rPr lang="cs-CZ" sz="2400" i="1" noProof="0" dirty="0" err="1"/>
                        <a:t>I</a:t>
                      </a:r>
                      <a:r>
                        <a:rPr lang="cs-CZ" sz="2400" i="1" baseline="-25000" noProof="0" dirty="0" err="1"/>
                        <a:t>z</a:t>
                      </a:r>
                      <a:endParaRPr lang="cs-CZ" sz="2400" i="1" baseline="-25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noProof="0" dirty="0"/>
                        <a:t>[+m</a:t>
                      </a:r>
                      <a:r>
                        <a:rPr lang="cs-CZ" sz="2400" baseline="30000" noProof="0" dirty="0"/>
                        <a:t>4</a:t>
                      </a:r>
                      <a:r>
                        <a:rPr lang="cs-CZ" sz="2400" noProof="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noProof="0" dirty="0"/>
                        <a:t>Výsečový moment setrvačnosti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noProof="0" dirty="0" err="1"/>
                        <a:t>I</a:t>
                      </a:r>
                      <a:r>
                        <a:rPr lang="cs-CZ" sz="2400" baseline="-25000" noProof="0" dirty="0" err="1"/>
                        <a:t>w</a:t>
                      </a:r>
                      <a:endParaRPr lang="cs-CZ" sz="2400" baseline="-25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noProof="0" dirty="0"/>
                        <a:t>[+m</a:t>
                      </a:r>
                      <a:r>
                        <a:rPr lang="cs-CZ" sz="2400" baseline="30000" noProof="0" dirty="0"/>
                        <a:t>6</a:t>
                      </a:r>
                      <a:r>
                        <a:rPr lang="cs-CZ" sz="2400" noProof="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6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noProof="0" dirty="0"/>
                        <a:t>Deviační 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noProof="0" dirty="0" err="1"/>
                        <a:t>D</a:t>
                      </a:r>
                      <a:r>
                        <a:rPr lang="cs-CZ" sz="2400" i="1" baseline="-25000" noProof="0" dirty="0" err="1"/>
                        <a:t>yz</a:t>
                      </a:r>
                      <a:endParaRPr lang="cs-CZ" sz="2400" i="1" baseline="-25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noProof="0" dirty="0"/>
                        <a:t>[±m</a:t>
                      </a:r>
                      <a:r>
                        <a:rPr lang="cs-CZ" sz="2400" baseline="30000" noProof="0" dirty="0"/>
                        <a:t>4</a:t>
                      </a:r>
                      <a:r>
                        <a:rPr lang="cs-CZ" sz="2400" noProof="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noProof="0" dirty="0"/>
                        <a:t>Výsečový deviační 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noProof="0" dirty="0" err="1"/>
                        <a:t>D</a:t>
                      </a:r>
                      <a:r>
                        <a:rPr lang="cs-CZ" sz="2400" baseline="-25000" noProof="0" dirty="0" err="1"/>
                        <a:t>w</a:t>
                      </a:r>
                      <a:r>
                        <a:rPr lang="cs-CZ" sz="2400" i="1" baseline="-25000" noProof="0" dirty="0" err="1"/>
                        <a:t>y</a:t>
                      </a:r>
                      <a:r>
                        <a:rPr lang="cs-CZ" sz="2400" noProof="0" dirty="0"/>
                        <a:t>, </a:t>
                      </a:r>
                      <a:r>
                        <a:rPr lang="cs-CZ" sz="2400" i="1" noProof="0" dirty="0" err="1"/>
                        <a:t>D</a:t>
                      </a:r>
                      <a:r>
                        <a:rPr lang="cs-CZ" sz="2400" baseline="-25000" noProof="0" dirty="0" err="1"/>
                        <a:t>w</a:t>
                      </a:r>
                      <a:r>
                        <a:rPr lang="cs-CZ" sz="2400" i="1" baseline="-25000" noProof="0" dirty="0" err="1"/>
                        <a:t>z</a:t>
                      </a:r>
                      <a:endParaRPr lang="cs-CZ" sz="2400" i="1" baseline="-25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noProof="0" dirty="0"/>
                        <a:t>[±mm</a:t>
                      </a:r>
                      <a:r>
                        <a:rPr lang="cs-CZ" sz="2400" baseline="30000" noProof="0" dirty="0"/>
                        <a:t>5</a:t>
                      </a:r>
                      <a:r>
                        <a:rPr lang="cs-CZ" sz="2400" noProof="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2934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cs-CZ" sz="2400" noProof="0" dirty="0"/>
                        <a:t>Poloměr setrvačnosti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noProof="0" dirty="0" err="1"/>
                        <a:t>i</a:t>
                      </a:r>
                      <a:r>
                        <a:rPr lang="cs-CZ" sz="2400" i="1" baseline="-25000" noProof="0" dirty="0" err="1"/>
                        <a:t>y</a:t>
                      </a:r>
                      <a:r>
                        <a:rPr lang="cs-CZ" sz="2400" i="1" noProof="0" dirty="0"/>
                        <a:t>, </a:t>
                      </a:r>
                      <a:r>
                        <a:rPr lang="cs-CZ" sz="2400" i="1" noProof="0" dirty="0" err="1"/>
                        <a:t>i</a:t>
                      </a:r>
                      <a:r>
                        <a:rPr lang="cs-CZ" sz="2400" i="1" baseline="-25000" noProof="0" dirty="0" err="1"/>
                        <a:t>z</a:t>
                      </a:r>
                      <a:endParaRPr lang="cs-CZ" sz="2400" i="1" baseline="-25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noProof="0" dirty="0"/>
                        <a:t>[+m</a:t>
                      </a:r>
                      <a:r>
                        <a:rPr lang="cs-CZ" sz="2400" baseline="30000" noProof="0" dirty="0"/>
                        <a:t>2</a:t>
                      </a:r>
                      <a:r>
                        <a:rPr lang="cs-CZ" sz="2400" noProof="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930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cs-CZ" sz="2400" noProof="0" dirty="0"/>
                        <a:t>Polární moment setrvačnosti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baseline="0" noProof="0" dirty="0" err="1"/>
                        <a:t>I</a:t>
                      </a:r>
                      <a:r>
                        <a:rPr lang="cs-CZ" sz="2400" i="1" baseline="-25000" noProof="0" dirty="0" err="1"/>
                        <a:t>p</a:t>
                      </a:r>
                      <a:endParaRPr lang="cs-CZ" sz="2400" i="1" baseline="-25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noProof="0" dirty="0"/>
                        <a:t>[+m</a:t>
                      </a:r>
                      <a:r>
                        <a:rPr lang="cs-CZ" sz="2400" baseline="30000" noProof="0" dirty="0"/>
                        <a:t>4</a:t>
                      </a:r>
                      <a:r>
                        <a:rPr lang="cs-CZ" sz="2400" noProof="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670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82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02BA-AAA2-928A-6DA8-193A5EDA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Kartézské souřadnice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5FA041-E64E-F0D2-FBFE-E5DEE227C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049" y="1919025"/>
            <a:ext cx="4305901" cy="377242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23F1B2-4A25-30C3-2A88-8E43B8CA7842}"/>
              </a:ext>
            </a:extLst>
          </p:cNvPr>
          <p:cNvSpPr txBox="1"/>
          <p:nvPr/>
        </p:nvSpPr>
        <p:spPr>
          <a:xfrm>
            <a:off x="8400256" y="56431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PILGR, M. Konstrukce a dopravní stavby. Pracovní verze příkladů do cvičení rozpracovaných podle národních norem ČSN [online]. Brno: 2006, 76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37F5E7-C6B9-6BEC-1156-DC6989F8EA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𝑧𝑀</m:t>
                        </m:r>
                      </m:e>
                    </m:acc>
                  </m:oMath>
                </a14:m>
                <a:r>
                  <a:rPr lang="cs-CZ" dirty="0"/>
                  <a:t> </a:t>
                </a:r>
                <a:r>
                  <a:rPr lang="en-US" dirty="0"/>
                  <a:t>[±m]</a:t>
                </a:r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cs-CZ" dirty="0"/>
                  <a:t> </a:t>
                </a:r>
                <a:r>
                  <a:rPr lang="en-US" dirty="0"/>
                  <a:t>[±m]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37F5E7-C6B9-6BEC-1156-DC6989F8E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  <a:blipFill>
                <a:blip r:embed="rId3"/>
                <a:stretch>
                  <a:fillRect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83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02BA-AAA2-928A-6DA8-193A5EDA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Výsečové souřadnice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233C1F-F485-FB84-6659-F5FE9B8B8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049" y="1742787"/>
            <a:ext cx="4667901" cy="412490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6961ED-6ED3-668B-159C-4A735092F215}"/>
              </a:ext>
            </a:extLst>
          </p:cNvPr>
          <p:cNvSpPr txBox="1"/>
          <p:nvPr/>
        </p:nvSpPr>
        <p:spPr>
          <a:xfrm>
            <a:off x="8400256" y="56431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PILGR, M. </a:t>
            </a:r>
            <a:r>
              <a:rPr lang="en-US" sz="1200" dirty="0" err="1"/>
              <a:t>Konstrukce</a:t>
            </a:r>
            <a:r>
              <a:rPr lang="en-US" sz="1200" dirty="0"/>
              <a:t> a </a:t>
            </a:r>
            <a:r>
              <a:rPr lang="en-US" sz="1200" dirty="0" err="1"/>
              <a:t>dopravní</a:t>
            </a:r>
            <a:r>
              <a:rPr lang="en-US" sz="1200" dirty="0"/>
              <a:t> </a:t>
            </a:r>
            <a:r>
              <a:rPr lang="en-US" sz="1200" dirty="0" err="1"/>
              <a:t>stavby</a:t>
            </a:r>
            <a:r>
              <a:rPr lang="en-US" sz="1200" dirty="0"/>
              <a:t>. </a:t>
            </a:r>
            <a:r>
              <a:rPr lang="en-US" sz="1200" dirty="0" err="1"/>
              <a:t>Pracovní</a:t>
            </a:r>
            <a:r>
              <a:rPr lang="en-US" sz="1200" dirty="0"/>
              <a:t> </a:t>
            </a:r>
            <a:r>
              <a:rPr lang="en-US" sz="1200" dirty="0" err="1"/>
              <a:t>verze</a:t>
            </a:r>
            <a:r>
              <a:rPr lang="en-US" sz="1200" dirty="0"/>
              <a:t> </a:t>
            </a:r>
            <a:r>
              <a:rPr lang="en-US" sz="1200" dirty="0" err="1"/>
              <a:t>příkladů</a:t>
            </a:r>
            <a:r>
              <a:rPr lang="en-US" sz="1200" dirty="0"/>
              <a:t> do </a:t>
            </a:r>
            <a:r>
              <a:rPr lang="en-US" sz="1200" dirty="0" err="1"/>
              <a:t>cvičení</a:t>
            </a:r>
            <a:r>
              <a:rPr lang="en-US" sz="1200" dirty="0"/>
              <a:t> </a:t>
            </a:r>
            <a:r>
              <a:rPr lang="en-US" sz="1200" dirty="0" err="1"/>
              <a:t>rozpracovaných</a:t>
            </a:r>
            <a:r>
              <a:rPr lang="en-US" sz="1200" dirty="0"/>
              <a:t> </a:t>
            </a:r>
            <a:r>
              <a:rPr lang="en-US" sz="1200" dirty="0" err="1"/>
              <a:t>podle</a:t>
            </a:r>
            <a:r>
              <a:rPr lang="en-US" sz="1200" dirty="0"/>
              <a:t> </a:t>
            </a:r>
            <a:r>
              <a:rPr lang="en-US" sz="1200" dirty="0" err="1"/>
              <a:t>národních</a:t>
            </a:r>
            <a:r>
              <a:rPr lang="en-US" sz="1200" dirty="0"/>
              <a:t> </a:t>
            </a:r>
            <a:r>
              <a:rPr lang="en-US" sz="1200" dirty="0" err="1"/>
              <a:t>norem</a:t>
            </a:r>
            <a:r>
              <a:rPr lang="en-US" sz="1200" dirty="0"/>
              <a:t> ČSN [online]. Brno: 2006, 76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7992987-69E8-B832-F084-4DB4510F8D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nary>
                  </m:oMath>
                </a14:m>
                <a:r>
                  <a:rPr lang="cs-CZ" dirty="0"/>
                  <a:t> </a:t>
                </a:r>
                <a:r>
                  <a:rPr lang="en-US" dirty="0"/>
                  <a:t>[±m</a:t>
                </a:r>
                <a:r>
                  <a:rPr lang="en-US" baseline="30000" dirty="0"/>
                  <a:t>2</a:t>
                </a:r>
                <a:r>
                  <a:rPr lang="en-US" dirty="0"/>
                  <a:t>]</a:t>
                </a:r>
                <a:endParaRPr lang="cs-CZ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7992987-69E8-B832-F084-4DB4510F8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2FC5CE-FBE2-2778-4E68-600CB604DA49}"/>
              </a:ext>
            </a:extLst>
          </p:cNvPr>
          <p:cNvSpPr txBox="1"/>
          <p:nvPr/>
        </p:nvSpPr>
        <p:spPr>
          <a:xfrm>
            <a:off x="6089124" y="18448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6388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7C984-54EB-5390-434B-9D44D8AF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výsečové souřadnice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5BA11-FEDE-2268-957D-8E441D693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Výsečový moment setrvačnosti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7048C-B853-958B-EB37-85B9AD8FA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652" y="1058157"/>
            <a:ext cx="3943900" cy="50680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88CF08-4583-5605-AD9F-D17EA7CD6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02" y="2204864"/>
            <a:ext cx="3074702" cy="794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0817B1-623E-AF39-BF75-E1EDB15AE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20" y="3070432"/>
            <a:ext cx="6313458" cy="129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F900CD-E5F9-FA18-854F-765613197E4C}"/>
              </a:ext>
            </a:extLst>
          </p:cNvPr>
          <p:cNvSpPr txBox="1"/>
          <p:nvPr/>
        </p:nvSpPr>
        <p:spPr>
          <a:xfrm>
            <a:off x="8542874" y="577593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PILGR, M. </a:t>
            </a:r>
            <a:r>
              <a:rPr lang="en-US" sz="1200" dirty="0" err="1"/>
              <a:t>Konstrukce</a:t>
            </a:r>
            <a:r>
              <a:rPr lang="en-US" sz="1200" dirty="0"/>
              <a:t> a </a:t>
            </a:r>
            <a:r>
              <a:rPr lang="en-US" sz="1200" dirty="0" err="1"/>
              <a:t>dopravní</a:t>
            </a:r>
            <a:r>
              <a:rPr lang="en-US" sz="1200" dirty="0"/>
              <a:t> </a:t>
            </a:r>
            <a:r>
              <a:rPr lang="en-US" sz="1200" dirty="0" err="1"/>
              <a:t>stavby</a:t>
            </a:r>
            <a:r>
              <a:rPr lang="en-US" sz="1200" dirty="0"/>
              <a:t>. </a:t>
            </a:r>
            <a:r>
              <a:rPr lang="en-US" sz="1200" dirty="0" err="1"/>
              <a:t>Pracovní</a:t>
            </a:r>
            <a:r>
              <a:rPr lang="en-US" sz="1200" dirty="0"/>
              <a:t> </a:t>
            </a:r>
            <a:r>
              <a:rPr lang="en-US" sz="1200" dirty="0" err="1"/>
              <a:t>verze</a:t>
            </a:r>
            <a:r>
              <a:rPr lang="en-US" sz="1200" dirty="0"/>
              <a:t> </a:t>
            </a:r>
            <a:r>
              <a:rPr lang="en-US" sz="1200" dirty="0" err="1"/>
              <a:t>příkladů</a:t>
            </a:r>
            <a:r>
              <a:rPr lang="en-US" sz="1200" dirty="0"/>
              <a:t> do </a:t>
            </a:r>
            <a:r>
              <a:rPr lang="en-US" sz="1200" dirty="0" err="1"/>
              <a:t>cvičení</a:t>
            </a:r>
            <a:r>
              <a:rPr lang="en-US" sz="1200" dirty="0"/>
              <a:t> </a:t>
            </a:r>
            <a:r>
              <a:rPr lang="en-US" sz="1200" dirty="0" err="1"/>
              <a:t>rozpracovaných</a:t>
            </a:r>
            <a:r>
              <a:rPr lang="en-US" sz="1200" dirty="0"/>
              <a:t> </a:t>
            </a:r>
            <a:r>
              <a:rPr lang="en-US" sz="1200" dirty="0" err="1"/>
              <a:t>podle</a:t>
            </a:r>
            <a:r>
              <a:rPr lang="en-US" sz="1200" dirty="0"/>
              <a:t> </a:t>
            </a:r>
            <a:r>
              <a:rPr lang="en-US" sz="1200" dirty="0" err="1"/>
              <a:t>národních</a:t>
            </a:r>
            <a:r>
              <a:rPr lang="en-US" sz="1200" dirty="0"/>
              <a:t> </a:t>
            </a:r>
            <a:r>
              <a:rPr lang="en-US" sz="1200" dirty="0" err="1"/>
              <a:t>norem</a:t>
            </a:r>
            <a:r>
              <a:rPr lang="en-US" sz="1200" dirty="0"/>
              <a:t> ČSN. Brno: 2006, 76 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4E1526A-16E0-F205-D607-D722BB67506F}"/>
              </a:ext>
            </a:extLst>
          </p:cNvPr>
          <p:cNvSpPr/>
          <p:nvPr/>
        </p:nvSpPr>
        <p:spPr>
          <a:xfrm>
            <a:off x="5859837" y="4367782"/>
            <a:ext cx="1152128" cy="612648"/>
          </a:xfrm>
          <a:prstGeom prst="wedgeRoundRectCallout">
            <a:avLst>
              <a:gd name="adj1" fmla="val 73464"/>
              <a:gd name="adj2" fmla="val -1650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Střed smyku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F384-3D04-3887-8967-14DAE52B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Kroucení – Prosté (Saint </a:t>
            </a:r>
            <a:r>
              <a:rPr lang="cs-CZ" dirty="0" err="1"/>
              <a:t>Venant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554F4-D523-A53F-3D63-515357B70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Jen smykové napětí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Vzniká u </a:t>
                </a:r>
                <a:r>
                  <a:rPr lang="cs-CZ" dirty="0" err="1"/>
                  <a:t>přůřezů</a:t>
                </a:r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které </a:t>
                </a:r>
                <a:r>
                  <a:rPr lang="cs-CZ" dirty="0" err="1"/>
                  <a:t>nedeplanují</a:t>
                </a:r>
                <a:r>
                  <a:rPr lang="cs-CZ" dirty="0"/>
                  <a:t> (např. T, L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/>
                  <a:t>)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které </a:t>
                </a:r>
                <a:r>
                  <a:rPr lang="cs-CZ" dirty="0" err="1"/>
                  <a:t>deplanují</a:t>
                </a:r>
                <a:r>
                  <a:rPr lang="cs-CZ" dirty="0"/>
                  <a:t>, ale </a:t>
                </a:r>
                <a:r>
                  <a:rPr lang="cs-CZ" dirty="0" err="1"/>
                  <a:t>deplanaci</a:t>
                </a:r>
                <a:r>
                  <a:rPr lang="cs-CZ" dirty="0"/>
                  <a:t> není bráněno a jsou zatíženy kroutícími momenty na koncích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554F4-D523-A53F-3D63-515357B70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09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1F05-9158-4128-5762-C90479A9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Prosté kroucení – otevřený průřez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71CB38-AA7D-671B-B482-DB5864025B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0" dirty="0"/>
                  <a:t>Pruty otevřeného průřezu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cs-CZ" dirty="0"/>
                  <a:t> (nejlépe z tabulek)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71CB38-AA7D-671B-B482-DB5864025B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477CB65-A31E-CB45-BEFA-2D67F679DB3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9600" y="3789040"/>
              <a:ext cx="3415928" cy="16619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4296">
                      <a:extLst>
                        <a:ext uri="{9D8B030D-6E8A-4147-A177-3AD203B41FA5}">
                          <a16:colId xmlns:a16="http://schemas.microsoft.com/office/drawing/2014/main" val="535004420"/>
                        </a:ext>
                      </a:extLst>
                    </a:gridCol>
                    <a:gridCol w="751632">
                      <a:extLst>
                        <a:ext uri="{9D8B030D-6E8A-4147-A177-3AD203B41FA5}">
                          <a16:colId xmlns:a16="http://schemas.microsoft.com/office/drawing/2014/main" val="3565090674"/>
                        </a:ext>
                      </a:extLst>
                    </a:gridCol>
                  </a:tblGrid>
                  <a:tr h="144016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Průřez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4812426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Válcovaný I-profil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1000410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Válcovaný U-profil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4331275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Obdélník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7923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477CB65-A31E-CB45-BEFA-2D67F679DB3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9600" y="3789040"/>
              <a:ext cx="3415928" cy="16619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4296">
                      <a:extLst>
                        <a:ext uri="{9D8B030D-6E8A-4147-A177-3AD203B41FA5}">
                          <a16:colId xmlns:a16="http://schemas.microsoft.com/office/drawing/2014/main" val="535004420"/>
                        </a:ext>
                      </a:extLst>
                    </a:gridCol>
                    <a:gridCol w="751632">
                      <a:extLst>
                        <a:ext uri="{9D8B030D-6E8A-4147-A177-3AD203B41FA5}">
                          <a16:colId xmlns:a16="http://schemas.microsoft.com/office/drawing/2014/main" val="356509067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Průřez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7724" t="-8333" r="-3252" b="-36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4812426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Válcovaný I-profil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1000410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Válcovaný U-profil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4331275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Obdélník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7923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00018AC3-3F40-035E-9C2F-C270F7595F7C}"/>
                  </a:ext>
                </a:extLst>
              </p:cNvPr>
              <p:cNvSpPr/>
              <p:nvPr/>
            </p:nvSpPr>
            <p:spPr>
              <a:xfrm>
                <a:off x="4511824" y="5229200"/>
                <a:ext cx="2160240" cy="1044696"/>
              </a:xfrm>
              <a:prstGeom prst="wedgeRoundRectCallout">
                <a:avLst>
                  <a:gd name="adj1" fmla="val -76102"/>
                  <a:gd name="adj2" fmla="val -4407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=1,0</m:t>
                    </m:r>
                  </m:oMath>
                </a14:m>
                <a:r>
                  <a:rPr lang="cs-CZ" dirty="0"/>
                  <a:t> je vždy na stranu bezpečnou</a:t>
                </a:r>
                <a:endParaRPr lang="en-US" dirty="0"/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00018AC3-3F40-035E-9C2F-C270F7595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5229200"/>
                <a:ext cx="2160240" cy="1044696"/>
              </a:xfrm>
              <a:prstGeom prst="wedgeRoundRectCallout">
                <a:avLst>
                  <a:gd name="adj1" fmla="val -76102"/>
                  <a:gd name="adj2" fmla="val -44075"/>
                  <a:gd name="adj3" fmla="val 16667"/>
                </a:avLst>
              </a:prstGeom>
              <a:blipFill>
                <a:blip r:embed="rId4"/>
                <a:stretch>
                  <a:fillRect r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C7251FA-790F-93E5-310A-F69683BE0C4E}"/>
              </a:ext>
            </a:extLst>
          </p:cNvPr>
          <p:cNvSpPr txBox="1"/>
          <p:nvPr/>
        </p:nvSpPr>
        <p:spPr>
          <a:xfrm>
            <a:off x="8472264" y="54555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A4865-B7F1-5B9C-3803-908F6AB84869}"/>
              </a:ext>
            </a:extLst>
          </p:cNvPr>
          <p:cNvSpPr txBox="1"/>
          <p:nvPr/>
        </p:nvSpPr>
        <p:spPr>
          <a:xfrm rot="16200000">
            <a:off x="10723433" y="18886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028603-A6C5-0171-C875-AAEE4F06D5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54" t="15127" r="34053" b="11587"/>
          <a:stretch/>
        </p:blipFill>
        <p:spPr>
          <a:xfrm>
            <a:off x="7134032" y="1301750"/>
            <a:ext cx="3888432" cy="43962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9FC99F-142E-1965-0135-D5BFCA7F31E6}"/>
              </a:ext>
            </a:extLst>
          </p:cNvPr>
          <p:cNvSpPr txBox="1"/>
          <p:nvPr/>
        </p:nvSpPr>
        <p:spPr>
          <a:xfrm>
            <a:off x="9336360" y="13420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8E4010-DD45-EEC6-8F76-F7E8D840BA22}"/>
              </a:ext>
            </a:extLst>
          </p:cNvPr>
          <p:cNvSpPr txBox="1"/>
          <p:nvPr/>
        </p:nvSpPr>
        <p:spPr>
          <a:xfrm rot="16200000">
            <a:off x="7276341" y="32443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370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f7ad0879-35d7-4496-bda0-d1846a945573"/>
  <p:tag name="SLIDO_EVENT_SECTION_UUID" val="24d48c62-72e5-47c5-991f-c954c857be2e"/>
</p:tagLst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28063</TotalTime>
  <Words>701</Words>
  <Application>Microsoft Office PowerPoint</Application>
  <PresentationFormat>Widescreen</PresentationFormat>
  <Paragraphs>191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Cambria Math</vt:lpstr>
      <vt:lpstr>Noto Sans</vt:lpstr>
      <vt:lpstr>Wingdings</vt:lpstr>
      <vt:lpstr>Motiv systému Office</vt:lpstr>
      <vt:lpstr>Prvky kovových konstrukcí</vt:lpstr>
      <vt:lpstr>Prezentuje</vt:lpstr>
      <vt:lpstr>Obsah</vt:lpstr>
      <vt:lpstr>Průřezové charakteristiky</vt:lpstr>
      <vt:lpstr>Kartézské souřadnice</vt:lpstr>
      <vt:lpstr>Výsečové souřadnice</vt:lpstr>
      <vt:lpstr>Hlavní výsečové souřadnice</vt:lpstr>
      <vt:lpstr>Kroucení – Prosté (Saint Venant)  </vt:lpstr>
      <vt:lpstr>Prosté kroucení – otevřený průřez</vt:lpstr>
      <vt:lpstr>Prosté kroucení – otevřený průřez</vt:lpstr>
      <vt:lpstr>Prosté kroucení – uzavřený průřez</vt:lpstr>
      <vt:lpstr>Prosté kroucení – uzavřený průřez</vt:lpstr>
      <vt:lpstr>von Misesovo napětí</vt:lpstr>
      <vt:lpstr>Kroucení průřezu</vt:lpstr>
      <vt:lpstr>Kroucení – Vázané </vt:lpstr>
      <vt:lpstr>PowerPoint Presentation</vt:lpstr>
      <vt:lpstr>Kroucení průřezu</vt:lpstr>
      <vt:lpstr>Zatížení – Kroucení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Klopení</vt:lpstr>
      <vt:lpstr>Klopení</vt:lpstr>
      <vt:lpstr>Klopení</vt:lpstr>
      <vt:lpstr>Pružný kritický moment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397</cp:revision>
  <dcterms:created xsi:type="dcterms:W3CDTF">2016-01-14T08:43:43Z</dcterms:created>
  <dcterms:modified xsi:type="dcterms:W3CDTF">2023-04-18T10:54:49Z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  <property fmtid="{D5CDD505-2E9C-101B-9397-08002B2CF9AE}" pid="3" name="SlidoAppVersion">
    <vt:lpwstr>1.5.3.3511</vt:lpwstr>
  </property>
</Properties>
</file>