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7" r:id="rId5"/>
    <p:sldId id="281" r:id="rId6"/>
    <p:sldId id="258" r:id="rId7"/>
    <p:sldId id="344" r:id="rId8"/>
    <p:sldId id="328" r:id="rId9"/>
    <p:sldId id="329" r:id="rId10"/>
    <p:sldId id="330" r:id="rId11"/>
    <p:sldId id="331" r:id="rId12"/>
    <p:sldId id="332" r:id="rId13"/>
    <p:sldId id="335" r:id="rId14"/>
    <p:sldId id="334" r:id="rId15"/>
    <p:sldId id="338" r:id="rId16"/>
    <p:sldId id="336" r:id="rId17"/>
    <p:sldId id="339" r:id="rId18"/>
    <p:sldId id="345" r:id="rId19"/>
    <p:sldId id="337" r:id="rId20"/>
    <p:sldId id="340" r:id="rId21"/>
    <p:sldId id="341" r:id="rId22"/>
    <p:sldId id="342" r:id="rId23"/>
    <p:sldId id="343" r:id="rId24"/>
  </p:sldIdLst>
  <p:sldSz cx="12192000" cy="6858000"/>
  <p:notesSz cx="6858000" cy="9144000"/>
  <p:custDataLst>
    <p:tags r:id="rId2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8D1B"/>
    <a:srgbClr val="003DA5"/>
    <a:srgbClr val="E4002B"/>
    <a:srgbClr val="FFFFFF"/>
    <a:srgbClr val="EEF8F6"/>
    <a:srgbClr val="00AB8E"/>
    <a:srgbClr val="8246AF"/>
    <a:srgbClr val="00A9E0"/>
    <a:srgbClr val="7A99AC"/>
    <a:srgbClr val="D4E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8" autoAdjust="0"/>
    <p:restoredTop sz="87416" autoAdjust="0"/>
  </p:normalViewPr>
  <p:slideViewPr>
    <p:cSldViewPr>
      <p:cViewPr varScale="1">
        <p:scale>
          <a:sx n="106" d="100"/>
          <a:sy n="106" d="100"/>
        </p:scale>
        <p:origin x="76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32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" userId="e9a878aa-f6a1-47b0-98b0-0f2d038f1f0c" providerId="ADAL" clId="{728E16A8-30B5-4B4F-92BE-D22C0F38B2E3}"/>
    <pc:docChg chg="undo redo custSel addSld delSld modSld sldOrd modMainMaster">
      <pc:chgData name="Martin" userId="e9a878aa-f6a1-47b0-98b0-0f2d038f1f0c" providerId="ADAL" clId="{728E16A8-30B5-4B4F-92BE-D22C0F38B2E3}" dt="2021-08-13T15:59:00.942" v="14297"/>
      <pc:docMkLst>
        <pc:docMk/>
      </pc:docMkLst>
      <pc:sldChg chg="addSp delSp modSp mod modNotesTx">
        <pc:chgData name="Martin" userId="e9a878aa-f6a1-47b0-98b0-0f2d038f1f0c" providerId="ADAL" clId="{728E16A8-30B5-4B4F-92BE-D22C0F38B2E3}" dt="2021-08-13T15:36:24.883" v="14287"/>
        <pc:sldMkLst>
          <pc:docMk/>
          <pc:sldMk cId="3988857411" sldId="282"/>
        </pc:sldMkLst>
        <pc:spChg chg="mod">
          <ac:chgData name="Martin" userId="e9a878aa-f6a1-47b0-98b0-0f2d038f1f0c" providerId="ADAL" clId="{728E16A8-30B5-4B4F-92BE-D22C0F38B2E3}" dt="2021-08-06T13:04:58.337" v="168" actId="1076"/>
          <ac:spMkLst>
            <pc:docMk/>
            <pc:sldMk cId="3988857411" sldId="282"/>
            <ac:spMk id="2" creationId="{00000000-0000-0000-0000-000000000000}"/>
          </ac:spMkLst>
        </pc:spChg>
        <pc:spChg chg="mod">
          <ac:chgData name="Martin" userId="e9a878aa-f6a1-47b0-98b0-0f2d038f1f0c" providerId="ADAL" clId="{728E16A8-30B5-4B4F-92BE-D22C0F38B2E3}" dt="2021-08-13T14:51:59.981" v="14203" actId="1038"/>
          <ac:spMkLst>
            <pc:docMk/>
            <pc:sldMk cId="3988857411" sldId="282"/>
            <ac:spMk id="3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3:06:07.075" v="189" actId="478"/>
          <ac:spMkLst>
            <pc:docMk/>
            <pc:sldMk cId="3988857411" sldId="282"/>
            <ac:spMk id="5" creationId="{67870155-0C80-4700-8DB5-179135265003}"/>
          </ac:spMkLst>
        </pc:spChg>
        <pc:spChg chg="mod">
          <ac:chgData name="Martin" userId="e9a878aa-f6a1-47b0-98b0-0f2d038f1f0c" providerId="ADAL" clId="{728E16A8-30B5-4B4F-92BE-D22C0F38B2E3}" dt="2021-08-13T14:52:02.493" v="14206" actId="1038"/>
          <ac:spMkLst>
            <pc:docMk/>
            <pc:sldMk cId="3988857411" sldId="282"/>
            <ac:spMk id="10" creationId="{00000000-0000-0000-0000-000000000000}"/>
          </ac:spMkLst>
        </pc:spChg>
        <pc:spChg chg="add mod">
          <ac:chgData name="Martin" userId="e9a878aa-f6a1-47b0-98b0-0f2d038f1f0c" providerId="ADAL" clId="{728E16A8-30B5-4B4F-92BE-D22C0F38B2E3}" dt="2021-08-06T13:07:03.428" v="209" actId="20577"/>
          <ac:spMkLst>
            <pc:docMk/>
            <pc:sldMk cId="3988857411" sldId="282"/>
            <ac:spMk id="16" creationId="{D5EBCAF1-1C64-43F7-ABE4-F7DA937E4DB9}"/>
          </ac:spMkLst>
        </pc:spChg>
        <pc:spChg chg="add mod">
          <ac:chgData name="Martin" userId="e9a878aa-f6a1-47b0-98b0-0f2d038f1f0c" providerId="ADAL" clId="{728E16A8-30B5-4B4F-92BE-D22C0F38B2E3}" dt="2021-08-06T13:07:16.928" v="229" actId="20577"/>
          <ac:spMkLst>
            <pc:docMk/>
            <pc:sldMk cId="3988857411" sldId="282"/>
            <ac:spMk id="18" creationId="{B92BE976-361A-4DDF-877A-EA87CD09065A}"/>
          </ac:spMkLst>
        </pc:spChg>
        <pc:spChg chg="add mod">
          <ac:chgData name="Martin" userId="e9a878aa-f6a1-47b0-98b0-0f2d038f1f0c" providerId="ADAL" clId="{728E16A8-30B5-4B4F-92BE-D22C0F38B2E3}" dt="2021-08-06T13:07:32.844" v="246" actId="20577"/>
          <ac:spMkLst>
            <pc:docMk/>
            <pc:sldMk cId="3988857411" sldId="282"/>
            <ac:spMk id="19" creationId="{C18DCA49-D84B-444E-9BD5-1F8E6740D7B3}"/>
          </ac:spMkLst>
        </pc:spChg>
        <pc:picChg chg="add del mod">
          <ac:chgData name="Martin" userId="e9a878aa-f6a1-47b0-98b0-0f2d038f1f0c" providerId="ADAL" clId="{728E16A8-30B5-4B4F-92BE-D22C0F38B2E3}" dt="2021-08-13T15:36:01.317" v="14286"/>
          <ac:picMkLst>
            <pc:docMk/>
            <pc:sldMk cId="3988857411" sldId="282"/>
            <ac:picMk id="4" creationId="{6FC4683C-96C7-4B63-8E95-3BBB33A50456}"/>
          </ac:picMkLst>
        </pc:picChg>
        <pc:picChg chg="del">
          <ac:chgData name="Martin" userId="e9a878aa-f6a1-47b0-98b0-0f2d038f1f0c" providerId="ADAL" clId="{728E16A8-30B5-4B4F-92BE-D22C0F38B2E3}" dt="2021-08-06T13:06:20.079" v="192" actId="478"/>
          <ac:picMkLst>
            <pc:docMk/>
            <pc:sldMk cId="3988857411" sldId="282"/>
            <ac:picMk id="4" creationId="{9473CE1B-77A1-43B1-92FF-BE535A75B638}"/>
          </ac:picMkLst>
        </pc:picChg>
        <pc:picChg chg="mod">
          <ac:chgData name="Martin" userId="e9a878aa-f6a1-47b0-98b0-0f2d038f1f0c" providerId="ADAL" clId="{728E16A8-30B5-4B4F-92BE-D22C0F38B2E3}" dt="2021-08-13T14:52:03.594" v="14207" actId="1038"/>
          <ac:picMkLst>
            <pc:docMk/>
            <pc:sldMk cId="3988857411" sldId="282"/>
            <ac:picMk id="5" creationId="{FBDA3740-37E9-4F1E-8158-6705263E9BE3}"/>
          </ac:picMkLst>
        </pc:picChg>
        <pc:picChg chg="add del mod">
          <ac:chgData name="Martin" userId="e9a878aa-f6a1-47b0-98b0-0f2d038f1f0c" providerId="ADAL" clId="{728E16A8-30B5-4B4F-92BE-D22C0F38B2E3}" dt="2021-08-13T15:36:24.883" v="14287"/>
          <ac:picMkLst>
            <pc:docMk/>
            <pc:sldMk cId="3988857411" sldId="282"/>
            <ac:picMk id="6" creationId="{0BD1E307-7D9D-474F-A3EF-F941B34874E0}"/>
          </ac:picMkLst>
        </pc:picChg>
        <pc:picChg chg="del">
          <ac:chgData name="Martin" userId="e9a878aa-f6a1-47b0-98b0-0f2d038f1f0c" providerId="ADAL" clId="{728E16A8-30B5-4B4F-92BE-D22C0F38B2E3}" dt="2021-08-06T13:06:19.781" v="191" actId="478"/>
          <ac:picMkLst>
            <pc:docMk/>
            <pc:sldMk cId="3988857411" sldId="282"/>
            <ac:picMk id="7" creationId="{00000000-0000-0000-0000-000000000000}"/>
          </ac:picMkLst>
        </pc:picChg>
        <pc:picChg chg="add mod">
          <ac:chgData name="Martin" userId="e9a878aa-f6a1-47b0-98b0-0f2d038f1f0c" providerId="ADAL" clId="{728E16A8-30B5-4B4F-92BE-D22C0F38B2E3}" dt="2021-08-13T15:36:24.883" v="14287"/>
          <ac:picMkLst>
            <pc:docMk/>
            <pc:sldMk cId="3988857411" sldId="282"/>
            <ac:picMk id="7" creationId="{8833022A-6398-4D9F-BA9B-128F98492021}"/>
          </ac:picMkLst>
        </pc:picChg>
        <pc:picChg chg="del">
          <ac:chgData name="Martin" userId="e9a878aa-f6a1-47b0-98b0-0f2d038f1f0c" providerId="ADAL" clId="{728E16A8-30B5-4B4F-92BE-D22C0F38B2E3}" dt="2021-08-06T13:06:19.306" v="190" actId="478"/>
          <ac:picMkLst>
            <pc:docMk/>
            <pc:sldMk cId="3988857411" sldId="282"/>
            <ac:picMk id="8" creationId="{00000000-0000-0000-0000-000000000000}"/>
          </ac:picMkLst>
        </pc:picChg>
        <pc:picChg chg="add del mod">
          <ac:chgData name="Martin" userId="e9a878aa-f6a1-47b0-98b0-0f2d038f1f0c" providerId="ADAL" clId="{728E16A8-30B5-4B4F-92BE-D22C0F38B2E3}" dt="2021-08-06T13:07:23.858" v="233" actId="1076"/>
          <ac:picMkLst>
            <pc:docMk/>
            <pc:sldMk cId="3988857411" sldId="282"/>
            <ac:picMk id="9" creationId="{800B9893-7091-43F3-BBBF-4B4A1F4B817C}"/>
          </ac:picMkLst>
        </pc:picChg>
        <pc:picChg chg="mod">
          <ac:chgData name="Martin" userId="e9a878aa-f6a1-47b0-98b0-0f2d038f1f0c" providerId="ADAL" clId="{728E16A8-30B5-4B4F-92BE-D22C0F38B2E3}" dt="2021-08-13T14:52:04.111" v="14208" actId="1038"/>
          <ac:picMkLst>
            <pc:docMk/>
            <pc:sldMk cId="3988857411" sldId="282"/>
            <ac:picMk id="11" creationId="{63D29EDA-0CAC-4634-8E6C-5584FDAEEB7E}"/>
          </ac:picMkLst>
        </pc:picChg>
        <pc:picChg chg="del mod">
          <ac:chgData name="Martin" userId="e9a878aa-f6a1-47b0-98b0-0f2d038f1f0c" providerId="ADAL" clId="{728E16A8-30B5-4B4F-92BE-D22C0F38B2E3}" dt="2021-08-06T13:04:54.992" v="167" actId="478"/>
          <ac:picMkLst>
            <pc:docMk/>
            <pc:sldMk cId="3988857411" sldId="282"/>
            <ac:picMk id="11" creationId="{99B153FD-4E42-49C7-B8D3-105750DB24A6}"/>
          </ac:picMkLst>
        </pc:picChg>
        <pc:picChg chg="add mod">
          <ac:chgData name="Martin" userId="e9a878aa-f6a1-47b0-98b0-0f2d038f1f0c" providerId="ADAL" clId="{728E16A8-30B5-4B4F-92BE-D22C0F38B2E3}" dt="2021-08-06T13:04:46.022" v="164"/>
          <ac:picMkLst>
            <pc:docMk/>
            <pc:sldMk cId="3988857411" sldId="282"/>
            <ac:picMk id="12" creationId="{FFAA9B3E-ADCC-4929-8DAE-B1A76137B660}"/>
          </ac:picMkLst>
        </pc:picChg>
        <pc:picChg chg="del">
          <ac:chgData name="Martin" userId="e9a878aa-f6a1-47b0-98b0-0f2d038f1f0c" providerId="ADAL" clId="{728E16A8-30B5-4B4F-92BE-D22C0F38B2E3}" dt="2021-08-06T13:05:57.306" v="186" actId="478"/>
          <ac:picMkLst>
            <pc:docMk/>
            <pc:sldMk cId="3988857411" sldId="282"/>
            <ac:picMk id="13" creationId="{00000000-0000-0000-0000-000000000000}"/>
          </ac:picMkLst>
        </pc:picChg>
        <pc:picChg chg="mod">
          <ac:chgData name="Martin" userId="e9a878aa-f6a1-47b0-98b0-0f2d038f1f0c" providerId="ADAL" clId="{728E16A8-30B5-4B4F-92BE-D22C0F38B2E3}" dt="2021-08-13T14:52:05.367" v="14209" actId="1038"/>
          <ac:picMkLst>
            <pc:docMk/>
            <pc:sldMk cId="3988857411" sldId="282"/>
            <ac:picMk id="14" creationId="{0C7386E8-525A-48B2-8D65-CA47E74BB0C0}"/>
          </ac:picMkLst>
        </pc:picChg>
        <pc:picChg chg="add del mod">
          <ac:chgData name="Martin" userId="e9a878aa-f6a1-47b0-98b0-0f2d038f1f0c" providerId="ADAL" clId="{728E16A8-30B5-4B4F-92BE-D22C0F38B2E3}" dt="2021-08-06T13:04:49.131" v="165" actId="478"/>
          <ac:picMkLst>
            <pc:docMk/>
            <pc:sldMk cId="3988857411" sldId="282"/>
            <ac:picMk id="14" creationId="{4C7C7F60-7B7E-4222-A9FD-E37655468ABA}"/>
          </ac:picMkLst>
        </pc:picChg>
        <pc:picChg chg="add mod">
          <ac:chgData name="Martin" userId="e9a878aa-f6a1-47b0-98b0-0f2d038f1f0c" providerId="ADAL" clId="{728E16A8-30B5-4B4F-92BE-D22C0F38B2E3}" dt="2021-08-06T13:04:46.022" v="164"/>
          <ac:picMkLst>
            <pc:docMk/>
            <pc:sldMk cId="3988857411" sldId="282"/>
            <ac:picMk id="15" creationId="{B1FC834C-ADB5-4739-80A6-C0E192777682}"/>
          </ac:picMkLst>
        </pc:picChg>
      </pc:sldChg>
      <pc:sldChg chg="addSp delSp modSp mod modNotesTx">
        <pc:chgData name="Martin" userId="e9a878aa-f6a1-47b0-98b0-0f2d038f1f0c" providerId="ADAL" clId="{728E16A8-30B5-4B4F-92BE-D22C0F38B2E3}" dt="2021-08-13T15:37:08.841" v="14288"/>
        <pc:sldMkLst>
          <pc:docMk/>
          <pc:sldMk cId="3388467580" sldId="285"/>
        </pc:sldMkLst>
        <pc:spChg chg="mod">
          <ac:chgData name="Martin" userId="e9a878aa-f6a1-47b0-98b0-0f2d038f1f0c" providerId="ADAL" clId="{728E16A8-30B5-4B4F-92BE-D22C0F38B2E3}" dt="2021-08-13T14:52:18.697" v="14211" actId="1076"/>
          <ac:spMkLst>
            <pc:docMk/>
            <pc:sldMk cId="3388467580" sldId="285"/>
            <ac:spMk id="2" creationId="{00000000-0000-0000-0000-000000000000}"/>
          </ac:spMkLst>
        </pc:spChg>
        <pc:spChg chg="mod">
          <ac:chgData name="Martin" userId="e9a878aa-f6a1-47b0-98b0-0f2d038f1f0c" providerId="ADAL" clId="{728E16A8-30B5-4B4F-92BE-D22C0F38B2E3}" dt="2021-08-06T13:03:18.580" v="144" actId="20577"/>
          <ac:spMkLst>
            <pc:docMk/>
            <pc:sldMk cId="3388467580" sldId="285"/>
            <ac:spMk id="3" creationId="{00000000-0000-0000-0000-000000000000}"/>
          </ac:spMkLst>
        </pc:spChg>
        <pc:spChg chg="mod">
          <ac:chgData name="Martin" userId="e9a878aa-f6a1-47b0-98b0-0f2d038f1f0c" providerId="ADAL" clId="{728E16A8-30B5-4B4F-92BE-D22C0F38B2E3}" dt="2021-08-06T13:04:05.821" v="158" actId="403"/>
          <ac:spMkLst>
            <pc:docMk/>
            <pc:sldMk cId="3388467580" sldId="285"/>
            <ac:spMk id="5" creationId="{00000000-0000-0000-0000-000000000000}"/>
          </ac:spMkLst>
        </pc:spChg>
        <pc:picChg chg="add del mod">
          <ac:chgData name="Martin" userId="e9a878aa-f6a1-47b0-98b0-0f2d038f1f0c" providerId="ADAL" clId="{728E16A8-30B5-4B4F-92BE-D22C0F38B2E3}" dt="2021-08-13T14:35:07.052" v="14179"/>
          <ac:picMkLst>
            <pc:docMk/>
            <pc:sldMk cId="3388467580" sldId="285"/>
            <ac:picMk id="4" creationId="{3D257B21-1860-4721-978C-FB9C663E8C72}"/>
          </ac:picMkLst>
        </pc:picChg>
        <pc:picChg chg="del">
          <ac:chgData name="Martin" userId="e9a878aa-f6a1-47b0-98b0-0f2d038f1f0c" providerId="ADAL" clId="{728E16A8-30B5-4B4F-92BE-D22C0F38B2E3}" dt="2021-08-06T12:57:26.948" v="0" actId="478"/>
          <ac:picMkLst>
            <pc:docMk/>
            <pc:sldMk cId="3388467580" sldId="285"/>
            <ac:picMk id="4" creationId="{8C25C214-7904-4A03-AE02-EDF78A8DDB5B}"/>
          </ac:picMkLst>
        </pc:picChg>
        <pc:picChg chg="add del mod">
          <ac:chgData name="Martin" userId="e9a878aa-f6a1-47b0-98b0-0f2d038f1f0c" providerId="ADAL" clId="{728E16A8-30B5-4B4F-92BE-D22C0F38B2E3}" dt="2021-08-13T14:46:07.175" v="14180"/>
          <ac:picMkLst>
            <pc:docMk/>
            <pc:sldMk cId="3388467580" sldId="285"/>
            <ac:picMk id="6" creationId="{15CE9A5D-838B-42BC-A0AD-B648C92F4974}"/>
          </ac:picMkLst>
        </pc:picChg>
        <pc:picChg chg="mod">
          <ac:chgData name="Martin" userId="e9a878aa-f6a1-47b0-98b0-0f2d038f1f0c" providerId="ADAL" clId="{728E16A8-30B5-4B4F-92BE-D22C0F38B2E3}" dt="2021-08-06T13:02:04.861" v="34" actId="14100"/>
          <ac:picMkLst>
            <pc:docMk/>
            <pc:sldMk cId="3388467580" sldId="285"/>
            <ac:picMk id="7" creationId="{00000000-0000-0000-0000-000000000000}"/>
          </ac:picMkLst>
        </pc:picChg>
        <pc:picChg chg="add del mod">
          <ac:chgData name="Martin" userId="e9a878aa-f6a1-47b0-98b0-0f2d038f1f0c" providerId="ADAL" clId="{728E16A8-30B5-4B4F-92BE-D22C0F38B2E3}" dt="2021-08-13T14:50:52.561" v="14181"/>
          <ac:picMkLst>
            <pc:docMk/>
            <pc:sldMk cId="3388467580" sldId="285"/>
            <ac:picMk id="8" creationId="{ABAFB892-0945-4A76-BA48-8F4ADBFB4E36}"/>
          </ac:picMkLst>
        </pc:picChg>
        <pc:picChg chg="add del mod">
          <ac:chgData name="Martin" userId="e9a878aa-f6a1-47b0-98b0-0f2d038f1f0c" providerId="ADAL" clId="{728E16A8-30B5-4B4F-92BE-D22C0F38B2E3}" dt="2021-08-13T15:20:41.726" v="14280"/>
          <ac:picMkLst>
            <pc:docMk/>
            <pc:sldMk cId="3388467580" sldId="285"/>
            <ac:picMk id="9" creationId="{7F18B3FC-42E0-4FD2-9EFD-F7D26B612692}"/>
          </ac:picMkLst>
        </pc:pic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3388467580" sldId="285"/>
            <ac:picMk id="10" creationId="{BF451530-26A7-463E-BE5C-B128CC746EB2}"/>
          </ac:picMkLst>
        </pc:picChg>
        <pc:picChg chg="add del mod">
          <ac:chgData name="Martin" userId="e9a878aa-f6a1-47b0-98b0-0f2d038f1f0c" providerId="ADAL" clId="{728E16A8-30B5-4B4F-92BE-D22C0F38B2E3}" dt="2021-08-13T15:37:08.841" v="14288"/>
          <ac:picMkLst>
            <pc:docMk/>
            <pc:sldMk cId="3388467580" sldId="285"/>
            <ac:picMk id="11" creationId="{55F52BD2-DDEE-4297-B647-84BDE57B3C1F}"/>
          </ac:picMkLst>
        </pc:picChg>
        <pc:picChg chg="add mod">
          <ac:chgData name="Martin" userId="e9a878aa-f6a1-47b0-98b0-0f2d038f1f0c" providerId="ADAL" clId="{728E16A8-30B5-4B4F-92BE-D22C0F38B2E3}" dt="2021-08-13T15:37:08.841" v="14288"/>
          <ac:picMkLst>
            <pc:docMk/>
            <pc:sldMk cId="3388467580" sldId="285"/>
            <ac:picMk id="12" creationId="{D4DF9F3A-EFC9-4C6E-8706-F8AE96CA798D}"/>
          </ac:picMkLst>
        </pc:picChg>
        <pc:picChg chg="add mod ord">
          <ac:chgData name="Martin" userId="e9a878aa-f6a1-47b0-98b0-0f2d038f1f0c" providerId="ADAL" clId="{728E16A8-30B5-4B4F-92BE-D22C0F38B2E3}" dt="2021-08-06T12:59:25.909" v="22" actId="14100"/>
          <ac:picMkLst>
            <pc:docMk/>
            <pc:sldMk cId="3388467580" sldId="285"/>
            <ac:picMk id="1026" creationId="{F054D558-E652-4507-96DB-DCEA9366FD73}"/>
          </ac:picMkLst>
        </pc:picChg>
        <pc:picChg chg="add mod">
          <ac:chgData name="Martin" userId="e9a878aa-f6a1-47b0-98b0-0f2d038f1f0c" providerId="ADAL" clId="{728E16A8-30B5-4B4F-92BE-D22C0F38B2E3}" dt="2021-08-06T13:02:09.227" v="35" actId="1076"/>
          <ac:picMkLst>
            <pc:docMk/>
            <pc:sldMk cId="3388467580" sldId="285"/>
            <ac:picMk id="1028" creationId="{46E741BF-E420-4BD7-B7B1-E3B6ABED5AE4}"/>
          </ac:picMkLst>
        </pc:picChg>
      </pc:sldChg>
      <pc:sldChg chg="addSp delSp modSp mod modNotesTx">
        <pc:chgData name="Martin" userId="e9a878aa-f6a1-47b0-98b0-0f2d038f1f0c" providerId="ADAL" clId="{728E16A8-30B5-4B4F-92BE-D22C0F38B2E3}" dt="2021-08-13T15:25:32.016" v="14281"/>
        <pc:sldMkLst>
          <pc:docMk/>
          <pc:sldMk cId="3739589354" sldId="296"/>
        </pc:sldMkLst>
        <pc:spChg chg="mod">
          <ac:chgData name="Martin" userId="e9a878aa-f6a1-47b0-98b0-0f2d038f1f0c" providerId="ADAL" clId="{728E16A8-30B5-4B4F-92BE-D22C0F38B2E3}" dt="2021-08-06T13:11:50.085" v="404" actId="20577"/>
          <ac:spMkLst>
            <pc:docMk/>
            <pc:sldMk cId="3739589354" sldId="296"/>
            <ac:spMk id="3" creationId="{00000000-0000-0000-0000-000000000000}"/>
          </ac:spMkLst>
        </pc:spChg>
        <pc:picChg chg="del">
          <ac:chgData name="Martin" userId="e9a878aa-f6a1-47b0-98b0-0f2d038f1f0c" providerId="ADAL" clId="{728E16A8-30B5-4B4F-92BE-D22C0F38B2E3}" dt="2021-08-06T13:21:41.997" v="407" actId="478"/>
          <ac:picMkLst>
            <pc:docMk/>
            <pc:sldMk cId="3739589354" sldId="296"/>
            <ac:picMk id="4" creationId="{0B85C5D4-7434-4CF8-93F1-CBFF0974BB9F}"/>
          </ac:picMkLst>
        </pc:pic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3739589354" sldId="296"/>
            <ac:picMk id="4" creationId="{AF949041-F71A-4E9A-82F6-32D063DF70AF}"/>
          </ac:picMkLst>
        </pc:picChg>
        <pc:picChg chg="add mod">
          <ac:chgData name="Martin" userId="e9a878aa-f6a1-47b0-98b0-0f2d038f1f0c" providerId="ADAL" clId="{728E16A8-30B5-4B4F-92BE-D22C0F38B2E3}" dt="2021-08-13T15:25:32.016" v="14281"/>
          <ac:picMkLst>
            <pc:docMk/>
            <pc:sldMk cId="3739589354" sldId="296"/>
            <ac:picMk id="5" creationId="{9547CC54-FA7A-472A-A355-D74C0C682208}"/>
          </ac:picMkLst>
        </pc:picChg>
        <pc:picChg chg="add del">
          <ac:chgData name="Martin" userId="e9a878aa-f6a1-47b0-98b0-0f2d038f1f0c" providerId="ADAL" clId="{728E16A8-30B5-4B4F-92BE-D22C0F38B2E3}" dt="2021-08-06T13:12:02.867" v="406" actId="478"/>
          <ac:picMkLst>
            <pc:docMk/>
            <pc:sldMk cId="3739589354" sldId="296"/>
            <ac:picMk id="6" creationId="{DEBE74D0-7961-4A05-9293-0274B940F1B6}"/>
          </ac:picMkLst>
        </pc:picChg>
        <pc:picChg chg="add mod">
          <ac:chgData name="Martin" userId="e9a878aa-f6a1-47b0-98b0-0f2d038f1f0c" providerId="ADAL" clId="{728E16A8-30B5-4B4F-92BE-D22C0F38B2E3}" dt="2021-08-13T14:52:35.058" v="14232" actId="1037"/>
          <ac:picMkLst>
            <pc:docMk/>
            <pc:sldMk cId="3739589354" sldId="296"/>
            <ac:picMk id="8" creationId="{9BDB3C55-913E-40A6-A743-E6945B67D0A9}"/>
          </ac:picMkLst>
        </pc:picChg>
      </pc:sldChg>
      <pc:sldChg chg="addSp delSp modSp del mod ord delAnim">
        <pc:chgData name="Martin" userId="e9a878aa-f6a1-47b0-98b0-0f2d038f1f0c" providerId="ADAL" clId="{728E16A8-30B5-4B4F-92BE-D22C0F38B2E3}" dt="2021-08-06T13:35:56.124" v="462" actId="47"/>
        <pc:sldMkLst>
          <pc:docMk/>
          <pc:sldMk cId="194000309" sldId="297"/>
        </pc:sldMkLst>
        <pc:spChg chg="mod">
          <ac:chgData name="Martin" userId="e9a878aa-f6a1-47b0-98b0-0f2d038f1f0c" providerId="ADAL" clId="{728E16A8-30B5-4B4F-92BE-D22C0F38B2E3}" dt="2021-08-06T13:23:35.321" v="445" actId="790"/>
          <ac:spMkLst>
            <pc:docMk/>
            <pc:sldMk cId="194000309" sldId="297"/>
            <ac:spMk id="2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3:23:04.015" v="437" actId="478"/>
          <ac:spMkLst>
            <pc:docMk/>
            <pc:sldMk cId="194000309" sldId="297"/>
            <ac:spMk id="10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3:23:08.820" v="442" actId="478"/>
          <ac:spMkLst>
            <pc:docMk/>
            <pc:sldMk cId="194000309" sldId="297"/>
            <ac:spMk id="13" creationId="{00000000-0000-0000-0000-000000000000}"/>
          </ac:spMkLst>
        </pc:spChg>
        <pc:spChg chg="del mod">
          <ac:chgData name="Martin" userId="e9a878aa-f6a1-47b0-98b0-0f2d038f1f0c" providerId="ADAL" clId="{728E16A8-30B5-4B4F-92BE-D22C0F38B2E3}" dt="2021-08-06T13:23:09.839" v="444" actId="478"/>
          <ac:spMkLst>
            <pc:docMk/>
            <pc:sldMk cId="194000309" sldId="297"/>
            <ac:spMk id="14" creationId="{00000000-0000-0000-0000-000000000000}"/>
          </ac:spMkLst>
        </pc:spChg>
        <pc:picChg chg="del">
          <ac:chgData name="Martin" userId="e9a878aa-f6a1-47b0-98b0-0f2d038f1f0c" providerId="ADAL" clId="{728E16A8-30B5-4B4F-92BE-D22C0F38B2E3}" dt="2021-08-06T13:23:04.982" v="438" actId="478"/>
          <ac:picMkLst>
            <pc:docMk/>
            <pc:sldMk cId="194000309" sldId="297"/>
            <ac:picMk id="4" creationId="{00000000-0000-0000-0000-000000000000}"/>
          </ac:picMkLst>
        </pc:picChg>
        <pc:picChg chg="add mod">
          <ac:chgData name="Martin" userId="e9a878aa-f6a1-47b0-98b0-0f2d038f1f0c" providerId="ADAL" clId="{728E16A8-30B5-4B4F-92BE-D22C0F38B2E3}" dt="2021-08-06T13:35:24.123" v="459" actId="1076"/>
          <ac:picMkLst>
            <pc:docMk/>
            <pc:sldMk cId="194000309" sldId="297"/>
            <ac:picMk id="5" creationId="{1761AD7A-A53A-4C80-ADDE-AEFFEA2A07A4}"/>
          </ac:picMkLst>
        </pc:picChg>
        <pc:picChg chg="del">
          <ac:chgData name="Martin" userId="e9a878aa-f6a1-47b0-98b0-0f2d038f1f0c" providerId="ADAL" clId="{728E16A8-30B5-4B4F-92BE-D22C0F38B2E3}" dt="2021-08-06T13:23:06.492" v="440" actId="478"/>
          <ac:picMkLst>
            <pc:docMk/>
            <pc:sldMk cId="194000309" sldId="297"/>
            <ac:picMk id="11" creationId="{00000000-0000-0000-0000-000000000000}"/>
          </ac:picMkLst>
        </pc:picChg>
        <pc:picChg chg="del">
          <ac:chgData name="Martin" userId="e9a878aa-f6a1-47b0-98b0-0f2d038f1f0c" providerId="ADAL" clId="{728E16A8-30B5-4B4F-92BE-D22C0F38B2E3}" dt="2021-08-06T13:23:05.421" v="439" actId="478"/>
          <ac:picMkLst>
            <pc:docMk/>
            <pc:sldMk cId="194000309" sldId="297"/>
            <ac:picMk id="12" creationId="{00000000-0000-0000-0000-000000000000}"/>
          </ac:picMkLst>
        </pc:picChg>
        <pc:picChg chg="add mod">
          <ac:chgData name="Martin" userId="e9a878aa-f6a1-47b0-98b0-0f2d038f1f0c" providerId="ADAL" clId="{728E16A8-30B5-4B4F-92BE-D22C0F38B2E3}" dt="2021-08-06T13:34:17.590" v="454" actId="1076"/>
          <ac:picMkLst>
            <pc:docMk/>
            <pc:sldMk cId="194000309" sldId="297"/>
            <ac:picMk id="15" creationId="{26EC070E-E859-423E-966A-FA1C368CBD6F}"/>
          </ac:picMkLst>
        </pc:picChg>
        <pc:picChg chg="add mod">
          <ac:chgData name="Martin" userId="e9a878aa-f6a1-47b0-98b0-0f2d038f1f0c" providerId="ADAL" clId="{728E16A8-30B5-4B4F-92BE-D22C0F38B2E3}" dt="2021-08-06T13:33:34.932" v="448" actId="1076"/>
          <ac:picMkLst>
            <pc:docMk/>
            <pc:sldMk cId="194000309" sldId="297"/>
            <ac:picMk id="16" creationId="{D8DAD5A7-6ED9-4A3F-9D05-F457DDB4E245}"/>
          </ac:picMkLst>
        </pc:picChg>
        <pc:picChg chg="add mod modCrop">
          <ac:chgData name="Martin" userId="e9a878aa-f6a1-47b0-98b0-0f2d038f1f0c" providerId="ADAL" clId="{728E16A8-30B5-4B4F-92BE-D22C0F38B2E3}" dt="2021-08-06T13:34:15.971" v="453" actId="1076"/>
          <ac:picMkLst>
            <pc:docMk/>
            <pc:sldMk cId="194000309" sldId="297"/>
            <ac:picMk id="17" creationId="{158C33CE-B55C-4900-AA41-99D7F83CE79D}"/>
          </ac:picMkLst>
        </pc:picChg>
        <pc:cxnChg chg="del">
          <ac:chgData name="Martin" userId="e9a878aa-f6a1-47b0-98b0-0f2d038f1f0c" providerId="ADAL" clId="{728E16A8-30B5-4B4F-92BE-D22C0F38B2E3}" dt="2021-08-06T13:23:08.002" v="441" actId="478"/>
          <ac:cxnSpMkLst>
            <pc:docMk/>
            <pc:sldMk cId="194000309" sldId="297"/>
            <ac:cxnSpMk id="18" creationId="{00000000-0000-0000-0000-000000000000}"/>
          </ac:cxnSpMkLst>
        </pc:cxnChg>
      </pc:sldChg>
      <pc:sldChg chg="addSp delSp modSp mod modNotesTx">
        <pc:chgData name="Martin" userId="e9a878aa-f6a1-47b0-98b0-0f2d038f1f0c" providerId="ADAL" clId="{728E16A8-30B5-4B4F-92BE-D22C0F38B2E3}" dt="2021-08-13T15:29:07.233" v="14283"/>
        <pc:sldMkLst>
          <pc:docMk/>
          <pc:sldMk cId="4220954679" sldId="298"/>
        </pc:sldMkLst>
        <pc:spChg chg="mod">
          <ac:chgData name="Martin" userId="e9a878aa-f6a1-47b0-98b0-0f2d038f1f0c" providerId="ADAL" clId="{728E16A8-30B5-4B4F-92BE-D22C0F38B2E3}" dt="2021-08-06T13:47:02.889" v="594" actId="20577"/>
          <ac:spMkLst>
            <pc:docMk/>
            <pc:sldMk cId="4220954679" sldId="298"/>
            <ac:spMk id="2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3:43:26.873" v="536" actId="478"/>
          <ac:spMkLst>
            <pc:docMk/>
            <pc:sldMk cId="4220954679" sldId="298"/>
            <ac:spMk id="3" creationId="{00000000-0000-0000-0000-000000000000}"/>
          </ac:spMkLst>
        </pc:spChg>
        <pc:spChg chg="add mod">
          <ac:chgData name="Martin" userId="e9a878aa-f6a1-47b0-98b0-0f2d038f1f0c" providerId="ADAL" clId="{728E16A8-30B5-4B4F-92BE-D22C0F38B2E3}" dt="2021-08-11T18:12:35.927" v="1874" actId="14100"/>
          <ac:spMkLst>
            <pc:docMk/>
            <pc:sldMk cId="4220954679" sldId="298"/>
            <ac:spMk id="10" creationId="{F26D98B2-26F2-445C-9C0A-2AA5B3FAF15C}"/>
          </ac:spMkLst>
        </pc:spChg>
        <pc:spChg chg="add mod">
          <ac:chgData name="Martin" userId="e9a878aa-f6a1-47b0-98b0-0f2d038f1f0c" providerId="ADAL" clId="{728E16A8-30B5-4B4F-92BE-D22C0F38B2E3}" dt="2021-08-11T18:12:30.609" v="1872" actId="14100"/>
          <ac:spMkLst>
            <pc:docMk/>
            <pc:sldMk cId="4220954679" sldId="298"/>
            <ac:spMk id="11" creationId="{C49DA855-0DF3-4739-8768-316123FA6351}"/>
          </ac:spMkLst>
        </pc:spChg>
        <pc:spChg chg="add del mod">
          <ac:chgData name="Martin" userId="e9a878aa-f6a1-47b0-98b0-0f2d038f1f0c" providerId="ADAL" clId="{728E16A8-30B5-4B4F-92BE-D22C0F38B2E3}" dt="2021-08-06T13:43:29.152" v="537" actId="478"/>
          <ac:spMkLst>
            <pc:docMk/>
            <pc:sldMk cId="4220954679" sldId="298"/>
            <ac:spMk id="16" creationId="{41BA8668-3710-4EC5-B4AA-96A472C9B2B9}"/>
          </ac:spMkLst>
        </pc:spChg>
        <pc:spChg chg="add mod">
          <ac:chgData name="Martin" userId="e9a878aa-f6a1-47b0-98b0-0f2d038f1f0c" providerId="ADAL" clId="{728E16A8-30B5-4B4F-92BE-D22C0F38B2E3}" dt="2021-08-09T12:59:31.231" v="1383" actId="1036"/>
          <ac:spMkLst>
            <pc:docMk/>
            <pc:sldMk cId="4220954679" sldId="298"/>
            <ac:spMk id="24" creationId="{13A9286C-CD7E-41E7-B71E-3AE14F1C4506}"/>
          </ac:spMkLst>
        </pc:spChg>
        <pc:spChg chg="add mod">
          <ac:chgData name="Martin" userId="e9a878aa-f6a1-47b0-98b0-0f2d038f1f0c" providerId="ADAL" clId="{728E16A8-30B5-4B4F-92BE-D22C0F38B2E3}" dt="2021-08-09T12:59:31.231" v="1383" actId="1036"/>
          <ac:spMkLst>
            <pc:docMk/>
            <pc:sldMk cId="4220954679" sldId="298"/>
            <ac:spMk id="26" creationId="{C4F68971-E851-48B0-8C54-DB7C09D6CBB4}"/>
          </ac:spMkLst>
        </pc:spChg>
        <pc:spChg chg="add mod">
          <ac:chgData name="Martin" userId="e9a878aa-f6a1-47b0-98b0-0f2d038f1f0c" providerId="ADAL" clId="{728E16A8-30B5-4B4F-92BE-D22C0F38B2E3}" dt="2021-08-09T12:59:31.231" v="1383" actId="1036"/>
          <ac:spMkLst>
            <pc:docMk/>
            <pc:sldMk cId="4220954679" sldId="298"/>
            <ac:spMk id="27" creationId="{80C70D95-24B3-40AB-A6B8-A4F403DD61BD}"/>
          </ac:spMkLst>
        </pc:spChg>
        <pc:spChg chg="add mod">
          <ac:chgData name="Martin" userId="e9a878aa-f6a1-47b0-98b0-0f2d038f1f0c" providerId="ADAL" clId="{728E16A8-30B5-4B4F-92BE-D22C0F38B2E3}" dt="2021-08-11T18:11:59.110" v="1861" actId="14100"/>
          <ac:spMkLst>
            <pc:docMk/>
            <pc:sldMk cId="4220954679" sldId="298"/>
            <ac:spMk id="28" creationId="{66542124-05B3-4A72-8010-49163EF4F1AB}"/>
          </ac:spMkLst>
        </pc:spChg>
        <pc:spChg chg="add mod">
          <ac:chgData name="Martin" userId="e9a878aa-f6a1-47b0-98b0-0f2d038f1f0c" providerId="ADAL" clId="{728E16A8-30B5-4B4F-92BE-D22C0F38B2E3}" dt="2021-08-09T12:59:31.231" v="1383" actId="1036"/>
          <ac:spMkLst>
            <pc:docMk/>
            <pc:sldMk cId="4220954679" sldId="298"/>
            <ac:spMk id="29" creationId="{2EC04FD5-0E58-44B4-BAAB-D66A4C95A538}"/>
          </ac:spMkLst>
        </pc:spChg>
        <pc:spChg chg="add mod">
          <ac:chgData name="Martin" userId="e9a878aa-f6a1-47b0-98b0-0f2d038f1f0c" providerId="ADAL" clId="{728E16A8-30B5-4B4F-92BE-D22C0F38B2E3}" dt="2021-08-09T12:59:31.231" v="1383" actId="1036"/>
          <ac:spMkLst>
            <pc:docMk/>
            <pc:sldMk cId="4220954679" sldId="298"/>
            <ac:spMk id="30" creationId="{FB8CB1E3-E87B-4F61-878E-4A3D2C1888BF}"/>
          </ac:spMkLst>
        </pc:spChg>
        <pc:grpChg chg="del">
          <ac:chgData name="Martin" userId="e9a878aa-f6a1-47b0-98b0-0f2d038f1f0c" providerId="ADAL" clId="{728E16A8-30B5-4B4F-92BE-D22C0F38B2E3}" dt="2021-08-06T13:43:30.113" v="538" actId="478"/>
          <ac:grpSpMkLst>
            <pc:docMk/>
            <pc:sldMk cId="4220954679" sldId="298"/>
            <ac:grpSpMk id="18" creationId="{00000000-0000-0000-0000-000000000000}"/>
          </ac:grpSpMkLst>
        </pc:grp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4220954679" sldId="298"/>
            <ac:picMk id="3" creationId="{8C0B0BD9-15D3-4A7C-BDDA-2775FC000DAB}"/>
          </ac:picMkLst>
        </pc:picChg>
        <pc:picChg chg="add del mod">
          <ac:chgData name="Martin" userId="e9a878aa-f6a1-47b0-98b0-0f2d038f1f0c" providerId="ADAL" clId="{728E16A8-30B5-4B4F-92BE-D22C0F38B2E3}" dt="2021-08-13T15:26:35.884" v="14282"/>
          <ac:picMkLst>
            <pc:docMk/>
            <pc:sldMk cId="4220954679" sldId="298"/>
            <ac:picMk id="4" creationId="{FA5D842D-1140-4DAE-B59F-ABC3761BF64A}"/>
          </ac:picMkLst>
        </pc:picChg>
        <pc:picChg chg="add del mod">
          <ac:chgData name="Martin" userId="e9a878aa-f6a1-47b0-98b0-0f2d038f1f0c" providerId="ADAL" clId="{728E16A8-30B5-4B4F-92BE-D22C0F38B2E3}" dt="2021-08-13T15:29:07.233" v="14283"/>
          <ac:picMkLst>
            <pc:docMk/>
            <pc:sldMk cId="4220954679" sldId="298"/>
            <ac:picMk id="5" creationId="{68CD04AB-801E-47AD-9136-2E6EE8C5E008}"/>
          </ac:picMkLst>
        </pc:picChg>
        <pc:picChg chg="add mod">
          <ac:chgData name="Martin" userId="e9a878aa-f6a1-47b0-98b0-0f2d038f1f0c" providerId="ADAL" clId="{728E16A8-30B5-4B4F-92BE-D22C0F38B2E3}" dt="2021-08-13T15:29:07.233" v="14283"/>
          <ac:picMkLst>
            <pc:docMk/>
            <pc:sldMk cId="4220954679" sldId="298"/>
            <ac:picMk id="6" creationId="{6A4002A4-F0FC-4D48-AB4E-32F5D7DDB050}"/>
          </ac:picMkLst>
        </pc:picChg>
        <pc:picChg chg="add del">
          <ac:chgData name="Martin" userId="e9a878aa-f6a1-47b0-98b0-0f2d038f1f0c" providerId="ADAL" clId="{728E16A8-30B5-4B4F-92BE-D22C0F38B2E3}" dt="2021-08-06T13:44:14.408" v="540" actId="478"/>
          <ac:picMkLst>
            <pc:docMk/>
            <pc:sldMk cId="4220954679" sldId="298"/>
            <ac:picMk id="19" creationId="{029337DC-B8F8-4B3B-A26A-0EED5FE29D42}"/>
          </ac:picMkLst>
        </pc:picChg>
        <pc:picChg chg="add del mod">
          <ac:chgData name="Martin" userId="e9a878aa-f6a1-47b0-98b0-0f2d038f1f0c" providerId="ADAL" clId="{728E16A8-30B5-4B4F-92BE-D22C0F38B2E3}" dt="2021-08-06T13:45:26.214" v="544" actId="478"/>
          <ac:picMkLst>
            <pc:docMk/>
            <pc:sldMk cId="4220954679" sldId="298"/>
            <ac:picMk id="20" creationId="{0D5D454D-2DB7-4E5A-BAA7-07B17B35F453}"/>
          </ac:picMkLst>
        </pc:picChg>
        <pc:picChg chg="add del mod">
          <ac:chgData name="Martin" userId="e9a878aa-f6a1-47b0-98b0-0f2d038f1f0c" providerId="ADAL" clId="{728E16A8-30B5-4B4F-92BE-D22C0F38B2E3}" dt="2021-08-06T13:46:15.956" v="564" actId="478"/>
          <ac:picMkLst>
            <pc:docMk/>
            <pc:sldMk cId="4220954679" sldId="298"/>
            <ac:picMk id="21" creationId="{0D5D454D-2DB7-4E5A-BAA7-07B17B35F453}"/>
          </ac:picMkLst>
        </pc:picChg>
        <pc:picChg chg="add mod">
          <ac:chgData name="Martin" userId="e9a878aa-f6a1-47b0-98b0-0f2d038f1f0c" providerId="ADAL" clId="{728E16A8-30B5-4B4F-92BE-D22C0F38B2E3}" dt="2021-08-09T12:59:31.231" v="1383" actId="1036"/>
          <ac:picMkLst>
            <pc:docMk/>
            <pc:sldMk cId="4220954679" sldId="298"/>
            <ac:picMk id="23" creationId="{DE467832-CA5A-4954-8B9A-62424419835F}"/>
          </ac:picMkLst>
        </pc:picChg>
        <pc:picChg chg="add del mod">
          <ac:chgData name="Martin" userId="e9a878aa-f6a1-47b0-98b0-0f2d038f1f0c" providerId="ADAL" clId="{728E16A8-30B5-4B4F-92BE-D22C0F38B2E3}" dt="2021-08-09T12:59:04.579" v="1357" actId="478"/>
          <ac:picMkLst>
            <pc:docMk/>
            <pc:sldMk cId="4220954679" sldId="298"/>
            <ac:picMk id="2050" creationId="{4D0CECCD-195E-4C98-9376-D44EEEA01F2B}"/>
          </ac:picMkLst>
        </pc:picChg>
        <pc:cxnChg chg="mod">
          <ac:chgData name="Martin" userId="e9a878aa-f6a1-47b0-98b0-0f2d038f1f0c" providerId="ADAL" clId="{728E16A8-30B5-4B4F-92BE-D22C0F38B2E3}" dt="2021-08-06T13:43:30.113" v="538" actId="478"/>
          <ac:cxnSpMkLst>
            <pc:docMk/>
            <pc:sldMk cId="4220954679" sldId="298"/>
            <ac:cxnSpMk id="12" creationId="{00000000-0000-0000-0000-000000000000}"/>
          </ac:cxnSpMkLst>
        </pc:cxnChg>
        <pc:cxnChg chg="mod">
          <ac:chgData name="Martin" userId="e9a878aa-f6a1-47b0-98b0-0f2d038f1f0c" providerId="ADAL" clId="{728E16A8-30B5-4B4F-92BE-D22C0F38B2E3}" dt="2021-08-06T13:43:30.113" v="538" actId="478"/>
          <ac:cxnSpMkLst>
            <pc:docMk/>
            <pc:sldMk cId="4220954679" sldId="298"/>
            <ac:cxnSpMk id="14" creationId="{00000000-0000-0000-0000-000000000000}"/>
          </ac:cxnSpMkLst>
        </pc:cxnChg>
      </pc:sldChg>
      <pc:sldChg chg="addSp delSp modSp mod modNotesTx">
        <pc:chgData name="Martin" userId="e9a878aa-f6a1-47b0-98b0-0f2d038f1f0c" providerId="ADAL" clId="{728E16A8-30B5-4B4F-92BE-D22C0F38B2E3}" dt="2021-08-13T15:36:01.317" v="14286"/>
        <pc:sldMkLst>
          <pc:docMk/>
          <pc:sldMk cId="4019652698" sldId="322"/>
        </pc:sldMkLst>
        <pc:spChg chg="mod">
          <ac:chgData name="Martin" userId="e9a878aa-f6a1-47b0-98b0-0f2d038f1f0c" providerId="ADAL" clId="{728E16A8-30B5-4B4F-92BE-D22C0F38B2E3}" dt="2021-08-10T15:48:09.651" v="1496" actId="20577"/>
          <ac:spMkLst>
            <pc:docMk/>
            <pc:sldMk cId="4019652698" sldId="322"/>
            <ac:spMk id="2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13T08:18:53.363" v="2682" actId="478"/>
          <ac:spMkLst>
            <pc:docMk/>
            <pc:sldMk cId="4019652698" sldId="322"/>
            <ac:spMk id="3" creationId="{00000000-0000-0000-0000-000000000000}"/>
          </ac:spMkLst>
        </pc:spChg>
        <pc:spChg chg="add del mod">
          <ac:chgData name="Martin" userId="e9a878aa-f6a1-47b0-98b0-0f2d038f1f0c" providerId="ADAL" clId="{728E16A8-30B5-4B4F-92BE-D22C0F38B2E3}" dt="2021-08-13T08:18:54.900" v="2683" actId="478"/>
          <ac:spMkLst>
            <pc:docMk/>
            <pc:sldMk cId="4019652698" sldId="322"/>
            <ac:spMk id="5" creationId="{1E7E6784-C768-4265-B0BE-2BAC1F6E6307}"/>
          </ac:spMkLst>
        </pc:spChg>
        <pc:picChg chg="add mod">
          <ac:chgData name="Martin" userId="e9a878aa-f6a1-47b0-98b0-0f2d038f1f0c" providerId="ADAL" clId="{728E16A8-30B5-4B4F-92BE-D22C0F38B2E3}" dt="2021-08-13T08:26:55.044" v="3517" actId="14100"/>
          <ac:picMkLst>
            <pc:docMk/>
            <pc:sldMk cId="4019652698" sldId="322"/>
            <ac:picMk id="6" creationId="{51752BCA-5BB7-40C7-8E46-4B9F2B385458}"/>
          </ac:picMkLst>
        </pc:picChg>
        <pc:picChg chg="add mod">
          <ac:chgData name="Martin" userId="e9a878aa-f6a1-47b0-98b0-0f2d038f1f0c" providerId="ADAL" clId="{728E16A8-30B5-4B4F-92BE-D22C0F38B2E3}" dt="2021-08-13T08:26:52.424" v="3516" actId="14100"/>
          <ac:picMkLst>
            <pc:docMk/>
            <pc:sldMk cId="4019652698" sldId="322"/>
            <ac:picMk id="7" creationId="{72C15EBA-DC6C-4CD5-A02F-A8AA5BDF9E1F}"/>
          </ac:picMkLst>
        </pc:picChg>
        <pc:picChg chg="add mod">
          <ac:chgData name="Martin" userId="e9a878aa-f6a1-47b0-98b0-0f2d038f1f0c" providerId="ADAL" clId="{728E16A8-30B5-4B4F-92BE-D22C0F38B2E3}" dt="2021-08-13T08:26:49.956" v="3515" actId="14100"/>
          <ac:picMkLst>
            <pc:docMk/>
            <pc:sldMk cId="4019652698" sldId="322"/>
            <ac:picMk id="8" creationId="{52CDB393-7480-4A4A-941F-56096BE51EB4}"/>
          </ac:picMkLst>
        </pc:picChg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4019652698" sldId="322"/>
            <ac:picMk id="9" creationId="{773D3EFD-826C-4EC6-AAA0-3BCA4C4D9967}"/>
          </ac:picMkLst>
        </pc:picChg>
        <pc:picChg chg="add del mod">
          <ac:chgData name="Martin" userId="e9a878aa-f6a1-47b0-98b0-0f2d038f1f0c" providerId="ADAL" clId="{728E16A8-30B5-4B4F-92BE-D22C0F38B2E3}" dt="2021-08-13T15:36:01.317" v="14286"/>
          <ac:picMkLst>
            <pc:docMk/>
            <pc:sldMk cId="4019652698" sldId="322"/>
            <ac:picMk id="10" creationId="{12D85FDE-81A3-4B92-986B-0E02D29C0B8D}"/>
          </ac:picMkLst>
        </pc:picChg>
        <pc:picChg chg="add mod">
          <ac:chgData name="Martin" userId="e9a878aa-f6a1-47b0-98b0-0f2d038f1f0c" providerId="ADAL" clId="{728E16A8-30B5-4B4F-92BE-D22C0F38B2E3}" dt="2021-08-13T15:36:01.317" v="14286"/>
          <ac:picMkLst>
            <pc:docMk/>
            <pc:sldMk cId="4019652698" sldId="322"/>
            <ac:picMk id="11" creationId="{62488A1C-933A-4997-B0FC-BF95B6438F15}"/>
          </ac:picMkLst>
        </pc:picChg>
      </pc:sldChg>
      <pc:sldChg chg="add del">
        <pc:chgData name="Martin" userId="e9a878aa-f6a1-47b0-98b0-0f2d038f1f0c" providerId="ADAL" clId="{728E16A8-30B5-4B4F-92BE-D22C0F38B2E3}" dt="2021-08-06T13:42:49.919" v="534" actId="47"/>
        <pc:sldMkLst>
          <pc:docMk/>
          <pc:sldMk cId="1110697999" sldId="323"/>
        </pc:sldMkLst>
      </pc:sldChg>
      <pc:sldChg chg="addSp delSp modSp add mod modNotesTx">
        <pc:chgData name="Martin" userId="e9a878aa-f6a1-47b0-98b0-0f2d038f1f0c" providerId="ADAL" clId="{728E16A8-30B5-4B4F-92BE-D22C0F38B2E3}" dt="2021-08-13T15:25:32.016" v="14281"/>
        <pc:sldMkLst>
          <pc:docMk/>
          <pc:sldMk cId="1431299221" sldId="324"/>
        </pc:sldMkLst>
        <pc:spChg chg="mod">
          <ac:chgData name="Martin" userId="e9a878aa-f6a1-47b0-98b0-0f2d038f1f0c" providerId="ADAL" clId="{728E16A8-30B5-4B4F-92BE-D22C0F38B2E3}" dt="2021-08-10T15:48:37.970" v="1526" actId="20577"/>
          <ac:spMkLst>
            <pc:docMk/>
            <pc:sldMk cId="1431299221" sldId="324"/>
            <ac:spMk id="2" creationId="{00000000-0000-0000-0000-000000000000}"/>
          </ac:spMkLst>
        </pc:spChg>
        <pc:spChg chg="add mod">
          <ac:chgData name="Martin" userId="e9a878aa-f6a1-47b0-98b0-0f2d038f1f0c" providerId="ADAL" clId="{728E16A8-30B5-4B4F-92BE-D22C0F38B2E3}" dt="2021-08-13T11:25:06.821" v="4997" actId="1076"/>
          <ac:spMkLst>
            <pc:docMk/>
            <pc:sldMk cId="1431299221" sldId="324"/>
            <ac:spMk id="5" creationId="{CE0E6D39-8363-4BB1-8F00-0CCBB0729971}"/>
          </ac:spMkLst>
        </pc:spChg>
        <pc:spChg chg="add mod">
          <ac:chgData name="Martin" userId="e9a878aa-f6a1-47b0-98b0-0f2d038f1f0c" providerId="ADAL" clId="{728E16A8-30B5-4B4F-92BE-D22C0F38B2E3}" dt="2021-08-13T11:20:11.038" v="4527" actId="1076"/>
          <ac:spMkLst>
            <pc:docMk/>
            <pc:sldMk cId="1431299221" sldId="324"/>
            <ac:spMk id="10" creationId="{7687726C-AEA4-41A5-A761-B175BAB81B9F}"/>
          </ac:spMkLst>
        </pc:spChg>
        <pc:spChg chg="add del mod">
          <ac:chgData name="Martin" userId="e9a878aa-f6a1-47b0-98b0-0f2d038f1f0c" providerId="ADAL" clId="{728E16A8-30B5-4B4F-92BE-D22C0F38B2E3}" dt="2021-08-10T15:48:45.480" v="1531" actId="478"/>
          <ac:spMkLst>
            <pc:docMk/>
            <pc:sldMk cId="1431299221" sldId="324"/>
            <ac:spMk id="11" creationId="{05F7AF6E-30D4-4BDF-88B4-42298A970C69}"/>
          </ac:spMkLst>
        </pc:spChg>
        <pc:spChg chg="add mod">
          <ac:chgData name="Martin" userId="e9a878aa-f6a1-47b0-98b0-0f2d038f1f0c" providerId="ADAL" clId="{728E16A8-30B5-4B4F-92BE-D22C0F38B2E3}" dt="2021-08-13T11:20:06.221" v="4526" actId="1076"/>
          <ac:spMkLst>
            <pc:docMk/>
            <pc:sldMk cId="1431299221" sldId="324"/>
            <ac:spMk id="12" creationId="{37CC3D0E-24CC-44EC-873B-C3D575B23013}"/>
          </ac:spMkLst>
        </pc:sp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1431299221" sldId="324"/>
            <ac:picMk id="3" creationId="{88576A11-49AE-4C5F-9DF6-3A1721ED9CA8}"/>
          </ac:picMkLst>
        </pc:picChg>
        <pc:picChg chg="add mod">
          <ac:chgData name="Martin" userId="e9a878aa-f6a1-47b0-98b0-0f2d038f1f0c" providerId="ADAL" clId="{728E16A8-30B5-4B4F-92BE-D22C0F38B2E3}" dt="2021-08-10T19:00:33.983" v="1655" actId="1076"/>
          <ac:picMkLst>
            <pc:docMk/>
            <pc:sldMk cId="1431299221" sldId="324"/>
            <ac:picMk id="4" creationId="{94FEBC84-D5F2-47D4-BB48-6EF4DAAF54B9}"/>
          </ac:picMkLst>
        </pc:picChg>
        <pc:picChg chg="del">
          <ac:chgData name="Martin" userId="e9a878aa-f6a1-47b0-98b0-0f2d038f1f0c" providerId="ADAL" clId="{728E16A8-30B5-4B4F-92BE-D22C0F38B2E3}" dt="2021-08-06T13:36:25.346" v="475" actId="478"/>
          <ac:picMkLst>
            <pc:docMk/>
            <pc:sldMk cId="1431299221" sldId="324"/>
            <ac:picMk id="5" creationId="{1761AD7A-A53A-4C80-ADDE-AEFFEA2A07A4}"/>
          </ac:picMkLst>
        </pc:picChg>
        <pc:picChg chg="add mod">
          <ac:chgData name="Martin" userId="e9a878aa-f6a1-47b0-98b0-0f2d038f1f0c" providerId="ADAL" clId="{728E16A8-30B5-4B4F-92BE-D22C0F38B2E3}" dt="2021-08-13T15:25:32.016" v="14281"/>
          <ac:picMkLst>
            <pc:docMk/>
            <pc:sldMk cId="1431299221" sldId="324"/>
            <ac:picMk id="6" creationId="{C7764DFC-F8BF-42DC-AC68-E343ABE0403E}"/>
          </ac:picMkLst>
        </pc:picChg>
        <pc:picChg chg="add del mod modCrop">
          <ac:chgData name="Martin" userId="e9a878aa-f6a1-47b0-98b0-0f2d038f1f0c" providerId="ADAL" clId="{728E16A8-30B5-4B4F-92BE-D22C0F38B2E3}" dt="2021-08-06T13:38:17.130" v="482" actId="478"/>
          <ac:picMkLst>
            <pc:docMk/>
            <pc:sldMk cId="1431299221" sldId="324"/>
            <ac:picMk id="7" creationId="{3E082778-A23F-4628-8C09-8EA14A18E9DF}"/>
          </ac:picMkLst>
        </pc:picChg>
        <pc:picChg chg="add del mod">
          <ac:chgData name="Martin" userId="e9a878aa-f6a1-47b0-98b0-0f2d038f1f0c" providerId="ADAL" clId="{728E16A8-30B5-4B4F-92BE-D22C0F38B2E3}" dt="2021-08-10T15:48:40.845" v="1528" actId="478"/>
          <ac:picMkLst>
            <pc:docMk/>
            <pc:sldMk cId="1431299221" sldId="324"/>
            <ac:picMk id="8" creationId="{96D153C0-3C73-4352-A392-29BC5EFB14B3}"/>
          </ac:picMkLst>
        </pc:picChg>
        <pc:picChg chg="add del mod">
          <ac:chgData name="Martin" userId="e9a878aa-f6a1-47b0-98b0-0f2d038f1f0c" providerId="ADAL" clId="{728E16A8-30B5-4B4F-92BE-D22C0F38B2E3}" dt="2021-08-10T15:48:41.378" v="1529" actId="478"/>
          <ac:picMkLst>
            <pc:docMk/>
            <pc:sldMk cId="1431299221" sldId="324"/>
            <ac:picMk id="9" creationId="{B65556DF-6924-4765-BA86-D9F0C10C0941}"/>
          </ac:picMkLst>
        </pc:picChg>
        <pc:picChg chg="del mod">
          <ac:chgData name="Martin" userId="e9a878aa-f6a1-47b0-98b0-0f2d038f1f0c" providerId="ADAL" clId="{728E16A8-30B5-4B4F-92BE-D22C0F38B2E3}" dt="2021-08-10T15:48:41.861" v="1530" actId="478"/>
          <ac:picMkLst>
            <pc:docMk/>
            <pc:sldMk cId="1431299221" sldId="324"/>
            <ac:picMk id="15" creationId="{26EC070E-E859-423E-966A-FA1C368CBD6F}"/>
          </ac:picMkLst>
        </pc:picChg>
        <pc:picChg chg="del mod">
          <ac:chgData name="Martin" userId="e9a878aa-f6a1-47b0-98b0-0f2d038f1f0c" providerId="ADAL" clId="{728E16A8-30B5-4B4F-92BE-D22C0F38B2E3}" dt="2021-08-06T13:38:31.296" v="487" actId="478"/>
          <ac:picMkLst>
            <pc:docMk/>
            <pc:sldMk cId="1431299221" sldId="324"/>
            <ac:picMk id="16" creationId="{D8DAD5A7-6ED9-4A3F-9D05-F457DDB4E245}"/>
          </ac:picMkLst>
        </pc:picChg>
        <pc:picChg chg="del mod modCrop">
          <ac:chgData name="Martin" userId="e9a878aa-f6a1-47b0-98b0-0f2d038f1f0c" providerId="ADAL" clId="{728E16A8-30B5-4B4F-92BE-D22C0F38B2E3}" dt="2021-08-10T15:48:40.442" v="1527" actId="478"/>
          <ac:picMkLst>
            <pc:docMk/>
            <pc:sldMk cId="1431299221" sldId="324"/>
            <ac:picMk id="17" creationId="{158C33CE-B55C-4900-AA41-99D7F83CE79D}"/>
          </ac:picMkLst>
        </pc:picChg>
      </pc:sldChg>
      <pc:sldChg chg="addSp delSp modSp add mod modAnim modNotesTx">
        <pc:chgData name="Martin" userId="e9a878aa-f6a1-47b0-98b0-0f2d038f1f0c" providerId="ADAL" clId="{728E16A8-30B5-4B4F-92BE-D22C0F38B2E3}" dt="2021-08-13T15:42:02.442" v="14292"/>
        <pc:sldMkLst>
          <pc:docMk/>
          <pc:sldMk cId="1585261051" sldId="325"/>
        </pc:sldMkLst>
        <pc:spChg chg="del mod">
          <ac:chgData name="Martin" userId="e9a878aa-f6a1-47b0-98b0-0f2d038f1f0c" providerId="ADAL" clId="{728E16A8-30B5-4B4F-92BE-D22C0F38B2E3}" dt="2021-08-06T14:20:38.970" v="1007" actId="478"/>
          <ac:spMkLst>
            <pc:docMk/>
            <pc:sldMk cId="1585261051" sldId="325"/>
            <ac:spMk id="2" creationId="{00000000-0000-0000-0000-000000000000}"/>
          </ac:spMkLst>
        </pc:spChg>
        <pc:spChg chg="add mod">
          <ac:chgData name="Martin" userId="e9a878aa-f6a1-47b0-98b0-0f2d038f1f0c" providerId="ADAL" clId="{728E16A8-30B5-4B4F-92BE-D22C0F38B2E3}" dt="2021-08-13T14:55:04.639" v="14269" actId="207"/>
          <ac:spMkLst>
            <pc:docMk/>
            <pc:sldMk cId="1585261051" sldId="325"/>
            <ac:spMk id="2" creationId="{8066374F-ED7A-44DF-83EE-A1B332CAB7E3}"/>
          </ac:spMkLst>
        </pc:spChg>
        <pc:spChg chg="add del mod">
          <ac:chgData name="Martin" userId="e9a878aa-f6a1-47b0-98b0-0f2d038f1f0c" providerId="ADAL" clId="{728E16A8-30B5-4B4F-92BE-D22C0F38B2E3}" dt="2021-08-06T14:20:45.713" v="1009" actId="478"/>
          <ac:spMkLst>
            <pc:docMk/>
            <pc:sldMk cId="1585261051" sldId="325"/>
            <ac:spMk id="4" creationId="{47F847D2-8EE8-4497-9C62-10C4D7CAB50A}"/>
          </ac:spMkLst>
        </pc:spChg>
        <pc:spChg chg="add mod">
          <ac:chgData name="Martin" userId="e9a878aa-f6a1-47b0-98b0-0f2d038f1f0c" providerId="ADAL" clId="{728E16A8-30B5-4B4F-92BE-D22C0F38B2E3}" dt="2021-08-11T18:50:59.508" v="1906" actId="114"/>
          <ac:spMkLst>
            <pc:docMk/>
            <pc:sldMk cId="1585261051" sldId="325"/>
            <ac:spMk id="4" creationId="{CCBC1AFC-F022-45B1-BE0D-24F03B683230}"/>
          </ac:spMkLst>
        </pc:spChg>
        <pc:spChg chg="add mod">
          <ac:chgData name="Martin" userId="e9a878aa-f6a1-47b0-98b0-0f2d038f1f0c" providerId="ADAL" clId="{728E16A8-30B5-4B4F-92BE-D22C0F38B2E3}" dt="2021-08-11T18:51:08.852" v="1917" actId="114"/>
          <ac:spMkLst>
            <pc:docMk/>
            <pc:sldMk cId="1585261051" sldId="325"/>
            <ac:spMk id="6" creationId="{2355F0B0-8D47-4E18-96C3-3BA647EBA402}"/>
          </ac:spMkLst>
        </pc:spChg>
        <pc:spChg chg="add mod">
          <ac:chgData name="Martin" userId="e9a878aa-f6a1-47b0-98b0-0f2d038f1f0c" providerId="ADAL" clId="{728E16A8-30B5-4B4F-92BE-D22C0F38B2E3}" dt="2021-08-13T13:19:42.974" v="13330" actId="114"/>
          <ac:spMkLst>
            <pc:docMk/>
            <pc:sldMk cId="1585261051" sldId="325"/>
            <ac:spMk id="7" creationId="{75D7FDF7-42EB-4F5D-8D55-51A958C47E98}"/>
          </ac:spMkLst>
        </pc:spChg>
        <pc:spChg chg="add mod">
          <ac:chgData name="Martin" userId="e9a878aa-f6a1-47b0-98b0-0f2d038f1f0c" providerId="ADAL" clId="{728E16A8-30B5-4B4F-92BE-D22C0F38B2E3}" dt="2021-08-13T14:53:42.217" v="14256" actId="207"/>
          <ac:spMkLst>
            <pc:docMk/>
            <pc:sldMk cId="1585261051" sldId="325"/>
            <ac:spMk id="8" creationId="{D80EEF29-FFB0-4FC4-BD66-41CFEDD3FB2C}"/>
          </ac:spMkLst>
        </pc:spChg>
        <pc:spChg chg="add del mod">
          <ac:chgData name="Martin" userId="e9a878aa-f6a1-47b0-98b0-0f2d038f1f0c" providerId="ADAL" clId="{728E16A8-30B5-4B4F-92BE-D22C0F38B2E3}" dt="2021-08-06T14:20:47.286" v="1010" actId="478"/>
          <ac:spMkLst>
            <pc:docMk/>
            <pc:sldMk cId="1585261051" sldId="325"/>
            <ac:spMk id="9" creationId="{75D27D04-5AC4-41B3-8E84-87A968D2C1F2}"/>
          </ac:spMkLst>
        </pc:spChg>
        <pc:spChg chg="add mod">
          <ac:chgData name="Martin" userId="e9a878aa-f6a1-47b0-98b0-0f2d038f1f0c" providerId="ADAL" clId="{728E16A8-30B5-4B4F-92BE-D22C0F38B2E3}" dt="2021-08-06T14:20:47.969" v="1011"/>
          <ac:spMkLst>
            <pc:docMk/>
            <pc:sldMk cId="1585261051" sldId="325"/>
            <ac:spMk id="10" creationId="{F888E325-E49C-4428-9853-0BA651D17384}"/>
          </ac:spMkLst>
        </pc:sp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1585261051" sldId="325"/>
            <ac:picMk id="3" creationId="{C280B467-C196-43E1-8727-4E52D65C337A}"/>
          </ac:picMkLst>
        </pc:picChg>
        <pc:picChg chg="mod">
          <ac:chgData name="Martin" userId="e9a878aa-f6a1-47b0-98b0-0f2d038f1f0c" providerId="ADAL" clId="{728E16A8-30B5-4B4F-92BE-D22C0F38B2E3}" dt="2021-08-06T13:36:21.503" v="474" actId="1035"/>
          <ac:picMkLst>
            <pc:docMk/>
            <pc:sldMk cId="1585261051" sldId="325"/>
            <ac:picMk id="5" creationId="{1761AD7A-A53A-4C80-ADDE-AEFFEA2A07A4}"/>
          </ac:picMkLst>
        </pc:picChg>
        <pc:picChg chg="add del mod">
          <ac:chgData name="Martin" userId="e9a878aa-f6a1-47b0-98b0-0f2d038f1f0c" providerId="ADAL" clId="{728E16A8-30B5-4B4F-92BE-D22C0F38B2E3}" dt="2021-08-13T15:41:11.679" v="14290"/>
          <ac:picMkLst>
            <pc:docMk/>
            <pc:sldMk cId="1585261051" sldId="325"/>
            <ac:picMk id="9" creationId="{EA37987E-C8D0-4327-8CBB-C84D9F349E94}"/>
          </ac:picMkLst>
        </pc:picChg>
        <pc:picChg chg="add del mod">
          <ac:chgData name="Martin" userId="e9a878aa-f6a1-47b0-98b0-0f2d038f1f0c" providerId="ADAL" clId="{728E16A8-30B5-4B4F-92BE-D22C0F38B2E3}" dt="2021-08-13T15:41:26.513" v="14291"/>
          <ac:picMkLst>
            <pc:docMk/>
            <pc:sldMk cId="1585261051" sldId="325"/>
            <ac:picMk id="11" creationId="{BEE7E7B9-A539-4242-AB13-640E4A113028}"/>
          </ac:picMkLst>
        </pc:picChg>
        <pc:picChg chg="add del mod">
          <ac:chgData name="Martin" userId="e9a878aa-f6a1-47b0-98b0-0f2d038f1f0c" providerId="ADAL" clId="{728E16A8-30B5-4B4F-92BE-D22C0F38B2E3}" dt="2021-08-13T15:42:02.442" v="14292"/>
          <ac:picMkLst>
            <pc:docMk/>
            <pc:sldMk cId="1585261051" sldId="325"/>
            <ac:picMk id="12" creationId="{4BBB6221-7118-4EEA-B9E5-058876B7BB26}"/>
          </ac:picMkLst>
        </pc:picChg>
        <pc:picChg chg="add mod">
          <ac:chgData name="Martin" userId="e9a878aa-f6a1-47b0-98b0-0f2d038f1f0c" providerId="ADAL" clId="{728E16A8-30B5-4B4F-92BE-D22C0F38B2E3}" dt="2021-08-13T15:42:02.442" v="14292"/>
          <ac:picMkLst>
            <pc:docMk/>
            <pc:sldMk cId="1585261051" sldId="325"/>
            <ac:picMk id="13" creationId="{86DEB3CF-782D-48F8-BF8E-C316C29620DD}"/>
          </ac:picMkLst>
        </pc:picChg>
        <pc:picChg chg="del">
          <ac:chgData name="Martin" userId="e9a878aa-f6a1-47b0-98b0-0f2d038f1f0c" providerId="ADAL" clId="{728E16A8-30B5-4B4F-92BE-D22C0F38B2E3}" dt="2021-08-06T13:36:02.327" v="466" actId="478"/>
          <ac:picMkLst>
            <pc:docMk/>
            <pc:sldMk cId="1585261051" sldId="325"/>
            <ac:picMk id="15" creationId="{26EC070E-E859-423E-966A-FA1C368CBD6F}"/>
          </ac:picMkLst>
        </pc:picChg>
        <pc:picChg chg="del">
          <ac:chgData name="Martin" userId="e9a878aa-f6a1-47b0-98b0-0f2d038f1f0c" providerId="ADAL" clId="{728E16A8-30B5-4B4F-92BE-D22C0F38B2E3}" dt="2021-08-06T13:36:01.331" v="464" actId="478"/>
          <ac:picMkLst>
            <pc:docMk/>
            <pc:sldMk cId="1585261051" sldId="325"/>
            <ac:picMk id="16" creationId="{D8DAD5A7-6ED9-4A3F-9D05-F457DDB4E245}"/>
          </ac:picMkLst>
        </pc:picChg>
        <pc:picChg chg="del">
          <ac:chgData name="Martin" userId="e9a878aa-f6a1-47b0-98b0-0f2d038f1f0c" providerId="ADAL" clId="{728E16A8-30B5-4B4F-92BE-D22C0F38B2E3}" dt="2021-08-06T13:36:01.901" v="465" actId="478"/>
          <ac:picMkLst>
            <pc:docMk/>
            <pc:sldMk cId="1585261051" sldId="325"/>
            <ac:picMk id="17" creationId="{158C33CE-B55C-4900-AA41-99D7F83CE79D}"/>
          </ac:picMkLst>
        </pc:picChg>
      </pc:sldChg>
      <pc:sldChg chg="addSp delSp modSp add mod ord modNotesTx">
        <pc:chgData name="Martin" userId="e9a878aa-f6a1-47b0-98b0-0f2d038f1f0c" providerId="ADAL" clId="{728E16A8-30B5-4B4F-92BE-D22C0F38B2E3}" dt="2021-08-13T15:25:32.016" v="14281"/>
        <pc:sldMkLst>
          <pc:docMk/>
          <pc:sldMk cId="269307427" sldId="326"/>
        </pc:sldMkLst>
        <pc:spChg chg="add mod">
          <ac:chgData name="Martin" userId="e9a878aa-f6a1-47b0-98b0-0f2d038f1f0c" providerId="ADAL" clId="{728E16A8-30B5-4B4F-92BE-D22C0F38B2E3}" dt="2021-08-06T13:41:58.091" v="533" actId="1035"/>
          <ac:spMkLst>
            <pc:docMk/>
            <pc:sldMk cId="269307427" sldId="326"/>
            <ac:spMk id="10" creationId="{3F3B5B1B-3A62-4A59-B607-A03572F94215}"/>
          </ac:spMkLst>
        </pc:sp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269307427" sldId="326"/>
            <ac:picMk id="3" creationId="{71ACA23F-5656-42C0-BFDA-5C9E0D68C589}"/>
          </ac:picMkLst>
        </pc:picChg>
        <pc:picChg chg="add mod">
          <ac:chgData name="Martin" userId="e9a878aa-f6a1-47b0-98b0-0f2d038f1f0c" providerId="ADAL" clId="{728E16A8-30B5-4B4F-92BE-D22C0F38B2E3}" dt="2021-08-13T15:25:32.016" v="14281"/>
          <ac:picMkLst>
            <pc:docMk/>
            <pc:sldMk cId="269307427" sldId="326"/>
            <ac:picMk id="4" creationId="{CEF0E17C-8F5E-4031-A1F9-7940594F897B}"/>
          </ac:picMkLst>
        </pc:picChg>
        <pc:picChg chg="add mod">
          <ac:chgData name="Martin" userId="e9a878aa-f6a1-47b0-98b0-0f2d038f1f0c" providerId="ADAL" clId="{728E16A8-30B5-4B4F-92BE-D22C0F38B2E3}" dt="2021-08-06T13:41:54.230" v="532" actId="14100"/>
          <ac:picMkLst>
            <pc:docMk/>
            <pc:sldMk cId="269307427" sldId="326"/>
            <ac:picMk id="7" creationId="{16FCD500-9634-41BD-A881-6639958FB840}"/>
          </ac:picMkLst>
        </pc:picChg>
        <pc:picChg chg="del">
          <ac:chgData name="Martin" userId="e9a878aa-f6a1-47b0-98b0-0f2d038f1f0c" providerId="ADAL" clId="{728E16A8-30B5-4B4F-92BE-D22C0F38B2E3}" dt="2021-08-06T13:39:36.912" v="506" actId="478"/>
          <ac:picMkLst>
            <pc:docMk/>
            <pc:sldMk cId="269307427" sldId="326"/>
            <ac:picMk id="8" creationId="{96D153C0-3C73-4352-A392-29BC5EFB14B3}"/>
          </ac:picMkLst>
        </pc:picChg>
        <pc:picChg chg="add del mod">
          <ac:chgData name="Martin" userId="e9a878aa-f6a1-47b0-98b0-0f2d038f1f0c" providerId="ADAL" clId="{728E16A8-30B5-4B4F-92BE-D22C0F38B2E3}" dt="2021-08-06T13:40:23.262" v="515" actId="478"/>
          <ac:picMkLst>
            <pc:docMk/>
            <pc:sldMk cId="269307427" sldId="326"/>
            <ac:picMk id="9" creationId="{B067A117-BCD0-43AF-97C0-69D1A55B16AE}"/>
          </ac:picMkLst>
        </pc:picChg>
        <pc:picChg chg="del">
          <ac:chgData name="Martin" userId="e9a878aa-f6a1-47b0-98b0-0f2d038f1f0c" providerId="ADAL" clId="{728E16A8-30B5-4B4F-92BE-D22C0F38B2E3}" dt="2021-08-06T13:39:36.610" v="505" actId="478"/>
          <ac:picMkLst>
            <pc:docMk/>
            <pc:sldMk cId="269307427" sldId="326"/>
            <ac:picMk id="15" creationId="{26EC070E-E859-423E-966A-FA1C368CBD6F}"/>
          </ac:picMkLst>
        </pc:picChg>
        <pc:picChg chg="mod">
          <ac:chgData name="Martin" userId="e9a878aa-f6a1-47b0-98b0-0f2d038f1f0c" providerId="ADAL" clId="{728E16A8-30B5-4B4F-92BE-D22C0F38B2E3}" dt="2021-08-06T13:40:44.834" v="517" actId="1076"/>
          <ac:picMkLst>
            <pc:docMk/>
            <pc:sldMk cId="269307427" sldId="326"/>
            <ac:picMk id="16" creationId="{D8DAD5A7-6ED9-4A3F-9D05-F457DDB4E245}"/>
          </ac:picMkLst>
        </pc:picChg>
        <pc:picChg chg="del">
          <ac:chgData name="Martin" userId="e9a878aa-f6a1-47b0-98b0-0f2d038f1f0c" providerId="ADAL" clId="{728E16A8-30B5-4B4F-92BE-D22C0F38B2E3}" dt="2021-08-06T13:39:35.640" v="504" actId="478"/>
          <ac:picMkLst>
            <pc:docMk/>
            <pc:sldMk cId="269307427" sldId="326"/>
            <ac:picMk id="17" creationId="{158C33CE-B55C-4900-AA41-99D7F83CE79D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43:38.818" v="14294"/>
        <pc:sldMkLst>
          <pc:docMk/>
          <pc:sldMk cId="247763362" sldId="327"/>
        </pc:sldMkLst>
        <pc:spChg chg="mod">
          <ac:chgData name="Martin" userId="e9a878aa-f6a1-47b0-98b0-0f2d038f1f0c" providerId="ADAL" clId="{728E16A8-30B5-4B4F-92BE-D22C0F38B2E3}" dt="2021-08-06T13:51:52.703" v="632" actId="20577"/>
          <ac:spMkLst>
            <pc:docMk/>
            <pc:sldMk cId="247763362" sldId="327"/>
            <ac:spMk id="2" creationId="{00000000-0000-0000-0000-000000000000}"/>
          </ac:spMkLst>
        </pc:spChg>
        <pc:spChg chg="add mod">
          <ac:chgData name="Martin" userId="e9a878aa-f6a1-47b0-98b0-0f2d038f1f0c" providerId="ADAL" clId="{728E16A8-30B5-4B4F-92BE-D22C0F38B2E3}" dt="2021-08-13T13:21:14.277" v="13380" actId="20577"/>
          <ac:spMkLst>
            <pc:docMk/>
            <pc:sldMk cId="247763362" sldId="327"/>
            <ac:spMk id="3" creationId="{07ABD4F9-2CD0-4D05-AAFC-53FAB6EADFBD}"/>
          </ac:spMkLst>
        </pc:spChg>
        <pc:graphicFrameChg chg="add del mod modGraphic">
          <ac:chgData name="Martin" userId="e9a878aa-f6a1-47b0-98b0-0f2d038f1f0c" providerId="ADAL" clId="{728E16A8-30B5-4B4F-92BE-D22C0F38B2E3}" dt="2021-08-06T14:03:20.603" v="793" actId="478"/>
          <ac:graphicFrameMkLst>
            <pc:docMk/>
            <pc:sldMk cId="247763362" sldId="327"/>
            <ac:graphicFrameMk id="8" creationId="{F47CFEB0-8611-4DA8-A2FA-8033E98AD708}"/>
          </ac:graphicFrameMkLst>
        </pc:graphicFrameChg>
        <pc:graphicFrameChg chg="add del mod modGraphic">
          <ac:chgData name="Martin" userId="e9a878aa-f6a1-47b0-98b0-0f2d038f1f0c" providerId="ADAL" clId="{728E16A8-30B5-4B4F-92BE-D22C0F38B2E3}" dt="2021-08-06T14:17:42.492" v="910" actId="478"/>
          <ac:graphicFrameMkLst>
            <pc:docMk/>
            <pc:sldMk cId="247763362" sldId="327"/>
            <ac:graphicFrameMk id="9" creationId="{9BDB2264-9397-4D43-9529-5781954DA672}"/>
          </ac:graphicFrameMkLst>
        </pc:graphicFrame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247763362" sldId="327"/>
            <ac:picMk id="4" creationId="{23329498-5803-424E-AB68-775DBC8C6AA1}"/>
          </ac:picMkLst>
        </pc:picChg>
        <pc:picChg chg="del">
          <ac:chgData name="Martin" userId="e9a878aa-f6a1-47b0-98b0-0f2d038f1f0c" providerId="ADAL" clId="{728E16A8-30B5-4B4F-92BE-D22C0F38B2E3}" dt="2021-08-06T13:52:30.800" v="633" actId="478"/>
          <ac:picMkLst>
            <pc:docMk/>
            <pc:sldMk cId="247763362" sldId="327"/>
            <ac:picMk id="5" creationId="{1761AD7A-A53A-4C80-ADDE-AEFFEA2A07A4}"/>
          </ac:picMkLst>
        </pc:picChg>
        <pc:picChg chg="add del mod">
          <ac:chgData name="Martin" userId="e9a878aa-f6a1-47b0-98b0-0f2d038f1f0c" providerId="ADAL" clId="{728E16A8-30B5-4B4F-92BE-D22C0F38B2E3}" dt="2021-08-13T15:43:08.565" v="14293"/>
          <ac:picMkLst>
            <pc:docMk/>
            <pc:sldMk cId="247763362" sldId="327"/>
            <ac:picMk id="5" creationId="{FA4AE8D2-8511-4119-88C6-49208DC6C33A}"/>
          </ac:picMkLst>
        </pc:picChg>
        <pc:picChg chg="add del mod">
          <ac:chgData name="Martin" userId="e9a878aa-f6a1-47b0-98b0-0f2d038f1f0c" providerId="ADAL" clId="{728E16A8-30B5-4B4F-92BE-D22C0F38B2E3}" dt="2021-08-06T13:55:16.627" v="723" actId="478"/>
          <ac:picMkLst>
            <pc:docMk/>
            <pc:sldMk cId="247763362" sldId="327"/>
            <ac:picMk id="6" creationId="{527461AE-5374-4E2F-B28B-F918D215CED3}"/>
          </ac:picMkLst>
        </pc:picChg>
        <pc:picChg chg="add del mod">
          <ac:chgData name="Martin" userId="e9a878aa-f6a1-47b0-98b0-0f2d038f1f0c" providerId="ADAL" clId="{728E16A8-30B5-4B4F-92BE-D22C0F38B2E3}" dt="2021-08-13T15:43:38.818" v="14294"/>
          <ac:picMkLst>
            <pc:docMk/>
            <pc:sldMk cId="247763362" sldId="327"/>
            <ac:picMk id="6" creationId="{A565446D-5F66-48DF-89BA-2B20DBEE9CE8}"/>
          </ac:picMkLst>
        </pc:picChg>
        <pc:picChg chg="add mod">
          <ac:chgData name="Martin" userId="e9a878aa-f6a1-47b0-98b0-0f2d038f1f0c" providerId="ADAL" clId="{728E16A8-30B5-4B4F-92BE-D22C0F38B2E3}" dt="2021-08-06T14:17:47.279" v="912" actId="1076"/>
          <ac:picMkLst>
            <pc:docMk/>
            <pc:sldMk cId="247763362" sldId="327"/>
            <ac:picMk id="7" creationId="{A5C92564-F691-4FDA-AA33-F57962D91809}"/>
          </ac:picMkLst>
        </pc:picChg>
        <pc:picChg chg="add mod">
          <ac:chgData name="Martin" userId="e9a878aa-f6a1-47b0-98b0-0f2d038f1f0c" providerId="ADAL" clId="{728E16A8-30B5-4B4F-92BE-D22C0F38B2E3}" dt="2021-08-13T15:43:38.818" v="14294"/>
          <ac:picMkLst>
            <pc:docMk/>
            <pc:sldMk cId="247763362" sldId="327"/>
            <ac:picMk id="8" creationId="{5666B9EF-B630-4602-88E0-367809313E64}"/>
          </ac:picMkLst>
        </pc:picChg>
      </pc:sldChg>
      <pc:sldChg chg="add del">
        <pc:chgData name="Martin" userId="e9a878aa-f6a1-47b0-98b0-0f2d038f1f0c" providerId="ADAL" clId="{728E16A8-30B5-4B4F-92BE-D22C0F38B2E3}" dt="2021-08-06T13:48:23.246" v="595" actId="47"/>
        <pc:sldMkLst>
          <pc:docMk/>
          <pc:sldMk cId="3321568539" sldId="327"/>
        </pc:sldMkLst>
      </pc:sldChg>
      <pc:sldChg chg="addSp delSp modSp add del mod">
        <pc:chgData name="Martin" userId="e9a878aa-f6a1-47b0-98b0-0f2d038f1f0c" providerId="ADAL" clId="{728E16A8-30B5-4B4F-92BE-D22C0F38B2E3}" dt="2021-08-09T13:01:39.612" v="1384" actId="47"/>
        <pc:sldMkLst>
          <pc:docMk/>
          <pc:sldMk cId="1378036825" sldId="328"/>
        </pc:sldMkLst>
        <pc:picChg chg="add del mod">
          <ac:chgData name="Martin" userId="e9a878aa-f6a1-47b0-98b0-0f2d038f1f0c" providerId="ADAL" clId="{728E16A8-30B5-4B4F-92BE-D22C0F38B2E3}" dt="2021-08-06T13:55:41.430" v="729" actId="478"/>
          <ac:picMkLst>
            <pc:docMk/>
            <pc:sldMk cId="1378036825" sldId="328"/>
            <ac:picMk id="4" creationId="{87BC17B3-F83E-46AA-B942-A51E6380C1FB}"/>
          </ac:picMkLst>
        </pc:picChg>
        <pc:picChg chg="add del mod">
          <ac:chgData name="Martin" userId="e9a878aa-f6a1-47b0-98b0-0f2d038f1f0c" providerId="ADAL" clId="{728E16A8-30B5-4B4F-92BE-D22C0F38B2E3}" dt="2021-08-06T13:55:53.233" v="732" actId="478"/>
          <ac:picMkLst>
            <pc:docMk/>
            <pc:sldMk cId="1378036825" sldId="328"/>
            <ac:picMk id="5" creationId="{945E4C98-8018-4505-A20A-9FDC1E3F90DF}"/>
          </ac:picMkLst>
        </pc:picChg>
        <pc:picChg chg="add mod">
          <ac:chgData name="Martin" userId="e9a878aa-f6a1-47b0-98b0-0f2d038f1f0c" providerId="ADAL" clId="{728E16A8-30B5-4B4F-92BE-D22C0F38B2E3}" dt="2021-08-06T13:56:15.572" v="738" actId="1076"/>
          <ac:picMkLst>
            <pc:docMk/>
            <pc:sldMk cId="1378036825" sldId="328"/>
            <ac:picMk id="6" creationId="{0A1FFC78-87A4-4EC0-BB00-7460488AD198}"/>
          </ac:picMkLst>
        </pc:picChg>
        <pc:picChg chg="del">
          <ac:chgData name="Martin" userId="e9a878aa-f6a1-47b0-98b0-0f2d038f1f0c" providerId="ADAL" clId="{728E16A8-30B5-4B4F-92BE-D22C0F38B2E3}" dt="2021-08-06T13:55:37.296" v="727" actId="478"/>
          <ac:picMkLst>
            <pc:docMk/>
            <pc:sldMk cId="1378036825" sldId="328"/>
            <ac:picMk id="2050" creationId="{4D0CECCD-195E-4C98-9376-D44EEEA01F2B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25:32.016" v="14281"/>
        <pc:sldMkLst>
          <pc:docMk/>
          <pc:sldMk cId="859785153" sldId="329"/>
        </pc:sldMkLst>
        <pc:spChg chg="mod">
          <ac:chgData name="Martin" userId="e9a878aa-f6a1-47b0-98b0-0f2d038f1f0c" providerId="ADAL" clId="{728E16A8-30B5-4B4F-92BE-D22C0F38B2E3}" dt="2021-08-06T13:58:21.465" v="761" actId="20577"/>
          <ac:spMkLst>
            <pc:docMk/>
            <pc:sldMk cId="859785153" sldId="329"/>
            <ac:spMk id="2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3:58:16.039" v="744" actId="478"/>
          <ac:spMkLst>
            <pc:docMk/>
            <pc:sldMk cId="859785153" sldId="329"/>
            <ac:spMk id="3" creationId="{07ABD4F9-2CD0-4D05-AAFC-53FAB6EADFBD}"/>
          </ac:spMkLst>
        </pc:spChg>
        <pc:spChg chg="add mod">
          <ac:chgData name="Martin" userId="e9a878aa-f6a1-47b0-98b0-0f2d038f1f0c" providerId="ADAL" clId="{728E16A8-30B5-4B4F-92BE-D22C0F38B2E3}" dt="2021-08-06T14:16:56.525" v="908" actId="12"/>
          <ac:spMkLst>
            <pc:docMk/>
            <pc:sldMk cId="859785153" sldId="329"/>
            <ac:spMk id="4" creationId="{CD62A915-5F7D-402A-BBA9-6CB7BF5A6D12}"/>
          </ac:spMkLst>
        </pc:sp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859785153" sldId="329"/>
            <ac:picMk id="3" creationId="{1EA15024-8DAD-42D2-914B-12C428C090C5}"/>
          </ac:picMkLst>
        </pc:picChg>
        <pc:picChg chg="add mod">
          <ac:chgData name="Martin" userId="e9a878aa-f6a1-47b0-98b0-0f2d038f1f0c" providerId="ADAL" clId="{728E16A8-30B5-4B4F-92BE-D22C0F38B2E3}" dt="2021-08-06T13:58:23.745" v="762" actId="1076"/>
          <ac:picMkLst>
            <pc:docMk/>
            <pc:sldMk cId="859785153" sldId="329"/>
            <ac:picMk id="5" creationId="{005B576D-EBB8-419D-9A5F-77FC01D21775}"/>
          </ac:picMkLst>
        </pc:picChg>
        <pc:picChg chg="add mod">
          <ac:chgData name="Martin" userId="e9a878aa-f6a1-47b0-98b0-0f2d038f1f0c" providerId="ADAL" clId="{728E16A8-30B5-4B4F-92BE-D22C0F38B2E3}" dt="2021-08-13T15:25:32.016" v="14281"/>
          <ac:picMkLst>
            <pc:docMk/>
            <pc:sldMk cId="859785153" sldId="329"/>
            <ac:picMk id="6" creationId="{DDD736ED-B3EA-4CC8-9C40-1F6869EAFC24}"/>
          </ac:picMkLst>
        </pc:picChg>
        <pc:picChg chg="del">
          <ac:chgData name="Martin" userId="e9a878aa-f6a1-47b0-98b0-0f2d038f1f0c" providerId="ADAL" clId="{728E16A8-30B5-4B4F-92BE-D22C0F38B2E3}" dt="2021-08-06T13:58:08.602" v="743" actId="478"/>
          <ac:picMkLst>
            <pc:docMk/>
            <pc:sldMk cId="859785153" sldId="329"/>
            <ac:picMk id="7" creationId="{A5C92564-F691-4FDA-AA33-F57962D91809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25:32.016" v="14281"/>
        <pc:sldMkLst>
          <pc:docMk/>
          <pc:sldMk cId="2431212464" sldId="330"/>
        </pc:sldMkLst>
        <pc:spChg chg="del">
          <ac:chgData name="Martin" userId="e9a878aa-f6a1-47b0-98b0-0f2d038f1f0c" providerId="ADAL" clId="{728E16A8-30B5-4B4F-92BE-D22C0F38B2E3}" dt="2021-08-06T14:03:15.253" v="791" actId="478"/>
          <ac:spMkLst>
            <pc:docMk/>
            <pc:sldMk cId="2431212464" sldId="330"/>
            <ac:spMk id="3" creationId="{07ABD4F9-2CD0-4D05-AAFC-53FAB6EADFBD}"/>
          </ac:spMkLst>
        </pc:spChg>
        <pc:graphicFrameChg chg="mod modGraphic">
          <ac:chgData name="Martin" userId="e9a878aa-f6a1-47b0-98b0-0f2d038f1f0c" providerId="ADAL" clId="{728E16A8-30B5-4B4F-92BE-D22C0F38B2E3}" dt="2021-08-06T14:10:09.492" v="883" actId="113"/>
          <ac:graphicFrameMkLst>
            <pc:docMk/>
            <pc:sldMk cId="2431212464" sldId="330"/>
            <ac:graphicFrameMk id="8" creationId="{F47CFEB0-8611-4DA8-A2FA-8033E98AD708}"/>
          </ac:graphicFrameMkLst>
        </pc:graphicFrame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2431212464" sldId="330"/>
            <ac:picMk id="3" creationId="{CE10F71B-8272-4DF7-9EAC-7DA217E0E337}"/>
          </ac:picMkLst>
        </pc:picChg>
        <pc:picChg chg="add mod">
          <ac:chgData name="Martin" userId="e9a878aa-f6a1-47b0-98b0-0f2d038f1f0c" providerId="ADAL" clId="{728E16A8-30B5-4B4F-92BE-D22C0F38B2E3}" dt="2021-08-13T15:25:32.016" v="14281"/>
          <ac:picMkLst>
            <pc:docMk/>
            <pc:sldMk cId="2431212464" sldId="330"/>
            <ac:picMk id="4" creationId="{F5E34950-E059-4723-9D2F-5DD3C2403207}"/>
          </ac:picMkLst>
        </pc:picChg>
        <pc:picChg chg="add mod">
          <ac:chgData name="Martin" userId="e9a878aa-f6a1-47b0-98b0-0f2d038f1f0c" providerId="ADAL" clId="{728E16A8-30B5-4B4F-92BE-D22C0F38B2E3}" dt="2021-08-06T14:07:57.963" v="837" actId="14100"/>
          <ac:picMkLst>
            <pc:docMk/>
            <pc:sldMk cId="2431212464" sldId="330"/>
            <ac:picMk id="5" creationId="{AE9A3CED-44A1-40BE-B53C-B4E79E2D7E8A}"/>
          </ac:picMkLst>
        </pc:picChg>
        <pc:picChg chg="del">
          <ac:chgData name="Martin" userId="e9a878aa-f6a1-47b0-98b0-0f2d038f1f0c" providerId="ADAL" clId="{728E16A8-30B5-4B4F-92BE-D22C0F38B2E3}" dt="2021-08-06T14:03:16.103" v="792" actId="478"/>
          <ac:picMkLst>
            <pc:docMk/>
            <pc:sldMk cId="2431212464" sldId="330"/>
            <ac:picMk id="7" creationId="{A5C92564-F691-4FDA-AA33-F57962D91809}"/>
          </ac:picMkLst>
        </pc:picChg>
        <pc:picChg chg="add mod">
          <ac:chgData name="Martin" userId="e9a878aa-f6a1-47b0-98b0-0f2d038f1f0c" providerId="ADAL" clId="{728E16A8-30B5-4B4F-92BE-D22C0F38B2E3}" dt="2021-08-06T14:07:46.082" v="835" actId="1076"/>
          <ac:picMkLst>
            <pc:docMk/>
            <pc:sldMk cId="2431212464" sldId="330"/>
            <ac:picMk id="9" creationId="{8186436C-E749-472C-B78B-4BF5A953BE78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25:32.016" v="14281"/>
        <pc:sldMkLst>
          <pc:docMk/>
          <pc:sldMk cId="562346185" sldId="331"/>
        </pc:sldMkLst>
        <pc:spChg chg="del">
          <ac:chgData name="Martin" userId="e9a878aa-f6a1-47b0-98b0-0f2d038f1f0c" providerId="ADAL" clId="{728E16A8-30B5-4B4F-92BE-D22C0F38B2E3}" dt="2021-08-06T14:17:55.080" v="913" actId="478"/>
          <ac:spMkLst>
            <pc:docMk/>
            <pc:sldMk cId="562346185" sldId="331"/>
            <ac:spMk id="3" creationId="{07ABD4F9-2CD0-4D05-AAFC-53FAB6EADFBD}"/>
          </ac:spMkLst>
        </pc:spChg>
        <pc:spChg chg="add mod">
          <ac:chgData name="Martin" userId="e9a878aa-f6a1-47b0-98b0-0f2d038f1f0c" providerId="ADAL" clId="{728E16A8-30B5-4B4F-92BE-D22C0F38B2E3}" dt="2021-08-09T12:24:24.854" v="1262" actId="207"/>
          <ac:spMkLst>
            <pc:docMk/>
            <pc:sldMk cId="562346185" sldId="331"/>
            <ac:spMk id="4" creationId="{9BB89D4E-6BB9-4EEA-8FD8-D02665F54C5D}"/>
          </ac:spMkLst>
        </pc:spChg>
        <pc:spChg chg="add mod">
          <ac:chgData name="Martin" userId="e9a878aa-f6a1-47b0-98b0-0f2d038f1f0c" providerId="ADAL" clId="{728E16A8-30B5-4B4F-92BE-D22C0F38B2E3}" dt="2021-08-09T12:24:07.116" v="1258" actId="1076"/>
          <ac:spMkLst>
            <pc:docMk/>
            <pc:sldMk cId="562346185" sldId="331"/>
            <ac:spMk id="5" creationId="{C7DD5132-DE6D-4FD2-9DAF-FB61700468CA}"/>
          </ac:spMkLst>
        </pc:spChg>
        <pc:spChg chg="add mod">
          <ac:chgData name="Martin" userId="e9a878aa-f6a1-47b0-98b0-0f2d038f1f0c" providerId="ADAL" clId="{728E16A8-30B5-4B4F-92BE-D22C0F38B2E3}" dt="2021-08-11T18:02:11.843" v="1839" actId="207"/>
          <ac:spMkLst>
            <pc:docMk/>
            <pc:sldMk cId="562346185" sldId="331"/>
            <ac:spMk id="26" creationId="{68F0C548-6A13-4290-9A31-7D401F2872B9}"/>
          </ac:spMkLst>
        </pc:spChg>
        <pc:spChg chg="add mod">
          <ac:chgData name="Martin" userId="e9a878aa-f6a1-47b0-98b0-0f2d038f1f0c" providerId="ADAL" clId="{728E16A8-30B5-4B4F-92BE-D22C0F38B2E3}" dt="2021-08-11T18:02:26.108" v="1843" actId="1076"/>
          <ac:spMkLst>
            <pc:docMk/>
            <pc:sldMk cId="562346185" sldId="331"/>
            <ac:spMk id="27" creationId="{5931AB9D-4D4C-47DB-BB29-3257AF0E176D}"/>
          </ac:spMkLst>
        </pc:spChg>
        <pc:graphicFrameChg chg="mod modGraphic">
          <ac:chgData name="Martin" userId="e9a878aa-f6a1-47b0-98b0-0f2d038f1f0c" providerId="ADAL" clId="{728E16A8-30B5-4B4F-92BE-D22C0F38B2E3}" dt="2021-08-09T12:26:33.728" v="1270" actId="207"/>
          <ac:graphicFrameMkLst>
            <pc:docMk/>
            <pc:sldMk cId="562346185" sldId="331"/>
            <ac:graphicFrameMk id="9" creationId="{9BDB2264-9397-4D43-9529-5781954DA672}"/>
          </ac:graphicFrameMkLst>
        </pc:graphicFrameChg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562346185" sldId="331"/>
            <ac:picMk id="3" creationId="{BF804D33-5DB2-428E-835E-E0CF0B96FEC6}"/>
          </ac:picMkLst>
        </pc:picChg>
        <pc:picChg chg="add mod">
          <ac:chgData name="Martin" userId="e9a878aa-f6a1-47b0-98b0-0f2d038f1f0c" providerId="ADAL" clId="{728E16A8-30B5-4B4F-92BE-D22C0F38B2E3}" dt="2021-08-13T15:25:32.016" v="14281"/>
          <ac:picMkLst>
            <pc:docMk/>
            <pc:sldMk cId="562346185" sldId="331"/>
            <ac:picMk id="8" creationId="{3EAF9AA1-6AEA-4BBF-9EDF-DBADC3262B13}"/>
          </ac:picMkLst>
        </pc:picChg>
        <pc:cxnChg chg="add mod">
          <ac:chgData name="Martin" userId="e9a878aa-f6a1-47b0-98b0-0f2d038f1f0c" providerId="ADAL" clId="{728E16A8-30B5-4B4F-92BE-D22C0F38B2E3}" dt="2021-08-11T18:00:50.639" v="1817" actId="1076"/>
          <ac:cxnSpMkLst>
            <pc:docMk/>
            <pc:sldMk cId="562346185" sldId="331"/>
            <ac:cxnSpMk id="6" creationId="{A70446BD-1163-42C5-B026-FBD300FB7077}"/>
          </ac:cxnSpMkLst>
        </pc:cxnChg>
        <pc:cxnChg chg="add mod">
          <ac:chgData name="Martin" userId="e9a878aa-f6a1-47b0-98b0-0f2d038f1f0c" providerId="ADAL" clId="{728E16A8-30B5-4B4F-92BE-D22C0F38B2E3}" dt="2021-08-11T18:01:01.249" v="1820" actId="1036"/>
          <ac:cxnSpMkLst>
            <pc:docMk/>
            <pc:sldMk cId="562346185" sldId="331"/>
            <ac:cxnSpMk id="13" creationId="{D9EEE5E5-68BE-46F3-9CE5-DF030E6543ED}"/>
          </ac:cxnSpMkLst>
        </pc:cxnChg>
        <pc:cxnChg chg="add mod">
          <ac:chgData name="Martin" userId="e9a878aa-f6a1-47b0-98b0-0f2d038f1f0c" providerId="ADAL" clId="{728E16A8-30B5-4B4F-92BE-D22C0F38B2E3}" dt="2021-08-11T18:01:07.894" v="1822" actId="1076"/>
          <ac:cxnSpMkLst>
            <pc:docMk/>
            <pc:sldMk cId="562346185" sldId="331"/>
            <ac:cxnSpMk id="16" creationId="{21A21EDD-B04F-4768-AE35-4285096D0BFA}"/>
          </ac:cxnSpMkLst>
        </pc:cxnChg>
        <pc:cxnChg chg="add mod">
          <ac:chgData name="Martin" userId="e9a878aa-f6a1-47b0-98b0-0f2d038f1f0c" providerId="ADAL" clId="{728E16A8-30B5-4B4F-92BE-D22C0F38B2E3}" dt="2021-08-11T18:01:42.401" v="1835" actId="14100"/>
          <ac:cxnSpMkLst>
            <pc:docMk/>
            <pc:sldMk cId="562346185" sldId="331"/>
            <ac:cxnSpMk id="17" creationId="{E8FAD219-0FEF-4A5D-A15B-3B2151033C62}"/>
          </ac:cxnSpMkLst>
        </pc:cxnChg>
        <pc:cxnChg chg="add mod">
          <ac:chgData name="Martin" userId="e9a878aa-f6a1-47b0-98b0-0f2d038f1f0c" providerId="ADAL" clId="{728E16A8-30B5-4B4F-92BE-D22C0F38B2E3}" dt="2021-08-11T18:01:39.607" v="1834" actId="1036"/>
          <ac:cxnSpMkLst>
            <pc:docMk/>
            <pc:sldMk cId="562346185" sldId="331"/>
            <ac:cxnSpMk id="20" creationId="{BFCA5E52-95D6-4BDE-9199-EBF953B14A09}"/>
          </ac:cxnSpMkLst>
        </pc:cxnChg>
        <pc:cxnChg chg="add mod">
          <ac:chgData name="Martin" userId="e9a878aa-f6a1-47b0-98b0-0f2d038f1f0c" providerId="ADAL" clId="{728E16A8-30B5-4B4F-92BE-D22C0F38B2E3}" dt="2021-08-11T18:01:47.599" v="1837" actId="1076"/>
          <ac:cxnSpMkLst>
            <pc:docMk/>
            <pc:sldMk cId="562346185" sldId="331"/>
            <ac:cxnSpMk id="25" creationId="{7B0D3763-3F98-45A2-A067-322A481C2377}"/>
          </ac:cxnSpMkLst>
        </pc:cxnChg>
      </pc:sldChg>
      <pc:sldChg chg="addSp delSp modSp add mod modClrScheme modAnim chgLayout modNotesTx">
        <pc:chgData name="Martin" userId="e9a878aa-f6a1-47b0-98b0-0f2d038f1f0c" providerId="ADAL" clId="{728E16A8-30B5-4B4F-92BE-D22C0F38B2E3}" dt="2021-08-13T15:29:07.233" v="14283"/>
        <pc:sldMkLst>
          <pc:docMk/>
          <pc:sldMk cId="3171072494" sldId="332"/>
        </pc:sldMkLst>
        <pc:spChg chg="mod">
          <ac:chgData name="Martin" userId="e9a878aa-f6a1-47b0-98b0-0f2d038f1f0c" providerId="ADAL" clId="{728E16A8-30B5-4B4F-92BE-D22C0F38B2E3}" dt="2021-08-06T14:48:30.561" v="1125" actId="255"/>
          <ac:spMkLst>
            <pc:docMk/>
            <pc:sldMk cId="3171072494" sldId="332"/>
            <ac:spMk id="2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4:42:42.588" v="1061" actId="478"/>
          <ac:spMkLst>
            <pc:docMk/>
            <pc:sldMk cId="3171072494" sldId="332"/>
            <ac:spMk id="3" creationId="{07ABD4F9-2CD0-4D05-AAFC-53FAB6EADFBD}"/>
          </ac:spMkLst>
        </pc:spChg>
        <pc:spChg chg="add mod">
          <ac:chgData name="Martin" userId="e9a878aa-f6a1-47b0-98b0-0f2d038f1f0c" providerId="ADAL" clId="{728E16A8-30B5-4B4F-92BE-D22C0F38B2E3}" dt="2021-08-06T14:47:19.460" v="1119" actId="692"/>
          <ac:spMkLst>
            <pc:docMk/>
            <pc:sldMk cId="3171072494" sldId="332"/>
            <ac:spMk id="5" creationId="{B1E1ADB4-A0BD-4C71-B550-616A60FFB320}"/>
          </ac:spMkLst>
        </pc:spChg>
        <pc:spChg chg="add del mod">
          <ac:chgData name="Martin" userId="e9a878aa-f6a1-47b0-98b0-0f2d038f1f0c" providerId="ADAL" clId="{728E16A8-30B5-4B4F-92BE-D22C0F38B2E3}" dt="2021-08-06T14:43:15.400" v="1077" actId="26606"/>
          <ac:spMkLst>
            <pc:docMk/>
            <pc:sldMk cId="3171072494" sldId="332"/>
            <ac:spMk id="9" creationId="{58D0749A-2C0D-4E8E-94FB-327BBC316090}"/>
          </ac:spMkLst>
        </pc:spChg>
        <pc:spChg chg="add del mod">
          <ac:chgData name="Martin" userId="e9a878aa-f6a1-47b0-98b0-0f2d038f1f0c" providerId="ADAL" clId="{728E16A8-30B5-4B4F-92BE-D22C0F38B2E3}" dt="2021-08-06T14:43:15.400" v="1077" actId="26606"/>
          <ac:spMkLst>
            <pc:docMk/>
            <pc:sldMk cId="3171072494" sldId="332"/>
            <ac:spMk id="11" creationId="{0798775F-C113-45AF-99A4-1A3D4C1F6328}"/>
          </ac:spMkLst>
        </pc:spChg>
        <pc:spChg chg="add del mod">
          <ac:chgData name="Martin" userId="e9a878aa-f6a1-47b0-98b0-0f2d038f1f0c" providerId="ADAL" clId="{728E16A8-30B5-4B4F-92BE-D22C0F38B2E3}" dt="2021-08-06T14:43:15.400" v="1077" actId="26606"/>
          <ac:spMkLst>
            <pc:docMk/>
            <pc:sldMk cId="3171072494" sldId="332"/>
            <ac:spMk id="13" creationId="{4623A9C5-DBE8-4321-9127-14F3EB65293E}"/>
          </ac:spMkLst>
        </pc:spChg>
        <pc:graphicFrameChg chg="add mod modGraphic">
          <ac:chgData name="Martin" userId="e9a878aa-f6a1-47b0-98b0-0f2d038f1f0c" providerId="ADAL" clId="{728E16A8-30B5-4B4F-92BE-D22C0F38B2E3}" dt="2021-08-06T14:45:43.407" v="1097" actId="122"/>
          <ac:graphicFrameMkLst>
            <pc:docMk/>
            <pc:sldMk cId="3171072494" sldId="332"/>
            <ac:graphicFrameMk id="4" creationId="{F02FCB06-B125-4C27-BBFA-13143E12EC4F}"/>
          </ac:graphicFrameMkLst>
        </pc:graphicFrameChg>
        <pc:picChg chg="add del mod">
          <ac:chgData name="Martin" userId="e9a878aa-f6a1-47b0-98b0-0f2d038f1f0c" providerId="ADAL" clId="{728E16A8-30B5-4B4F-92BE-D22C0F38B2E3}" dt="2021-08-13T15:29:07.233" v="14283"/>
          <ac:picMkLst>
            <pc:docMk/>
            <pc:sldMk cId="3171072494" sldId="332"/>
            <ac:picMk id="3" creationId="{D2F798F7-D0D2-4E1B-804E-D04F6436380B}"/>
          </ac:picMkLst>
        </pc:picChg>
        <pc:picChg chg="add mod">
          <ac:chgData name="Martin" userId="e9a878aa-f6a1-47b0-98b0-0f2d038f1f0c" providerId="ADAL" clId="{728E16A8-30B5-4B4F-92BE-D22C0F38B2E3}" dt="2021-08-13T15:29:07.233" v="14283"/>
          <ac:picMkLst>
            <pc:docMk/>
            <pc:sldMk cId="3171072494" sldId="332"/>
            <ac:picMk id="6" creationId="{FAE35DAF-DB0A-423A-B24F-4FD566BDC06C}"/>
          </ac:picMkLst>
        </pc:picChg>
        <pc:picChg chg="del">
          <ac:chgData name="Martin" userId="e9a878aa-f6a1-47b0-98b0-0f2d038f1f0c" providerId="ADAL" clId="{728E16A8-30B5-4B4F-92BE-D22C0F38B2E3}" dt="2021-08-06T14:42:43.102" v="1062" actId="478"/>
          <ac:picMkLst>
            <pc:docMk/>
            <pc:sldMk cId="3171072494" sldId="332"/>
            <ac:picMk id="7" creationId="{A5C92564-F691-4FDA-AA33-F57962D91809}"/>
          </ac:picMkLst>
        </pc:picChg>
      </pc:sldChg>
      <pc:sldChg chg="add del">
        <pc:chgData name="Martin" userId="e9a878aa-f6a1-47b0-98b0-0f2d038f1f0c" providerId="ADAL" clId="{728E16A8-30B5-4B4F-92BE-D22C0F38B2E3}" dt="2021-08-06T14:42:13.246" v="1041" actId="47"/>
        <pc:sldMkLst>
          <pc:docMk/>
          <pc:sldMk cId="3865327687" sldId="332"/>
        </pc:sldMkLst>
      </pc:sldChg>
      <pc:sldChg chg="addSp delSp modSp add mod delAnim modNotesTx">
        <pc:chgData name="Martin" userId="e9a878aa-f6a1-47b0-98b0-0f2d038f1f0c" providerId="ADAL" clId="{728E16A8-30B5-4B4F-92BE-D22C0F38B2E3}" dt="2021-08-13T15:31:49.620" v="14284"/>
        <pc:sldMkLst>
          <pc:docMk/>
          <pc:sldMk cId="1603331849" sldId="333"/>
        </pc:sldMkLst>
        <pc:spChg chg="mod">
          <ac:chgData name="Martin" userId="e9a878aa-f6a1-47b0-98b0-0f2d038f1f0c" providerId="ADAL" clId="{728E16A8-30B5-4B4F-92BE-D22C0F38B2E3}" dt="2021-08-06T16:14:53.610" v="1137" actId="20577"/>
          <ac:spMkLst>
            <pc:docMk/>
            <pc:sldMk cId="1603331849" sldId="333"/>
            <ac:spMk id="2" creationId="{00000000-0000-0000-0000-000000000000}"/>
          </ac:spMkLst>
        </pc:spChg>
        <pc:spChg chg="del">
          <ac:chgData name="Martin" userId="e9a878aa-f6a1-47b0-98b0-0f2d038f1f0c" providerId="ADAL" clId="{728E16A8-30B5-4B4F-92BE-D22C0F38B2E3}" dt="2021-08-06T16:14:58.440" v="1139" actId="478"/>
          <ac:spMkLst>
            <pc:docMk/>
            <pc:sldMk cId="1603331849" sldId="333"/>
            <ac:spMk id="5" creationId="{B1E1ADB4-A0BD-4C71-B550-616A60FFB320}"/>
          </ac:spMkLst>
        </pc:spChg>
        <pc:graphicFrameChg chg="del">
          <ac:chgData name="Martin" userId="e9a878aa-f6a1-47b0-98b0-0f2d038f1f0c" providerId="ADAL" clId="{728E16A8-30B5-4B4F-92BE-D22C0F38B2E3}" dt="2021-08-06T16:14:55.677" v="1138" actId="478"/>
          <ac:graphicFrameMkLst>
            <pc:docMk/>
            <pc:sldMk cId="1603331849" sldId="333"/>
            <ac:graphicFrameMk id="4" creationId="{F02FCB06-B125-4C27-BBFA-13143E12EC4F}"/>
          </ac:graphicFrameMkLst>
        </pc:graphicFrameChg>
        <pc:graphicFrameChg chg="add del mod">
          <ac:chgData name="Martin" userId="e9a878aa-f6a1-47b0-98b0-0f2d038f1f0c" providerId="ADAL" clId="{728E16A8-30B5-4B4F-92BE-D22C0F38B2E3}" dt="2021-08-10T15:37:49.265" v="1388" actId="478"/>
          <ac:graphicFrameMkLst>
            <pc:docMk/>
            <pc:sldMk cId="1603331849" sldId="333"/>
            <ac:graphicFrameMk id="6" creationId="{E60296CF-29D7-4C17-B508-5A7966706B2F}"/>
          </ac:graphicFrameMkLst>
        </pc:graphicFrameChg>
        <pc:picChg chg="add mod">
          <ac:chgData name="Martin" userId="e9a878aa-f6a1-47b0-98b0-0f2d038f1f0c" providerId="ADAL" clId="{728E16A8-30B5-4B4F-92BE-D22C0F38B2E3}" dt="2021-08-10T15:37:58.246" v="1391" actId="1036"/>
          <ac:picMkLst>
            <pc:docMk/>
            <pc:sldMk cId="1603331849" sldId="333"/>
            <ac:picMk id="3" creationId="{BB566E11-9010-41BD-BCA4-7DA743A08392}"/>
          </ac:picMkLst>
        </pc:picChg>
        <pc:picChg chg="add del mod">
          <ac:chgData name="Martin" userId="e9a878aa-f6a1-47b0-98b0-0f2d038f1f0c" providerId="ADAL" clId="{728E16A8-30B5-4B4F-92BE-D22C0F38B2E3}" dt="2021-08-13T15:29:07.233" v="14283"/>
          <ac:picMkLst>
            <pc:docMk/>
            <pc:sldMk cId="1603331849" sldId="333"/>
            <ac:picMk id="4" creationId="{B33097E7-58A7-4C7F-ADF6-D15DD2C8694B}"/>
          </ac:picMkLst>
        </pc:picChg>
        <pc:picChg chg="add del mod">
          <ac:chgData name="Martin" userId="e9a878aa-f6a1-47b0-98b0-0f2d038f1f0c" providerId="ADAL" clId="{728E16A8-30B5-4B4F-92BE-D22C0F38B2E3}" dt="2021-08-13T15:31:49.620" v="14284"/>
          <ac:picMkLst>
            <pc:docMk/>
            <pc:sldMk cId="1603331849" sldId="333"/>
            <ac:picMk id="5" creationId="{F9A4C4D2-4986-4A69-B7E8-362827F98ABB}"/>
          </ac:picMkLst>
        </pc:picChg>
        <pc:picChg chg="add mod">
          <ac:chgData name="Martin" userId="e9a878aa-f6a1-47b0-98b0-0f2d038f1f0c" providerId="ADAL" clId="{728E16A8-30B5-4B4F-92BE-D22C0F38B2E3}" dt="2021-08-13T15:31:49.620" v="14284"/>
          <ac:picMkLst>
            <pc:docMk/>
            <pc:sldMk cId="1603331849" sldId="333"/>
            <ac:picMk id="6" creationId="{8817F7E7-B7C5-4585-88C6-C02BD6FD217A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31:49.620" v="14284"/>
        <pc:sldMkLst>
          <pc:docMk/>
          <pc:sldMk cId="1257636838" sldId="334"/>
        </pc:sldMkLst>
        <pc:spChg chg="mod">
          <ac:chgData name="Martin" userId="e9a878aa-f6a1-47b0-98b0-0f2d038f1f0c" providerId="ADAL" clId="{728E16A8-30B5-4B4F-92BE-D22C0F38B2E3}" dt="2021-08-06T16:15:05.674" v="1155" actId="20577"/>
          <ac:spMkLst>
            <pc:docMk/>
            <pc:sldMk cId="1257636838" sldId="334"/>
            <ac:spMk id="2" creationId="{00000000-0000-0000-0000-000000000000}"/>
          </ac:spMkLst>
        </pc:spChg>
        <pc:spChg chg="add mod">
          <ac:chgData name="Martin" userId="e9a878aa-f6a1-47b0-98b0-0f2d038f1f0c" providerId="ADAL" clId="{728E16A8-30B5-4B4F-92BE-D22C0F38B2E3}" dt="2021-08-11T19:25:11.527" v="2561" actId="20577"/>
          <ac:spMkLst>
            <pc:docMk/>
            <pc:sldMk cId="1257636838" sldId="334"/>
            <ac:spMk id="4" creationId="{9063B0CD-0D7A-476E-9545-6371ADE24CC0}"/>
          </ac:spMkLst>
        </pc:spChg>
        <pc:graphicFrameChg chg="add mod">
          <ac:chgData name="Martin" userId="e9a878aa-f6a1-47b0-98b0-0f2d038f1f0c" providerId="ADAL" clId="{728E16A8-30B5-4B4F-92BE-D22C0F38B2E3}" dt="2021-08-11T19:05:30.819" v="2362" actId="2711"/>
          <ac:graphicFrameMkLst>
            <pc:docMk/>
            <pc:sldMk cId="1257636838" sldId="334"/>
            <ac:graphicFrameMk id="3" creationId="{087E8F6F-FFAD-402C-B2FF-830BDACC1B8D}"/>
          </ac:graphicFrameMkLst>
        </pc:graphicFrameChg>
        <pc:picChg chg="add del mod">
          <ac:chgData name="Martin" userId="e9a878aa-f6a1-47b0-98b0-0f2d038f1f0c" providerId="ADAL" clId="{728E16A8-30B5-4B4F-92BE-D22C0F38B2E3}" dt="2021-08-13T15:31:49.620" v="14284"/>
          <ac:picMkLst>
            <pc:docMk/>
            <pc:sldMk cId="1257636838" sldId="334"/>
            <ac:picMk id="3" creationId="{4D9838DD-57D2-4B62-A002-7264C4D766F8}"/>
          </ac:picMkLst>
        </pc:picChg>
        <pc:picChg chg="add mod">
          <ac:chgData name="Martin" userId="e9a878aa-f6a1-47b0-98b0-0f2d038f1f0c" providerId="ADAL" clId="{728E16A8-30B5-4B4F-92BE-D22C0F38B2E3}" dt="2021-08-13T15:31:49.620" v="14284"/>
          <ac:picMkLst>
            <pc:docMk/>
            <pc:sldMk cId="1257636838" sldId="334"/>
            <ac:picMk id="6" creationId="{1092DC41-B42B-43FC-9112-D6AFA1C7F73C}"/>
          </ac:picMkLst>
        </pc:picChg>
      </pc:sldChg>
      <pc:sldChg chg="new del">
        <pc:chgData name="Martin" userId="e9a878aa-f6a1-47b0-98b0-0f2d038f1f0c" providerId="ADAL" clId="{728E16A8-30B5-4B4F-92BE-D22C0F38B2E3}" dt="2021-08-10T15:40:27.686" v="1392" actId="47"/>
        <pc:sldMkLst>
          <pc:docMk/>
          <pc:sldMk cId="291525936" sldId="335"/>
        </pc:sldMkLst>
      </pc:sldChg>
      <pc:sldChg chg="addSp delSp modSp add mod modNotesTx">
        <pc:chgData name="Martin" userId="e9a878aa-f6a1-47b0-98b0-0f2d038f1f0c" providerId="ADAL" clId="{728E16A8-30B5-4B4F-92BE-D22C0F38B2E3}" dt="2021-08-13T15:29:07.233" v="14283"/>
        <pc:sldMkLst>
          <pc:docMk/>
          <pc:sldMk cId="1649758688" sldId="335"/>
        </pc:sldMkLst>
        <pc:spChg chg="add mod">
          <ac:chgData name="Martin" userId="e9a878aa-f6a1-47b0-98b0-0f2d038f1f0c" providerId="ADAL" clId="{728E16A8-30B5-4B4F-92BE-D22C0F38B2E3}" dt="2021-08-10T15:47:32.769" v="1494" actId="1035"/>
          <ac:spMkLst>
            <pc:docMk/>
            <pc:sldMk cId="1649758688" sldId="335"/>
            <ac:spMk id="9" creationId="{FEB5DC87-22EC-4096-B520-F3C1754014A8}"/>
          </ac:spMkLst>
        </pc:spChg>
        <pc:spChg chg="add mod">
          <ac:chgData name="Martin" userId="e9a878aa-f6a1-47b0-98b0-0f2d038f1f0c" providerId="ADAL" clId="{728E16A8-30B5-4B4F-92BE-D22C0F38B2E3}" dt="2021-08-10T15:47:32.769" v="1494" actId="1035"/>
          <ac:spMkLst>
            <pc:docMk/>
            <pc:sldMk cId="1649758688" sldId="335"/>
            <ac:spMk id="17" creationId="{07019C3A-D2EB-49E5-907A-A4DB295E4682}"/>
          </ac:spMkLst>
        </pc:spChg>
        <pc:spChg chg="add mod">
          <ac:chgData name="Martin" userId="e9a878aa-f6a1-47b0-98b0-0f2d038f1f0c" providerId="ADAL" clId="{728E16A8-30B5-4B4F-92BE-D22C0F38B2E3}" dt="2021-08-10T15:47:32.769" v="1494" actId="1035"/>
          <ac:spMkLst>
            <pc:docMk/>
            <pc:sldMk cId="1649758688" sldId="335"/>
            <ac:spMk id="18" creationId="{BD22DBAF-1738-4E1A-83A2-F890A514773D}"/>
          </ac:spMkLst>
        </pc:spChg>
        <pc:spChg chg="del">
          <ac:chgData name="Martin" userId="e9a878aa-f6a1-47b0-98b0-0f2d038f1f0c" providerId="ADAL" clId="{728E16A8-30B5-4B4F-92BE-D22C0F38B2E3}" dt="2021-08-10T15:40:38.203" v="1394" actId="478"/>
          <ac:spMkLst>
            <pc:docMk/>
            <pc:sldMk cId="1649758688" sldId="335"/>
            <ac:spMk id="24" creationId="{13A9286C-CD7E-41E7-B71E-3AE14F1C4506}"/>
          </ac:spMkLst>
        </pc:spChg>
        <pc:spChg chg="del">
          <ac:chgData name="Martin" userId="e9a878aa-f6a1-47b0-98b0-0f2d038f1f0c" providerId="ADAL" clId="{728E16A8-30B5-4B4F-92BE-D22C0F38B2E3}" dt="2021-08-10T15:40:38.203" v="1394" actId="478"/>
          <ac:spMkLst>
            <pc:docMk/>
            <pc:sldMk cId="1649758688" sldId="335"/>
            <ac:spMk id="26" creationId="{C4F68971-E851-48B0-8C54-DB7C09D6CBB4}"/>
          </ac:spMkLst>
        </pc:spChg>
        <pc:spChg chg="del">
          <ac:chgData name="Martin" userId="e9a878aa-f6a1-47b0-98b0-0f2d038f1f0c" providerId="ADAL" clId="{728E16A8-30B5-4B4F-92BE-D22C0F38B2E3}" dt="2021-08-10T15:40:38.203" v="1394" actId="478"/>
          <ac:spMkLst>
            <pc:docMk/>
            <pc:sldMk cId="1649758688" sldId="335"/>
            <ac:spMk id="27" creationId="{80C70D95-24B3-40AB-A6B8-A4F403DD61BD}"/>
          </ac:spMkLst>
        </pc:spChg>
        <pc:spChg chg="del">
          <ac:chgData name="Martin" userId="e9a878aa-f6a1-47b0-98b0-0f2d038f1f0c" providerId="ADAL" clId="{728E16A8-30B5-4B4F-92BE-D22C0F38B2E3}" dt="2021-08-10T15:40:38.203" v="1394" actId="478"/>
          <ac:spMkLst>
            <pc:docMk/>
            <pc:sldMk cId="1649758688" sldId="335"/>
            <ac:spMk id="28" creationId="{66542124-05B3-4A72-8010-49163EF4F1AB}"/>
          </ac:spMkLst>
        </pc:spChg>
        <pc:spChg chg="del">
          <ac:chgData name="Martin" userId="e9a878aa-f6a1-47b0-98b0-0f2d038f1f0c" providerId="ADAL" clId="{728E16A8-30B5-4B4F-92BE-D22C0F38B2E3}" dt="2021-08-10T15:40:38.203" v="1394" actId="478"/>
          <ac:spMkLst>
            <pc:docMk/>
            <pc:sldMk cId="1649758688" sldId="335"/>
            <ac:spMk id="29" creationId="{2EC04FD5-0E58-44B4-BAAB-D66A4C95A538}"/>
          </ac:spMkLst>
        </pc:spChg>
        <pc:spChg chg="del">
          <ac:chgData name="Martin" userId="e9a878aa-f6a1-47b0-98b0-0f2d038f1f0c" providerId="ADAL" clId="{728E16A8-30B5-4B4F-92BE-D22C0F38B2E3}" dt="2021-08-10T15:40:38.203" v="1394" actId="478"/>
          <ac:spMkLst>
            <pc:docMk/>
            <pc:sldMk cId="1649758688" sldId="335"/>
            <ac:spMk id="30" creationId="{FB8CB1E3-E87B-4F61-878E-4A3D2C1888BF}"/>
          </ac:spMkLst>
        </pc:spChg>
        <pc:picChg chg="add del mod">
          <ac:chgData name="Martin" userId="e9a878aa-f6a1-47b0-98b0-0f2d038f1f0c" providerId="ADAL" clId="{728E16A8-30B5-4B4F-92BE-D22C0F38B2E3}" dt="2021-08-13T15:29:07.233" v="14283"/>
          <ac:picMkLst>
            <pc:docMk/>
            <pc:sldMk cId="1649758688" sldId="335"/>
            <ac:picMk id="3" creationId="{69B4D833-87E1-4C2E-A047-58C1EE474171}"/>
          </ac:picMkLst>
        </pc:picChg>
        <pc:picChg chg="add mod">
          <ac:chgData name="Martin" userId="e9a878aa-f6a1-47b0-98b0-0f2d038f1f0c" providerId="ADAL" clId="{728E16A8-30B5-4B4F-92BE-D22C0F38B2E3}" dt="2021-08-10T15:47:32.769" v="1494" actId="1035"/>
          <ac:picMkLst>
            <pc:docMk/>
            <pc:sldMk cId="1649758688" sldId="335"/>
            <ac:picMk id="4" creationId="{08FE5A2A-EA7C-4656-A369-1E58842FA968}"/>
          </ac:picMkLst>
        </pc:picChg>
        <pc:picChg chg="add mod">
          <ac:chgData name="Martin" userId="e9a878aa-f6a1-47b0-98b0-0f2d038f1f0c" providerId="ADAL" clId="{728E16A8-30B5-4B4F-92BE-D22C0F38B2E3}" dt="2021-08-13T15:29:07.233" v="14283"/>
          <ac:picMkLst>
            <pc:docMk/>
            <pc:sldMk cId="1649758688" sldId="335"/>
            <ac:picMk id="5" creationId="{42705DCD-5265-4B3A-872D-EB667D53828A}"/>
          </ac:picMkLst>
        </pc:picChg>
        <pc:picChg chg="add mod">
          <ac:chgData name="Martin" userId="e9a878aa-f6a1-47b0-98b0-0f2d038f1f0c" providerId="ADAL" clId="{728E16A8-30B5-4B4F-92BE-D22C0F38B2E3}" dt="2021-08-10T15:47:32.769" v="1494" actId="1035"/>
          <ac:picMkLst>
            <pc:docMk/>
            <pc:sldMk cId="1649758688" sldId="335"/>
            <ac:picMk id="6" creationId="{C7602E2C-5B37-4EFC-B7CA-6FC99E121077}"/>
          </ac:picMkLst>
        </pc:picChg>
        <pc:picChg chg="add mod">
          <ac:chgData name="Martin" userId="e9a878aa-f6a1-47b0-98b0-0f2d038f1f0c" providerId="ADAL" clId="{728E16A8-30B5-4B4F-92BE-D22C0F38B2E3}" dt="2021-08-10T15:47:32.769" v="1494" actId="1035"/>
          <ac:picMkLst>
            <pc:docMk/>
            <pc:sldMk cId="1649758688" sldId="335"/>
            <ac:picMk id="8" creationId="{A85A80B5-278F-477A-B03B-6968C6748E59}"/>
          </ac:picMkLst>
        </pc:picChg>
        <pc:picChg chg="del">
          <ac:chgData name="Martin" userId="e9a878aa-f6a1-47b0-98b0-0f2d038f1f0c" providerId="ADAL" clId="{728E16A8-30B5-4B4F-92BE-D22C0F38B2E3}" dt="2021-08-10T15:40:38.203" v="1394" actId="478"/>
          <ac:picMkLst>
            <pc:docMk/>
            <pc:sldMk cId="1649758688" sldId="335"/>
            <ac:picMk id="23" creationId="{DE467832-CA5A-4954-8B9A-62424419835F}"/>
          </ac:picMkLst>
        </pc:picChg>
        <pc:cxnChg chg="add mod">
          <ac:chgData name="Martin" userId="e9a878aa-f6a1-47b0-98b0-0f2d038f1f0c" providerId="ADAL" clId="{728E16A8-30B5-4B4F-92BE-D22C0F38B2E3}" dt="2021-08-10T15:47:32.769" v="1494" actId="1035"/>
          <ac:cxnSpMkLst>
            <pc:docMk/>
            <pc:sldMk cId="1649758688" sldId="335"/>
            <ac:cxnSpMk id="11" creationId="{9C7E71AF-4455-4158-99EC-A42ADFAE1ACC}"/>
          </ac:cxnSpMkLst>
        </pc:cxnChg>
        <pc:cxnChg chg="add mod">
          <ac:chgData name="Martin" userId="e9a878aa-f6a1-47b0-98b0-0f2d038f1f0c" providerId="ADAL" clId="{728E16A8-30B5-4B4F-92BE-D22C0F38B2E3}" dt="2021-08-10T15:47:32.769" v="1494" actId="1035"/>
          <ac:cxnSpMkLst>
            <pc:docMk/>
            <pc:sldMk cId="1649758688" sldId="335"/>
            <ac:cxnSpMk id="22" creationId="{8BF666EB-71A4-4EF7-B79A-BE41ACEE2C7B}"/>
          </ac:cxnSpMkLst>
        </pc:cxnChg>
      </pc:sldChg>
      <pc:sldChg chg="addSp delSp modSp add modNotesTx">
        <pc:chgData name="Martin" userId="e9a878aa-f6a1-47b0-98b0-0f2d038f1f0c" providerId="ADAL" clId="{728E16A8-30B5-4B4F-92BE-D22C0F38B2E3}" dt="2021-08-13T15:39:49.595" v="14289"/>
        <pc:sldMkLst>
          <pc:docMk/>
          <pc:sldMk cId="677170637" sldId="336"/>
        </pc:sldMkLst>
        <pc:picChg chg="add del mod">
          <ac:chgData name="Martin" userId="e9a878aa-f6a1-47b0-98b0-0f2d038f1f0c" providerId="ADAL" clId="{728E16A8-30B5-4B4F-92BE-D22C0F38B2E3}" dt="2021-08-13T15:25:32.016" v="14281"/>
          <ac:picMkLst>
            <pc:docMk/>
            <pc:sldMk cId="677170637" sldId="336"/>
            <ac:picMk id="3" creationId="{012802A4-4346-4EF9-9B6D-3A0E1B66117A}"/>
          </ac:picMkLst>
        </pc:picChg>
        <pc:picChg chg="add del mod">
          <ac:chgData name="Martin" userId="e9a878aa-f6a1-47b0-98b0-0f2d038f1f0c" providerId="ADAL" clId="{728E16A8-30B5-4B4F-92BE-D22C0F38B2E3}" dt="2021-08-13T15:39:49.595" v="14289"/>
          <ac:picMkLst>
            <pc:docMk/>
            <pc:sldMk cId="677170637" sldId="336"/>
            <ac:picMk id="4" creationId="{EA29D73A-2BA8-4E52-9EEC-684F16CFE137}"/>
          </ac:picMkLst>
        </pc:picChg>
        <pc:picChg chg="add mod">
          <ac:chgData name="Martin" userId="e9a878aa-f6a1-47b0-98b0-0f2d038f1f0c" providerId="ADAL" clId="{728E16A8-30B5-4B4F-92BE-D22C0F38B2E3}" dt="2021-08-13T15:39:49.595" v="14289"/>
          <ac:picMkLst>
            <pc:docMk/>
            <pc:sldMk cId="677170637" sldId="336"/>
            <ac:picMk id="5" creationId="{887B9EF0-C654-4FE9-BBBA-202E5CB071A2}"/>
          </ac:picMkLst>
        </pc:picChg>
      </pc:sldChg>
      <pc:sldChg chg="new del">
        <pc:chgData name="Martin" userId="e9a878aa-f6a1-47b0-98b0-0f2d038f1f0c" providerId="ADAL" clId="{728E16A8-30B5-4B4F-92BE-D22C0F38B2E3}" dt="2021-08-10T15:48:23.675" v="1498" actId="47"/>
        <pc:sldMkLst>
          <pc:docMk/>
          <pc:sldMk cId="3030408151" sldId="336"/>
        </pc:sldMkLst>
      </pc:sldChg>
      <pc:sldChg chg="addSp delSp modSp add mod modAnim modNotesTx">
        <pc:chgData name="Martin" userId="e9a878aa-f6a1-47b0-98b0-0f2d038f1f0c" providerId="ADAL" clId="{728E16A8-30B5-4B4F-92BE-D22C0F38B2E3}" dt="2021-08-13T15:56:12.946" v="14296"/>
        <pc:sldMkLst>
          <pc:docMk/>
          <pc:sldMk cId="3297456071" sldId="337"/>
        </pc:sldMkLst>
        <pc:spChg chg="mod">
          <ac:chgData name="Martin" userId="e9a878aa-f6a1-47b0-98b0-0f2d038f1f0c" providerId="ADAL" clId="{728E16A8-30B5-4B4F-92BE-D22C0F38B2E3}" dt="2021-08-11T18:57:28.506" v="1922" actId="26606"/>
          <ac:spMkLst>
            <pc:docMk/>
            <pc:sldMk cId="3297456071" sldId="337"/>
            <ac:spMk id="2" creationId="{00000000-0000-0000-0000-000000000000}"/>
          </ac:spMkLst>
        </pc:spChg>
        <pc:picChg chg="add del mod">
          <ac:chgData name="Martin" userId="e9a878aa-f6a1-47b0-98b0-0f2d038f1f0c" providerId="ADAL" clId="{728E16A8-30B5-4B4F-92BE-D22C0F38B2E3}" dt="2021-08-13T15:29:07.233" v="14283"/>
          <ac:picMkLst>
            <pc:docMk/>
            <pc:sldMk cId="3297456071" sldId="337"/>
            <ac:picMk id="3" creationId="{467DEFD6-7CCB-4BED-813F-FD844DC4BDAE}"/>
          </ac:picMkLst>
        </pc:picChg>
        <pc:picChg chg="del">
          <ac:chgData name="Martin" userId="e9a878aa-f6a1-47b0-98b0-0f2d038f1f0c" providerId="ADAL" clId="{728E16A8-30B5-4B4F-92BE-D22C0F38B2E3}" dt="2021-08-11T18:53:10.706" v="1919" actId="478"/>
          <ac:picMkLst>
            <pc:docMk/>
            <pc:sldMk cId="3297456071" sldId="337"/>
            <ac:picMk id="3" creationId="{BB566E11-9010-41BD-BCA4-7DA743A08392}"/>
          </ac:picMkLst>
        </pc:picChg>
        <pc:picChg chg="add mod modCrop">
          <ac:chgData name="Martin" userId="e9a878aa-f6a1-47b0-98b0-0f2d038f1f0c" providerId="ADAL" clId="{728E16A8-30B5-4B4F-92BE-D22C0F38B2E3}" dt="2021-08-11T18:59:13.847" v="2145" actId="14100"/>
          <ac:picMkLst>
            <pc:docMk/>
            <pc:sldMk cId="3297456071" sldId="337"/>
            <ac:picMk id="4" creationId="{F1EBF20E-3A48-4426-BDCD-C974F7434F3A}"/>
          </ac:picMkLst>
        </pc:picChg>
        <pc:picChg chg="add mod modCrop">
          <ac:chgData name="Martin" userId="e9a878aa-f6a1-47b0-98b0-0f2d038f1f0c" providerId="ADAL" clId="{728E16A8-30B5-4B4F-92BE-D22C0F38B2E3}" dt="2021-08-11T19:02:18.171" v="2349" actId="1076"/>
          <ac:picMkLst>
            <pc:docMk/>
            <pc:sldMk cId="3297456071" sldId="337"/>
            <ac:picMk id="5" creationId="{A561DA98-6246-4808-9C95-EF2E518BCE2A}"/>
          </ac:picMkLst>
        </pc:picChg>
        <pc:picChg chg="add del mod">
          <ac:chgData name="Martin" userId="e9a878aa-f6a1-47b0-98b0-0f2d038f1f0c" providerId="ADAL" clId="{728E16A8-30B5-4B4F-92BE-D22C0F38B2E3}" dt="2021-08-13T15:31:49.620" v="14284"/>
          <ac:picMkLst>
            <pc:docMk/>
            <pc:sldMk cId="3297456071" sldId="337"/>
            <ac:picMk id="6" creationId="{1F1F475C-A158-4113-8AB9-D3B8E453A313}"/>
          </ac:picMkLst>
        </pc:picChg>
        <pc:picChg chg="add del mod">
          <ac:chgData name="Martin" userId="e9a878aa-f6a1-47b0-98b0-0f2d038f1f0c" providerId="ADAL" clId="{728E16A8-30B5-4B4F-92BE-D22C0F38B2E3}" dt="2021-08-13T15:55:38.400" v="14295"/>
          <ac:picMkLst>
            <pc:docMk/>
            <pc:sldMk cId="3297456071" sldId="337"/>
            <ac:picMk id="7" creationId="{8A4751DD-1AF4-4A23-88D2-AA4D8C6AFC3D}"/>
          </ac:picMkLst>
        </pc:picChg>
        <pc:picChg chg="add del mod">
          <ac:chgData name="Martin" userId="e9a878aa-f6a1-47b0-98b0-0f2d038f1f0c" providerId="ADAL" clId="{728E16A8-30B5-4B4F-92BE-D22C0F38B2E3}" dt="2021-08-13T15:56:12.946" v="14296"/>
          <ac:picMkLst>
            <pc:docMk/>
            <pc:sldMk cId="3297456071" sldId="337"/>
            <ac:picMk id="8" creationId="{DE50380C-C759-4830-AC75-EA25E745349B}"/>
          </ac:picMkLst>
        </pc:picChg>
        <pc:picChg chg="add mod">
          <ac:chgData name="Martin" userId="e9a878aa-f6a1-47b0-98b0-0f2d038f1f0c" providerId="ADAL" clId="{728E16A8-30B5-4B4F-92BE-D22C0F38B2E3}" dt="2021-08-13T15:56:12.946" v="14296"/>
          <ac:picMkLst>
            <pc:docMk/>
            <pc:sldMk cId="3297456071" sldId="337"/>
            <ac:picMk id="9" creationId="{3F68D0C3-2F81-4FB6-8276-C3E80439B155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34:28.137" v="14285"/>
        <pc:sldMkLst>
          <pc:docMk/>
          <pc:sldMk cId="2708431697" sldId="338"/>
        </pc:sldMkLst>
        <pc:spChg chg="del">
          <ac:chgData name="Martin" userId="e9a878aa-f6a1-47b0-98b0-0f2d038f1f0c" providerId="ADAL" clId="{728E16A8-30B5-4B4F-92BE-D22C0F38B2E3}" dt="2021-08-11T19:08:43.744" v="2452" actId="478"/>
          <ac:spMkLst>
            <pc:docMk/>
            <pc:sldMk cId="2708431697" sldId="338"/>
            <ac:spMk id="4" creationId="{9063B0CD-0D7A-476E-9545-6371ADE24CC0}"/>
          </ac:spMkLst>
        </pc:spChg>
        <pc:graphicFrameChg chg="del">
          <ac:chgData name="Martin" userId="e9a878aa-f6a1-47b0-98b0-0f2d038f1f0c" providerId="ADAL" clId="{728E16A8-30B5-4B4F-92BE-D22C0F38B2E3}" dt="2021-08-11T19:08:43.744" v="2452" actId="478"/>
          <ac:graphicFrameMkLst>
            <pc:docMk/>
            <pc:sldMk cId="2708431697" sldId="338"/>
            <ac:graphicFrameMk id="3" creationId="{087E8F6F-FFAD-402C-B2FF-830BDACC1B8D}"/>
          </ac:graphicFrameMkLst>
        </pc:graphicFrameChg>
        <pc:graphicFrameChg chg="add mod">
          <ac:chgData name="Martin" userId="e9a878aa-f6a1-47b0-98b0-0f2d038f1f0c" providerId="ADAL" clId="{728E16A8-30B5-4B4F-92BE-D22C0F38B2E3}" dt="2021-08-11T19:24:34.673" v="2534" actId="113"/>
          <ac:graphicFrameMkLst>
            <pc:docMk/>
            <pc:sldMk cId="2708431697" sldId="338"/>
            <ac:graphicFrameMk id="5" creationId="{3B44F94F-05CC-4AE0-839A-AA8D639459AC}"/>
          </ac:graphicFrameMkLst>
        </pc:graphicFrameChg>
        <pc:picChg chg="add del mod">
          <ac:chgData name="Martin" userId="e9a878aa-f6a1-47b0-98b0-0f2d038f1f0c" providerId="ADAL" clId="{728E16A8-30B5-4B4F-92BE-D22C0F38B2E3}" dt="2021-08-13T15:31:49.620" v="14284"/>
          <ac:picMkLst>
            <pc:docMk/>
            <pc:sldMk cId="2708431697" sldId="338"/>
            <ac:picMk id="3" creationId="{E71B3EAA-8972-4079-B4F2-C67CB75BFC65}"/>
          </ac:picMkLst>
        </pc:picChg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2708431697" sldId="338"/>
            <ac:picMk id="4" creationId="{FB71E0CB-9DD6-4333-AD05-31EF05698539}"/>
          </ac:picMkLst>
        </pc:picChg>
        <pc:picChg chg="add mod">
          <ac:chgData name="Martin" userId="e9a878aa-f6a1-47b0-98b0-0f2d038f1f0c" providerId="ADAL" clId="{728E16A8-30B5-4B4F-92BE-D22C0F38B2E3}" dt="2021-08-13T15:34:28.137" v="14285"/>
          <ac:picMkLst>
            <pc:docMk/>
            <pc:sldMk cId="2708431697" sldId="338"/>
            <ac:picMk id="6" creationId="{5A4722F8-287F-42F5-AE0C-5401AF8AEBAF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34:28.137" v="14285"/>
        <pc:sldMkLst>
          <pc:docMk/>
          <pc:sldMk cId="819010937" sldId="339"/>
        </pc:sldMkLst>
        <pc:graphicFrameChg chg="add mod">
          <ac:chgData name="Martin" userId="e9a878aa-f6a1-47b0-98b0-0f2d038f1f0c" providerId="ADAL" clId="{728E16A8-30B5-4B4F-92BE-D22C0F38B2E3}" dt="2021-08-11T19:24:37.437" v="2535" actId="113"/>
          <ac:graphicFrameMkLst>
            <pc:docMk/>
            <pc:sldMk cId="819010937" sldId="339"/>
            <ac:graphicFrameMk id="4" creationId="{7C0C0B92-236C-4532-BBC9-E6C03EA2D5BD}"/>
          </ac:graphicFrameMkLst>
        </pc:graphicFrameChg>
        <pc:graphicFrameChg chg="del">
          <ac:chgData name="Martin" userId="e9a878aa-f6a1-47b0-98b0-0f2d038f1f0c" providerId="ADAL" clId="{728E16A8-30B5-4B4F-92BE-D22C0F38B2E3}" dt="2021-08-11T19:11:56.208" v="2473" actId="478"/>
          <ac:graphicFrameMkLst>
            <pc:docMk/>
            <pc:sldMk cId="819010937" sldId="339"/>
            <ac:graphicFrameMk id="5" creationId="{3B44F94F-05CC-4AE0-839A-AA8D639459AC}"/>
          </ac:graphicFrameMkLst>
        </pc:graphicFrameChg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819010937" sldId="339"/>
            <ac:picMk id="3" creationId="{8AC00326-017F-4634-8343-E7DD7FB21851}"/>
          </ac:picMkLst>
        </pc:picChg>
        <pc:picChg chg="add mod">
          <ac:chgData name="Martin" userId="e9a878aa-f6a1-47b0-98b0-0f2d038f1f0c" providerId="ADAL" clId="{728E16A8-30B5-4B4F-92BE-D22C0F38B2E3}" dt="2021-08-13T15:34:28.137" v="14285"/>
          <ac:picMkLst>
            <pc:docMk/>
            <pc:sldMk cId="819010937" sldId="339"/>
            <ac:picMk id="5" creationId="{47BAB33D-66FE-4ED2-B42D-31C7E5D6E60A}"/>
          </ac:picMkLst>
        </pc:picChg>
      </pc:sldChg>
      <pc:sldChg chg="addSp delSp modSp add mod modNotesTx">
        <pc:chgData name="Martin" userId="e9a878aa-f6a1-47b0-98b0-0f2d038f1f0c" providerId="ADAL" clId="{728E16A8-30B5-4B4F-92BE-D22C0F38B2E3}" dt="2021-08-13T15:34:28.137" v="14285"/>
        <pc:sldMkLst>
          <pc:docMk/>
          <pc:sldMk cId="1393013368" sldId="340"/>
        </pc:sldMkLst>
        <pc:spChg chg="mod">
          <ac:chgData name="Martin" userId="e9a878aa-f6a1-47b0-98b0-0f2d038f1f0c" providerId="ADAL" clId="{728E16A8-30B5-4B4F-92BE-D22C0F38B2E3}" dt="2021-08-11T19:14:31.236" v="2509" actId="26606"/>
          <ac:spMkLst>
            <pc:docMk/>
            <pc:sldMk cId="1393013368" sldId="340"/>
            <ac:spMk id="2" creationId="{00000000-0000-0000-0000-000000000000}"/>
          </ac:spMkLst>
        </pc:spChg>
        <pc:graphicFrameChg chg="del">
          <ac:chgData name="Martin" userId="e9a878aa-f6a1-47b0-98b0-0f2d038f1f0c" providerId="ADAL" clId="{728E16A8-30B5-4B4F-92BE-D22C0F38B2E3}" dt="2021-08-11T19:14:06.542" v="2504" actId="478"/>
          <ac:graphicFrameMkLst>
            <pc:docMk/>
            <pc:sldMk cId="1393013368" sldId="340"/>
            <ac:graphicFrameMk id="4" creationId="{7C0C0B92-236C-4532-BBC9-E6C03EA2D5BD}"/>
          </ac:graphicFrameMkLst>
        </pc:graphicFrameChg>
        <pc:graphicFrameChg chg="add mod">
          <ac:chgData name="Martin" userId="e9a878aa-f6a1-47b0-98b0-0f2d038f1f0c" providerId="ADAL" clId="{728E16A8-30B5-4B4F-92BE-D22C0F38B2E3}" dt="2021-08-11T19:24:39.512" v="2536" actId="113"/>
          <ac:graphicFrameMkLst>
            <pc:docMk/>
            <pc:sldMk cId="1393013368" sldId="340"/>
            <ac:graphicFrameMk id="5" creationId="{3BA040F8-10FB-4E61-8026-D8C6A90E7F12}"/>
          </ac:graphicFrameMkLst>
        </pc:graphicFrameChg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1393013368" sldId="340"/>
            <ac:picMk id="3" creationId="{0B7EED4A-5EF5-42CA-82E9-31582E581839}"/>
          </ac:picMkLst>
        </pc:picChg>
        <pc:picChg chg="add mod">
          <ac:chgData name="Martin" userId="e9a878aa-f6a1-47b0-98b0-0f2d038f1f0c" providerId="ADAL" clId="{728E16A8-30B5-4B4F-92BE-D22C0F38B2E3}" dt="2021-08-13T15:34:28.137" v="14285"/>
          <ac:picMkLst>
            <pc:docMk/>
            <pc:sldMk cId="1393013368" sldId="340"/>
            <ac:picMk id="4" creationId="{31EEDA45-795C-40D9-864B-4F7EC4FF7A54}"/>
          </ac:picMkLst>
        </pc:picChg>
      </pc:sldChg>
      <pc:sldChg chg="addSp delSp modSp add mod">
        <pc:chgData name="Martin" userId="e9a878aa-f6a1-47b0-98b0-0f2d038f1f0c" providerId="ADAL" clId="{728E16A8-30B5-4B4F-92BE-D22C0F38B2E3}" dt="2021-08-11T19:25:57.735" v="2572" actId="20577"/>
        <pc:sldMkLst>
          <pc:docMk/>
          <pc:sldMk cId="2035075829" sldId="341"/>
        </pc:sldMkLst>
        <pc:spChg chg="add mod">
          <ac:chgData name="Martin" userId="e9a878aa-f6a1-47b0-98b0-0f2d038f1f0c" providerId="ADAL" clId="{728E16A8-30B5-4B4F-92BE-D22C0F38B2E3}" dt="2021-08-11T19:25:57.735" v="2572" actId="20577"/>
          <ac:spMkLst>
            <pc:docMk/>
            <pc:sldMk cId="2035075829" sldId="341"/>
            <ac:spMk id="3" creationId="{3B39CA4E-CFE1-4D72-8321-C05CECBB4928}"/>
          </ac:spMkLst>
        </pc:spChg>
        <pc:graphicFrameChg chg="del">
          <ac:chgData name="Martin" userId="e9a878aa-f6a1-47b0-98b0-0f2d038f1f0c" providerId="ADAL" clId="{728E16A8-30B5-4B4F-92BE-D22C0F38B2E3}" dt="2021-08-11T19:25:50.718" v="2563" actId="478"/>
          <ac:graphicFrameMkLst>
            <pc:docMk/>
            <pc:sldMk cId="2035075829" sldId="341"/>
            <ac:graphicFrameMk id="5" creationId="{3BA040F8-10FB-4E61-8026-D8C6A90E7F12}"/>
          </ac:graphicFrameMkLst>
        </pc:graphicFrameChg>
      </pc:sldChg>
      <pc:sldChg chg="modSp add mod">
        <pc:chgData name="Martin" userId="e9a878aa-f6a1-47b0-98b0-0f2d038f1f0c" providerId="ADAL" clId="{728E16A8-30B5-4B4F-92BE-D22C0F38B2E3}" dt="2021-08-11T19:26:22.616" v="2615" actId="20577"/>
        <pc:sldMkLst>
          <pc:docMk/>
          <pc:sldMk cId="1982584987" sldId="342"/>
        </pc:sldMkLst>
        <pc:spChg chg="mod">
          <ac:chgData name="Martin" userId="e9a878aa-f6a1-47b0-98b0-0f2d038f1f0c" providerId="ADAL" clId="{728E16A8-30B5-4B4F-92BE-D22C0F38B2E3}" dt="2021-08-11T19:26:22.616" v="2615" actId="20577"/>
          <ac:spMkLst>
            <pc:docMk/>
            <pc:sldMk cId="1982584987" sldId="342"/>
            <ac:spMk id="3" creationId="{3B39CA4E-CFE1-4D72-8321-C05CECBB4928}"/>
          </ac:spMkLst>
        </pc:spChg>
      </pc:sldChg>
      <pc:sldChg chg="addSp delSp modSp add mod modNotesTx">
        <pc:chgData name="Martin" userId="e9a878aa-f6a1-47b0-98b0-0f2d038f1f0c" providerId="ADAL" clId="{728E16A8-30B5-4B4F-92BE-D22C0F38B2E3}" dt="2021-08-13T15:34:28.137" v="14285"/>
        <pc:sldMkLst>
          <pc:docMk/>
          <pc:sldMk cId="2655419716" sldId="343"/>
        </pc:sldMkLst>
        <pc:spChg chg="mod">
          <ac:chgData name="Martin" userId="e9a878aa-f6a1-47b0-98b0-0f2d038f1f0c" providerId="ADAL" clId="{728E16A8-30B5-4B4F-92BE-D22C0F38B2E3}" dt="2021-08-11T19:26:52.239" v="2669" actId="20577"/>
          <ac:spMkLst>
            <pc:docMk/>
            <pc:sldMk cId="2655419716" sldId="343"/>
            <ac:spMk id="3" creationId="{3B39CA4E-CFE1-4D72-8321-C05CECBB4928}"/>
          </ac:spMkLst>
        </pc:spChg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2655419716" sldId="343"/>
            <ac:picMk id="3" creationId="{21956169-4719-4726-9692-9C9A8B5F7D3C}"/>
          </ac:picMkLst>
        </pc:picChg>
        <pc:picChg chg="add mod">
          <ac:chgData name="Martin" userId="e9a878aa-f6a1-47b0-98b0-0f2d038f1f0c" providerId="ADAL" clId="{728E16A8-30B5-4B4F-92BE-D22C0F38B2E3}" dt="2021-08-13T15:34:28.137" v="14285"/>
          <ac:picMkLst>
            <pc:docMk/>
            <pc:sldMk cId="2655419716" sldId="343"/>
            <ac:picMk id="4" creationId="{D31D76DF-2381-4EB4-B668-A6D5E054B315}"/>
          </ac:picMkLst>
        </pc:picChg>
      </pc:sldChg>
      <pc:sldChg chg="addSp delSp modSp modNotesTx">
        <pc:chgData name="Martin" userId="e9a878aa-f6a1-47b0-98b0-0f2d038f1f0c" providerId="ADAL" clId="{728E16A8-30B5-4B4F-92BE-D22C0F38B2E3}" dt="2021-08-13T15:34:28.137" v="14285"/>
        <pc:sldMkLst>
          <pc:docMk/>
          <pc:sldMk cId="3222244575" sldId="344"/>
        </pc:sldMkLst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3222244575" sldId="344"/>
            <ac:picMk id="5" creationId="{BAF7A69D-24BB-4461-844C-A43BB670D057}"/>
          </ac:picMkLst>
        </pc:picChg>
        <pc:picChg chg="add mod">
          <ac:chgData name="Martin" userId="e9a878aa-f6a1-47b0-98b0-0f2d038f1f0c" providerId="ADAL" clId="{728E16A8-30B5-4B4F-92BE-D22C0F38B2E3}" dt="2021-08-13T15:34:28.137" v="14285"/>
          <ac:picMkLst>
            <pc:docMk/>
            <pc:sldMk cId="3222244575" sldId="344"/>
            <ac:picMk id="6" creationId="{8B1ABD49-EEC2-4AE5-8655-7980DBB00732}"/>
          </ac:picMkLst>
        </pc:picChg>
      </pc:sldChg>
      <pc:sldChg chg="addSp delSp modSp modNotesTx">
        <pc:chgData name="Martin" userId="e9a878aa-f6a1-47b0-98b0-0f2d038f1f0c" providerId="ADAL" clId="{728E16A8-30B5-4B4F-92BE-D22C0F38B2E3}" dt="2021-08-13T15:59:00.942" v="14297"/>
        <pc:sldMkLst>
          <pc:docMk/>
          <pc:sldMk cId="454022705" sldId="345"/>
        </pc:sldMkLst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454022705" sldId="345"/>
            <ac:picMk id="3" creationId="{3CC67926-EAD2-4BFF-94DA-A9040C613437}"/>
          </ac:picMkLst>
        </pc:picChg>
        <pc:picChg chg="add del mod">
          <ac:chgData name="Martin" userId="e9a878aa-f6a1-47b0-98b0-0f2d038f1f0c" providerId="ADAL" clId="{728E16A8-30B5-4B4F-92BE-D22C0F38B2E3}" dt="2021-08-13T15:59:00.942" v="14297"/>
          <ac:picMkLst>
            <pc:docMk/>
            <pc:sldMk cId="454022705" sldId="345"/>
            <ac:picMk id="5" creationId="{503EEEFD-604A-46E3-B6E1-037685033DE5}"/>
          </ac:picMkLst>
        </pc:picChg>
        <pc:picChg chg="add mod">
          <ac:chgData name="Martin" userId="e9a878aa-f6a1-47b0-98b0-0f2d038f1f0c" providerId="ADAL" clId="{728E16A8-30B5-4B4F-92BE-D22C0F38B2E3}" dt="2021-08-13T15:59:00.942" v="14297"/>
          <ac:picMkLst>
            <pc:docMk/>
            <pc:sldMk cId="454022705" sldId="345"/>
            <ac:picMk id="6" creationId="{EA4FC4CA-6A94-420B-9C8B-A5ECE32672B7}"/>
          </ac:picMkLst>
        </pc:picChg>
      </pc:sldChg>
      <pc:sldChg chg="addSp delSp modSp mod modAnim modNotesTx">
        <pc:chgData name="Martin" userId="e9a878aa-f6a1-47b0-98b0-0f2d038f1f0c" providerId="ADAL" clId="{728E16A8-30B5-4B4F-92BE-D22C0F38B2E3}" dt="2021-08-13T15:34:28.137" v="14285"/>
        <pc:sldMkLst>
          <pc:docMk/>
          <pc:sldMk cId="2720996041" sldId="346"/>
        </pc:sldMkLst>
        <pc:spChg chg="add mod">
          <ac:chgData name="Martin" userId="e9a878aa-f6a1-47b0-98b0-0f2d038f1f0c" providerId="ADAL" clId="{728E16A8-30B5-4B4F-92BE-D22C0F38B2E3}" dt="2021-08-13T13:00:17.392" v="12735" actId="14100"/>
          <ac:spMkLst>
            <pc:docMk/>
            <pc:sldMk cId="2720996041" sldId="346"/>
            <ac:spMk id="3" creationId="{E0FDCA47-990A-4368-8666-BE902F90F138}"/>
          </ac:spMkLst>
        </pc:spChg>
        <pc:spChg chg="add mod">
          <ac:chgData name="Martin" userId="e9a878aa-f6a1-47b0-98b0-0f2d038f1f0c" providerId="ADAL" clId="{728E16A8-30B5-4B4F-92BE-D22C0F38B2E3}" dt="2021-08-13T13:00:28.343" v="12739" actId="14100"/>
          <ac:spMkLst>
            <pc:docMk/>
            <pc:sldMk cId="2720996041" sldId="346"/>
            <ac:spMk id="7" creationId="{A3977F10-9AC7-4707-BFE0-B7F1FE57E276}"/>
          </ac:spMkLst>
        </pc:spChg>
        <pc:graphicFrameChg chg="modGraphic">
          <ac:chgData name="Martin" userId="e9a878aa-f6a1-47b0-98b0-0f2d038f1f0c" providerId="ADAL" clId="{728E16A8-30B5-4B4F-92BE-D22C0F38B2E3}" dt="2021-08-13T08:15:33.169" v="2676" actId="207"/>
          <ac:graphicFrameMkLst>
            <pc:docMk/>
            <pc:sldMk cId="2720996041" sldId="346"/>
            <ac:graphicFrameMk id="6" creationId="{99D7BF56-FD86-4F6A-B4F5-E4DEE63A9306}"/>
          </ac:graphicFrameMkLst>
        </pc:graphicFrameChg>
        <pc:picChg chg="add del mod">
          <ac:chgData name="Martin" userId="e9a878aa-f6a1-47b0-98b0-0f2d038f1f0c" providerId="ADAL" clId="{728E16A8-30B5-4B4F-92BE-D22C0F38B2E3}" dt="2021-08-13T15:34:28.137" v="14285"/>
          <ac:picMkLst>
            <pc:docMk/>
            <pc:sldMk cId="2720996041" sldId="346"/>
            <ac:picMk id="5" creationId="{98E4E4C2-E204-43C1-AD2E-B1A4C8614E6F}"/>
          </ac:picMkLst>
        </pc:picChg>
        <pc:picChg chg="add mod">
          <ac:chgData name="Martin" userId="e9a878aa-f6a1-47b0-98b0-0f2d038f1f0c" providerId="ADAL" clId="{728E16A8-30B5-4B4F-92BE-D22C0F38B2E3}" dt="2021-08-13T15:34:28.137" v="14285"/>
          <ac:picMkLst>
            <pc:docMk/>
            <pc:sldMk cId="2720996041" sldId="346"/>
            <ac:picMk id="8" creationId="{F0FB913F-581E-471C-8712-2D2E598A0779}"/>
          </ac:picMkLst>
        </pc:picChg>
      </pc:sldChg>
      <pc:sldMasterChg chg="modSp mod">
        <pc:chgData name="Martin" userId="e9a878aa-f6a1-47b0-98b0-0f2d038f1f0c" providerId="ADAL" clId="{728E16A8-30B5-4B4F-92BE-D22C0F38B2E3}" dt="2021-08-13T13:22:57.211" v="13456" actId="20577"/>
        <pc:sldMasterMkLst>
          <pc:docMk/>
          <pc:sldMasterMk cId="3027624277" sldId="2147483648"/>
        </pc:sldMasterMkLst>
        <pc:spChg chg="mod">
          <ac:chgData name="Martin" userId="e9a878aa-f6a1-47b0-98b0-0f2d038f1f0c" providerId="ADAL" clId="{728E16A8-30B5-4B4F-92BE-D22C0F38B2E3}" dt="2021-08-13T13:22:57.211" v="13456" actId="20577"/>
          <ac:spMkLst>
            <pc:docMk/>
            <pc:sldMasterMk cId="3027624277" sldId="2147483648"/>
            <ac:spMk id="2" creationId="{00000000-0000-0000-0000-000000000000}"/>
          </ac:spMkLst>
        </pc:spChg>
      </pc:sldMasterChg>
    </pc:docChg>
  </pc:docChgLst>
  <pc:docChgLst>
    <pc:chgData name="Martin Vild" userId="8017ece72d6e3f1c" providerId="LiveId" clId="{5A036F05-4D9A-4B96-89DC-2F66774BA56A}"/>
    <pc:docChg chg="delSld">
      <pc:chgData name="Martin Vild" userId="8017ece72d6e3f1c" providerId="LiveId" clId="{5A036F05-4D9A-4B96-89DC-2F66774BA56A}" dt="2021-11-22T14:06:26.986" v="0" actId="47"/>
      <pc:docMkLst>
        <pc:docMk/>
      </pc:docMkLst>
      <pc:sldChg chg="del">
        <pc:chgData name="Martin Vild" userId="8017ece72d6e3f1c" providerId="LiveId" clId="{5A036F05-4D9A-4B96-89DC-2F66774BA56A}" dt="2021-11-22T14:06:26.986" v="0" actId="47"/>
        <pc:sldMkLst>
          <pc:docMk/>
          <pc:sldMk cId="3988857411" sldId="282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3388467580" sldId="285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3739589354" sldId="296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4220954679" sldId="298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4019652698" sldId="322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1431299221" sldId="324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1585261051" sldId="325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269307427" sldId="326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247763362" sldId="327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859785153" sldId="329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2431212464" sldId="330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562346185" sldId="331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3171072494" sldId="332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1603331849" sldId="333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1257636838" sldId="334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1649758688" sldId="335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677170637" sldId="336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3297456071" sldId="337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2708431697" sldId="338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819010937" sldId="339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1393013368" sldId="340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2655419716" sldId="343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3222244575" sldId="344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454022705" sldId="345"/>
        </pc:sldMkLst>
      </pc:sldChg>
      <pc:sldChg chg="del">
        <pc:chgData name="Martin Vild" userId="8017ece72d6e3f1c" providerId="LiveId" clId="{5A036F05-4D9A-4B96-89DC-2F66774BA56A}" dt="2021-11-22T14:06:26.986" v="0" actId="47"/>
        <pc:sldMkLst>
          <pc:docMk/>
          <pc:sldMk cId="2720996041" sldId="346"/>
        </pc:sldMkLst>
      </pc:sldChg>
    </pc:docChg>
  </pc:docChgLst>
  <pc:docChgLst>
    <pc:chgData name="Martin" userId="e9a878aa-f6a1-47b0-98b0-0f2d038f1f0c" providerId="ADAL" clId="{9BC19936-3122-4839-9119-E8894137DD9C}"/>
    <pc:docChg chg="undo custSel addSld delSld modSld sldOrd">
      <pc:chgData name="Martin" userId="e9a878aa-f6a1-47b0-98b0-0f2d038f1f0c" providerId="ADAL" clId="{9BC19936-3122-4839-9119-E8894137DD9C}" dt="2021-08-12T15:48:19.414" v="415" actId="14734"/>
      <pc:docMkLst>
        <pc:docMk/>
      </pc:docMkLst>
      <pc:sldChg chg="addSp delSp modSp mod">
        <pc:chgData name="Martin" userId="e9a878aa-f6a1-47b0-98b0-0f2d038f1f0c" providerId="ADAL" clId="{9BC19936-3122-4839-9119-E8894137DD9C}" dt="2021-08-12T14:50:22.570" v="251" actId="14100"/>
        <pc:sldMkLst>
          <pc:docMk/>
          <pc:sldMk cId="3988857411" sldId="282"/>
        </pc:sldMkLst>
        <pc:spChg chg="del">
          <ac:chgData name="Martin" userId="e9a878aa-f6a1-47b0-98b0-0f2d038f1f0c" providerId="ADAL" clId="{9BC19936-3122-4839-9119-E8894137DD9C}" dt="2021-08-12T14:49:51.860" v="237" actId="478"/>
          <ac:spMkLst>
            <pc:docMk/>
            <pc:sldMk cId="3988857411" sldId="282"/>
            <ac:spMk id="16" creationId="{D5EBCAF1-1C64-43F7-ABE4-F7DA937E4DB9}"/>
          </ac:spMkLst>
        </pc:spChg>
        <pc:spChg chg="del">
          <ac:chgData name="Martin" userId="e9a878aa-f6a1-47b0-98b0-0f2d038f1f0c" providerId="ADAL" clId="{9BC19936-3122-4839-9119-E8894137DD9C}" dt="2021-08-12T14:48:34.624" v="216" actId="478"/>
          <ac:spMkLst>
            <pc:docMk/>
            <pc:sldMk cId="3988857411" sldId="282"/>
            <ac:spMk id="18" creationId="{B92BE976-361A-4DDF-877A-EA87CD09065A}"/>
          </ac:spMkLst>
        </pc:spChg>
        <pc:spChg chg="del">
          <ac:chgData name="Martin" userId="e9a878aa-f6a1-47b0-98b0-0f2d038f1f0c" providerId="ADAL" clId="{9BC19936-3122-4839-9119-E8894137DD9C}" dt="2021-08-12T14:45:29.913" v="210" actId="478"/>
          <ac:spMkLst>
            <pc:docMk/>
            <pc:sldMk cId="3988857411" sldId="282"/>
            <ac:spMk id="19" creationId="{C18DCA49-D84B-444E-9BD5-1F8E6740D7B3}"/>
          </ac:spMkLst>
        </pc:spChg>
        <pc:picChg chg="add mod modCrop">
          <ac:chgData name="Martin" userId="e9a878aa-f6a1-47b0-98b0-0f2d038f1f0c" providerId="ADAL" clId="{9BC19936-3122-4839-9119-E8894137DD9C}" dt="2021-08-12T14:50:22.570" v="251" actId="14100"/>
          <ac:picMkLst>
            <pc:docMk/>
            <pc:sldMk cId="3988857411" sldId="282"/>
            <ac:picMk id="5" creationId="{FBDA3740-37E9-4F1E-8158-6705263E9BE3}"/>
          </ac:picMkLst>
        </pc:picChg>
        <pc:picChg chg="add del mod">
          <ac:chgData name="Martin" userId="e9a878aa-f6a1-47b0-98b0-0f2d038f1f0c" providerId="ADAL" clId="{9BC19936-3122-4839-9119-E8894137DD9C}" dt="2021-08-12T14:48:59.734" v="222" actId="478"/>
          <ac:picMkLst>
            <pc:docMk/>
            <pc:sldMk cId="3988857411" sldId="282"/>
            <ac:picMk id="7" creationId="{B12AF96D-AA40-4D9D-93F1-456A179FF29C}"/>
          </ac:picMkLst>
        </pc:picChg>
        <pc:picChg chg="del">
          <ac:chgData name="Martin" userId="e9a878aa-f6a1-47b0-98b0-0f2d038f1f0c" providerId="ADAL" clId="{9BC19936-3122-4839-9119-E8894137DD9C}" dt="2021-08-12T14:48:33.453" v="215" actId="478"/>
          <ac:picMkLst>
            <pc:docMk/>
            <pc:sldMk cId="3988857411" sldId="282"/>
            <ac:picMk id="9" creationId="{800B9893-7091-43F3-BBBF-4B4A1F4B817C}"/>
          </ac:picMkLst>
        </pc:picChg>
        <pc:picChg chg="add mod">
          <ac:chgData name="Martin" userId="e9a878aa-f6a1-47b0-98b0-0f2d038f1f0c" providerId="ADAL" clId="{9BC19936-3122-4839-9119-E8894137DD9C}" dt="2021-08-12T14:50:16.688" v="247" actId="14100"/>
          <ac:picMkLst>
            <pc:docMk/>
            <pc:sldMk cId="3988857411" sldId="282"/>
            <ac:picMk id="11" creationId="{63D29EDA-0CAC-4634-8E6C-5584FDAEEB7E}"/>
          </ac:picMkLst>
        </pc:picChg>
        <pc:picChg chg="add mod">
          <ac:chgData name="Martin" userId="e9a878aa-f6a1-47b0-98b0-0f2d038f1f0c" providerId="ADAL" clId="{9BC19936-3122-4839-9119-E8894137DD9C}" dt="2021-08-12T14:50:19.502" v="249" actId="14100"/>
          <ac:picMkLst>
            <pc:docMk/>
            <pc:sldMk cId="3988857411" sldId="282"/>
            <ac:picMk id="14" creationId="{0C7386E8-525A-48B2-8D65-CA47E74BB0C0}"/>
          </ac:picMkLst>
        </pc:picChg>
      </pc:sldChg>
      <pc:sldChg chg="modSp mod">
        <pc:chgData name="Martin" userId="e9a878aa-f6a1-47b0-98b0-0f2d038f1f0c" providerId="ADAL" clId="{9BC19936-3122-4839-9119-E8894137DD9C}" dt="2021-08-12T15:14:33.668" v="326" actId="20577"/>
        <pc:sldMkLst>
          <pc:docMk/>
          <pc:sldMk cId="3739589354" sldId="296"/>
        </pc:sldMkLst>
        <pc:spChg chg="mod">
          <ac:chgData name="Martin" userId="e9a878aa-f6a1-47b0-98b0-0f2d038f1f0c" providerId="ADAL" clId="{9BC19936-3122-4839-9119-E8894137DD9C}" dt="2021-08-12T15:14:33.668" v="326" actId="20577"/>
          <ac:spMkLst>
            <pc:docMk/>
            <pc:sldMk cId="3739589354" sldId="296"/>
            <ac:spMk id="3" creationId="{00000000-0000-0000-0000-000000000000}"/>
          </ac:spMkLst>
        </pc:spChg>
      </pc:sldChg>
      <pc:sldChg chg="modSp mod">
        <pc:chgData name="Martin" userId="e9a878aa-f6a1-47b0-98b0-0f2d038f1f0c" providerId="ADAL" clId="{9BC19936-3122-4839-9119-E8894137DD9C}" dt="2021-08-12T11:55:55.037" v="1" actId="20577"/>
        <pc:sldMkLst>
          <pc:docMk/>
          <pc:sldMk cId="2431212464" sldId="330"/>
        </pc:sldMkLst>
        <pc:graphicFrameChg chg="modGraphic">
          <ac:chgData name="Martin" userId="e9a878aa-f6a1-47b0-98b0-0f2d038f1f0c" providerId="ADAL" clId="{9BC19936-3122-4839-9119-E8894137DD9C}" dt="2021-08-12T11:55:55.037" v="1" actId="20577"/>
          <ac:graphicFrameMkLst>
            <pc:docMk/>
            <pc:sldMk cId="2431212464" sldId="330"/>
            <ac:graphicFrameMk id="8" creationId="{F47CFEB0-8611-4DA8-A2FA-8033E98AD708}"/>
          </ac:graphicFrameMkLst>
        </pc:graphicFrameChg>
      </pc:sldChg>
      <pc:sldChg chg="addSp delSp modSp mod">
        <pc:chgData name="Martin" userId="e9a878aa-f6a1-47b0-98b0-0f2d038f1f0c" providerId="ADAL" clId="{9BC19936-3122-4839-9119-E8894137DD9C}" dt="2021-08-12T15:27:36.637" v="389" actId="207"/>
        <pc:sldMkLst>
          <pc:docMk/>
          <pc:sldMk cId="562346185" sldId="331"/>
        </pc:sldMkLst>
        <pc:spChg chg="add mod">
          <ac:chgData name="Martin" userId="e9a878aa-f6a1-47b0-98b0-0f2d038f1f0c" providerId="ADAL" clId="{9BC19936-3122-4839-9119-E8894137DD9C}" dt="2021-08-12T15:27:20.469" v="385" actId="207"/>
          <ac:spMkLst>
            <pc:docMk/>
            <pc:sldMk cId="562346185" sldId="331"/>
            <ac:spMk id="15" creationId="{35BB4D54-C67C-46CA-B85B-A98C030D700C}"/>
          </ac:spMkLst>
        </pc:spChg>
        <pc:spChg chg="add mod">
          <ac:chgData name="Martin" userId="e9a878aa-f6a1-47b0-98b0-0f2d038f1f0c" providerId="ADAL" clId="{9BC19936-3122-4839-9119-E8894137DD9C}" dt="2021-08-12T15:27:17.259" v="384" actId="207"/>
          <ac:spMkLst>
            <pc:docMk/>
            <pc:sldMk cId="562346185" sldId="331"/>
            <ac:spMk id="18" creationId="{CDA4DAE5-882A-48D0-9351-70BA96D9E37E}"/>
          </ac:spMkLst>
        </pc:spChg>
        <pc:spChg chg="add mod">
          <ac:chgData name="Martin" userId="e9a878aa-f6a1-47b0-98b0-0f2d038f1f0c" providerId="ADAL" clId="{9BC19936-3122-4839-9119-E8894137DD9C}" dt="2021-08-12T15:27:25.421" v="386" actId="207"/>
          <ac:spMkLst>
            <pc:docMk/>
            <pc:sldMk cId="562346185" sldId="331"/>
            <ac:spMk id="19" creationId="{14CFE5B7-D5BA-4A55-A504-0E417879B7BE}"/>
          </ac:spMkLst>
        </pc:spChg>
        <pc:spChg chg="add del">
          <ac:chgData name="Martin" userId="e9a878aa-f6a1-47b0-98b0-0f2d038f1f0c" providerId="ADAL" clId="{9BC19936-3122-4839-9119-E8894137DD9C}" dt="2021-08-12T15:25:36.849" v="363" actId="22"/>
          <ac:spMkLst>
            <pc:docMk/>
            <pc:sldMk cId="562346185" sldId="331"/>
            <ac:spMk id="21" creationId="{44BC741F-9084-4F09-BC9F-D03ADEE7DEA8}"/>
          </ac:spMkLst>
        </pc:spChg>
        <pc:spChg chg="add mod">
          <ac:chgData name="Martin" userId="e9a878aa-f6a1-47b0-98b0-0f2d038f1f0c" providerId="ADAL" clId="{9BC19936-3122-4839-9119-E8894137DD9C}" dt="2021-08-12T15:27:28.655" v="387" actId="207"/>
          <ac:spMkLst>
            <pc:docMk/>
            <pc:sldMk cId="562346185" sldId="331"/>
            <ac:spMk id="22" creationId="{81A06296-BEFA-4D33-8F08-2B74AEB16445}"/>
          </ac:spMkLst>
        </pc:spChg>
        <pc:spChg chg="add mod">
          <ac:chgData name="Martin" userId="e9a878aa-f6a1-47b0-98b0-0f2d038f1f0c" providerId="ADAL" clId="{9BC19936-3122-4839-9119-E8894137DD9C}" dt="2021-08-12T15:27:32.338" v="388" actId="207"/>
          <ac:spMkLst>
            <pc:docMk/>
            <pc:sldMk cId="562346185" sldId="331"/>
            <ac:spMk id="23" creationId="{FF4D4365-7C8C-4A5D-8751-B3E233F7124D}"/>
          </ac:spMkLst>
        </pc:spChg>
        <pc:spChg chg="add mod">
          <ac:chgData name="Martin" userId="e9a878aa-f6a1-47b0-98b0-0f2d038f1f0c" providerId="ADAL" clId="{9BC19936-3122-4839-9119-E8894137DD9C}" dt="2021-08-12T15:27:36.637" v="389" actId="207"/>
          <ac:spMkLst>
            <pc:docMk/>
            <pc:sldMk cId="562346185" sldId="331"/>
            <ac:spMk id="24" creationId="{F1324929-15EF-408D-AE27-9D71424D8909}"/>
          </ac:spMkLst>
        </pc:spChg>
      </pc:sldChg>
      <pc:sldChg chg="addSp delSp modSp mod">
        <pc:chgData name="Martin" userId="e9a878aa-f6a1-47b0-98b0-0f2d038f1f0c" providerId="ADAL" clId="{9BC19936-3122-4839-9119-E8894137DD9C}" dt="2021-08-12T15:38:54.675" v="394" actId="1037"/>
        <pc:sldMkLst>
          <pc:docMk/>
          <pc:sldMk cId="1257636838" sldId="334"/>
        </pc:sldMkLst>
        <pc:graphicFrameChg chg="del">
          <ac:chgData name="Martin" userId="e9a878aa-f6a1-47b0-98b0-0f2d038f1f0c" providerId="ADAL" clId="{9BC19936-3122-4839-9119-E8894137DD9C}" dt="2021-08-12T15:38:53.287" v="392" actId="478"/>
          <ac:graphicFrameMkLst>
            <pc:docMk/>
            <pc:sldMk cId="1257636838" sldId="334"/>
            <ac:graphicFrameMk id="3" creationId="{087E8F6F-FFAD-402C-B2FF-830BDACC1B8D}"/>
          </ac:graphicFrameMkLst>
        </pc:graphicFrameChg>
        <pc:picChg chg="add mod">
          <ac:chgData name="Martin" userId="e9a878aa-f6a1-47b0-98b0-0f2d038f1f0c" providerId="ADAL" clId="{9BC19936-3122-4839-9119-E8894137DD9C}" dt="2021-08-12T15:38:54.675" v="394" actId="1037"/>
          <ac:picMkLst>
            <pc:docMk/>
            <pc:sldMk cId="1257636838" sldId="334"/>
            <ac:picMk id="5" creationId="{0DA4C0DF-9291-47E4-B822-9224731F8D13}"/>
          </ac:picMkLst>
        </pc:picChg>
      </pc:sldChg>
      <pc:sldChg chg="addSp delSp modSp del">
        <pc:chgData name="Martin" userId="e9a878aa-f6a1-47b0-98b0-0f2d038f1f0c" providerId="ADAL" clId="{9BC19936-3122-4839-9119-E8894137DD9C}" dt="2021-08-12T15:12:49.737" v="268" actId="47"/>
        <pc:sldMkLst>
          <pc:docMk/>
          <pc:sldMk cId="2035075829" sldId="341"/>
        </pc:sldMkLst>
        <pc:picChg chg="add del mod">
          <ac:chgData name="Martin" userId="e9a878aa-f6a1-47b0-98b0-0f2d038f1f0c" providerId="ADAL" clId="{9BC19936-3122-4839-9119-E8894137DD9C}" dt="2021-08-12T12:50:19.229" v="58"/>
          <ac:picMkLst>
            <pc:docMk/>
            <pc:sldMk cId="2035075829" sldId="341"/>
            <ac:picMk id="4" creationId="{C6C2A5A4-FA80-4839-AC96-BEEDD8874B88}"/>
          </ac:picMkLst>
        </pc:picChg>
      </pc:sldChg>
      <pc:sldChg chg="addSp delSp modSp del mod modClrScheme chgLayout">
        <pc:chgData name="Martin" userId="e9a878aa-f6a1-47b0-98b0-0f2d038f1f0c" providerId="ADAL" clId="{9BC19936-3122-4839-9119-E8894137DD9C}" dt="2021-08-12T13:45:41.221" v="198" actId="47"/>
        <pc:sldMkLst>
          <pc:docMk/>
          <pc:sldMk cId="1982584987" sldId="342"/>
        </pc:sldMkLst>
        <pc:spChg chg="mod">
          <ac:chgData name="Martin" userId="e9a878aa-f6a1-47b0-98b0-0f2d038f1f0c" providerId="ADAL" clId="{9BC19936-3122-4839-9119-E8894137DD9C}" dt="2021-08-12T12:31:39.375" v="6" actId="26606"/>
          <ac:spMkLst>
            <pc:docMk/>
            <pc:sldMk cId="1982584987" sldId="342"/>
            <ac:spMk id="2" creationId="{00000000-0000-0000-0000-000000000000}"/>
          </ac:spMkLst>
        </pc:spChg>
        <pc:spChg chg="del">
          <ac:chgData name="Martin" userId="e9a878aa-f6a1-47b0-98b0-0f2d038f1f0c" providerId="ADAL" clId="{9BC19936-3122-4839-9119-E8894137DD9C}" dt="2021-08-12T12:31:31.755" v="4" actId="478"/>
          <ac:spMkLst>
            <pc:docMk/>
            <pc:sldMk cId="1982584987" sldId="342"/>
            <ac:spMk id="3" creationId="{3B39CA4E-CFE1-4D72-8321-C05CECBB4928}"/>
          </ac:spMkLst>
        </pc:spChg>
        <pc:spChg chg="add del mod">
          <ac:chgData name="Martin" userId="e9a878aa-f6a1-47b0-98b0-0f2d038f1f0c" providerId="ADAL" clId="{9BC19936-3122-4839-9119-E8894137DD9C}" dt="2021-08-12T12:32:59.521" v="44" actId="478"/>
          <ac:spMkLst>
            <pc:docMk/>
            <pc:sldMk cId="1982584987" sldId="342"/>
            <ac:spMk id="9" creationId="{A7747056-933D-4ED7-BD86-90D0F7ACFA04}"/>
          </ac:spMkLst>
        </pc:spChg>
        <pc:spChg chg="add del mod">
          <ac:chgData name="Martin" userId="e9a878aa-f6a1-47b0-98b0-0f2d038f1f0c" providerId="ADAL" clId="{9BC19936-3122-4839-9119-E8894137DD9C}" dt="2021-08-12T12:33:00.360" v="45" actId="478"/>
          <ac:spMkLst>
            <pc:docMk/>
            <pc:sldMk cId="1982584987" sldId="342"/>
            <ac:spMk id="11" creationId="{FD949EA9-1127-471A-8A72-3862E6F68781}"/>
          </ac:spMkLst>
        </pc:spChg>
        <pc:spChg chg="add mod">
          <ac:chgData name="Martin" userId="e9a878aa-f6a1-47b0-98b0-0f2d038f1f0c" providerId="ADAL" clId="{9BC19936-3122-4839-9119-E8894137DD9C}" dt="2021-08-12T12:33:06.013" v="46" actId="1076"/>
          <ac:spMkLst>
            <pc:docMk/>
            <pc:sldMk cId="1982584987" sldId="342"/>
            <ac:spMk id="13" creationId="{73AF45E1-5EC6-4068-9097-2D3CF4417815}"/>
          </ac:spMkLst>
        </pc:spChg>
        <pc:graphicFrameChg chg="add mod modGraphic">
          <ac:chgData name="Martin" userId="e9a878aa-f6a1-47b0-98b0-0f2d038f1f0c" providerId="ADAL" clId="{9BC19936-3122-4839-9119-E8894137DD9C}" dt="2021-08-12T12:33:06.013" v="46" actId="1076"/>
          <ac:graphicFrameMkLst>
            <pc:docMk/>
            <pc:sldMk cId="1982584987" sldId="342"/>
            <ac:graphicFrameMk id="4" creationId="{DDCE80B1-F32C-4A93-A246-AA96045D7BA5}"/>
          </ac:graphicFrameMkLst>
        </pc:graphicFrameChg>
        <pc:picChg chg="add del mod">
          <ac:chgData name="Martin" userId="e9a878aa-f6a1-47b0-98b0-0f2d038f1f0c" providerId="ADAL" clId="{9BC19936-3122-4839-9119-E8894137DD9C}" dt="2021-08-12T13:45:38.651" v="196" actId="21"/>
          <ac:picMkLst>
            <pc:docMk/>
            <pc:sldMk cId="1982584987" sldId="342"/>
            <ac:picMk id="6" creationId="{A9EAC938-5E9F-442F-8AF1-FCA5097F407D}"/>
          </ac:picMkLst>
        </pc:picChg>
      </pc:sldChg>
      <pc:sldChg chg="addSp delSp modSp mod ord">
        <pc:chgData name="Martin" userId="e9a878aa-f6a1-47b0-98b0-0f2d038f1f0c" providerId="ADAL" clId="{9BC19936-3122-4839-9119-E8894137DD9C}" dt="2021-08-12T15:42:15.545" v="397" actId="1076"/>
        <pc:sldMkLst>
          <pc:docMk/>
          <pc:sldMk cId="2655419716" sldId="343"/>
        </pc:sldMkLst>
        <pc:spChg chg="del">
          <ac:chgData name="Martin" userId="e9a878aa-f6a1-47b0-98b0-0f2d038f1f0c" providerId="ADAL" clId="{9BC19936-3122-4839-9119-E8894137DD9C}" dt="2021-08-12T15:11:38.905" v="252" actId="478"/>
          <ac:spMkLst>
            <pc:docMk/>
            <pc:sldMk cId="2655419716" sldId="343"/>
            <ac:spMk id="3" creationId="{3B39CA4E-CFE1-4D72-8321-C05CECBB4928}"/>
          </ac:spMkLst>
        </pc:spChg>
        <pc:graphicFrameChg chg="add del mod">
          <ac:chgData name="Martin" userId="e9a878aa-f6a1-47b0-98b0-0f2d038f1f0c" providerId="ADAL" clId="{9BC19936-3122-4839-9119-E8894137DD9C}" dt="2021-08-12T15:42:10.031" v="396" actId="478"/>
          <ac:graphicFrameMkLst>
            <pc:docMk/>
            <pc:sldMk cId="2655419716" sldId="343"/>
            <ac:graphicFrameMk id="5" creationId="{9A26FAE3-A250-4C95-B452-2C0B5695B4FC}"/>
          </ac:graphicFrameMkLst>
        </pc:graphicFrameChg>
        <pc:picChg chg="add del mod">
          <ac:chgData name="Martin" userId="e9a878aa-f6a1-47b0-98b0-0f2d038f1f0c" providerId="ADAL" clId="{9BC19936-3122-4839-9119-E8894137DD9C}" dt="2021-08-12T12:50:13.032" v="56" actId="21"/>
          <ac:picMkLst>
            <pc:docMk/>
            <pc:sldMk cId="2655419716" sldId="343"/>
            <ac:picMk id="4" creationId="{29524969-7056-4E33-9BE3-96E1F7F6EF5C}"/>
          </ac:picMkLst>
        </pc:picChg>
        <pc:picChg chg="add mod">
          <ac:chgData name="Martin" userId="e9a878aa-f6a1-47b0-98b0-0f2d038f1f0c" providerId="ADAL" clId="{9BC19936-3122-4839-9119-E8894137DD9C}" dt="2021-08-12T15:42:15.545" v="397" actId="1076"/>
          <ac:picMkLst>
            <pc:docMk/>
            <pc:sldMk cId="2655419716" sldId="343"/>
            <ac:picMk id="6" creationId="{081E0961-BA82-4956-B2B1-D5806FEDEEAF}"/>
          </ac:picMkLst>
        </pc:picChg>
      </pc:sldChg>
      <pc:sldChg chg="addSp delSp modSp add mod ord">
        <pc:chgData name="Martin" userId="e9a878aa-f6a1-47b0-98b0-0f2d038f1f0c" providerId="ADAL" clId="{9BC19936-3122-4839-9119-E8894137DD9C}" dt="2021-08-12T15:44:16.493" v="399" actId="1076"/>
        <pc:sldMkLst>
          <pc:docMk/>
          <pc:sldMk cId="3222244575" sldId="344"/>
        </pc:sldMkLst>
        <pc:spChg chg="add mod">
          <ac:chgData name="Martin" userId="e9a878aa-f6a1-47b0-98b0-0f2d038f1f0c" providerId="ADAL" clId="{9BC19936-3122-4839-9119-E8894137DD9C}" dt="2021-08-12T12:59:01.811" v="190" actId="20577"/>
          <ac:spMkLst>
            <pc:docMk/>
            <pc:sldMk cId="3222244575" sldId="344"/>
            <ac:spMk id="3" creationId="{C42869A9-3728-4042-93C2-202A2ECFC686}"/>
          </ac:spMkLst>
        </pc:spChg>
        <pc:spChg chg="add mod">
          <ac:chgData name="Martin" userId="e9a878aa-f6a1-47b0-98b0-0f2d038f1f0c" providerId="ADAL" clId="{9BC19936-3122-4839-9119-E8894137DD9C}" dt="2021-08-12T15:44:16.493" v="399" actId="1076"/>
          <ac:spMkLst>
            <pc:docMk/>
            <pc:sldMk cId="3222244575" sldId="344"/>
            <ac:spMk id="15" creationId="{9F95442E-6488-44C1-84F2-9066AD8FAF38}"/>
          </ac:spMkLst>
        </pc:spChg>
        <pc:grpChg chg="add del mod">
          <ac:chgData name="Martin" userId="e9a878aa-f6a1-47b0-98b0-0f2d038f1f0c" providerId="ADAL" clId="{9BC19936-3122-4839-9119-E8894137DD9C}" dt="2021-08-12T12:52:52.637" v="128" actId="478"/>
          <ac:grpSpMkLst>
            <pc:docMk/>
            <pc:sldMk cId="3222244575" sldId="344"/>
            <ac:grpSpMk id="8" creationId="{8D63DB09-B3ED-41E6-AA32-61396D30B58C}"/>
          </ac:grpSpMkLst>
        </pc:grpChg>
        <pc:grpChg chg="add del mod">
          <ac:chgData name="Martin" userId="e9a878aa-f6a1-47b0-98b0-0f2d038f1f0c" providerId="ADAL" clId="{9BC19936-3122-4839-9119-E8894137DD9C}" dt="2021-08-12T12:53:05.030" v="131" actId="478"/>
          <ac:grpSpMkLst>
            <pc:docMk/>
            <pc:sldMk cId="3222244575" sldId="344"/>
            <ac:grpSpMk id="11" creationId="{8D63DB09-B3ED-41E6-AA32-61396D30B58C}"/>
          </ac:grpSpMkLst>
        </pc:grpChg>
        <pc:graphicFrameChg chg="modGraphic">
          <ac:chgData name="Martin" userId="e9a878aa-f6a1-47b0-98b0-0f2d038f1f0c" providerId="ADAL" clId="{9BC19936-3122-4839-9119-E8894137DD9C}" dt="2021-08-12T12:59:34.436" v="193" actId="113"/>
          <ac:graphicFrameMkLst>
            <pc:docMk/>
            <pc:sldMk cId="3222244575" sldId="344"/>
            <ac:graphicFrameMk id="4" creationId="{DDCE80B1-F32C-4A93-A246-AA96045D7BA5}"/>
          </ac:graphicFrameMkLst>
        </pc:graphicFrameChg>
        <pc:picChg chg="del">
          <ac:chgData name="Martin" userId="e9a878aa-f6a1-47b0-98b0-0f2d038f1f0c" providerId="ADAL" clId="{9BC19936-3122-4839-9119-E8894137DD9C}" dt="2021-08-12T12:50:00.790" v="53" actId="478"/>
          <ac:picMkLst>
            <pc:docMk/>
            <pc:sldMk cId="3222244575" sldId="344"/>
            <ac:picMk id="6" creationId="{A9EAC938-5E9F-442F-8AF1-FCA5097F407D}"/>
          </ac:picMkLst>
        </pc:picChg>
        <pc:picChg chg="add del mod">
          <ac:chgData name="Martin" userId="e9a878aa-f6a1-47b0-98b0-0f2d038f1f0c" providerId="ADAL" clId="{9BC19936-3122-4839-9119-E8894137DD9C}" dt="2021-08-12T12:52:40.453" v="125" actId="478"/>
          <ac:picMkLst>
            <pc:docMk/>
            <pc:sldMk cId="3222244575" sldId="344"/>
            <ac:picMk id="7" creationId="{D2F5A89F-BF6D-4AAE-AB77-C27167AB2377}"/>
          </ac:picMkLst>
        </pc:picChg>
        <pc:picChg chg="add mod">
          <ac:chgData name="Martin" userId="e9a878aa-f6a1-47b0-98b0-0f2d038f1f0c" providerId="ADAL" clId="{9BC19936-3122-4839-9119-E8894137DD9C}" dt="2021-08-12T12:52:48.356" v="126"/>
          <ac:picMkLst>
            <pc:docMk/>
            <pc:sldMk cId="3222244575" sldId="344"/>
            <ac:picMk id="9" creationId="{F3C45ADE-2EC9-4E40-845F-2088A6DC2D00}"/>
          </ac:picMkLst>
        </pc:picChg>
        <pc:picChg chg="add mod">
          <ac:chgData name="Martin" userId="e9a878aa-f6a1-47b0-98b0-0f2d038f1f0c" providerId="ADAL" clId="{9BC19936-3122-4839-9119-E8894137DD9C}" dt="2021-08-12T12:52:48.356" v="126"/>
          <ac:picMkLst>
            <pc:docMk/>
            <pc:sldMk cId="3222244575" sldId="344"/>
            <ac:picMk id="10" creationId="{C419AD99-7208-406E-A720-B7ABE0468033}"/>
          </ac:picMkLst>
        </pc:picChg>
        <pc:picChg chg="add del mod topLvl">
          <ac:chgData name="Martin" userId="e9a878aa-f6a1-47b0-98b0-0f2d038f1f0c" providerId="ADAL" clId="{9BC19936-3122-4839-9119-E8894137DD9C}" dt="2021-08-12T12:53:05.030" v="131" actId="478"/>
          <ac:picMkLst>
            <pc:docMk/>
            <pc:sldMk cId="3222244575" sldId="344"/>
            <ac:picMk id="12" creationId="{F3C45ADE-2EC9-4E40-845F-2088A6DC2D00}"/>
          </ac:picMkLst>
        </pc:picChg>
        <pc:picChg chg="add mod topLvl modCrop">
          <ac:chgData name="Martin" userId="e9a878aa-f6a1-47b0-98b0-0f2d038f1f0c" providerId="ADAL" clId="{9BC19936-3122-4839-9119-E8894137DD9C}" dt="2021-08-12T12:53:34.738" v="138" actId="1076"/>
          <ac:picMkLst>
            <pc:docMk/>
            <pc:sldMk cId="3222244575" sldId="344"/>
            <ac:picMk id="14" creationId="{C419AD99-7208-406E-A720-B7ABE0468033}"/>
          </ac:picMkLst>
        </pc:picChg>
      </pc:sldChg>
      <pc:sldChg chg="addSp delSp modSp add mod">
        <pc:chgData name="Martin" userId="e9a878aa-f6a1-47b0-98b0-0f2d038f1f0c" providerId="ADAL" clId="{9BC19936-3122-4839-9119-E8894137DD9C}" dt="2021-08-12T13:45:39.319" v="197"/>
        <pc:sldMkLst>
          <pc:docMk/>
          <pc:sldMk cId="454022705" sldId="345"/>
        </pc:sldMkLst>
        <pc:spChg chg="del">
          <ac:chgData name="Martin" userId="e9a878aa-f6a1-47b0-98b0-0f2d038f1f0c" providerId="ADAL" clId="{9BC19936-3122-4839-9119-E8894137DD9C}" dt="2021-08-12T13:45:36.044" v="195" actId="478"/>
          <ac:spMkLst>
            <pc:docMk/>
            <pc:sldMk cId="454022705" sldId="345"/>
            <ac:spMk id="3" creationId="{C42869A9-3728-4042-93C2-202A2ECFC686}"/>
          </ac:spMkLst>
        </pc:spChg>
        <pc:picChg chg="add mod">
          <ac:chgData name="Martin" userId="e9a878aa-f6a1-47b0-98b0-0f2d038f1f0c" providerId="ADAL" clId="{9BC19936-3122-4839-9119-E8894137DD9C}" dt="2021-08-12T13:45:39.319" v="197"/>
          <ac:picMkLst>
            <pc:docMk/>
            <pc:sldMk cId="454022705" sldId="345"/>
            <ac:picMk id="7" creationId="{FAD05842-E844-432A-8B6A-A529F6FFD5C4}"/>
          </ac:picMkLst>
        </pc:picChg>
        <pc:picChg chg="del">
          <ac:chgData name="Martin" userId="e9a878aa-f6a1-47b0-98b0-0f2d038f1f0c" providerId="ADAL" clId="{9BC19936-3122-4839-9119-E8894137DD9C}" dt="2021-08-12T13:45:36.044" v="195" actId="478"/>
          <ac:picMkLst>
            <pc:docMk/>
            <pc:sldMk cId="454022705" sldId="345"/>
            <ac:picMk id="14" creationId="{C419AD99-7208-406E-A720-B7ABE0468033}"/>
          </ac:picMkLst>
        </pc:picChg>
      </pc:sldChg>
      <pc:sldChg chg="addSp delSp modSp add mod">
        <pc:chgData name="Martin" userId="e9a878aa-f6a1-47b0-98b0-0f2d038f1f0c" providerId="ADAL" clId="{9BC19936-3122-4839-9119-E8894137DD9C}" dt="2021-08-12T15:48:19.414" v="415" actId="14734"/>
        <pc:sldMkLst>
          <pc:docMk/>
          <pc:sldMk cId="2720996041" sldId="346"/>
        </pc:sldMkLst>
        <pc:graphicFrameChg chg="add mod modGraphic">
          <ac:chgData name="Martin" userId="e9a878aa-f6a1-47b0-98b0-0f2d038f1f0c" providerId="ADAL" clId="{9BC19936-3122-4839-9119-E8894137DD9C}" dt="2021-08-12T15:48:19.414" v="415" actId="14734"/>
          <ac:graphicFrameMkLst>
            <pc:docMk/>
            <pc:sldMk cId="2720996041" sldId="346"/>
            <ac:graphicFrameMk id="6" creationId="{99D7BF56-FD86-4F6A-B4F5-E4DEE63A9306}"/>
          </ac:graphicFrameMkLst>
        </pc:graphicFrameChg>
        <pc:picChg chg="del">
          <ac:chgData name="Martin" userId="e9a878aa-f6a1-47b0-98b0-0f2d038f1f0c" providerId="ADAL" clId="{9BC19936-3122-4839-9119-E8894137DD9C}" dt="2021-08-12T15:47:24.950" v="401" actId="478"/>
          <ac:picMkLst>
            <pc:docMk/>
            <pc:sldMk cId="2720996041" sldId="346"/>
            <ac:picMk id="7" creationId="{FAD05842-E844-432A-8B6A-A529F6FFD5C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7B827-01B0-40C7-BA68-3ACC7CEACCE7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BD250-9BF5-4AE8-86BD-080F3A22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40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97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5"/>
          <p:cNvSpPr>
            <a:spLocks noGrp="1"/>
          </p:cNvSpPr>
          <p:nvPr>
            <p:ph type="body" sz="quarter" idx="11" hasCustomPrompt="1"/>
          </p:nvPr>
        </p:nvSpPr>
        <p:spPr>
          <a:xfrm>
            <a:off x="1195918" y="3933825"/>
            <a:ext cx="9503833" cy="12233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cs-CZ"/>
              <a:t>doplňující popis prezentace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2" hasCustomPrompt="1"/>
          </p:nvPr>
        </p:nvSpPr>
        <p:spPr>
          <a:xfrm>
            <a:off x="1195918" y="5661496"/>
            <a:ext cx="6724649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cs-CZ"/>
              <a:t>Autor: Jméno Příjmení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3" hasCustomPrompt="1"/>
          </p:nvPr>
        </p:nvSpPr>
        <p:spPr>
          <a:xfrm>
            <a:off x="8208434" y="5661496"/>
            <a:ext cx="2495551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cs-CZ"/>
              <a:t>datum</a:t>
            </a:r>
          </a:p>
        </p:txBody>
      </p:sp>
      <p:sp>
        <p:nvSpPr>
          <p:cNvPr id="23" name="Nadpis 22"/>
          <p:cNvSpPr>
            <a:spLocks noGrp="1"/>
          </p:cNvSpPr>
          <p:nvPr>
            <p:ph type="title" hasCustomPrompt="1"/>
          </p:nvPr>
        </p:nvSpPr>
        <p:spPr>
          <a:xfrm>
            <a:off x="1199456" y="2852936"/>
            <a:ext cx="9505056" cy="9361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HLAVNÍ NÁZEV</a:t>
            </a:r>
            <a:br>
              <a:rPr lang="cs-CZ"/>
            </a:br>
            <a:r>
              <a:rPr lang="cs-CZ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3500862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99412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84785"/>
            <a:ext cx="10972800" cy="4641379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anose="05000000000000000000" pitchFamily="2" charset="2"/>
              <a:buNone/>
              <a:defRPr sz="2800" baseline="0"/>
            </a:lvl1pPr>
            <a:lvl2pPr marL="742950" indent="-28575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057400" indent="-228600">
              <a:buFont typeface="Wingdings" panose="05000000000000000000" pitchFamily="2" charset="2"/>
              <a:buChar char="§"/>
              <a:defRPr sz="2800"/>
            </a:lvl5pPr>
          </a:lstStyle>
          <a:p>
            <a:pPr lvl="0"/>
            <a:r>
              <a:rPr lang="cs-CZ" dirty="0"/>
              <a:t>Kliknutím na některou z ikon můžete vložit libovolný objekt (obrázek, graf, tabulku atd.)</a:t>
            </a:r>
          </a:p>
        </p:txBody>
      </p:sp>
    </p:spTree>
    <p:extLst>
      <p:ext uri="{BB962C8B-B14F-4D97-AF65-F5344CB8AC3E}">
        <p14:creationId xmlns:p14="http://schemas.microsoft.com/office/powerpoint/2010/main" val="241259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624418" y="1628775"/>
            <a:ext cx="5278967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1"/>
          </p:nvPr>
        </p:nvSpPr>
        <p:spPr>
          <a:xfrm>
            <a:off x="6288022" y="1628800"/>
            <a:ext cx="5278967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04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17705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tič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601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04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587023" y="6453398"/>
            <a:ext cx="11604977" cy="404603"/>
          </a:xfrm>
          <a:prstGeom prst="rect">
            <a:avLst/>
          </a:prstGeom>
          <a:solidFill>
            <a:srgbClr val="658D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9" y="6453397"/>
            <a:ext cx="539552" cy="404664"/>
          </a:xfrm>
          <a:prstGeom prst="rect">
            <a:avLst/>
          </a:prstGeom>
        </p:spPr>
      </p:pic>
      <p:sp>
        <p:nvSpPr>
          <p:cNvPr id="8" name="TextovéPole 7"/>
          <p:cNvSpPr txBox="1"/>
          <p:nvPr userDrawn="1"/>
        </p:nvSpPr>
        <p:spPr>
          <a:xfrm>
            <a:off x="2309" y="6505600"/>
            <a:ext cx="12189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bg1"/>
                </a:solidFill>
                <a:latin typeface="Calibri"/>
              </a:rPr>
              <a:t>Vysoké učení technické v Brně • </a:t>
            </a:r>
            <a:r>
              <a:rPr lang="cs-CZ" sz="1400" b="1" dirty="0">
                <a:solidFill>
                  <a:schemeClr val="bg1"/>
                </a:solidFill>
              </a:rPr>
              <a:t>Fakulta stavební</a:t>
            </a:r>
            <a:endParaRPr lang="cs-CZ" sz="1400" b="1" u="sng" dirty="0">
              <a:solidFill>
                <a:schemeClr val="bg1"/>
              </a:solidFill>
            </a:endParaRPr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10945216" y="6505600"/>
            <a:ext cx="1199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DEBEA6-E072-4742-A160-4D4AA6A82949}" type="slidenum">
              <a:rPr lang="cs-CZ" sz="1400" b="1" smtClean="0">
                <a:solidFill>
                  <a:schemeClr val="bg1"/>
                </a:solidFill>
              </a:rPr>
              <a:pPr algn="r"/>
              <a:t>‹#›</a:t>
            </a:fld>
            <a:r>
              <a:rPr lang="cs-CZ" sz="1400" b="1" dirty="0">
                <a:solidFill>
                  <a:schemeClr val="bg1"/>
                </a:solidFill>
              </a:rPr>
              <a:t>/20</a:t>
            </a:r>
          </a:p>
        </p:txBody>
      </p:sp>
    </p:spTree>
    <p:extLst>
      <p:ext uri="{BB962C8B-B14F-4D97-AF65-F5344CB8AC3E}">
        <p14:creationId xmlns:p14="http://schemas.microsoft.com/office/powerpoint/2010/main" val="302762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6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0.png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ild.m@fce.vutbr.cz" TargetMode="External"/><Relationship Id="rId5" Type="http://schemas.openxmlformats.org/officeDocument/2006/relationships/hyperlink" Target="https://www.fce.vutbr.cz/KDK/vild.m/" TargetMode="Externa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496E5E-4976-E933-97B5-1E57CC15BD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200" dirty="0"/>
              <a:t>BOA00</a:t>
            </a:r>
            <a:r>
              <a:rPr lang="cs-CZ" sz="3200" dirty="0"/>
              <a:t>2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06B0-1F40-D574-D8DB-37D3014F84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Ing. Martin Vild,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CD9D6-F97C-ADA7-8E0D-DFC0B163DB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04</a:t>
            </a:r>
            <a:r>
              <a:rPr lang="en-US" dirty="0"/>
              <a:t>/202</a:t>
            </a:r>
            <a:r>
              <a:rPr lang="cs-CZ" dirty="0"/>
              <a:t>3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E3DD58E-7DCB-BE97-4296-AB015D1D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Prvky kovových konstrukcí</a:t>
            </a:r>
            <a:endParaRPr lang="en-US" sz="4000" dirty="0"/>
          </a:p>
        </p:txBody>
      </p:sp>
      <p:pic>
        <p:nvPicPr>
          <p:cNvPr id="6" name="Picture 2" descr="https://www.vutbr.cz/data_storage/multimedia/jvs/loga/02_fakulty/FAST/1-zakladni/EN/PNG/FCE_color_RGB_EN.png">
            <a:extLst>
              <a:ext uri="{FF2B5EF4-FFF2-40B4-BE49-F238E27FC236}">
                <a16:creationId xmlns:a16="http://schemas.microsoft.com/office/drawing/2014/main" id="{7C5F53A3-4C3E-BD7C-6079-581A0283F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03912" cy="122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311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82056-D85D-95BE-8487-7036EF54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Příhradové spojky (6.4.2)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D5ABC5-5780-36A9-689A-DF57816E61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785"/>
                <a:ext cx="4838328" cy="464137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=0.5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D5ABC5-5780-36A9-689A-DF57816E61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785"/>
                <a:ext cx="4838328" cy="46413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196039F-B436-83B6-76CE-274091CBF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833" y="1239782"/>
            <a:ext cx="7105516" cy="510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35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82056-D85D-95BE-8487-7036EF54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Rámové spojky (6.4.3)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D5ABC5-5780-36A9-689A-DF57816E61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785"/>
                <a:ext cx="6024460" cy="464137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=0.5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𝑐h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𝑐h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𝑐h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D5ABC5-5780-36A9-689A-DF57816E61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785"/>
                <a:ext cx="6024460" cy="46413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62E5AFB-8B2F-71E6-8946-C617BDEEF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011" y="1484785"/>
            <a:ext cx="6316025" cy="3312367"/>
          </a:xfrm>
          <a:prstGeom prst="rect">
            <a:avLst/>
          </a:prstGeom>
        </p:spPr>
      </p:pic>
      <p:sp>
        <p:nvSpPr>
          <p:cNvPr id="8" name="Cube 7">
            <a:extLst>
              <a:ext uri="{FF2B5EF4-FFF2-40B4-BE49-F238E27FC236}">
                <a16:creationId xmlns:a16="http://schemas.microsoft.com/office/drawing/2014/main" id="{E5F6C054-DE09-87AB-1B51-C1576BD9D63F}"/>
              </a:ext>
            </a:extLst>
          </p:cNvPr>
          <p:cNvSpPr/>
          <p:nvPr/>
        </p:nvSpPr>
        <p:spPr>
          <a:xfrm>
            <a:off x="911424" y="4601374"/>
            <a:ext cx="2592288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168579-3D1E-ACD7-5BF6-CD103EDC135D}"/>
              </a:ext>
            </a:extLst>
          </p:cNvPr>
          <p:cNvCxnSpPr>
            <a:cxnSpLocks/>
          </p:cNvCxnSpPr>
          <p:nvPr/>
        </p:nvCxnSpPr>
        <p:spPr>
          <a:xfrm>
            <a:off x="3863752" y="479715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5D33B7-6C2C-8B87-7297-E19EAC2703D1}"/>
              </a:ext>
            </a:extLst>
          </p:cNvPr>
          <p:cNvCxnSpPr>
            <a:cxnSpLocks/>
          </p:cNvCxnSpPr>
          <p:nvPr/>
        </p:nvCxnSpPr>
        <p:spPr>
          <a:xfrm flipH="1">
            <a:off x="3359696" y="6041534"/>
            <a:ext cx="694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6B8CB4-4B12-4322-E98F-CF82C5F4621C}"/>
              </a:ext>
            </a:extLst>
          </p:cNvPr>
          <p:cNvCxnSpPr>
            <a:cxnSpLocks/>
          </p:cNvCxnSpPr>
          <p:nvPr/>
        </p:nvCxnSpPr>
        <p:spPr>
          <a:xfrm flipH="1">
            <a:off x="3359696" y="4941168"/>
            <a:ext cx="694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DE11D0-23A9-EC6A-839F-38FD63C8B8FD}"/>
              </a:ext>
            </a:extLst>
          </p:cNvPr>
          <p:cNvCxnSpPr>
            <a:cxnSpLocks/>
          </p:cNvCxnSpPr>
          <p:nvPr/>
        </p:nvCxnSpPr>
        <p:spPr>
          <a:xfrm flipH="1">
            <a:off x="3728120" y="5877272"/>
            <a:ext cx="279648" cy="31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3BD5025-A719-94DD-8F50-D5486DAF7DC7}"/>
              </a:ext>
            </a:extLst>
          </p:cNvPr>
          <p:cNvCxnSpPr>
            <a:cxnSpLocks/>
          </p:cNvCxnSpPr>
          <p:nvPr/>
        </p:nvCxnSpPr>
        <p:spPr>
          <a:xfrm flipH="1">
            <a:off x="3719736" y="4768522"/>
            <a:ext cx="279648" cy="31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B0FB28C-05F7-1458-A2BC-54196EE6A7C2}"/>
              </a:ext>
            </a:extLst>
          </p:cNvPr>
          <p:cNvSpPr txBox="1"/>
          <p:nvPr/>
        </p:nvSpPr>
        <p:spPr>
          <a:xfrm flipH="1">
            <a:off x="4053487" y="5321454"/>
            <a:ext cx="484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41680A-4540-3203-45D8-EEF6DEF8839E}"/>
              </a:ext>
            </a:extLst>
          </p:cNvPr>
          <p:cNvSpPr txBox="1"/>
          <p:nvPr/>
        </p:nvSpPr>
        <p:spPr>
          <a:xfrm flipH="1">
            <a:off x="3019086" y="4005065"/>
            <a:ext cx="484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736A40D-6F6B-F223-E132-2C73927B7820}"/>
              </a:ext>
            </a:extLst>
          </p:cNvPr>
          <p:cNvCxnSpPr>
            <a:cxnSpLocks/>
          </p:cNvCxnSpPr>
          <p:nvPr/>
        </p:nvCxnSpPr>
        <p:spPr>
          <a:xfrm>
            <a:off x="3143672" y="429309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04C24A3-D0E0-01FA-D825-CF48D414BE9C}"/>
              </a:ext>
            </a:extLst>
          </p:cNvPr>
          <p:cNvCxnSpPr>
            <a:cxnSpLocks/>
          </p:cNvCxnSpPr>
          <p:nvPr/>
        </p:nvCxnSpPr>
        <p:spPr>
          <a:xfrm>
            <a:off x="3496860" y="3901699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97014F-207D-6228-A296-C07762F05C9F}"/>
              </a:ext>
            </a:extLst>
          </p:cNvPr>
          <p:cNvCxnSpPr>
            <a:cxnSpLocks/>
          </p:cNvCxnSpPr>
          <p:nvPr/>
        </p:nvCxnSpPr>
        <p:spPr>
          <a:xfrm flipH="1">
            <a:off x="3019086" y="3920435"/>
            <a:ext cx="602744" cy="660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973BEC-2E39-4972-4829-E2CCE901C964}"/>
              </a:ext>
            </a:extLst>
          </p:cNvPr>
          <p:cNvCxnSpPr>
            <a:cxnSpLocks/>
          </p:cNvCxnSpPr>
          <p:nvPr/>
        </p:nvCxnSpPr>
        <p:spPr>
          <a:xfrm flipH="1">
            <a:off x="3019086" y="4445496"/>
            <a:ext cx="276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2C833DA-DDEE-5A79-C7AE-FDB930FBF2F9}"/>
              </a:ext>
            </a:extLst>
          </p:cNvPr>
          <p:cNvCxnSpPr>
            <a:cxnSpLocks/>
          </p:cNvCxnSpPr>
          <p:nvPr/>
        </p:nvCxnSpPr>
        <p:spPr>
          <a:xfrm flipH="1">
            <a:off x="3365219" y="4077072"/>
            <a:ext cx="276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393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82056-D85D-95BE-8487-7036EF54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jednoho pásu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D5ABC5-5780-36A9-689A-DF57816E61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785"/>
                <a:ext cx="6638528" cy="464137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𝐸𝑑</m:t>
                            </m:r>
                          </m:sub>
                        </m:sSub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𝑐h</m:t>
                            </m:r>
                          </m:sub>
                        </m:sSub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𝑒𝑓𝑓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𝑅𝑑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𝑅𝑑</m:t>
                        </m:r>
                      </m:sub>
                    </m:sSub>
                  </m:oMath>
                </a14:m>
                <a:r>
                  <a:rPr lang="cs-CZ" dirty="0"/>
                  <a:t> … Rovinný vzpěr jednoho pásu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D5ABC5-5780-36A9-689A-DF57816E61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785"/>
                <a:ext cx="6638528" cy="46413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81EABDEF-F5DA-D7F0-501E-E098D167D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6400" y="42144"/>
            <a:ext cx="2304256" cy="610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83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7E59-1479-3D5F-DA62-938BCED6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Složené členěné pruty (6.4.4)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EAA39C-0F82-9233-8559-88B5304793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Můžeme navrhovat jako celistvý prut se zanedbáním vlivu smykové tuhosti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/>
                      <m:t>∞</m:t>
                    </m:r>
                    <m:r>
                      <m:rPr>
                        <m:nor/>
                      </m:rPr>
                      <a:rPr lang="cs-CZ" b="0" i="0" smtClean="0"/>
                      <m:t>)</m:t>
                    </m:r>
                  </m:oMath>
                </a14:m>
                <a:endParaRPr lang="cs-CZ" dirty="0"/>
              </a:p>
              <a:p>
                <a:endParaRPr lang="cs-CZ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&lt;15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endParaRPr lang="cs-CZ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&lt;70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endParaRPr lang="cs-CZ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cs-CZ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cs-CZ" sz="2000" dirty="0"/>
                  <a:t>…minimální rameno setrvačnosti</a:t>
                </a:r>
                <a:br>
                  <a:rPr lang="cs-CZ" sz="2000" dirty="0"/>
                </a:br>
                <a:r>
                  <a:rPr lang="cs-CZ" sz="2000" dirty="0"/>
                  <a:t>jednoho pásu</a:t>
                </a:r>
                <a:r>
                  <a:rPr lang="cs-CZ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EAA39C-0F82-9233-8559-88B5304793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445" r="-389" b="-2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21CD467-CD9E-1759-A189-372C6058B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593" y="2204864"/>
            <a:ext cx="7087214" cy="18861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C9C3D3-3457-0B45-95E8-F0EF6E6749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935" y="4356249"/>
            <a:ext cx="5395871" cy="188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2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80E70-4C2B-5105-338E-890DDC93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Posudek příhradových spojek</a:t>
            </a:r>
            <a:br>
              <a:rPr lang="cs-CZ" dirty="0"/>
            </a:br>
            <a:r>
              <a:rPr lang="cs-CZ" sz="3200" dirty="0"/>
              <a:t>Diagonály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D4D487-F42F-3D18-4B35-0F2C092855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749007"/>
            <a:ext cx="10524251" cy="1679993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D64AB8-EF80-5630-BFEB-9882F7F7B4C9}"/>
                  </a:ext>
                </a:extLst>
              </p:cNvPr>
              <p:cNvSpPr txBox="1"/>
              <p:nvPr/>
            </p:nvSpPr>
            <p:spPr>
              <a:xfrm>
                <a:off x="609600" y="3573016"/>
                <a:ext cx="8222704" cy="2649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en-US" sz="24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Posudek: vzpěr celistvých prutů:</a:t>
                </a:r>
                <a:endParaRPr lang="en-US" altLang="en-US" sz="2400" dirty="0"/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𝑅𝑑</m:t>
                            </m:r>
                          </m:sub>
                        </m:sSub>
                      </m:den>
                    </m:f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≤1</m:t>
                    </m:r>
                  </m:oMath>
                </a14:m>
                <a:r>
                  <a:rPr lang="cs-CZ" sz="24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𝐸𝑑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𝐸𝑑</m:t>
                            </m:r>
                          </m:sub>
                        </m:s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2∙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dirty="0"/>
                  <a:t>… síla v diagonále členěného prutu</a:t>
                </a:r>
                <a:endParaRPr lang="en-US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𝐸𝑑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𝑐𝑟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altLang="en-US" sz="2400" dirty="0"/>
                  <a:t> </a:t>
                </a:r>
                <a:r>
                  <a:rPr lang="cs-CZ" sz="2400" dirty="0"/>
                  <a:t>… posouvající síla členěného prutu</a:t>
                </a:r>
                <a:endParaRPr lang="en-US" sz="2400" dirty="0"/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𝑐𝑟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𝜒</m:t>
                    </m:r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𝑅𝑑</m:t>
                        </m:r>
                      </m:sub>
                    </m:sSub>
                  </m:oMath>
                </a14:m>
                <a:r>
                  <a:rPr lang="cs-CZ" altLang="en-US" sz="2400" dirty="0"/>
                  <a:t> </a:t>
                </a:r>
                <a:endParaRPr lang="en-US" alt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D64AB8-EF80-5630-BFEB-9882F7F7B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573016"/>
                <a:ext cx="8222704" cy="2649828"/>
              </a:xfrm>
              <a:prstGeom prst="rect">
                <a:avLst/>
              </a:prstGeom>
              <a:blipFill>
                <a:blip r:embed="rId3"/>
                <a:stretch>
                  <a:fillRect l="-1112" t="-1609" b="-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A7E60C-4A25-B8EA-CFA0-7EC7BEDBB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6360" y="3429000"/>
            <a:ext cx="1943371" cy="27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15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0AE9D-7DFF-5264-BF72-7A703EFBD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5FC9-BA5B-3CE1-84A7-AB615B51D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Posudek příhradových spojek</a:t>
            </a:r>
            <a:br>
              <a:rPr lang="cs-CZ" dirty="0"/>
            </a:br>
            <a:r>
              <a:rPr lang="cs-CZ" sz="3200" dirty="0"/>
              <a:t>Svislice</a:t>
            </a:r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DE90A3-F323-B9E2-B027-F504E4E89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360" y="3429000"/>
            <a:ext cx="1943371" cy="27435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6C4B493-5669-29E8-9240-C08B1C8FFB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cs-CZ" alt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kumimoji="0" lang="cs-CZ" altLang="en-US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osudek: vzpěr celistvých prutů:</a:t>
                </a:r>
                <a:endParaRPr kumimoji="0" lang="en-US" alt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𝑅𝑑</m:t>
                            </m:r>
                          </m:sub>
                        </m:sSub>
                      </m:den>
                    </m:f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≤1</m:t>
                    </m:r>
                  </m:oMath>
                </a14:m>
                <a:r>
                  <a:rPr lang="cs-CZ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𝑐h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𝐸𝑑</m:t>
                            </m:r>
                          </m:sub>
                        </m:sSub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2∙100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𝐸𝑑</m:t>
                                </m:r>
                              </m:sub>
                            </m:sSub>
                          </m:num>
                          <m:den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cs-CZ" dirty="0"/>
                  <a:t> … zajištění vzpěrné délky pásů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𝑐𝑟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𝜒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𝑅𝑑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6C4B493-5669-29E8-9240-C08B1C8FFB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215" descr="Obsah obrázku lyžování, muž, svah, jezdectví&#10;&#10;Popis byl vytvořen automaticky">
            <a:extLst>
              <a:ext uri="{FF2B5EF4-FFF2-40B4-BE49-F238E27FC236}">
                <a16:creationId xmlns:a16="http://schemas.microsoft.com/office/drawing/2014/main" id="{155DFF5A-A14D-0A66-0081-CAD40D513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4" t="13467" r="20107" b="11346"/>
          <a:stretch>
            <a:fillRect/>
          </a:stretch>
        </p:blipFill>
        <p:spPr bwMode="auto">
          <a:xfrm>
            <a:off x="9696400" y="1335025"/>
            <a:ext cx="1371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412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612D9-07DF-CC6D-1D99-A0254DB1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377E90-6059-A022-4401-F380D0B7A6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Vzpěr členěného prutu s příhradovým spojením</a:t>
                </a:r>
                <a:r>
                  <a:rPr lang="en-US" dirty="0"/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=8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=600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kN</m:t>
                    </m:r>
                  </m:oMath>
                </a14:m>
                <a:endParaRPr lang="cs-CZ" dirty="0"/>
              </a:p>
              <a:p>
                <a:r>
                  <a:rPr lang="cs-CZ" dirty="0"/>
                  <a:t>Materiál: S235: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=235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r>
                  <a:rPr lang="cs-CZ" dirty="0"/>
                  <a:t>,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=210 000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endParaRPr lang="cs-CZ" dirty="0"/>
              </a:p>
              <a:p>
                <a:r>
                  <a:rPr lang="cs-CZ" dirty="0"/>
                  <a:t>UPE 200: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=2 900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=19.1⋅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87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L40x40x5: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=379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377E90-6059-A022-4401-F380D0B7A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DA81F95-3C88-F41C-BC74-EDCCB8E3B2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38" t="23474" r="34053" b="13829"/>
          <a:stretch/>
        </p:blipFill>
        <p:spPr>
          <a:xfrm>
            <a:off x="7320136" y="2631556"/>
            <a:ext cx="4536504" cy="374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56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8BA6-424D-0205-5023-293E5589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549172-F7C6-78E6-8D4C-EE1E7BDE2B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Vzpěr členěného prutu s rámovým spojením</a:t>
                </a:r>
              </a:p>
              <a:p>
                <a:r>
                  <a:rPr lang="cs-CZ" dirty="0"/>
                  <a:t>Materiál: S235: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=235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r>
                  <a:rPr lang="cs-CZ" dirty="0"/>
                  <a:t>,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=210 000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endParaRPr lang="cs-CZ" dirty="0"/>
              </a:p>
              <a:p>
                <a:r>
                  <a:rPr lang="cs-CZ" dirty="0"/>
                  <a:t>L70x5: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=686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3,2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3,5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cs-CZ" dirty="0"/>
                  <a:t>Spojky PL8 50x90</a:t>
                </a:r>
                <a:r>
                  <a:rPr lang="en-US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=8,33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cs-CZ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549172-F7C6-78E6-8D4C-EE1E7BDE2B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500-00000204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1407" y="3157034"/>
            <a:ext cx="2715805" cy="320241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8-0000-0500-00000104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1904" y="3345493"/>
            <a:ext cx="3249499" cy="282549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38098-A3AC-C7B5-B8A0-4305EDDAFB46}"/>
                  </a:ext>
                </a:extLst>
              </p:cNvPr>
              <p:cNvSpPr txBox="1"/>
              <p:nvPr/>
            </p:nvSpPr>
            <p:spPr>
              <a:xfrm>
                <a:off x="8871407" y="1489912"/>
                <a:ext cx="291554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=3000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mm</m:t>
                    </m:r>
                  </m:oMath>
                </a14:m>
                <a:r>
                  <a:rPr lang="cs-CZ" sz="2400" b="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=500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mm</m:t>
                    </m:r>
                  </m:oMath>
                </a14:m>
                <a:r>
                  <a:rPr lang="cs-CZ" sz="2400" dirty="0"/>
                  <a:t> </a:t>
                </a:r>
                <a:endParaRPr lang="en-US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kN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38098-A3AC-C7B5-B8A0-4305EDDAF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1407" y="1489912"/>
                <a:ext cx="2915542" cy="1200329"/>
              </a:xfrm>
              <a:prstGeom prst="rect">
                <a:avLst/>
              </a:prstGeom>
              <a:blipFill>
                <a:blip r:embed="rId5"/>
                <a:stretch>
                  <a:fillRect l="-418" b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533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8BA6-424D-0205-5023-293E5589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3F1A683-B707-9B88-1D0F-C712FBA316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416" y="1700808"/>
            <a:ext cx="3562350" cy="13906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63E8CC-CF2E-270C-8930-7184AC76F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288" y="3123456"/>
            <a:ext cx="5497830" cy="80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6B2C59E-BEA3-F665-67C4-4C35DE523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6080" y="1693714"/>
            <a:ext cx="3562350" cy="327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45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8BA6-424D-0205-5023-293E5589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549172-F7C6-78E6-8D4C-EE1E7BDE2B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Vzpěr členěného prutu s rámovým spojením</a:t>
                </a:r>
              </a:p>
              <a:p>
                <a:r>
                  <a:rPr lang="cs-CZ" dirty="0"/>
                  <a:t>Materiál: S235: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=235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r>
                  <a:rPr lang="cs-CZ" dirty="0"/>
                  <a:t>,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=210 000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endParaRPr lang="cs-CZ" dirty="0"/>
              </a:p>
              <a:p>
                <a:r>
                  <a:rPr lang="cs-CZ" dirty="0"/>
                  <a:t>L70x5: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=686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3,2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3,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cs-CZ" dirty="0"/>
                  <a:t>Spojky PL8 50x90</a:t>
                </a:r>
                <a:r>
                  <a:rPr lang="en-US" dirty="0"/>
                  <a:t>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=8,33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mm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cs-CZ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549172-F7C6-78E6-8D4C-EE1E7BDE2B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500-00000204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71407" y="3157034"/>
            <a:ext cx="2715805" cy="320241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8-0000-0500-00000104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31904" y="3345493"/>
            <a:ext cx="3249499" cy="282549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38098-A3AC-C7B5-B8A0-4305EDDAFB46}"/>
                  </a:ext>
                </a:extLst>
              </p:cNvPr>
              <p:cNvSpPr txBox="1"/>
              <p:nvPr/>
            </p:nvSpPr>
            <p:spPr>
              <a:xfrm>
                <a:off x="8871407" y="1489912"/>
                <a:ext cx="291554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=3000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mm</m:t>
                    </m:r>
                  </m:oMath>
                </a14:m>
                <a:r>
                  <a:rPr lang="cs-CZ" sz="2400" b="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=200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mm</m:t>
                    </m:r>
                  </m:oMath>
                </a14:m>
                <a:r>
                  <a:rPr lang="cs-CZ" sz="2400" dirty="0"/>
                  <a:t> </a:t>
                </a:r>
                <a:endParaRPr lang="en-US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kN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38098-A3AC-C7B5-B8A0-4305EDDAF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1407" y="1489912"/>
                <a:ext cx="2915542" cy="1200329"/>
              </a:xfrm>
              <a:prstGeom prst="rect">
                <a:avLst/>
              </a:prstGeom>
              <a:blipFill>
                <a:blip r:embed="rId6"/>
                <a:stretch>
                  <a:fillRect l="-418" b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12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5576-B350-B368-2DE3-0CE8397C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74638"/>
            <a:ext cx="10814992" cy="994122"/>
          </a:xfrm>
        </p:spPr>
        <p:txBody>
          <a:bodyPr/>
          <a:lstStyle/>
          <a:p>
            <a:pPr algn="l"/>
            <a:r>
              <a:rPr lang="cs-CZ" dirty="0"/>
              <a:t>Prezentuje</a:t>
            </a:r>
            <a:endParaRPr lang="en-US" dirty="0"/>
          </a:p>
        </p:txBody>
      </p:sp>
      <p:pic>
        <p:nvPicPr>
          <p:cNvPr id="9" name="Content Placeholder 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D2CD84DC-9BB6-9D1C-0ADE-89A615B54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424" y="1456968"/>
            <a:ext cx="2808312" cy="3334475"/>
          </a:xfr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FA4E7861-C315-1202-CF9C-35BC1AF5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1651" y="1497405"/>
            <a:ext cx="3237232" cy="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vutbr.cz/data_storage/multimedia/jvs/loga/02_fakulty/FAST/1-zakladni/EN/PNG/FCE_color_RGB_EN.png">
            <a:extLst>
              <a:ext uri="{FF2B5EF4-FFF2-40B4-BE49-F238E27FC236}">
                <a16:creationId xmlns:a16="http://schemas.microsoft.com/office/drawing/2014/main" id="{888EA33A-16B5-960C-E64C-5085C8902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1651" y="2798715"/>
            <a:ext cx="3278236" cy="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E44249-EC96-B003-13B7-B26140FE8BA7}"/>
              </a:ext>
            </a:extLst>
          </p:cNvPr>
          <p:cNvSpPr txBox="1"/>
          <p:nvPr/>
        </p:nvSpPr>
        <p:spPr>
          <a:xfrm>
            <a:off x="3855705" y="1456968"/>
            <a:ext cx="38652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Ing. Martin Vild, Ph.D.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IDEA StatiCa – Product Owner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VUT FAST </a:t>
            </a:r>
            <a:r>
              <a:rPr lang="en-US" dirty="0"/>
              <a:t>– </a:t>
            </a:r>
            <a:r>
              <a:rPr lang="cs-CZ" dirty="0"/>
              <a:t>Odborný asistent</a:t>
            </a:r>
            <a:endParaRPr lang="en-US" dirty="0"/>
          </a:p>
          <a:p>
            <a:endParaRPr lang="en-US" dirty="0"/>
          </a:p>
          <a:p>
            <a:r>
              <a:rPr lang="cs-CZ" dirty="0"/>
              <a:t>Výzkum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Přípoje ocelových konstrukcí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Metoda konečných prvků</a:t>
            </a:r>
            <a:endParaRPr lang="en-US" dirty="0"/>
          </a:p>
          <a:p>
            <a:endParaRPr lang="en-US" sz="1600" b="0" i="0" u="none" strike="noStrike" dirty="0">
              <a:solidFill>
                <a:srgbClr val="2E7F9F"/>
              </a:solidFill>
              <a:effectLst/>
              <a:latin typeface="Noto Sans" panose="020B0502040204020203" pitchFamily="34" charset="0"/>
              <a:hlinkClick r:id="" action="ppaction://noaction"/>
            </a:endParaRPr>
          </a:p>
          <a:p>
            <a:r>
              <a:rPr lang="en-US" sz="1600" b="0" i="0" u="none" strike="noStrike" dirty="0">
                <a:solidFill>
                  <a:srgbClr val="2E7F9F"/>
                </a:solidFill>
                <a:effectLst/>
                <a:latin typeface="Noto Sans" panose="020B0502040204020203" pitchFamily="34" charset="0"/>
                <a:hlinkClick r:id="" action="ppaction://noaction"/>
              </a:rPr>
              <a:t>Scopus Author ID: 56188615700</a:t>
            </a:r>
            <a:endParaRPr lang="en-US" sz="1600" b="0" i="0" u="none" strike="noStrike" dirty="0">
              <a:solidFill>
                <a:srgbClr val="2E7F9F"/>
              </a:solidFill>
              <a:effectLst/>
              <a:latin typeface="Noto Sans" panose="020B0502040204020203" pitchFamily="34" charset="0"/>
            </a:endParaRPr>
          </a:p>
          <a:p>
            <a:endParaRPr lang="en-US" dirty="0"/>
          </a:p>
          <a:p>
            <a:r>
              <a:rPr lang="cs-CZ" dirty="0"/>
              <a:t>Člen komisí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CEN/TC 250/SC 3/WG 8 "Evolution of EN 1993-1-8 - Joints and connections“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ECCS TC10 “Structural Connections”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DA05DB-49BC-F303-3E88-2D8445E05E2C}"/>
              </a:ext>
            </a:extLst>
          </p:cNvPr>
          <p:cNvSpPr txBox="1"/>
          <p:nvPr/>
        </p:nvSpPr>
        <p:spPr>
          <a:xfrm>
            <a:off x="8119833" y="4100025"/>
            <a:ext cx="38652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Web:</a:t>
            </a:r>
          </a:p>
          <a:p>
            <a:r>
              <a:rPr lang="en-US" dirty="0">
                <a:hlinkClick r:id="rId5"/>
              </a:rPr>
              <a:t>https://www.fce.vutbr.cz/KDK/vild.m/</a:t>
            </a:r>
            <a:endParaRPr lang="en-US" dirty="0"/>
          </a:p>
          <a:p>
            <a:endParaRPr lang="cs-CZ" sz="600" dirty="0"/>
          </a:p>
          <a:p>
            <a:r>
              <a:rPr lang="cs-CZ" dirty="0"/>
              <a:t>email: </a:t>
            </a:r>
            <a:r>
              <a:rPr lang="cs-CZ" dirty="0">
                <a:hlinkClick r:id="rId6"/>
              </a:rPr>
              <a:t>martin.vild@vutbr.cz</a:t>
            </a:r>
            <a:endParaRPr lang="cs-CZ" dirty="0"/>
          </a:p>
          <a:p>
            <a:endParaRPr lang="en-US" sz="600" dirty="0"/>
          </a:p>
          <a:p>
            <a:r>
              <a:rPr lang="cs-CZ" dirty="0"/>
              <a:t>Kancelář</a:t>
            </a:r>
            <a:r>
              <a:rPr lang="en-US" dirty="0"/>
              <a:t>: C203</a:t>
            </a:r>
          </a:p>
          <a:p>
            <a:r>
              <a:rPr lang="cs-CZ" dirty="0"/>
              <a:t>Konzultace</a:t>
            </a:r>
            <a:r>
              <a:rPr lang="en-US" dirty="0"/>
              <a:t>:</a:t>
            </a:r>
          </a:p>
          <a:p>
            <a:r>
              <a:rPr lang="cs-CZ" dirty="0"/>
              <a:t>po domluvě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14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8BA6-424D-0205-5023-293E5589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3F1A683-B707-9B88-1D0F-C712FBA316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416" y="1700808"/>
            <a:ext cx="3562350" cy="1390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A3D90B3-9A1C-23BA-1BD2-837317F44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56" y="3894088"/>
            <a:ext cx="3291840" cy="16878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951141C-1633-106A-CAE3-0925E6A7EB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16" y="3123456"/>
            <a:ext cx="549783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81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557B3-360F-CAE0-430D-899FC152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7AE5F-2BAA-8D63-8412-E28177E5F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5486400" cy="4641379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dirty="0"/>
              <a:t>Vzpěr členěných prutů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cs-CZ" dirty="0"/>
              <a:t>EN 1993-1-1, Čl. 6.4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cs-CZ" dirty="0"/>
              <a:t>Příhradové spojky (6.4.2)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cs-CZ" dirty="0"/>
              <a:t>Rámové spojky (6.4.3)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endParaRPr lang="cs-CZ" dirty="0"/>
          </a:p>
          <a:p>
            <a:pPr marL="1257300" lvl="1" indent="-5143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36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18B4F7F-0692-5675-2BD5-99194F06C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1219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38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656B-DB9F-147F-F051-44107D0E6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Členěné pruty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D91BAA-88F1-8C1C-C29C-B9299C03E3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027" t="29838" r="30898" b="5613"/>
          <a:stretch/>
        </p:blipFill>
        <p:spPr>
          <a:xfrm>
            <a:off x="479376" y="1556791"/>
            <a:ext cx="4032448" cy="37444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4DA6B5-54B2-387B-C7FB-F83E5B5676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38" t="17157" r="43503" b="21449"/>
          <a:stretch/>
        </p:blipFill>
        <p:spPr>
          <a:xfrm>
            <a:off x="5011023" y="1484784"/>
            <a:ext cx="4037305" cy="42484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E6FCA0-BC1B-ED76-4FF6-5582860AC6FA}"/>
              </a:ext>
            </a:extLst>
          </p:cNvPr>
          <p:cNvSpPr txBox="1"/>
          <p:nvPr/>
        </p:nvSpPr>
        <p:spPr>
          <a:xfrm>
            <a:off x="4943872" y="57257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Příhradové spojky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8D6199-40E3-45DD-9356-CC9F10A888FF}"/>
              </a:ext>
            </a:extLst>
          </p:cNvPr>
          <p:cNvSpPr txBox="1"/>
          <p:nvPr/>
        </p:nvSpPr>
        <p:spPr>
          <a:xfrm>
            <a:off x="7102341" y="573325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Rámové spojky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E501B-2EB1-AE9A-DE88-B309267B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Členěné průřezy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839766-35ED-7CA2-7A38-B6AE79BD2E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2322" t="10277" r="29329" b="34358"/>
          <a:stretch/>
        </p:blipFill>
        <p:spPr>
          <a:xfrm>
            <a:off x="4621334" y="1633491"/>
            <a:ext cx="3338481" cy="3102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63F70A-9FC7-F076-8A30-957CF8ABD5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054" t="23932" r="24603" b="18967"/>
          <a:stretch/>
        </p:blipFill>
        <p:spPr>
          <a:xfrm>
            <a:off x="8112224" y="1412776"/>
            <a:ext cx="3338481" cy="21938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206E13-A78D-4CAD-19A5-B041A3E954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966" t="7883" r="32281" b="38641"/>
          <a:stretch/>
        </p:blipFill>
        <p:spPr>
          <a:xfrm>
            <a:off x="7968208" y="4149080"/>
            <a:ext cx="3338481" cy="20843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58936DA-4A61-7F3B-4431-E0DF81F6551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013" t="7795" r="26966" b="9036"/>
          <a:stretch/>
        </p:blipFill>
        <p:spPr>
          <a:xfrm>
            <a:off x="411640" y="1628800"/>
            <a:ext cx="3842931" cy="310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64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E501B-2EB1-AE9A-DE88-B309267B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Členěné pruty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8936DA-4A61-7F3B-4431-E0DF81F655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7795" r="26966" b="9036"/>
          <a:stretch/>
        </p:blipFill>
        <p:spPr>
          <a:xfrm>
            <a:off x="411640" y="1628800"/>
            <a:ext cx="3842931" cy="310212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C7FB538-ABE2-D966-1947-09884823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832" y="1484785"/>
            <a:ext cx="6998568" cy="4641379"/>
          </a:xfrm>
        </p:spPr>
        <p:txBody>
          <a:bodyPr/>
          <a:lstStyle/>
          <a:p>
            <a:r>
              <a:rPr lang="cs-CZ" dirty="0"/>
              <a:t>Podmínky použití: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Příhradové nebo rámové spojky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Tvoří stejné panely s rovnoběžnými pásy</a:t>
            </a:r>
            <a:endParaRPr lang="en-US" dirty="0"/>
          </a:p>
          <a:p>
            <a:endParaRPr lang="en-US" dirty="0"/>
          </a:p>
          <a:p>
            <a:r>
              <a:rPr lang="cs-CZ" dirty="0"/>
              <a:t>Posudek</a:t>
            </a:r>
            <a:r>
              <a:rPr lang="en-US" dirty="0"/>
              <a:t>:</a:t>
            </a:r>
          </a:p>
          <a:p>
            <a:r>
              <a:rPr lang="cs-CZ" dirty="0"/>
              <a:t>Vybočení rovinným vzpěrem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Kolmo na hmotnou osu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Kolmo na nehmotnou osu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1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7326E-43F6-008C-D34C-7B7F4B00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Vybočení kolmo na hmotnou osu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B12D2E-15BD-A013-76E6-2FC5E8276E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785"/>
                <a:ext cx="4982344" cy="4641379"/>
              </a:xfrm>
            </p:spPr>
            <p:txBody>
              <a:bodyPr/>
              <a:lstStyle/>
              <a:p>
                <a:r>
                  <a:rPr lang="cs-CZ" dirty="0"/>
                  <a:t>Rovinný vzpěr</a:t>
                </a:r>
                <a:r>
                  <a:rPr lang="en-US" dirty="0"/>
                  <a:t>:</a:t>
                </a:r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𝑅𝑑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acc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−0.2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Φ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B12D2E-15BD-A013-76E6-2FC5E8276E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785"/>
                <a:ext cx="4982344" cy="4641379"/>
              </a:xfrm>
              <a:blipFill>
                <a:blip r:embed="rId2"/>
                <a:stretch>
                  <a:fillRect l="-2448" t="-1445" b="-3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9810744-0245-1456-DDC3-F28AE66CEC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275" t="39148" r="22831" b="30708"/>
          <a:stretch/>
        </p:blipFill>
        <p:spPr>
          <a:xfrm>
            <a:off x="6312024" y="1475147"/>
            <a:ext cx="5754877" cy="26642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F91A7E7C-4000-EBA1-F022-ADED78AA90F7}"/>
                  </a:ext>
                </a:extLst>
              </p:cNvPr>
              <p:cNvSpPr/>
              <p:nvPr/>
            </p:nvSpPr>
            <p:spPr>
              <a:xfrm>
                <a:off x="6816080" y="4437112"/>
                <a:ext cx="936104" cy="369677"/>
              </a:xfrm>
              <a:prstGeom prst="wedgeRoundRectCallout">
                <a:avLst>
                  <a:gd name="adj1" fmla="val 14811"/>
                  <a:gd name="adj2" fmla="val -241919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F91A7E7C-4000-EBA1-F022-ADED78AA9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4437112"/>
                <a:ext cx="936104" cy="369677"/>
              </a:xfrm>
              <a:prstGeom prst="wedgeRoundRectCallout">
                <a:avLst>
                  <a:gd name="adj1" fmla="val 14811"/>
                  <a:gd name="adj2" fmla="val -241919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93AF70-2AAA-5534-9676-AEB735CC710A}"/>
                  </a:ext>
                </a:extLst>
              </p:cNvPr>
              <p:cNvSpPr txBox="1"/>
              <p:nvPr/>
            </p:nvSpPr>
            <p:spPr>
              <a:xfrm>
                <a:off x="8256240" y="5157192"/>
                <a:ext cx="15056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</m:sub>
                    </m:sSub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93AF70-2AAA-5534-9676-AEB735CC7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240" y="5157192"/>
                <a:ext cx="1505605" cy="461665"/>
              </a:xfrm>
              <a:prstGeom prst="rect">
                <a:avLst/>
              </a:prstGeom>
              <a:blipFill>
                <a:blip r:embed="rId5"/>
                <a:stretch>
                  <a:fillRect l="-810"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164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A6EF2EA-63A1-96F8-0990-9770D962D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503" t="9633" r="35235" b="33120"/>
          <a:stretch/>
        </p:blipFill>
        <p:spPr>
          <a:xfrm>
            <a:off x="8634462" y="1197203"/>
            <a:ext cx="2947937" cy="3887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37326E-43F6-008C-D34C-7B7F4B00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Vybočení kolmo na </a:t>
            </a:r>
            <a:r>
              <a:rPr lang="en-US" dirty="0"/>
              <a:t>ne</a:t>
            </a:r>
            <a:r>
              <a:rPr lang="cs-CZ" dirty="0"/>
              <a:t>hmotnou osu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B12D2E-15BD-A013-76E6-2FC5E8276E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785"/>
                <a:ext cx="5918448" cy="4641379"/>
              </a:xfrm>
            </p:spPr>
            <p:txBody>
              <a:bodyPr/>
              <a:lstStyle/>
              <a:p>
                <a:r>
                  <a:rPr lang="cs-CZ" dirty="0"/>
                  <a:t>Pro prut se dvěma stejnými pásy</a:t>
                </a:r>
              </a:p>
              <a:p>
                <a:r>
                  <a:rPr lang="cs-CZ" dirty="0"/>
                  <a:t>Návrhová síla: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=0,5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𝐸𝑑</m:t>
                            </m:r>
                          </m:sub>
                        </m:s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𝑐h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𝑒𝑓𝑓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𝐸𝑑</m:t>
                            </m:r>
                          </m:sub>
                        </m:s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𝐸𝑑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</m:sSub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𝐸𝑑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𝐸𝑑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𝑒𝑓𝑓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</m:oMath>
                </a14:m>
                <a:r>
                  <a:rPr lang="en-US" dirty="0"/>
                  <a:t>…pro </a:t>
                </a:r>
                <a:r>
                  <a:rPr lang="cs-CZ" dirty="0"/>
                  <a:t>celý členěný prut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B12D2E-15BD-A013-76E6-2FC5E8276E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785"/>
                <a:ext cx="5918448" cy="4641379"/>
              </a:xfrm>
              <a:blipFill>
                <a:blip r:embed="rId3"/>
                <a:stretch>
                  <a:fillRect l="-2060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F91A7E7C-4000-EBA1-F022-ADED78AA90F7}"/>
                  </a:ext>
                </a:extLst>
              </p:cNvPr>
              <p:cNvSpPr/>
              <p:nvPr/>
            </p:nvSpPr>
            <p:spPr>
              <a:xfrm>
                <a:off x="7824192" y="4221088"/>
                <a:ext cx="936104" cy="369677"/>
              </a:xfrm>
              <a:prstGeom prst="wedgeRoundRectCallout">
                <a:avLst>
                  <a:gd name="adj1" fmla="val 67037"/>
                  <a:gd name="adj2" fmla="val -202735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F91A7E7C-4000-EBA1-F022-ADED78AA9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192" y="4221088"/>
                <a:ext cx="936104" cy="369677"/>
              </a:xfrm>
              <a:prstGeom prst="wedgeRoundRectCallout">
                <a:avLst>
                  <a:gd name="adj1" fmla="val 67037"/>
                  <a:gd name="adj2" fmla="val -202735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3FC677E0-8081-D769-01B2-50E7D43041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1984" y="1432633"/>
            <a:ext cx="1322394" cy="449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4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3.3511"/>
  <p:tag name="SLIDO_PRESENTATION_ID" val="00000000-0000-0000-0000-000000000000"/>
  <p:tag name="SLIDO_EVENT_UUID" val="f7ad0879-35d7-4496-bda0-d1846a945573"/>
  <p:tag name="SLIDO_EVENT_SECTION_UUID" val="24d48c62-72e5-47c5-991f-c954c857be2e"/>
</p:tagLst>
</file>

<file path=ppt/theme/theme1.xml><?xml version="1.0" encoding="utf-8"?>
<a:theme xmlns:a="http://schemas.openxmlformats.org/drawingml/2006/main" name="Motiv systému Office">
  <a:themeElements>
    <a:clrScheme name="VUT">
      <a:dk1>
        <a:srgbClr val="000000"/>
      </a:dk1>
      <a:lt1>
        <a:srgbClr val="FFFFFF"/>
      </a:lt1>
      <a:dk2>
        <a:srgbClr val="595959"/>
      </a:dk2>
      <a:lt2>
        <a:srgbClr val="F1F5F5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B0F0C1"/>
      </a:accent5>
      <a:accent6>
        <a:srgbClr val="92CDDC"/>
      </a:accent6>
      <a:hlink>
        <a:srgbClr val="31859B"/>
      </a:hlink>
      <a:folHlink>
        <a:srgbClr val="205867"/>
      </a:folHlink>
    </a:clrScheme>
    <a:fontScheme name="VU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22D1BFAF5F44F85D35E69B0B30D79" ma:contentTypeVersion="13" ma:contentTypeDescription="Create a new document." ma:contentTypeScope="" ma:versionID="2d9aec797481ff8219a35c23df20c85d">
  <xsd:schema xmlns:xsd="http://www.w3.org/2001/XMLSchema" xmlns:xs="http://www.w3.org/2001/XMLSchema" xmlns:p="http://schemas.microsoft.com/office/2006/metadata/properties" xmlns:ns2="8105bf9c-1805-4ff7-8334-bbb2af79fc35" xmlns:ns3="aa9b80a4-2691-4765-9533-82ab4a6eb616" targetNamespace="http://schemas.microsoft.com/office/2006/metadata/properties" ma:root="true" ma:fieldsID="2f6fd967ce6c39382fbb310ecc7d2103" ns2:_="" ns3:_="">
    <xsd:import namespace="8105bf9c-1805-4ff7-8334-bbb2af79fc35"/>
    <xsd:import namespace="aa9b80a4-2691-4765-9533-82ab4a6eb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5bf9c-1805-4ff7-8334-bbb2af79fc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b80a4-2691-4765-9533-82ab4a6eb6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4648B6-8DDD-42FA-B3C8-9C0989E09A36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aa9b80a4-2691-4765-9533-82ab4a6eb616"/>
    <ds:schemaRef ds:uri="http://schemas.microsoft.com/office/infopath/2007/PartnerControls"/>
    <ds:schemaRef ds:uri="8105bf9c-1805-4ff7-8334-bbb2af79fc3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B27EF7-B385-422E-B64A-6AE743D0E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067ED0-22FE-4709-9794-F841898DD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05bf9c-1805-4ff7-8334-bbb2af79fc35"/>
    <ds:schemaRef ds:uri="aa9b80a4-2691-4765-9533-82ab4a6eb6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27865</TotalTime>
  <Words>591</Words>
  <Application>Microsoft Office PowerPoint</Application>
  <PresentationFormat>Widescreen</PresentationFormat>
  <Paragraphs>133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Noto Sans</vt:lpstr>
      <vt:lpstr>Wingdings</vt:lpstr>
      <vt:lpstr>Motiv systému Office</vt:lpstr>
      <vt:lpstr>Prvky kovových konstrukcí</vt:lpstr>
      <vt:lpstr>Prezentuje</vt:lpstr>
      <vt:lpstr>Obsah</vt:lpstr>
      <vt:lpstr>PowerPoint Presentation</vt:lpstr>
      <vt:lpstr>Členěné pruty</vt:lpstr>
      <vt:lpstr>Členěné průřezy</vt:lpstr>
      <vt:lpstr>Členěné pruty</vt:lpstr>
      <vt:lpstr>Vybočení kolmo na hmotnou osu</vt:lpstr>
      <vt:lpstr>Vybočení kolmo na nehmotnou osu</vt:lpstr>
      <vt:lpstr>Příhradové spojky (6.4.2)</vt:lpstr>
      <vt:lpstr>Rámové spojky (6.4.3)</vt:lpstr>
      <vt:lpstr>Posouzení jednoho pásu</vt:lpstr>
      <vt:lpstr>Složené členěné pruty (6.4.4)</vt:lpstr>
      <vt:lpstr>Posudek příhradových spojek Diagonály</vt:lpstr>
      <vt:lpstr>Posudek příhradových spojek Svislice</vt:lpstr>
      <vt:lpstr>Příklad</vt:lpstr>
      <vt:lpstr>Příklad</vt:lpstr>
      <vt:lpstr>Řešení</vt:lpstr>
      <vt:lpstr>Příklad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martin.vild@ideastatica.com</dc:creator>
  <cp:lastModifiedBy>Martin Vild</cp:lastModifiedBy>
  <cp:revision>394</cp:revision>
  <dcterms:created xsi:type="dcterms:W3CDTF">2016-01-14T08:43:43Z</dcterms:created>
  <dcterms:modified xsi:type="dcterms:W3CDTF">2024-04-02T05:53:41Z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0x010100D6622D1BFAF5F44F85D35E69B0B30D79</vt:lpwstr>
  </property>
  <property fmtid="{D5CDD505-2E9C-101B-9397-08002B2CF9AE}" pid="3" name="SlidoAppVersion">
    <vt:lpwstr>1.5.3.3511</vt:lpwstr>
  </property>
</Properties>
</file>