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7" r:id="rId5"/>
    <p:sldId id="281" r:id="rId6"/>
    <p:sldId id="258" r:id="rId7"/>
    <p:sldId id="303" r:id="rId8"/>
    <p:sldId id="269" r:id="rId9"/>
    <p:sldId id="298" r:id="rId10"/>
    <p:sldId id="271" r:id="rId11"/>
    <p:sldId id="300" r:id="rId12"/>
    <p:sldId id="301" r:id="rId13"/>
    <p:sldId id="306" r:id="rId14"/>
    <p:sldId id="310" r:id="rId15"/>
    <p:sldId id="307" r:id="rId16"/>
    <p:sldId id="311" r:id="rId17"/>
    <p:sldId id="308" r:id="rId18"/>
    <p:sldId id="305" r:id="rId19"/>
    <p:sldId id="314" r:id="rId20"/>
    <p:sldId id="304" r:id="rId21"/>
    <p:sldId id="309" r:id="rId22"/>
    <p:sldId id="312" r:id="rId23"/>
    <p:sldId id="313" r:id="rId24"/>
    <p:sldId id="315" r:id="rId25"/>
    <p:sldId id="316" r:id="rId26"/>
    <p:sldId id="317" r:id="rId27"/>
    <p:sldId id="318" r:id="rId28"/>
    <p:sldId id="319" r:id="rId29"/>
  </p:sldIdLst>
  <p:sldSz cx="12192000" cy="6858000"/>
  <p:notesSz cx="6858000" cy="9144000"/>
  <p:custDataLst>
    <p:tags r:id="rId3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D1B"/>
    <a:srgbClr val="003DA5"/>
    <a:srgbClr val="E4002B"/>
    <a:srgbClr val="FFFFFF"/>
    <a:srgbClr val="EEF8F6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8" autoAdjust="0"/>
    <p:restoredTop sz="87416" autoAdjust="0"/>
  </p:normalViewPr>
  <p:slideViewPr>
    <p:cSldViewPr>
      <p:cViewPr varScale="1">
        <p:scale>
          <a:sx n="106" d="100"/>
          <a:sy n="106" d="100"/>
        </p:scale>
        <p:origin x="7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Vild" userId="e9a878aa-f6a1-47b0-98b0-0f2d038f1f0c" providerId="ADAL" clId="{5B877FA2-A83D-47EF-9F9D-D9AA394ABEA0}"/>
    <pc:docChg chg="modSld">
      <pc:chgData name="Martin Vild" userId="e9a878aa-f6a1-47b0-98b0-0f2d038f1f0c" providerId="ADAL" clId="{5B877FA2-A83D-47EF-9F9D-D9AA394ABEA0}" dt="2025-03-25T09:06:20.875" v="11" actId="20577"/>
      <pc:docMkLst>
        <pc:docMk/>
      </pc:docMkLst>
      <pc:sldChg chg="modSp mod">
        <pc:chgData name="Martin Vild" userId="e9a878aa-f6a1-47b0-98b0-0f2d038f1f0c" providerId="ADAL" clId="{5B877FA2-A83D-47EF-9F9D-D9AA394ABEA0}" dt="2025-03-25T09:06:20.875" v="11" actId="20577"/>
        <pc:sldMkLst>
          <pc:docMk/>
          <pc:sldMk cId="3034311970" sldId="257"/>
        </pc:sldMkLst>
        <pc:spChg chg="mod">
          <ac:chgData name="Martin Vild" userId="e9a878aa-f6a1-47b0-98b0-0f2d038f1f0c" providerId="ADAL" clId="{5B877FA2-A83D-47EF-9F9D-D9AA394ABEA0}" dt="2025-03-25T09:06:20.875" v="11" actId="20577"/>
          <ac:spMkLst>
            <pc:docMk/>
            <pc:sldMk cId="3034311970" sldId="257"/>
            <ac:spMk id="4" creationId="{8E4CD9D6-F97C-ADA7-8E0D-DFC0B163DB68}"/>
          </ac:spMkLst>
        </pc:spChg>
      </pc:sldChg>
      <pc:sldChg chg="modSp mod">
        <pc:chgData name="Martin Vild" userId="e9a878aa-f6a1-47b0-98b0-0f2d038f1f0c" providerId="ADAL" clId="{5B877FA2-A83D-47EF-9F9D-D9AA394ABEA0}" dt="2025-03-25T08:53:14.771" v="9" actId="688"/>
        <pc:sldMkLst>
          <pc:docMk/>
          <pc:sldMk cId="2485940943" sldId="309"/>
        </pc:sldMkLst>
        <pc:picChg chg="mod">
          <ac:chgData name="Martin Vild" userId="e9a878aa-f6a1-47b0-98b0-0f2d038f1f0c" providerId="ADAL" clId="{5B877FA2-A83D-47EF-9F9D-D9AA394ABEA0}" dt="2025-03-25T08:53:14.771" v="9" actId="688"/>
          <ac:picMkLst>
            <pc:docMk/>
            <pc:sldMk cId="2485940943" sldId="309"/>
            <ac:picMk id="11" creationId="{240644A7-440B-C86C-D8A4-0E2EFC40FBF2}"/>
          </ac:picMkLst>
        </pc:picChg>
        <pc:picChg chg="mod">
          <ac:chgData name="Martin Vild" userId="e9a878aa-f6a1-47b0-98b0-0f2d038f1f0c" providerId="ADAL" clId="{5B877FA2-A83D-47EF-9F9D-D9AA394ABEA0}" dt="2025-03-25T08:52:58.334" v="7" actId="1035"/>
          <ac:picMkLst>
            <pc:docMk/>
            <pc:sldMk cId="2485940943" sldId="309"/>
            <ac:picMk id="13" creationId="{2ADF716F-A709-04D3-AF87-97ACD87C16F5}"/>
          </ac:picMkLst>
        </pc:picChg>
      </pc:sldChg>
    </pc:docChg>
  </pc:docChgLst>
  <pc:docChgLst>
    <pc:chgData name="Martin Vild" userId="8017ece72d6e3f1c" providerId="LiveId" clId="{5A036F05-4D9A-4B96-89DC-2F66774BA56A}"/>
    <pc:docChg chg="delSld">
      <pc:chgData name="Martin Vild" userId="8017ece72d6e3f1c" providerId="LiveId" clId="{5A036F05-4D9A-4B96-89DC-2F66774BA56A}" dt="2021-11-22T14:06:26.986" v="0" actId="47"/>
      <pc:docMkLst>
        <pc:docMk/>
      </pc:docMkLst>
      <pc:sldChg chg="del">
        <pc:chgData name="Martin Vild" userId="8017ece72d6e3f1c" providerId="LiveId" clId="{5A036F05-4D9A-4B96-89DC-2F66774BA56A}" dt="2021-11-22T14:06:26.986" v="0" actId="47"/>
        <pc:sldMkLst>
          <pc:docMk/>
          <pc:sldMk cId="3988857411" sldId="28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388467580" sldId="28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739589354" sldId="29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220954679" sldId="29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019652698" sldId="32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431299221" sldId="32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585261051" sldId="32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9307427" sldId="32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7763362" sldId="32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59785153" sldId="32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31212464" sldId="33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562346185" sldId="331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171072494" sldId="33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03331849" sldId="33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257636838" sldId="33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49758688" sldId="33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677170637" sldId="33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97456071" sldId="33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08431697" sldId="33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19010937" sldId="33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393013368" sldId="34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55419716" sldId="34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22244575" sldId="34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54022705" sldId="34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20996041" sldId="346"/>
        </pc:sldMkLst>
      </pc:sldChg>
    </pc:docChg>
  </pc:docChgLst>
  <pc:docChgLst>
    <pc:chgData name="Martin" userId="e9a878aa-f6a1-47b0-98b0-0f2d038f1f0c" providerId="ADAL" clId="{9BC19936-3122-4839-9119-E8894137DD9C}"/>
    <pc:docChg chg="undo custSel addSld delSld modSld sldOrd">
      <pc:chgData name="Martin" userId="e9a878aa-f6a1-47b0-98b0-0f2d038f1f0c" providerId="ADAL" clId="{9BC19936-3122-4839-9119-E8894137DD9C}" dt="2021-08-12T15:48:19.414" v="415" actId="14734"/>
      <pc:docMkLst>
        <pc:docMk/>
      </pc:docMkLst>
      <pc:sldChg chg="addSp delSp modSp mod">
        <pc:chgData name="Martin" userId="e9a878aa-f6a1-47b0-98b0-0f2d038f1f0c" providerId="ADAL" clId="{9BC19936-3122-4839-9119-E8894137DD9C}" dt="2021-08-12T14:50:22.570" v="251" actId="14100"/>
        <pc:sldMkLst>
          <pc:docMk/>
          <pc:sldMk cId="3988857411" sldId="282"/>
        </pc:sldMkLst>
      </pc:sldChg>
      <pc:sldChg chg="modSp mod">
        <pc:chgData name="Martin" userId="e9a878aa-f6a1-47b0-98b0-0f2d038f1f0c" providerId="ADAL" clId="{9BC19936-3122-4839-9119-E8894137DD9C}" dt="2021-08-12T15:14:33.668" v="326" actId="20577"/>
        <pc:sldMkLst>
          <pc:docMk/>
          <pc:sldMk cId="3739589354" sldId="296"/>
        </pc:sldMkLst>
      </pc:sldChg>
      <pc:sldChg chg="modSp mod">
        <pc:chgData name="Martin" userId="e9a878aa-f6a1-47b0-98b0-0f2d038f1f0c" providerId="ADAL" clId="{9BC19936-3122-4839-9119-E8894137DD9C}" dt="2021-08-12T11:55:55.037" v="1" actId="20577"/>
        <pc:sldMkLst>
          <pc:docMk/>
          <pc:sldMk cId="2431212464" sldId="330"/>
        </pc:sldMkLst>
      </pc:sldChg>
      <pc:sldChg chg="addSp delSp modSp mod">
        <pc:chgData name="Martin" userId="e9a878aa-f6a1-47b0-98b0-0f2d038f1f0c" providerId="ADAL" clId="{9BC19936-3122-4839-9119-E8894137DD9C}" dt="2021-08-12T15:27:36.637" v="389" actId="207"/>
        <pc:sldMkLst>
          <pc:docMk/>
          <pc:sldMk cId="562346185" sldId="331"/>
        </pc:sldMkLst>
      </pc:sldChg>
      <pc:sldChg chg="addSp delSp modSp mod">
        <pc:chgData name="Martin" userId="e9a878aa-f6a1-47b0-98b0-0f2d038f1f0c" providerId="ADAL" clId="{9BC19936-3122-4839-9119-E8894137DD9C}" dt="2021-08-12T15:38:54.675" v="394" actId="1037"/>
        <pc:sldMkLst>
          <pc:docMk/>
          <pc:sldMk cId="1257636838" sldId="334"/>
        </pc:sldMkLst>
      </pc:sldChg>
      <pc:sldChg chg="addSp delSp modSp del">
        <pc:chgData name="Martin" userId="e9a878aa-f6a1-47b0-98b0-0f2d038f1f0c" providerId="ADAL" clId="{9BC19936-3122-4839-9119-E8894137DD9C}" dt="2021-08-12T15:12:49.737" v="268" actId="47"/>
        <pc:sldMkLst>
          <pc:docMk/>
          <pc:sldMk cId="2035075829" sldId="341"/>
        </pc:sldMkLst>
      </pc:sldChg>
      <pc:sldChg chg="addSp delSp modSp del mod modClrScheme chgLayout">
        <pc:chgData name="Martin" userId="e9a878aa-f6a1-47b0-98b0-0f2d038f1f0c" providerId="ADAL" clId="{9BC19936-3122-4839-9119-E8894137DD9C}" dt="2021-08-12T13:45:41.221" v="198" actId="47"/>
        <pc:sldMkLst>
          <pc:docMk/>
          <pc:sldMk cId="1982584987" sldId="342"/>
        </pc:sldMkLst>
      </pc:sldChg>
      <pc:sldChg chg="addSp delSp modSp mod ord">
        <pc:chgData name="Martin" userId="e9a878aa-f6a1-47b0-98b0-0f2d038f1f0c" providerId="ADAL" clId="{9BC19936-3122-4839-9119-E8894137DD9C}" dt="2021-08-12T15:42:15.545" v="397" actId="1076"/>
        <pc:sldMkLst>
          <pc:docMk/>
          <pc:sldMk cId="2655419716" sldId="343"/>
        </pc:sldMkLst>
      </pc:sldChg>
      <pc:sldChg chg="addSp delSp modSp add mod ord">
        <pc:chgData name="Martin" userId="e9a878aa-f6a1-47b0-98b0-0f2d038f1f0c" providerId="ADAL" clId="{9BC19936-3122-4839-9119-E8894137DD9C}" dt="2021-08-12T15:44:16.493" v="399" actId="1076"/>
        <pc:sldMkLst>
          <pc:docMk/>
          <pc:sldMk cId="3222244575" sldId="344"/>
        </pc:sldMkLst>
      </pc:sldChg>
      <pc:sldChg chg="addSp delSp modSp add mod">
        <pc:chgData name="Martin" userId="e9a878aa-f6a1-47b0-98b0-0f2d038f1f0c" providerId="ADAL" clId="{9BC19936-3122-4839-9119-E8894137DD9C}" dt="2021-08-12T13:45:39.319" v="197"/>
        <pc:sldMkLst>
          <pc:docMk/>
          <pc:sldMk cId="454022705" sldId="345"/>
        </pc:sldMkLst>
      </pc:sldChg>
      <pc:sldChg chg="addSp delSp modSp add mod">
        <pc:chgData name="Martin" userId="e9a878aa-f6a1-47b0-98b0-0f2d038f1f0c" providerId="ADAL" clId="{9BC19936-3122-4839-9119-E8894137DD9C}" dt="2021-08-12T15:48:19.414" v="415" actId="14734"/>
        <pc:sldMkLst>
          <pc:docMk/>
          <pc:sldMk cId="2720996041" sldId="346"/>
        </pc:sldMkLst>
      </pc:sldChg>
    </pc:docChg>
  </pc:docChgLst>
  <pc:docChgLst>
    <pc:chgData name="Martin" userId="e9a878aa-f6a1-47b0-98b0-0f2d038f1f0c" providerId="ADAL" clId="{728E16A8-30B5-4B4F-92BE-D22C0F38B2E3}"/>
    <pc:docChg chg="undo redo custSel addSld delSld modSld sldOrd modMainMaster">
      <pc:chgData name="Martin" userId="e9a878aa-f6a1-47b0-98b0-0f2d038f1f0c" providerId="ADAL" clId="{728E16A8-30B5-4B4F-92BE-D22C0F38B2E3}" dt="2021-08-13T15:59:00.942" v="14297"/>
      <pc:docMkLst>
        <pc:docMk/>
      </pc:docMkLst>
      <pc:sldChg chg="addSp delSp modSp mod modNotesTx">
        <pc:chgData name="Martin" userId="e9a878aa-f6a1-47b0-98b0-0f2d038f1f0c" providerId="ADAL" clId="{728E16A8-30B5-4B4F-92BE-D22C0F38B2E3}" dt="2021-08-13T15:36:24.883" v="14287"/>
        <pc:sldMkLst>
          <pc:docMk/>
          <pc:sldMk cId="3988857411" sldId="282"/>
        </pc:sldMkLst>
      </pc:sldChg>
      <pc:sldChg chg="addSp delSp modSp mod modNotesTx">
        <pc:chgData name="Martin" userId="e9a878aa-f6a1-47b0-98b0-0f2d038f1f0c" providerId="ADAL" clId="{728E16A8-30B5-4B4F-92BE-D22C0F38B2E3}" dt="2021-08-13T15:37:08.841" v="14288"/>
        <pc:sldMkLst>
          <pc:docMk/>
          <pc:sldMk cId="3388467580" sldId="285"/>
        </pc:sldMkLst>
      </pc:sldChg>
      <pc:sldChg chg="addSp delSp modSp mod modNotesTx">
        <pc:chgData name="Martin" userId="e9a878aa-f6a1-47b0-98b0-0f2d038f1f0c" providerId="ADAL" clId="{728E16A8-30B5-4B4F-92BE-D22C0F38B2E3}" dt="2021-08-13T15:25:32.016" v="14281"/>
        <pc:sldMkLst>
          <pc:docMk/>
          <pc:sldMk cId="3739589354" sldId="296"/>
        </pc:sldMkLst>
      </pc:sldChg>
      <pc:sldChg chg="addSp delSp modSp del mod ord delAnim">
        <pc:chgData name="Martin" userId="e9a878aa-f6a1-47b0-98b0-0f2d038f1f0c" providerId="ADAL" clId="{728E16A8-30B5-4B4F-92BE-D22C0F38B2E3}" dt="2021-08-06T13:35:56.124" v="462" actId="47"/>
        <pc:sldMkLst>
          <pc:docMk/>
          <pc:sldMk cId="194000309" sldId="297"/>
        </pc:sldMkLst>
      </pc:sldChg>
      <pc:sldChg chg="addSp delSp modSp mod modNotesTx">
        <pc:chgData name="Martin" userId="e9a878aa-f6a1-47b0-98b0-0f2d038f1f0c" providerId="ADAL" clId="{728E16A8-30B5-4B4F-92BE-D22C0F38B2E3}" dt="2021-08-13T15:29:07.233" v="14283"/>
        <pc:sldMkLst>
          <pc:docMk/>
          <pc:sldMk cId="4220954679" sldId="298"/>
        </pc:sldMkLst>
      </pc:sldChg>
      <pc:sldChg chg="addSp delSp modSp mod modNotesTx">
        <pc:chgData name="Martin" userId="e9a878aa-f6a1-47b0-98b0-0f2d038f1f0c" providerId="ADAL" clId="{728E16A8-30B5-4B4F-92BE-D22C0F38B2E3}" dt="2021-08-13T15:36:01.317" v="14286"/>
        <pc:sldMkLst>
          <pc:docMk/>
          <pc:sldMk cId="4019652698" sldId="322"/>
        </pc:sldMkLst>
      </pc:sldChg>
      <pc:sldChg chg="add del">
        <pc:chgData name="Martin" userId="e9a878aa-f6a1-47b0-98b0-0f2d038f1f0c" providerId="ADAL" clId="{728E16A8-30B5-4B4F-92BE-D22C0F38B2E3}" dt="2021-08-06T13:42:49.919" v="534" actId="47"/>
        <pc:sldMkLst>
          <pc:docMk/>
          <pc:sldMk cId="1110697999" sldId="323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1431299221" sldId="324"/>
        </pc:sldMkLst>
      </pc:sldChg>
      <pc:sldChg chg="addSp delSp modSp add mod modAnim modNotesTx">
        <pc:chgData name="Martin" userId="e9a878aa-f6a1-47b0-98b0-0f2d038f1f0c" providerId="ADAL" clId="{728E16A8-30B5-4B4F-92BE-D22C0F38B2E3}" dt="2021-08-13T15:42:02.442" v="14292"/>
        <pc:sldMkLst>
          <pc:docMk/>
          <pc:sldMk cId="1585261051" sldId="325"/>
        </pc:sldMkLst>
      </pc:sldChg>
      <pc:sldChg chg="addSp delSp modSp add mod ord modNotesTx">
        <pc:chgData name="Martin" userId="e9a878aa-f6a1-47b0-98b0-0f2d038f1f0c" providerId="ADAL" clId="{728E16A8-30B5-4B4F-92BE-D22C0F38B2E3}" dt="2021-08-13T15:25:32.016" v="14281"/>
        <pc:sldMkLst>
          <pc:docMk/>
          <pc:sldMk cId="269307427" sldId="326"/>
        </pc:sldMkLst>
      </pc:sldChg>
      <pc:sldChg chg="addSp delSp modSp add mod modNotesTx">
        <pc:chgData name="Martin" userId="e9a878aa-f6a1-47b0-98b0-0f2d038f1f0c" providerId="ADAL" clId="{728E16A8-30B5-4B4F-92BE-D22C0F38B2E3}" dt="2021-08-13T15:43:38.818" v="14294"/>
        <pc:sldMkLst>
          <pc:docMk/>
          <pc:sldMk cId="247763362" sldId="327"/>
        </pc:sldMkLst>
      </pc:sldChg>
      <pc:sldChg chg="add del">
        <pc:chgData name="Martin" userId="e9a878aa-f6a1-47b0-98b0-0f2d038f1f0c" providerId="ADAL" clId="{728E16A8-30B5-4B4F-92BE-D22C0F38B2E3}" dt="2021-08-06T13:48:23.246" v="595" actId="47"/>
        <pc:sldMkLst>
          <pc:docMk/>
          <pc:sldMk cId="3321568539" sldId="327"/>
        </pc:sldMkLst>
      </pc:sldChg>
      <pc:sldChg chg="addSp delSp modSp add del mod">
        <pc:chgData name="Martin" userId="e9a878aa-f6a1-47b0-98b0-0f2d038f1f0c" providerId="ADAL" clId="{728E16A8-30B5-4B4F-92BE-D22C0F38B2E3}" dt="2021-08-09T13:01:39.612" v="1384" actId="47"/>
        <pc:sldMkLst>
          <pc:docMk/>
          <pc:sldMk cId="1378036825" sldId="328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859785153" sldId="329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2431212464" sldId="330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562346185" sldId="331"/>
        </pc:sldMkLst>
      </pc:sldChg>
      <pc:sldChg chg="addSp delSp modSp add mod modClrScheme modAnim chgLayout modNotesTx">
        <pc:chgData name="Martin" userId="e9a878aa-f6a1-47b0-98b0-0f2d038f1f0c" providerId="ADAL" clId="{728E16A8-30B5-4B4F-92BE-D22C0F38B2E3}" dt="2021-08-13T15:29:07.233" v="14283"/>
        <pc:sldMkLst>
          <pc:docMk/>
          <pc:sldMk cId="3171072494" sldId="332"/>
        </pc:sldMkLst>
      </pc:sldChg>
      <pc:sldChg chg="add del">
        <pc:chgData name="Martin" userId="e9a878aa-f6a1-47b0-98b0-0f2d038f1f0c" providerId="ADAL" clId="{728E16A8-30B5-4B4F-92BE-D22C0F38B2E3}" dt="2021-08-06T14:42:13.246" v="1041" actId="47"/>
        <pc:sldMkLst>
          <pc:docMk/>
          <pc:sldMk cId="3865327687" sldId="332"/>
        </pc:sldMkLst>
      </pc:sldChg>
      <pc:sldChg chg="addSp delSp modSp add mod delAnim modNotesTx">
        <pc:chgData name="Martin" userId="e9a878aa-f6a1-47b0-98b0-0f2d038f1f0c" providerId="ADAL" clId="{728E16A8-30B5-4B4F-92BE-D22C0F38B2E3}" dt="2021-08-13T15:31:49.620" v="14284"/>
        <pc:sldMkLst>
          <pc:docMk/>
          <pc:sldMk cId="1603331849" sldId="333"/>
        </pc:sldMkLst>
      </pc:sldChg>
      <pc:sldChg chg="addSp delSp modSp add mod modNotesTx">
        <pc:chgData name="Martin" userId="e9a878aa-f6a1-47b0-98b0-0f2d038f1f0c" providerId="ADAL" clId="{728E16A8-30B5-4B4F-92BE-D22C0F38B2E3}" dt="2021-08-13T15:31:49.620" v="14284"/>
        <pc:sldMkLst>
          <pc:docMk/>
          <pc:sldMk cId="1257636838" sldId="334"/>
        </pc:sldMkLst>
      </pc:sldChg>
      <pc:sldChg chg="new del">
        <pc:chgData name="Martin" userId="e9a878aa-f6a1-47b0-98b0-0f2d038f1f0c" providerId="ADAL" clId="{728E16A8-30B5-4B4F-92BE-D22C0F38B2E3}" dt="2021-08-10T15:40:27.686" v="1392" actId="47"/>
        <pc:sldMkLst>
          <pc:docMk/>
          <pc:sldMk cId="291525936" sldId="335"/>
        </pc:sldMkLst>
      </pc:sldChg>
      <pc:sldChg chg="addSp delSp modSp add mod modNotesTx">
        <pc:chgData name="Martin" userId="e9a878aa-f6a1-47b0-98b0-0f2d038f1f0c" providerId="ADAL" clId="{728E16A8-30B5-4B4F-92BE-D22C0F38B2E3}" dt="2021-08-13T15:29:07.233" v="14283"/>
        <pc:sldMkLst>
          <pc:docMk/>
          <pc:sldMk cId="1649758688" sldId="335"/>
        </pc:sldMkLst>
      </pc:sldChg>
      <pc:sldChg chg="addSp delSp modSp add modNotesTx">
        <pc:chgData name="Martin" userId="e9a878aa-f6a1-47b0-98b0-0f2d038f1f0c" providerId="ADAL" clId="{728E16A8-30B5-4B4F-92BE-D22C0F38B2E3}" dt="2021-08-13T15:39:49.595" v="14289"/>
        <pc:sldMkLst>
          <pc:docMk/>
          <pc:sldMk cId="677170637" sldId="336"/>
        </pc:sldMkLst>
      </pc:sldChg>
      <pc:sldChg chg="new del">
        <pc:chgData name="Martin" userId="e9a878aa-f6a1-47b0-98b0-0f2d038f1f0c" providerId="ADAL" clId="{728E16A8-30B5-4B4F-92BE-D22C0F38B2E3}" dt="2021-08-10T15:48:23.675" v="1498" actId="47"/>
        <pc:sldMkLst>
          <pc:docMk/>
          <pc:sldMk cId="3030408151" sldId="336"/>
        </pc:sldMkLst>
      </pc:sldChg>
      <pc:sldChg chg="addSp delSp modSp add mod modAnim modNotesTx">
        <pc:chgData name="Martin" userId="e9a878aa-f6a1-47b0-98b0-0f2d038f1f0c" providerId="ADAL" clId="{728E16A8-30B5-4B4F-92BE-D22C0F38B2E3}" dt="2021-08-13T15:56:12.946" v="14296"/>
        <pc:sldMkLst>
          <pc:docMk/>
          <pc:sldMk cId="3297456071" sldId="337"/>
        </pc:sldMkLst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708431697" sldId="338"/>
        </pc:sldMkLst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819010937" sldId="339"/>
        </pc:sldMkLst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1393013368" sldId="340"/>
        </pc:sldMkLst>
      </pc:sldChg>
      <pc:sldChg chg="addSp delSp modSp add mod">
        <pc:chgData name="Martin" userId="e9a878aa-f6a1-47b0-98b0-0f2d038f1f0c" providerId="ADAL" clId="{728E16A8-30B5-4B4F-92BE-D22C0F38B2E3}" dt="2021-08-11T19:25:57.735" v="2572" actId="20577"/>
        <pc:sldMkLst>
          <pc:docMk/>
          <pc:sldMk cId="2035075829" sldId="341"/>
        </pc:sldMkLst>
      </pc:sldChg>
      <pc:sldChg chg="modSp add mod">
        <pc:chgData name="Martin" userId="e9a878aa-f6a1-47b0-98b0-0f2d038f1f0c" providerId="ADAL" clId="{728E16A8-30B5-4B4F-92BE-D22C0F38B2E3}" dt="2021-08-11T19:26:22.616" v="2615" actId="20577"/>
        <pc:sldMkLst>
          <pc:docMk/>
          <pc:sldMk cId="1982584987" sldId="342"/>
        </pc:sldMkLst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655419716" sldId="343"/>
        </pc:sldMkLst>
      </pc:sldChg>
      <pc:sldChg chg="addSp delSp modSp modNotesTx">
        <pc:chgData name="Martin" userId="e9a878aa-f6a1-47b0-98b0-0f2d038f1f0c" providerId="ADAL" clId="{728E16A8-30B5-4B4F-92BE-D22C0F38B2E3}" dt="2021-08-13T15:34:28.137" v="14285"/>
        <pc:sldMkLst>
          <pc:docMk/>
          <pc:sldMk cId="3222244575" sldId="344"/>
        </pc:sldMkLst>
      </pc:sldChg>
      <pc:sldChg chg="addSp delSp modSp modNotesTx">
        <pc:chgData name="Martin" userId="e9a878aa-f6a1-47b0-98b0-0f2d038f1f0c" providerId="ADAL" clId="{728E16A8-30B5-4B4F-92BE-D22C0F38B2E3}" dt="2021-08-13T15:59:00.942" v="14297"/>
        <pc:sldMkLst>
          <pc:docMk/>
          <pc:sldMk cId="454022705" sldId="345"/>
        </pc:sldMkLst>
      </pc:sldChg>
      <pc:sldChg chg="addSp delSp modSp mod modAnim modNotesTx">
        <pc:chgData name="Martin" userId="e9a878aa-f6a1-47b0-98b0-0f2d038f1f0c" providerId="ADAL" clId="{728E16A8-30B5-4B4F-92BE-D22C0F38B2E3}" dt="2021-08-13T15:34:28.137" v="14285"/>
        <pc:sldMkLst>
          <pc:docMk/>
          <pc:sldMk cId="2720996041" sldId="346"/>
        </pc:sldMkLst>
      </pc:sldChg>
      <pc:sldMasterChg chg="modSp mod">
        <pc:chgData name="Martin" userId="e9a878aa-f6a1-47b0-98b0-0f2d038f1f0c" providerId="ADAL" clId="{728E16A8-30B5-4B4F-92BE-D22C0F38B2E3}" dt="2021-08-13T13:22:57.211" v="13456" actId="20577"/>
        <pc:sldMasterMkLst>
          <pc:docMk/>
          <pc:sldMasterMk cId="3027624277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25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33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Calibri"/>
              </a:rPr>
              <a:t>Vysoké </a:t>
            </a:r>
            <a:r>
              <a:rPr lang="cs-CZ" sz="1400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učení technické v Brně • Fakulta stavební</a:t>
            </a: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gg-web.fgg.uni-lj.si/~/pmoze/esdep/master/wg07/l0700.htm#SEC_1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ld.m@fce.vutbr.cz" TargetMode="External"/><Relationship Id="rId5" Type="http://schemas.openxmlformats.org/officeDocument/2006/relationships/hyperlink" Target="https://www.fce.vutbr.cz/KDK/vild.m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www.staticstools.eu/cs/profile-rhs/RHS+200x120x10/mm/sho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1.png"/><Relationship Id="rId7" Type="http://schemas.openxmlformats.org/officeDocument/2006/relationships/image" Target="../media/image62.png"/><Relationship Id="rId2" Type="http://schemas.openxmlformats.org/officeDocument/2006/relationships/hyperlink" Target="http://www.staticstools.eu/cs/profile-ipe/IPE200/mm/sho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1G7LA2DcGQ&amp;ab_channel=TheEfficientEngine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bgstructuralengineering.com/BGSCM13/BGSCM006/BGSCM00603.htm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2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03</a:t>
            </a:r>
            <a:r>
              <a:rPr lang="en-US" dirty="0"/>
              <a:t>/2025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Prvky kovových konstrukcí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8684-209D-4093-E453-D473E9EA9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Vzpěr centricky tlačených celistvých prutů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6BD5B5-9756-A5FA-3B82-5A3FA56AA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512" y="1484313"/>
            <a:ext cx="6044921" cy="46418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C489E2B-B05A-C01E-EB24-21B8B294F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84232" y="1484785"/>
                <a:ext cx="3398168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𝐸𝐼</m:t>
                        </m:r>
                      </m:num>
                      <m:den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𝑐𝑟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C489E2B-B05A-C01E-EB24-21B8B294F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232" y="1484785"/>
                <a:ext cx="3398168" cy="4641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A176CF-7F5A-4328-9B46-3381F4AF7B5F}"/>
              </a:ext>
            </a:extLst>
          </p:cNvPr>
          <p:cNvCxnSpPr>
            <a:cxnSpLocks/>
          </p:cNvCxnSpPr>
          <p:nvPr/>
        </p:nvCxnSpPr>
        <p:spPr>
          <a:xfrm flipH="1">
            <a:off x="6168008" y="2060848"/>
            <a:ext cx="2016224" cy="9361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19E272-CAE8-6477-92FD-33A2823C6724}"/>
              </a:ext>
            </a:extLst>
          </p:cNvPr>
          <p:cNvCxnSpPr>
            <a:cxnSpLocks/>
          </p:cNvCxnSpPr>
          <p:nvPr/>
        </p:nvCxnSpPr>
        <p:spPr>
          <a:xfrm flipH="1">
            <a:off x="7392144" y="2827191"/>
            <a:ext cx="792088" cy="529801"/>
          </a:xfrm>
          <a:prstGeom prst="straightConnector1">
            <a:avLst/>
          </a:prstGeom>
          <a:ln w="28575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62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76537-3CDC-2238-76E4-9903F638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Imperfekce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52098-3B21-A2C3-F837-8470E2E72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Reziduální napětí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Nerovnosti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Tloušťky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Excentricita v podporách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...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B9FCB-F4D9-95B8-FC11-12959664B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1212497"/>
            <a:ext cx="2899954" cy="2592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E3182D-4E09-4B21-E704-858C8A3DA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185" y="1124744"/>
            <a:ext cx="2520279" cy="2500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941590-89CC-3DE1-0ADD-6FEA47324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92" y="4058228"/>
            <a:ext cx="3941113" cy="14555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FBEC80-4D6A-D40D-A6CB-43F1F028D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464" y="4149080"/>
            <a:ext cx="3828740" cy="1513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136EA0-57E8-784C-54D1-C670C91D2DF8}"/>
              </a:ext>
            </a:extLst>
          </p:cNvPr>
          <p:cNvSpPr txBox="1"/>
          <p:nvPr/>
        </p:nvSpPr>
        <p:spPr>
          <a:xfrm>
            <a:off x="10416480" y="5849165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prEN</a:t>
            </a:r>
            <a:r>
              <a:rPr lang="cs-CZ" sz="1200" dirty="0"/>
              <a:t> 1993-1-14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7303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353C8-6DAB-4F18-6977-A0C3D35D5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Vzpěr – postup (tř. 1, 2, 3)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BF8314-BA21-3369-B8D2-03B012F76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en-US" dirty="0"/>
                  <a:t>		</a:t>
                </a:r>
                <a:r>
                  <a:rPr lang="cs-CZ" dirty="0"/>
                  <a:t>			Vzpěrná délka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𝐸𝐼</m:t>
                        </m:r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𝑐𝑟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dirty="0"/>
                  <a:t>				Kritická síla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cs-CZ" dirty="0"/>
                  <a:t>				Poměrná štíhlost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−0.2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dirty="0"/>
                  <a:t>	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cs-CZ">
                        <a:latin typeface="Cambria Math" panose="02040503050406030204" pitchFamily="18" charset="0"/>
                      </a:rPr>
                      <m:t>≤1,0</m:t>
                    </m:r>
                  </m:oMath>
                </a14:m>
                <a:r>
                  <a:rPr lang="cs-CZ" dirty="0"/>
                  <a:t>			Součinitel vzpěrnosti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				Návrhová vzpěrná únosnost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BF8314-BA21-3369-B8D2-03B012F76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45" b="-4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925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826F-D8FC-1E64-0F08-57B0B631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Vzpěrné křivky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00E138-49D2-3B65-E5F9-B0373071A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84" t="15330" r="36213" b="33886"/>
          <a:stretch/>
        </p:blipFill>
        <p:spPr>
          <a:xfrm>
            <a:off x="2207569" y="1484313"/>
            <a:ext cx="7728744" cy="4641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CB21CF-F53B-49D3-D070-DFBB5E2CF3B8}"/>
                  </a:ext>
                </a:extLst>
              </p:cNvPr>
              <p:cNvSpPr txBox="1"/>
              <p:nvPr/>
            </p:nvSpPr>
            <p:spPr>
              <a:xfrm>
                <a:off x="1821886" y="1484313"/>
                <a:ext cx="4959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CB21CF-F53B-49D3-D070-DFBB5E2CF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86" y="1484313"/>
                <a:ext cx="4959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292FB5-9798-4B11-56BF-6EF19DDA5619}"/>
                  </a:ext>
                </a:extLst>
              </p:cNvPr>
              <p:cNvSpPr txBox="1"/>
              <p:nvPr/>
            </p:nvSpPr>
            <p:spPr>
              <a:xfrm>
                <a:off x="9688328" y="5661248"/>
                <a:ext cx="476156" cy="532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292FB5-9798-4B11-56BF-6EF19DDA5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328" y="5661248"/>
                <a:ext cx="476156" cy="5329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6B7F20-A689-17B7-D9A4-0158D98EB42E}"/>
                  </a:ext>
                </a:extLst>
              </p:cNvPr>
              <p:cNvSpPr/>
              <p:nvPr/>
            </p:nvSpPr>
            <p:spPr>
              <a:xfrm>
                <a:off x="2317856" y="2564904"/>
                <a:ext cx="476156" cy="3312368"/>
              </a:xfrm>
              <a:prstGeom prst="rect">
                <a:avLst/>
              </a:prstGeom>
              <a:solidFill>
                <a:srgbClr val="658D1B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𝑝𝑙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6B7F20-A689-17B7-D9A4-0158D98EB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856" y="2564904"/>
                <a:ext cx="476156" cy="3312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8ACA22-6E38-1238-29F0-541D3896D935}"/>
                  </a:ext>
                </a:extLst>
              </p:cNvPr>
              <p:cNvSpPr/>
              <p:nvPr/>
            </p:nvSpPr>
            <p:spPr>
              <a:xfrm>
                <a:off x="2794012" y="2564904"/>
                <a:ext cx="6182308" cy="3312368"/>
              </a:xfrm>
              <a:prstGeom prst="rect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8ACA22-6E38-1238-29F0-541D3896D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12" y="2564904"/>
                <a:ext cx="6182308" cy="3312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A1ADE6-14C7-CF43-CD89-F27AF2729954}"/>
                  </a:ext>
                </a:extLst>
              </p:cNvPr>
              <p:cNvSpPr txBox="1"/>
              <p:nvPr/>
            </p:nvSpPr>
            <p:spPr>
              <a:xfrm>
                <a:off x="2424360" y="5818496"/>
                <a:ext cx="6719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0,2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A1ADE6-14C7-CF43-CD89-F27AF2729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360" y="5818496"/>
                <a:ext cx="67197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30E230-D709-9C51-D4A5-2823F0F1B02B}"/>
                  </a:ext>
                </a:extLst>
              </p:cNvPr>
              <p:cNvSpPr txBox="1"/>
              <p:nvPr/>
            </p:nvSpPr>
            <p:spPr>
              <a:xfrm>
                <a:off x="1357863" y="2349351"/>
                <a:ext cx="13333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30E230-D709-9C51-D4A5-2823F0F1B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863" y="2349351"/>
                <a:ext cx="133331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A7B247E-571D-E556-6E32-B3E19CEE7173}"/>
              </a:ext>
            </a:extLst>
          </p:cNvPr>
          <p:cNvSpPr/>
          <p:nvPr/>
        </p:nvSpPr>
        <p:spPr>
          <a:xfrm>
            <a:off x="4511824" y="1916832"/>
            <a:ext cx="1584176" cy="612648"/>
          </a:xfrm>
          <a:prstGeom prst="wedgeRoundRectCallout">
            <a:avLst>
              <a:gd name="adj1" fmla="val -101917"/>
              <a:gd name="adj2" fmla="val 1682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Skutečné pruty</a:t>
            </a:r>
            <a:endParaRPr lang="en-US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1074E7B-C582-53A3-2CFC-6592265D63B4}"/>
              </a:ext>
            </a:extLst>
          </p:cNvPr>
          <p:cNvSpPr/>
          <p:nvPr/>
        </p:nvSpPr>
        <p:spPr>
          <a:xfrm>
            <a:off x="5375920" y="2811016"/>
            <a:ext cx="1584176" cy="612648"/>
          </a:xfrm>
          <a:prstGeom prst="wedgeRoundRectCallout">
            <a:avLst>
              <a:gd name="adj1" fmla="val -103635"/>
              <a:gd name="adj2" fmla="val 181547"/>
              <a:gd name="adj3" fmla="val 16667"/>
            </a:avLst>
          </a:prstGeom>
          <a:solidFill>
            <a:srgbClr val="658D1B"/>
          </a:solidFill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Ideální pruty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9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0165F-CC13-EFDD-CBBA-763E326D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2E9036-61F0-BEF3-A40E-BA131F102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197" y="391775"/>
            <a:ext cx="4175517" cy="580686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AC7CE4-9CA1-79CE-7A6E-46DA94169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507" y="1340768"/>
            <a:ext cx="7396892" cy="5125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79EA6F-CC1E-49F3-16F9-2BB7EDCD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64" y="301950"/>
            <a:ext cx="4583832" cy="74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6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BABCD-D8B5-17A2-976B-47853030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Vzpěrné délky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775319-F5F8-D639-DD43-0BD2DC368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6" y="1556792"/>
            <a:ext cx="7344816" cy="4570347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C53991C-791D-4A54-43A9-58FF8DE38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548680"/>
            <a:ext cx="3324398" cy="542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31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E0BFF-5698-97A4-A0D2-FA19F984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Vzpěrné délky</a:t>
            </a:r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5AC2487-61DA-0C57-3F50-07B8F9550A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22" y="1124744"/>
            <a:ext cx="9678555" cy="50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640681-D063-3595-771E-A622D9FC9B7D}"/>
              </a:ext>
            </a:extLst>
          </p:cNvPr>
          <p:cNvSpPr txBox="1"/>
          <p:nvPr/>
        </p:nvSpPr>
        <p:spPr>
          <a:xfrm>
            <a:off x="9624392" y="5531106"/>
            <a:ext cx="23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http://fgg-web.fgg.uni-lj.si/~/pmoze/esdep/master/wg07/l0700.htm#SEC_1</a:t>
            </a:r>
            <a:r>
              <a:rPr lang="cs-CZ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485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7341-A8D0-332F-AAF9-E9239519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Tvary vybočení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3019E-6EB0-FB36-9DD6-0CF53A3B3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5774432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Dvojose symetrický průřez: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Vzpěr k ose </a:t>
            </a:r>
            <a:r>
              <a:rPr lang="cs-CZ" i="1" dirty="0"/>
              <a:t>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Vzpěr k ose </a:t>
            </a:r>
            <a:r>
              <a:rPr lang="cs-CZ" i="1" dirty="0"/>
              <a:t>z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Vzpěr zkroucením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Jednoose symetrický průřez: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Vzpěr k ose </a:t>
            </a:r>
            <a:r>
              <a:rPr lang="cs-CZ" i="1" dirty="0"/>
              <a:t>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Prostorový vzpěr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Nesymetrický průřez: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Prostorový vzpěr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A1946-BBBD-25FC-A015-12F9EF4B4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5" t="9603" r="46845" b="18373"/>
          <a:stretch/>
        </p:blipFill>
        <p:spPr>
          <a:xfrm>
            <a:off x="6312024" y="1556792"/>
            <a:ext cx="2304256" cy="2880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331F13-E87B-B139-618C-F28AB1EE00F0}"/>
              </a:ext>
            </a:extLst>
          </p:cNvPr>
          <p:cNvSpPr txBox="1"/>
          <p:nvPr/>
        </p:nvSpPr>
        <p:spPr>
          <a:xfrm>
            <a:off x="7968208" y="220486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E4002B"/>
                </a:solidFill>
              </a:rPr>
              <a:t>k ose </a:t>
            </a:r>
            <a:r>
              <a:rPr lang="cs-CZ" i="1" dirty="0">
                <a:solidFill>
                  <a:srgbClr val="E4002B"/>
                </a:solidFill>
              </a:rPr>
              <a:t>z</a:t>
            </a:r>
            <a:endParaRPr lang="en-US" i="1" dirty="0">
              <a:solidFill>
                <a:srgbClr val="E4002B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7733C-5CEE-45A2-54E5-E1AADE51C3C4}"/>
              </a:ext>
            </a:extLst>
          </p:cNvPr>
          <p:cNvSpPr txBox="1"/>
          <p:nvPr/>
        </p:nvSpPr>
        <p:spPr>
          <a:xfrm>
            <a:off x="6672064" y="119210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658D1B"/>
                </a:solidFill>
              </a:rPr>
              <a:t>k ose </a:t>
            </a:r>
            <a:r>
              <a:rPr lang="cs-CZ" i="1" dirty="0">
                <a:solidFill>
                  <a:srgbClr val="658D1B"/>
                </a:solidFill>
              </a:rPr>
              <a:t>y</a:t>
            </a:r>
            <a:endParaRPr lang="en-US" i="1" dirty="0">
              <a:solidFill>
                <a:srgbClr val="658D1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E9EC6-D816-C2EA-68C1-84B5B1671674}"/>
              </a:ext>
            </a:extLst>
          </p:cNvPr>
          <p:cNvSpPr txBox="1"/>
          <p:nvPr/>
        </p:nvSpPr>
        <p:spPr>
          <a:xfrm>
            <a:off x="5231904" y="383832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zkroucením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0EDC9F-556B-226C-2908-6C1AF01EE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4111" r="51772" b="8261"/>
          <a:stretch/>
        </p:blipFill>
        <p:spPr>
          <a:xfrm>
            <a:off x="9497685" y="2570155"/>
            <a:ext cx="1733823" cy="3087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6F36F5-600D-C760-6841-7836A7037D3B}"/>
              </a:ext>
            </a:extLst>
          </p:cNvPr>
          <p:cNvSpPr txBox="1"/>
          <p:nvPr/>
        </p:nvSpPr>
        <p:spPr>
          <a:xfrm>
            <a:off x="9906778" y="227747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E4002B"/>
                </a:solidFill>
              </a:rPr>
              <a:t>k ose </a:t>
            </a:r>
            <a:r>
              <a:rPr lang="cs-CZ" i="1" dirty="0">
                <a:solidFill>
                  <a:srgbClr val="E4002B"/>
                </a:solidFill>
              </a:rPr>
              <a:t>v</a:t>
            </a:r>
            <a:endParaRPr lang="en-US" i="1" dirty="0">
              <a:solidFill>
                <a:srgbClr val="E4002B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FAC3D6-06EE-B3E4-908F-D353885070B3}"/>
              </a:ext>
            </a:extLst>
          </p:cNvPr>
          <p:cNvSpPr txBox="1"/>
          <p:nvPr/>
        </p:nvSpPr>
        <p:spPr>
          <a:xfrm>
            <a:off x="10488488" y="472514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3DA5"/>
                </a:solidFill>
              </a:rPr>
              <a:t>prostorový (TF)</a:t>
            </a:r>
            <a:endParaRPr lang="en-US" i="1" dirty="0">
              <a:solidFill>
                <a:srgbClr val="003DA5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CB9026-5ADB-2997-F6B2-4DDD111D0A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97" t="15188" r="35825" b="29593"/>
          <a:stretch/>
        </p:blipFill>
        <p:spPr>
          <a:xfrm>
            <a:off x="5681261" y="4794816"/>
            <a:ext cx="1584176" cy="16193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F5C1A1-DC8A-0B42-A223-48E8A146FE1C}"/>
              </a:ext>
            </a:extLst>
          </p:cNvPr>
          <p:cNvSpPr txBox="1"/>
          <p:nvPr/>
        </p:nvSpPr>
        <p:spPr>
          <a:xfrm>
            <a:off x="6744072" y="531594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prostorový (TF)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05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9C515-C3FB-38A3-A1DE-7DE32333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Tvary vybočení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7D9270-6157-EC7E-AE2D-1B23607DC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01" y="1295316"/>
            <a:ext cx="7783869" cy="14666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EBB494-D4F3-8BD6-C80A-84000ECC3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78" y="2761953"/>
            <a:ext cx="7680176" cy="1990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28EE2F-2532-3E76-E0E8-DC9CA733F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4941168"/>
            <a:ext cx="7898629" cy="936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0644A7-440B-C86C-D8A4-0E2EFC40F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1328" y="3028547"/>
            <a:ext cx="1920173" cy="1424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DF716F-A709-04D3-AF87-97ACD87C1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9827" y="908720"/>
            <a:ext cx="1512168" cy="1742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7F8DF7-9D9B-C48E-5BF3-8A580C7FC9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4352" y="4627972"/>
            <a:ext cx="1783119" cy="17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40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DDC03-08FE-FF15-0313-F085227F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Uzavřené průřezy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896188B-45A3-D713-0F7B-A1D4684135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313"/>
                <a:ext cx="10972800" cy="4641850"/>
              </a:xfrm>
            </p:spPr>
            <p:txBody>
              <a:bodyPr/>
              <a:lstStyle/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cs-CZ" dirty="0"/>
                  <a:t>Uzavřené = tuhé v kroucení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cs-CZ" dirty="0"/>
                  <a:t>Vybočení k ose </a:t>
                </a:r>
                <a:r>
                  <a:rPr lang="cs-CZ" i="1" dirty="0"/>
                  <a:t>y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cs-CZ" dirty="0"/>
                  <a:t>Vybočení k ose </a:t>
                </a:r>
                <a:r>
                  <a:rPr lang="cs-CZ" i="1" dirty="0"/>
                  <a:t>z</a:t>
                </a:r>
                <a:endParaRPr lang="en-US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𝑐𝑟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𝑐𝑟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i="1" dirty="0"/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endParaRPr lang="en-US" i="1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896188B-45A3-D713-0F7B-A1D4684135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313"/>
                <a:ext cx="10972800" cy="4641850"/>
              </a:xfrm>
              <a:blipFill>
                <a:blip r:embed="rId2"/>
                <a:stretch>
                  <a:fillRect l="-1000"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98460A-D37F-1163-2BFB-A158684A9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78" t="21191" r="35235" b="19990"/>
          <a:stretch/>
        </p:blipFill>
        <p:spPr>
          <a:xfrm>
            <a:off x="6960096" y="1700808"/>
            <a:ext cx="4032448" cy="4490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1170D1-93AC-D5E9-3B2E-0D2796A208E2}"/>
              </a:ext>
            </a:extLst>
          </p:cNvPr>
          <p:cNvSpPr txBox="1"/>
          <p:nvPr/>
        </p:nvSpPr>
        <p:spPr>
          <a:xfrm>
            <a:off x="9552384" y="4725144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E4002B"/>
                </a:solidFill>
              </a:rPr>
              <a:t>k ose </a:t>
            </a:r>
            <a:r>
              <a:rPr lang="cs-CZ" sz="2400" i="1" dirty="0">
                <a:solidFill>
                  <a:srgbClr val="E4002B"/>
                </a:solidFill>
              </a:rPr>
              <a:t>z</a:t>
            </a:r>
            <a:endParaRPr lang="en-US" sz="2400" i="1" dirty="0">
              <a:solidFill>
                <a:srgbClr val="E4002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9E533-BA12-9246-9B21-D1029841F8E0}"/>
              </a:ext>
            </a:extLst>
          </p:cNvPr>
          <p:cNvSpPr txBox="1"/>
          <p:nvPr/>
        </p:nvSpPr>
        <p:spPr>
          <a:xfrm>
            <a:off x="7392144" y="2560259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658D1B"/>
                </a:solidFill>
              </a:rPr>
              <a:t>k ose </a:t>
            </a:r>
            <a:r>
              <a:rPr lang="cs-CZ" sz="2400" i="1" dirty="0">
                <a:solidFill>
                  <a:srgbClr val="658D1B"/>
                </a:solidFill>
              </a:rPr>
              <a:t>y</a:t>
            </a:r>
            <a:endParaRPr lang="en-US" sz="2400" i="1" dirty="0">
              <a:solidFill>
                <a:srgbClr val="658D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3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" action="ppaction://noaction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5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cs-CZ" dirty="0">
                <a:hlinkClick r:id="rId6"/>
              </a:rPr>
              <a:t>vild.m@fce.vutbr.cz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</a:p>
          <a:p>
            <a:r>
              <a:rPr lang="cs-CZ" dirty="0"/>
              <a:t>Konzultace</a:t>
            </a:r>
            <a:r>
              <a:rPr lang="en-US" dirty="0"/>
              <a:t>:</a:t>
            </a:r>
          </a:p>
          <a:p>
            <a:r>
              <a:rPr lang="cs-CZ" dirty="0"/>
              <a:t>Úterý</a:t>
            </a:r>
            <a:r>
              <a:rPr lang="en-US" dirty="0"/>
              <a:t> 1</a:t>
            </a:r>
            <a:r>
              <a:rPr lang="cs-CZ" dirty="0"/>
              <a:t>0</a:t>
            </a:r>
            <a:r>
              <a:rPr lang="en-US" dirty="0"/>
              <a:t>–1</a:t>
            </a:r>
            <a:r>
              <a:rPr lang="cs-CZ" dirty="0"/>
              <a:t>2</a:t>
            </a:r>
            <a:endParaRPr lang="en-US" dirty="0"/>
          </a:p>
          <a:p>
            <a:r>
              <a:rPr lang="cs-CZ" dirty="0"/>
              <a:t>Středa</a:t>
            </a:r>
            <a:r>
              <a:rPr lang="en-US" dirty="0"/>
              <a:t> 1</a:t>
            </a:r>
            <a:r>
              <a:rPr lang="cs-CZ" dirty="0"/>
              <a:t>2</a:t>
            </a:r>
            <a:r>
              <a:rPr lang="en-US" dirty="0"/>
              <a:t>–1</a:t>
            </a:r>
            <a:r>
              <a:rPr lang="cs-CZ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1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0AA00-1E72-3994-C9CA-5E696547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FC85E-5DA9-7D9B-C6A0-9263E6F7D0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6350496" cy="4641379"/>
              </a:xfrm>
            </p:spPr>
            <p:txBody>
              <a:bodyPr/>
              <a:lstStyle/>
              <a:p>
                <a:r>
                  <a:rPr lang="cs-CZ" sz="2400" dirty="0">
                    <a:hlinkClick r:id="rId2"/>
                  </a:rPr>
                  <a:t>RHS 200x120x10</a:t>
                </a:r>
                <a:r>
                  <a:rPr lang="cs-CZ" sz="2400" dirty="0"/>
                  <a:t>, S235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Zatřídění průřezu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Vzpěrné délky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Kritické síly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Poměrné štíhlosti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cs-CZ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Součinitel vzpěrné pevnosti –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endParaRPr lang="cs-CZ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Únosnost v tlaku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FC85E-5DA9-7D9B-C6A0-9263E6F7D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6350496" cy="4641379"/>
              </a:xfrm>
              <a:blipFill>
                <a:blip r:embed="rId3"/>
                <a:stretch>
                  <a:fillRect l="-1440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3D47F60-14B9-4E89-08AB-DEE743C3B1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66" t="9187" r="51772" b="24792"/>
          <a:stretch/>
        </p:blipFill>
        <p:spPr>
          <a:xfrm>
            <a:off x="9672279" y="2564904"/>
            <a:ext cx="2242723" cy="342638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5ABACD7-899C-2F6D-C9FF-EA7CA519E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-160730"/>
            <a:ext cx="1865202" cy="248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A1FBDA0-D27E-BE02-C582-48714B78AE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7968" y="1451917"/>
                <a:ext cx="4104456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cs-CZ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𝐸𝐼</m:t>
                        </m:r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𝑐𝑟</m:t>
                            </m:r>
                          </m:sub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sz="2400" dirty="0"/>
                  <a:t>			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cs-CZ" sz="2400" dirty="0"/>
                  <a:t>			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−0.2</m:t>
                            </m:r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sz="2400" dirty="0"/>
                  <a:t>	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cs-CZ" sz="2400">
                        <a:latin typeface="Cambria Math" panose="02040503050406030204" pitchFamily="18" charset="0"/>
                      </a:rPr>
                      <m:t>≤1,0</m:t>
                    </m:r>
                  </m:oMath>
                </a14:m>
                <a:r>
                  <a:rPr lang="cs-CZ" sz="2400" dirty="0"/>
                  <a:t>	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dirty="0"/>
                  <a:t>			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A1FBDA0-D27E-BE02-C582-48714B78A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1451917"/>
                <a:ext cx="4104456" cy="46413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47F7548-92D3-0894-F788-8747840261E6}"/>
              </a:ext>
            </a:extLst>
          </p:cNvPr>
          <p:cNvSpPr txBox="1"/>
          <p:nvPr/>
        </p:nvSpPr>
        <p:spPr>
          <a:xfrm>
            <a:off x="10034352" y="599128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y-y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3637A9-66C9-DE62-D9E4-52CB6031DEBD}"/>
              </a:ext>
            </a:extLst>
          </p:cNvPr>
          <p:cNvSpPr txBox="1"/>
          <p:nvPr/>
        </p:nvSpPr>
        <p:spPr>
          <a:xfrm>
            <a:off x="11141167" y="599128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z-z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20275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FD3C-F4F3-B15F-E955-85FA1839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Otevřené, dvouose symetrické průřezy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DD655-1271-8456-F3A2-1C4E35D908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cs-CZ" dirty="0"/>
                  <a:t>Vybočení k ose </a:t>
                </a:r>
                <a:r>
                  <a:rPr lang="cs-CZ" i="1" dirty="0"/>
                  <a:t>y</a:t>
                </a:r>
                <a:r>
                  <a:rPr lang="en-US" i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𝑐𝑟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cs-CZ" dirty="0"/>
                  <a:t>Vybočení k ose </a:t>
                </a:r>
                <a:r>
                  <a:rPr lang="cs-CZ" i="1" dirty="0"/>
                  <a:t>z</a:t>
                </a:r>
                <a:r>
                  <a:rPr lang="en-US" i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𝑐𝑟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cs-CZ" dirty="0"/>
                  <a:t>Zkroucením: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DD655-1271-8456-F3A2-1C4E35D908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3F267DF-36C5-085B-0A22-35C80317E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5" t="9603" r="46845" b="18373"/>
          <a:stretch/>
        </p:blipFill>
        <p:spPr>
          <a:xfrm>
            <a:off x="8832304" y="1412776"/>
            <a:ext cx="2304256" cy="2880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2591E8-6394-BD86-67B7-C9BE0AF6FC75}"/>
              </a:ext>
            </a:extLst>
          </p:cNvPr>
          <p:cNvSpPr txBox="1"/>
          <p:nvPr/>
        </p:nvSpPr>
        <p:spPr>
          <a:xfrm>
            <a:off x="10488488" y="206084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E4002B"/>
                </a:solidFill>
              </a:rPr>
              <a:t>k ose </a:t>
            </a:r>
            <a:r>
              <a:rPr lang="cs-CZ" i="1" dirty="0">
                <a:solidFill>
                  <a:srgbClr val="E4002B"/>
                </a:solidFill>
              </a:rPr>
              <a:t>z</a:t>
            </a:r>
            <a:endParaRPr lang="en-US" i="1" dirty="0">
              <a:solidFill>
                <a:srgbClr val="E4002B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86291-98CE-5756-EC14-CEE82C470DE9}"/>
              </a:ext>
            </a:extLst>
          </p:cNvPr>
          <p:cNvSpPr txBox="1"/>
          <p:nvPr/>
        </p:nvSpPr>
        <p:spPr>
          <a:xfrm>
            <a:off x="9192344" y="104809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658D1B"/>
                </a:solidFill>
              </a:rPr>
              <a:t>k ose </a:t>
            </a:r>
            <a:r>
              <a:rPr lang="cs-CZ" i="1" dirty="0">
                <a:solidFill>
                  <a:srgbClr val="658D1B"/>
                </a:solidFill>
              </a:rPr>
              <a:t>y</a:t>
            </a:r>
            <a:endParaRPr lang="en-US" i="1" dirty="0">
              <a:solidFill>
                <a:srgbClr val="658D1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3851-309A-F883-838A-7EB8103DA1C4}"/>
              </a:ext>
            </a:extLst>
          </p:cNvPr>
          <p:cNvSpPr txBox="1"/>
          <p:nvPr/>
        </p:nvSpPr>
        <p:spPr>
          <a:xfrm>
            <a:off x="7752184" y="369431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zkroucením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27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0AA00-1E72-3994-C9CA-5E696547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FC85E-5DA9-7D9B-C6A0-9263E6F7D0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6350496" cy="4641379"/>
              </a:xfrm>
            </p:spPr>
            <p:txBody>
              <a:bodyPr/>
              <a:lstStyle/>
              <a:p>
                <a:r>
                  <a:rPr lang="cs-CZ" sz="2400" dirty="0">
                    <a:hlinkClick r:id="rId2"/>
                  </a:rPr>
                  <a:t>IPE 200</a:t>
                </a:r>
                <a:r>
                  <a:rPr lang="cs-CZ" sz="2400" dirty="0"/>
                  <a:t>, S235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Zatřídění průřezu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Vzpěrné délky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cs-CZ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Kritické síly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Poměrné štíhlosti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cs-CZ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Součinitel vzpěrné pevnosti –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endParaRPr lang="cs-CZ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Únosnost v tlaku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FC85E-5DA9-7D9B-C6A0-9263E6F7D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6350496" cy="4641379"/>
              </a:xfrm>
              <a:blipFill>
                <a:blip r:embed="rId3"/>
                <a:stretch>
                  <a:fillRect l="-1440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A1FBDA0-D27E-BE02-C582-48714B78AE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7968" y="1451917"/>
                <a:ext cx="4104456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cs-CZ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𝐸𝐼</m:t>
                        </m:r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𝑐𝑟</m:t>
                            </m:r>
                          </m:sub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sz="2400" dirty="0"/>
                  <a:t>			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cs-CZ" sz="2400" dirty="0"/>
                  <a:t>			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−0.2</m:t>
                            </m:r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sz="2400" dirty="0"/>
                  <a:t>	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cs-CZ" sz="2400">
                        <a:latin typeface="Cambria Math" panose="02040503050406030204" pitchFamily="18" charset="0"/>
                      </a:rPr>
                      <m:t>≤1,0</m:t>
                    </m:r>
                  </m:oMath>
                </a14:m>
                <a:r>
                  <a:rPr lang="cs-CZ" sz="2400" dirty="0"/>
                  <a:t>	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dirty="0"/>
                  <a:t>			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A1FBDA0-D27E-BE02-C582-48714B78A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1451917"/>
                <a:ext cx="4104456" cy="46413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CFA73D40-9345-5D0C-E520-6B1563B91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951" y="0"/>
            <a:ext cx="1781944" cy="237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263F4-752E-1318-9209-95E260F232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913" t="9186" r="36416" b="21190"/>
          <a:stretch/>
        </p:blipFill>
        <p:spPr>
          <a:xfrm>
            <a:off x="9785180" y="2492896"/>
            <a:ext cx="2132715" cy="3534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AAAE28-1EAD-798C-6925-0E7953E7F113}"/>
              </a:ext>
            </a:extLst>
          </p:cNvPr>
          <p:cNvSpPr txBox="1"/>
          <p:nvPr/>
        </p:nvSpPr>
        <p:spPr>
          <a:xfrm>
            <a:off x="10034352" y="599128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y-y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7053B8-E411-1900-7A2F-95C793F044BB}"/>
              </a:ext>
            </a:extLst>
          </p:cNvPr>
          <p:cNvSpPr txBox="1"/>
          <p:nvPr/>
        </p:nvSpPr>
        <p:spPr>
          <a:xfrm>
            <a:off x="11141167" y="599128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z-z, T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4CDDF7-72D6-FB97-673A-721F91F631C0}"/>
                  </a:ext>
                </a:extLst>
              </p:cNvPr>
              <p:cNvSpPr txBox="1"/>
              <p:nvPr/>
            </p:nvSpPr>
            <p:spPr>
              <a:xfrm>
                <a:off x="6982132" y="1489761"/>
                <a:ext cx="3298441" cy="737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4CDDF7-72D6-FB97-673A-721F91F63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132" y="1489761"/>
                <a:ext cx="3298441" cy="7375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5A0D07-7B2C-2592-2BB2-60541788BDF6}"/>
                  </a:ext>
                </a:extLst>
              </p:cNvPr>
              <p:cNvSpPr txBox="1"/>
              <p:nvPr/>
            </p:nvSpPr>
            <p:spPr>
              <a:xfrm>
                <a:off x="695400" y="5013176"/>
                <a:ext cx="329844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=0.21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=0.34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=0.34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5A0D07-7B2C-2592-2BB2-60541788B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5013176"/>
                <a:ext cx="3298441" cy="923330"/>
              </a:xfrm>
              <a:prstGeom prst="rect">
                <a:avLst/>
              </a:prstGeom>
              <a:blipFill>
                <a:blip r:embed="rId8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007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42F7-842E-F304-2141-3B5B6CEE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Jednoose symetrické průřezy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A495BD-B2B3-B004-E640-EC40126026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Vybočení k ose </a:t>
                </a:r>
                <a:r>
                  <a:rPr lang="cs-CZ" sz="2400" i="1" dirty="0"/>
                  <a:t>y</a:t>
                </a:r>
                <a:r>
                  <a:rPr lang="en-US" sz="2400" i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𝑐𝑟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Prostorový vzpěr: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𝑇𝐹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𝑐𝑟</m:t>
                                        </m:r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𝑐𝑟</m:t>
                                        </m:r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endParaRPr lang="cs-CZ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𝑐𝑟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  <a:endParaRPr lang="cs-CZ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A495BD-B2B3-B004-E640-EC4012602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D31783C-0CB8-7207-AFF2-CDA8448C9F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4111" r="51772" b="8261"/>
          <a:stretch/>
        </p:blipFill>
        <p:spPr>
          <a:xfrm>
            <a:off x="9552384" y="1206043"/>
            <a:ext cx="1733823" cy="3087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D1F00A-4563-923E-DC78-6534EF68C3AC}"/>
              </a:ext>
            </a:extLst>
          </p:cNvPr>
          <p:cNvSpPr txBox="1"/>
          <p:nvPr/>
        </p:nvSpPr>
        <p:spPr>
          <a:xfrm>
            <a:off x="9961477" y="91336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E4002B"/>
                </a:solidFill>
              </a:rPr>
              <a:t>k ose </a:t>
            </a:r>
            <a:r>
              <a:rPr lang="en-US" i="1" dirty="0">
                <a:solidFill>
                  <a:srgbClr val="E4002B"/>
                </a:solidFill>
              </a:rPr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E9FD96-E352-7675-DF1E-9F2A49AD3267}"/>
              </a:ext>
            </a:extLst>
          </p:cNvPr>
          <p:cNvSpPr txBox="1"/>
          <p:nvPr/>
        </p:nvSpPr>
        <p:spPr>
          <a:xfrm>
            <a:off x="10543187" y="336103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3DA5"/>
                </a:solidFill>
              </a:rPr>
              <a:t>prostorový (TF)</a:t>
            </a:r>
            <a:endParaRPr lang="en-US" i="1" dirty="0">
              <a:solidFill>
                <a:srgbClr val="003DA5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AD92F3-96A0-FA83-54FC-D5B8E8192B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91" t="16244" r="37006" b="19988"/>
          <a:stretch/>
        </p:blipFill>
        <p:spPr>
          <a:xfrm>
            <a:off x="7176120" y="3805474"/>
            <a:ext cx="2437203" cy="236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69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FECF-6B24-DFDC-966B-5239D8DE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Nesymetrický průřez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F1E6C3-E9EB-0E4E-58F7-FAAA9A65AF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8438728" cy="4641379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b="0" dirty="0"/>
                  <a:t>Prostorový vzpěr: </a:t>
                </a:r>
                <a:br>
                  <a:rPr lang="cs-CZ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𝑇𝐹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ad>
                          <m:ra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cs-CZ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F1E6C3-E9EB-0E4E-58F7-FAAA9A65A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8438728" cy="4641379"/>
              </a:xfrm>
              <a:blipFill>
                <a:blip r:embed="rId2"/>
                <a:stretch>
                  <a:fillRect l="-130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6BB9A45-80AF-CF9B-36B9-C1954EAB2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97" t="15188" r="35825" b="29593"/>
          <a:stretch/>
        </p:blipFill>
        <p:spPr>
          <a:xfrm>
            <a:off x="8112224" y="1474308"/>
            <a:ext cx="2563994" cy="2620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BFD824-DFFE-660C-F313-19EE7A4BF82B}"/>
              </a:ext>
            </a:extLst>
          </p:cNvPr>
          <p:cNvSpPr txBox="1"/>
          <p:nvPr/>
        </p:nvSpPr>
        <p:spPr>
          <a:xfrm>
            <a:off x="9151187" y="1264462"/>
            <a:ext cx="285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prostorový (TF)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D1E5DF-B75D-8088-C86B-A5A731BEEC77}"/>
                  </a:ext>
                </a:extLst>
              </p:cNvPr>
              <p:cNvSpPr txBox="1"/>
              <p:nvPr/>
            </p:nvSpPr>
            <p:spPr>
              <a:xfrm>
                <a:off x="7608168" y="4719586"/>
                <a:ext cx="2094099" cy="1417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endParaRPr lang="cs-CZ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D1E5DF-B75D-8088-C86B-A5A731BEE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4719586"/>
                <a:ext cx="2094099" cy="14170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244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8B6C3-8FF8-735C-E4CD-8D48D80C3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16632"/>
            <a:ext cx="9101879" cy="6741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9E62BB-39EB-4DFF-0B1A-E76976CFED9A}"/>
              </a:ext>
            </a:extLst>
          </p:cNvPr>
          <p:cNvSpPr txBox="1"/>
          <p:nvPr/>
        </p:nvSpPr>
        <p:spPr>
          <a:xfrm>
            <a:off x="9552384" y="587727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Pilgr</a:t>
            </a:r>
            <a:r>
              <a:rPr lang="en-US" sz="1200" dirty="0"/>
              <a:t>, M. </a:t>
            </a:r>
            <a:r>
              <a:rPr lang="cs-CZ" sz="1200" i="1" dirty="0"/>
              <a:t>Kovové konstrukce. Podklady pro navrhování prvků ocelových konstrukcí</a:t>
            </a:r>
            <a:r>
              <a:rPr lang="cs-CZ" sz="1200" dirty="0"/>
              <a:t>. Brno, 2018, 700 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5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57B3-360F-CAE0-430D-899FC15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AE5F-2BAA-8D63-8412-E28177E5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5486400" cy="4641379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Problémy stability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Vzpěr celistvých prutů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Rovinný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Zkroucením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Prostorový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409CC6-5285-21D3-6E81-D3C2A062B04F}"/>
              </a:ext>
            </a:extLst>
          </p:cNvPr>
          <p:cNvSpPr txBox="1">
            <a:spLocks/>
          </p:cNvSpPr>
          <p:nvPr/>
        </p:nvSpPr>
        <p:spPr>
          <a:xfrm>
            <a:off x="6096000" y="1484785"/>
            <a:ext cx="5486400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The Efficient Engineer – Understanding Buckling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4036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B6137-21CF-46E5-D425-B2D12440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Ztráty stability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AA6B4-23FE-6B2F-F098-A33590939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Lokální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6BD2A-F0D2-CE95-A32D-5480404B6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Globální</a:t>
            </a:r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F0B3385-2C7A-24DC-FF83-AC452D4801E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60090" y="2174875"/>
            <a:ext cx="1685407" cy="395128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DF1490-1576-F40C-8787-33781A54B6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2838" y="2848382"/>
            <a:ext cx="5389562" cy="260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2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09C7-4DC2-D257-C791-33BE426A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Tah</a:t>
            </a:r>
            <a:r>
              <a:rPr lang="en-US" dirty="0"/>
              <a:t> &amp; </a:t>
            </a:r>
            <a:r>
              <a:rPr lang="cs-CZ" dirty="0"/>
              <a:t>Tlak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6924D5-7E00-5507-63D7-D5D8F6AEF0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0" dirty="0"/>
                  <a:t>Integrál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cs-CZ" b="0" dirty="0"/>
                  <a:t>Diskrétní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6924D5-7E00-5507-63D7-D5D8F6AEF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CEB0E69-ABDD-6F64-E6AA-6E88E0AF2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1705878"/>
            <a:ext cx="3061542" cy="44371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EDCCB4B-4255-CD85-CC19-6A3EFB3C4A3A}"/>
              </a:ext>
            </a:extLst>
          </p:cNvPr>
          <p:cNvGrpSpPr/>
          <p:nvPr/>
        </p:nvGrpSpPr>
        <p:grpSpPr>
          <a:xfrm>
            <a:off x="6024319" y="5178158"/>
            <a:ext cx="576064" cy="648072"/>
            <a:chOff x="2567608" y="5157192"/>
            <a:chExt cx="576064" cy="648072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938A6BAA-E5F4-109E-A69F-ABC9C8BD9D60}"/>
                </a:ext>
              </a:extLst>
            </p:cNvPr>
            <p:cNvSpPr/>
            <p:nvPr/>
          </p:nvSpPr>
          <p:spPr>
            <a:xfrm>
              <a:off x="2567608" y="5301208"/>
              <a:ext cx="576064" cy="5040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2A6C09-E298-37FE-4EA9-515D5D8DAE7D}"/>
                </a:ext>
              </a:extLst>
            </p:cNvPr>
            <p:cNvSpPr/>
            <p:nvPr/>
          </p:nvSpPr>
          <p:spPr>
            <a:xfrm>
              <a:off x="2747301" y="5157192"/>
              <a:ext cx="216024" cy="2160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9E6E91-077B-436D-9685-ADA3AA0B9DE0}"/>
              </a:ext>
            </a:extLst>
          </p:cNvPr>
          <p:cNvCxnSpPr>
            <a:cxnSpLocks/>
            <a:stCxn id="17" idx="6"/>
            <a:endCxn id="13" idx="0"/>
          </p:cNvCxnSpPr>
          <p:nvPr/>
        </p:nvCxnSpPr>
        <p:spPr>
          <a:xfrm flipH="1">
            <a:off x="6312024" y="3068960"/>
            <a:ext cx="1" cy="210919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45EC68-708C-12D6-8CC0-FCAE99E3FE06}"/>
              </a:ext>
            </a:extLst>
          </p:cNvPr>
          <p:cNvGrpSpPr/>
          <p:nvPr/>
        </p:nvGrpSpPr>
        <p:grpSpPr>
          <a:xfrm>
            <a:off x="5663953" y="2658227"/>
            <a:ext cx="756083" cy="591079"/>
            <a:chOff x="5663953" y="2658227"/>
            <a:chExt cx="756083" cy="59107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F499C3-77B5-088E-A701-D7A6DA4EF2AD}"/>
                </a:ext>
              </a:extLst>
            </p:cNvPr>
            <p:cNvGrpSpPr/>
            <p:nvPr/>
          </p:nvGrpSpPr>
          <p:grpSpPr>
            <a:xfrm rot="5400000">
              <a:off x="5807968" y="2637238"/>
              <a:ext cx="576064" cy="648072"/>
              <a:chOff x="2567608" y="5157192"/>
              <a:chExt cx="576064" cy="648072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10FA90B1-42E7-77C0-2699-31AA424EF86C}"/>
                  </a:ext>
                </a:extLst>
              </p:cNvPr>
              <p:cNvSpPr/>
              <p:nvPr/>
            </p:nvSpPr>
            <p:spPr>
              <a:xfrm>
                <a:off x="2567608" y="5301208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06F40DB-50E2-AAF0-D6E0-AE946BC8EE6C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49866E2-3354-8A5C-936C-09CCB2FB3669}"/>
                </a:ext>
              </a:extLst>
            </p:cNvPr>
            <p:cNvCxnSpPr>
              <a:cxnSpLocks/>
            </p:cNvCxnSpPr>
            <p:nvPr/>
          </p:nvCxnSpPr>
          <p:spPr>
            <a:xfrm>
              <a:off x="5663953" y="2658227"/>
              <a:ext cx="0" cy="59107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34DD77-3B87-8A9A-EF3D-0722BDAB2A7A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6312025" y="2276872"/>
            <a:ext cx="0" cy="576064"/>
          </a:xfrm>
          <a:prstGeom prst="straightConnector1">
            <a:avLst/>
          </a:prstGeom>
          <a:ln w="762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20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5A42F-F9B7-8D58-C3FC-BBFB3C5E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Boulení průřezu v tlaku (třída 4)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098368-44B5-0FD6-EE1E-C27A6280F32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916" y="1379438"/>
            <a:ext cx="1979964" cy="4641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F17C31-BBB2-E830-1DE5-DF09D821D65B}"/>
              </a:ext>
            </a:extLst>
          </p:cNvPr>
          <p:cNvSpPr txBox="1"/>
          <p:nvPr/>
        </p:nvSpPr>
        <p:spPr>
          <a:xfrm>
            <a:off x="9624393" y="522920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https://www.bgstructuralengineering.com/BGSCM13/BGSCM006/BGSCM00603.htm</a:t>
            </a:r>
            <a:r>
              <a:rPr lang="cs-CZ" sz="1200" dirty="0"/>
              <a:t> 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6AE096-6006-AB18-B4E4-BBA799C61316}"/>
                  </a:ext>
                </a:extLst>
              </p:cNvPr>
              <p:cNvSpPr txBox="1"/>
              <p:nvPr/>
            </p:nvSpPr>
            <p:spPr>
              <a:xfrm>
                <a:off x="868876" y="1379438"/>
                <a:ext cx="6097508" cy="1464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 třídu 4: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dirty="0"/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6AE096-6006-AB18-B4E4-BBA799C61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76" y="1379438"/>
                <a:ext cx="6097508" cy="1464503"/>
              </a:xfrm>
              <a:prstGeom prst="rect">
                <a:avLst/>
              </a:prstGeom>
              <a:blipFill>
                <a:blip r:embed="rId6"/>
                <a:stretch>
                  <a:fillRect l="-1600" t="-3320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4FAFDB5-6C34-56C2-9394-721D0D5C8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936" y="1505171"/>
            <a:ext cx="3852863" cy="2185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F12600-C25A-AD5D-3D93-24953EFF4A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1944" y="3689543"/>
            <a:ext cx="3852863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8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E38D-FD7B-56BD-FD76-79628BE9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Ohyb</a:t>
            </a:r>
            <a:r>
              <a:rPr lang="en-US" dirty="0"/>
              <a:t> – </a:t>
            </a:r>
            <a:r>
              <a:rPr lang="cs-CZ" dirty="0"/>
              <a:t>únosnost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80E28-84AA-16E6-6BA0-2823C2F7D9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5558408" cy="46413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80E28-84AA-16E6-6BA0-2823C2F7D9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5558408" cy="464137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12C8F8B-54CB-CC38-AA79-DE7C76BBB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32" y="1834529"/>
            <a:ext cx="2789017" cy="3941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AAF1E5-2199-B47D-2786-2902557A8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034" y="1830193"/>
            <a:ext cx="2607622" cy="394188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DC296DB-24D4-E28D-C6BF-0DCB7E655B57}"/>
              </a:ext>
            </a:extLst>
          </p:cNvPr>
          <p:cNvGrpSpPr/>
          <p:nvPr/>
        </p:nvGrpSpPr>
        <p:grpSpPr>
          <a:xfrm rot="5400000">
            <a:off x="2135588" y="3747461"/>
            <a:ext cx="1256387" cy="2923721"/>
            <a:chOff x="1435656" y="3376111"/>
            <a:chExt cx="1256387" cy="29237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E7F4F0-B423-6C03-38F8-4147D2FC6158}"/>
                </a:ext>
              </a:extLst>
            </p:cNvPr>
            <p:cNvGrpSpPr/>
            <p:nvPr/>
          </p:nvGrpSpPr>
          <p:grpSpPr>
            <a:xfrm>
              <a:off x="1927383" y="5723768"/>
              <a:ext cx="684078" cy="576064"/>
              <a:chOff x="2747301" y="4982722"/>
              <a:chExt cx="684078" cy="576064"/>
            </a:xfrm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C1FE4EE5-8D2A-1FA5-849A-A36903F91F25}"/>
                  </a:ext>
                </a:extLst>
              </p:cNvPr>
              <p:cNvSpPr/>
              <p:nvPr/>
            </p:nvSpPr>
            <p:spPr>
              <a:xfrm rot="16200000">
                <a:off x="2891319" y="5018726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0CFDEBF-DB1E-BE64-23D1-C83477B7614B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745680-4C57-5293-447C-53AFC02A742F}"/>
                </a:ext>
              </a:extLst>
            </p:cNvPr>
            <p:cNvCxnSpPr>
              <a:cxnSpLocks/>
              <a:stCxn id="14" idx="6"/>
              <a:endCxn id="8" idx="0"/>
            </p:cNvCxnSpPr>
            <p:nvPr/>
          </p:nvCxnSpPr>
          <p:spPr>
            <a:xfrm flipH="1">
              <a:off x="2035395" y="3789040"/>
              <a:ext cx="1" cy="210919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21653D-DE5D-56AB-A49E-BBBB5840746D}"/>
                </a:ext>
              </a:extLst>
            </p:cNvPr>
            <p:cNvGrpSpPr/>
            <p:nvPr/>
          </p:nvGrpSpPr>
          <p:grpSpPr>
            <a:xfrm>
              <a:off x="1927384" y="3376111"/>
              <a:ext cx="764659" cy="591079"/>
              <a:chOff x="6204013" y="2656031"/>
              <a:chExt cx="764659" cy="59107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41CD5A4-A464-9DF8-D4BD-98D2F21B4E62}"/>
                  </a:ext>
                </a:extLst>
              </p:cNvPr>
              <p:cNvGrpSpPr/>
              <p:nvPr/>
            </p:nvGrpSpPr>
            <p:grpSpPr>
              <a:xfrm rot="5400000">
                <a:off x="6246464" y="2628594"/>
                <a:ext cx="576064" cy="660966"/>
                <a:chOff x="2565411" y="4712249"/>
                <a:chExt cx="576064" cy="660966"/>
              </a:xfrm>
            </p:grpSpPr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7AB62BD8-F293-6A3F-AACE-986843E3A083}"/>
                    </a:ext>
                  </a:extLst>
                </p:cNvPr>
                <p:cNvSpPr/>
                <p:nvPr/>
              </p:nvSpPr>
              <p:spPr>
                <a:xfrm rot="10800000">
                  <a:off x="2565411" y="4712249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33152D53-76DB-74EB-CBAE-30523A1B9811}"/>
                    </a:ext>
                  </a:extLst>
                </p:cNvPr>
                <p:cNvSpPr/>
                <p:nvPr/>
              </p:nvSpPr>
              <p:spPr>
                <a:xfrm>
                  <a:off x="2747301" y="5157192"/>
                  <a:ext cx="216024" cy="2160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9DF1BE4-D899-AC92-8937-2F42DA10B46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68672" y="2656031"/>
                <a:ext cx="0" cy="59107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646D6F7-831C-6072-BE09-8EC060F4B6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23689" y="460209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AAADD2-92EC-F511-F875-ABAE503C6A79}"/>
                  </a:ext>
                </a:extLst>
              </p:cNvPr>
              <p:cNvSpPr txBox="1"/>
              <p:nvPr/>
            </p:nvSpPr>
            <p:spPr>
              <a:xfrm>
                <a:off x="6888088" y="1359657"/>
                <a:ext cx="80887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AAADD2-92EC-F511-F875-ABAE503C6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1359657"/>
                <a:ext cx="808876" cy="391261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E6C891-6631-CC84-EF74-2B9EFCA87AA1}"/>
                  </a:ext>
                </a:extLst>
              </p:cNvPr>
              <p:cNvSpPr txBox="1"/>
              <p:nvPr/>
            </p:nvSpPr>
            <p:spPr>
              <a:xfrm>
                <a:off x="9552384" y="1353846"/>
                <a:ext cx="80887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E6C891-6631-CC84-EF74-2B9EFCA87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84" y="1353846"/>
                <a:ext cx="808876" cy="3912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0C043C-2F6C-00A4-1454-5F5A16EFD96B}"/>
              </a:ext>
            </a:extLst>
          </p:cNvPr>
          <p:cNvCxnSpPr>
            <a:cxnSpLocks/>
          </p:cNvCxnSpPr>
          <p:nvPr/>
        </p:nvCxnSpPr>
        <p:spPr>
          <a:xfrm>
            <a:off x="6582694" y="3861048"/>
            <a:ext cx="0" cy="173024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DFED1F-E32B-F828-9A5E-4974D291996D}"/>
                  </a:ext>
                </a:extLst>
              </p:cNvPr>
              <p:cNvSpPr txBox="1"/>
              <p:nvPr/>
            </p:nvSpPr>
            <p:spPr>
              <a:xfrm>
                <a:off x="6024153" y="4396463"/>
                <a:ext cx="462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DFED1F-E32B-F828-9A5E-4974D291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153" y="4396463"/>
                <a:ext cx="46269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09EA22-9499-86D7-99C6-953691F75090}"/>
              </a:ext>
            </a:extLst>
          </p:cNvPr>
          <p:cNvCxnSpPr>
            <a:cxnSpLocks/>
          </p:cNvCxnSpPr>
          <p:nvPr/>
        </p:nvCxnSpPr>
        <p:spPr>
          <a:xfrm flipH="1">
            <a:off x="10488488" y="5888370"/>
            <a:ext cx="109391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379424-D716-DD90-2207-9306E47A6444}"/>
                  </a:ext>
                </a:extLst>
              </p:cNvPr>
              <p:cNvSpPr txBox="1"/>
              <p:nvPr/>
            </p:nvSpPr>
            <p:spPr>
              <a:xfrm>
                <a:off x="10848528" y="5857168"/>
                <a:ext cx="458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379424-D716-DD90-2207-9306E47A6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28" y="5857168"/>
                <a:ext cx="458202" cy="369332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06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F946-9612-596E-1268-A84B014B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Ohyb – třída průřezu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1F61B-1154-0A2A-046B-F2C80ECECA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Třída 1: Plastický návrh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𝑝𝑙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Třída 2: Plastický návrh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𝑝𝑙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Třída 3: Elastický návrh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𝑒𝑙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Třída 4: Elastický návrh </a:t>
                </a:r>
                <a:br>
                  <a:rPr lang="cs-CZ" dirty="0"/>
                </a:br>
                <a:r>
                  <a:rPr lang="cs-CZ" dirty="0"/>
                  <a:t>s efektivním modulem průřezu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1F61B-1154-0A2A-046B-F2C80ECECA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D87B24-8B1B-821D-708D-3A0E686EAA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83" t="10379" r="24661" b="5437"/>
          <a:stretch/>
        </p:blipFill>
        <p:spPr>
          <a:xfrm>
            <a:off x="7824192" y="1484785"/>
            <a:ext cx="821651" cy="1713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A66EC-1428-A3BF-B377-D3CC39CE4F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18" t="22691" r="42913" b="45034"/>
          <a:stretch/>
        </p:blipFill>
        <p:spPr>
          <a:xfrm>
            <a:off x="9106009" y="2564904"/>
            <a:ext cx="1008112" cy="1872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63EF05-8E31-AD2A-3746-FE7D62E0B2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732" t="6553" r="39959" b="16485"/>
          <a:stretch/>
        </p:blipFill>
        <p:spPr>
          <a:xfrm>
            <a:off x="10360922" y="4253956"/>
            <a:ext cx="93610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5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3D21-D333-C466-B51E-B25EE21E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stability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CB280-AEE0-ADCE-8B49-D9934E60E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Centrický tlak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Ohyb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Smyk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77715-A4DC-3F2B-877B-B4BD4F3D7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1508423"/>
            <a:ext cx="3307367" cy="1329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98DB3B-01B5-B92D-303F-76F78BF29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241" y="3054253"/>
            <a:ext cx="2671041" cy="1215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D9E858-0E19-0D59-C4FE-504C9482F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146" y="4541067"/>
            <a:ext cx="2751058" cy="15850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71F695-BD27-25B2-88D5-3413CBBD6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128" y="1320243"/>
            <a:ext cx="3141481" cy="1517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3AC0AE-1673-AEB2-7622-F4E5307F4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5334" y="2925580"/>
            <a:ext cx="2671042" cy="1691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D23EAE-2840-996E-AC98-F173BBD477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1468" y="4583047"/>
            <a:ext cx="2612923" cy="17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00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f7ad0879-35d7-4496-bda0-d1846a945573"/>
  <p:tag name="SLIDO_EVENT_SECTION_UUID" val="24d48c62-72e5-47c5-991f-c954c857be2e"/>
</p:tagLst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25793</TotalTime>
  <Words>777</Words>
  <Application>Microsoft Office PowerPoint</Application>
  <PresentationFormat>Widescreen</PresentationFormat>
  <Paragraphs>185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Noto Sans</vt:lpstr>
      <vt:lpstr>Wingdings</vt:lpstr>
      <vt:lpstr>Motiv systému Office</vt:lpstr>
      <vt:lpstr>Prvky kovových konstrukcí</vt:lpstr>
      <vt:lpstr>Prezentuje</vt:lpstr>
      <vt:lpstr>Obsah</vt:lpstr>
      <vt:lpstr>Ztráty stability</vt:lpstr>
      <vt:lpstr>Tah &amp; Tlak </vt:lpstr>
      <vt:lpstr>Boulení průřezu v tlaku (třída 4)</vt:lpstr>
      <vt:lpstr>Ohyb – únosnost </vt:lpstr>
      <vt:lpstr>Ohyb – třída průřezu</vt:lpstr>
      <vt:lpstr>Problémy stability</vt:lpstr>
      <vt:lpstr>Vzpěr centricky tlačených celistvých prutů</vt:lpstr>
      <vt:lpstr>Imperfekce</vt:lpstr>
      <vt:lpstr>Vzpěr – postup (tř. 1, 2, 3) </vt:lpstr>
      <vt:lpstr>Vzpěrné křivky</vt:lpstr>
      <vt:lpstr>PowerPoint Presentation</vt:lpstr>
      <vt:lpstr>Vzpěrné délky</vt:lpstr>
      <vt:lpstr>Vzpěrné délky</vt:lpstr>
      <vt:lpstr>Tvary vybočení</vt:lpstr>
      <vt:lpstr>Tvary vybočení</vt:lpstr>
      <vt:lpstr>Uzavřené průřezy</vt:lpstr>
      <vt:lpstr>Příklad</vt:lpstr>
      <vt:lpstr>Otevřené, dvouose symetrické průřezy</vt:lpstr>
      <vt:lpstr>Příklad</vt:lpstr>
      <vt:lpstr>Jednoose symetrické průřezy</vt:lpstr>
      <vt:lpstr>Nesymetrický průřez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379</cp:revision>
  <dcterms:created xsi:type="dcterms:W3CDTF">2016-01-14T08:43:43Z</dcterms:created>
  <dcterms:modified xsi:type="dcterms:W3CDTF">2025-03-25T09:06:31Z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  <property fmtid="{D5CDD505-2E9C-101B-9397-08002B2CF9AE}" pid="3" name="SlidoAppVersion">
    <vt:lpwstr>1.5.3.3511</vt:lpwstr>
  </property>
</Properties>
</file>