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99" r:id="rId6"/>
    <p:sldId id="258" r:id="rId7"/>
    <p:sldId id="289" r:id="rId8"/>
    <p:sldId id="285" r:id="rId9"/>
    <p:sldId id="284" r:id="rId10"/>
    <p:sldId id="287" r:id="rId11"/>
    <p:sldId id="300" r:id="rId12"/>
    <p:sldId id="282" r:id="rId13"/>
    <p:sldId id="283" r:id="rId14"/>
    <p:sldId id="288" r:id="rId15"/>
    <p:sldId id="290" r:id="rId16"/>
    <p:sldId id="291" r:id="rId17"/>
    <p:sldId id="292" r:id="rId18"/>
    <p:sldId id="301" r:id="rId19"/>
    <p:sldId id="303" r:id="rId20"/>
    <p:sldId id="293" r:id="rId21"/>
  </p:sldIdLst>
  <p:sldSz cx="12192000" cy="6858000"/>
  <p:notesSz cx="6858000" cy="9144000"/>
  <p:custDataLst>
    <p:tags r:id="rId2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E4002B"/>
    <a:srgbClr val="FFFFFF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A1325-012C-483C-A822-3D6E62234FBF}" v="12" dt="2025-03-12T10:09:18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8" autoAdjust="0"/>
    <p:restoredTop sz="87416" autoAdjust="0"/>
  </p:normalViewPr>
  <p:slideViewPr>
    <p:cSldViewPr>
      <p:cViewPr varScale="1">
        <p:scale>
          <a:sx n="106" d="100"/>
          <a:sy n="106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Vild" userId="8017ece72d6e3f1c" providerId="LiveId" clId="{5A036F05-4D9A-4B96-89DC-2F66774BA56A}"/>
    <pc:docChg chg="delSld">
      <pc:chgData name="Martin Vild" userId="8017ece72d6e3f1c" providerId="LiveId" clId="{5A036F05-4D9A-4B96-89DC-2F66774BA56A}" dt="2021-11-22T14:06:26.986" v="0" actId="47"/>
      <pc:docMkLst>
        <pc:docMk/>
      </pc:docMkLst>
      <pc:sldChg chg="del">
        <pc:chgData name="Martin Vild" userId="8017ece72d6e3f1c" providerId="LiveId" clId="{5A036F05-4D9A-4B96-89DC-2F66774BA56A}" dt="2021-11-22T14:06:26.986" v="0" actId="47"/>
        <pc:sldMkLst>
          <pc:docMk/>
          <pc:sldMk cId="3988857411" sldId="28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388467580" sldId="28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739589354" sldId="29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220954679" sldId="29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019652698" sldId="32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431299221" sldId="32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585261051" sldId="32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9307427" sldId="32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7763362" sldId="32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59785153" sldId="32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31212464" sldId="33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562346185" sldId="331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171072494" sldId="33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03331849" sldId="33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257636838" sldId="33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49758688" sldId="33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677170637" sldId="33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97456071" sldId="33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08431697" sldId="33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19010937" sldId="33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393013368" sldId="34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55419716" sldId="34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22244575" sldId="34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54022705" sldId="34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9BC19936-3122-4839-9119-E8894137DD9C}"/>
    <pc:docChg chg="undo custSel addSld delSld modSld sldOrd">
      <pc:chgData name="Martin" userId="e9a878aa-f6a1-47b0-98b0-0f2d038f1f0c" providerId="ADAL" clId="{9BC19936-3122-4839-9119-E8894137DD9C}" dt="2021-08-12T15:48:19.414" v="415" actId="14734"/>
      <pc:docMkLst>
        <pc:docMk/>
      </pc:docMkLst>
      <pc:sldChg chg="addSp delSp modSp mod">
        <pc:chgData name="Martin" userId="e9a878aa-f6a1-47b0-98b0-0f2d038f1f0c" providerId="ADAL" clId="{9BC19936-3122-4839-9119-E8894137DD9C}" dt="2021-08-12T14:50:22.570" v="251" actId="14100"/>
        <pc:sldMkLst>
          <pc:docMk/>
          <pc:sldMk cId="3988857411" sldId="282"/>
        </pc:sldMkLst>
      </pc:sldChg>
      <pc:sldChg chg="modSp mod">
        <pc:chgData name="Martin" userId="e9a878aa-f6a1-47b0-98b0-0f2d038f1f0c" providerId="ADAL" clId="{9BC19936-3122-4839-9119-E8894137DD9C}" dt="2021-08-12T15:14:33.668" v="326" actId="20577"/>
        <pc:sldMkLst>
          <pc:docMk/>
          <pc:sldMk cId="3739589354" sldId="296"/>
        </pc:sldMkLst>
      </pc:sldChg>
      <pc:sldChg chg="modSp mod">
        <pc:chgData name="Martin" userId="e9a878aa-f6a1-47b0-98b0-0f2d038f1f0c" providerId="ADAL" clId="{9BC19936-3122-4839-9119-E8894137DD9C}" dt="2021-08-12T11:55:55.037" v="1" actId="20577"/>
        <pc:sldMkLst>
          <pc:docMk/>
          <pc:sldMk cId="2431212464" sldId="330"/>
        </pc:sldMkLst>
      </pc:sldChg>
      <pc:sldChg chg="addSp delSp modSp mod">
        <pc:chgData name="Martin" userId="e9a878aa-f6a1-47b0-98b0-0f2d038f1f0c" providerId="ADAL" clId="{9BC19936-3122-4839-9119-E8894137DD9C}" dt="2021-08-12T15:27:36.637" v="389" actId="207"/>
        <pc:sldMkLst>
          <pc:docMk/>
          <pc:sldMk cId="562346185" sldId="331"/>
        </pc:sldMkLst>
      </pc:sldChg>
      <pc:sldChg chg="addSp delSp modSp mod">
        <pc:chgData name="Martin" userId="e9a878aa-f6a1-47b0-98b0-0f2d038f1f0c" providerId="ADAL" clId="{9BC19936-3122-4839-9119-E8894137DD9C}" dt="2021-08-12T15:38:54.675" v="394" actId="1037"/>
        <pc:sldMkLst>
          <pc:docMk/>
          <pc:sldMk cId="1257636838" sldId="334"/>
        </pc:sldMkLst>
      </pc:sldChg>
      <pc:sldChg chg="addSp delSp modSp del">
        <pc:chgData name="Martin" userId="e9a878aa-f6a1-47b0-98b0-0f2d038f1f0c" providerId="ADAL" clId="{9BC19936-3122-4839-9119-E8894137DD9C}" dt="2021-08-12T15:12:49.737" v="268" actId="47"/>
        <pc:sldMkLst>
          <pc:docMk/>
          <pc:sldMk cId="2035075829" sldId="341"/>
        </pc:sldMkLst>
      </pc:sldChg>
      <pc:sldChg chg="addSp delSp modSp del mod modClrScheme chgLayout">
        <pc:chgData name="Martin" userId="e9a878aa-f6a1-47b0-98b0-0f2d038f1f0c" providerId="ADAL" clId="{9BC19936-3122-4839-9119-E8894137DD9C}" dt="2021-08-12T13:45:41.221" v="198" actId="47"/>
        <pc:sldMkLst>
          <pc:docMk/>
          <pc:sldMk cId="1982584987" sldId="342"/>
        </pc:sldMkLst>
      </pc:sldChg>
      <pc:sldChg chg="addSp delSp modSp mod ord">
        <pc:chgData name="Martin" userId="e9a878aa-f6a1-47b0-98b0-0f2d038f1f0c" providerId="ADAL" clId="{9BC19936-3122-4839-9119-E8894137DD9C}" dt="2021-08-12T15:42:15.545" v="397" actId="1076"/>
        <pc:sldMkLst>
          <pc:docMk/>
          <pc:sldMk cId="2655419716" sldId="343"/>
        </pc:sldMkLst>
      </pc:sldChg>
      <pc:sldChg chg="addSp delSp modSp add mod ord">
        <pc:chgData name="Martin" userId="e9a878aa-f6a1-47b0-98b0-0f2d038f1f0c" providerId="ADAL" clId="{9BC19936-3122-4839-9119-E8894137DD9C}" dt="2021-08-12T15:44:16.493" v="399" actId="1076"/>
        <pc:sldMkLst>
          <pc:docMk/>
          <pc:sldMk cId="3222244575" sldId="344"/>
        </pc:sldMkLst>
      </pc:sldChg>
      <pc:sldChg chg="addSp delSp modSp add mod">
        <pc:chgData name="Martin" userId="e9a878aa-f6a1-47b0-98b0-0f2d038f1f0c" providerId="ADAL" clId="{9BC19936-3122-4839-9119-E8894137DD9C}" dt="2021-08-12T13:45:39.319" v="197"/>
        <pc:sldMkLst>
          <pc:docMk/>
          <pc:sldMk cId="454022705" sldId="345"/>
        </pc:sldMkLst>
      </pc:sldChg>
      <pc:sldChg chg="addSp delSp modSp add mod">
        <pc:chgData name="Martin" userId="e9a878aa-f6a1-47b0-98b0-0f2d038f1f0c" providerId="ADAL" clId="{9BC19936-3122-4839-9119-E8894137DD9C}" dt="2021-08-12T15:48:19.414" v="415" actId="14734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728E16A8-30B5-4B4F-92BE-D22C0F38B2E3}"/>
    <pc:docChg chg="undo redo custSel addSld delSld modSld sldOrd modMainMaster">
      <pc:chgData name="Martin" userId="e9a878aa-f6a1-47b0-98b0-0f2d038f1f0c" providerId="ADAL" clId="{728E16A8-30B5-4B4F-92BE-D22C0F38B2E3}" dt="2021-08-13T15:59:00.942" v="14297"/>
      <pc:docMkLst>
        <pc:docMk/>
      </pc:docMkLst>
      <pc:sldChg chg="addSp delSp modSp mod modNotesTx">
        <pc:chgData name="Martin" userId="e9a878aa-f6a1-47b0-98b0-0f2d038f1f0c" providerId="ADAL" clId="{728E16A8-30B5-4B4F-92BE-D22C0F38B2E3}" dt="2021-08-13T15:36:24.883" v="14287"/>
        <pc:sldMkLst>
          <pc:docMk/>
          <pc:sldMk cId="3988857411" sldId="282"/>
        </pc:sldMkLst>
      </pc:sldChg>
      <pc:sldChg chg="addSp delSp modSp mod modNotesTx">
        <pc:chgData name="Martin" userId="e9a878aa-f6a1-47b0-98b0-0f2d038f1f0c" providerId="ADAL" clId="{728E16A8-30B5-4B4F-92BE-D22C0F38B2E3}" dt="2021-08-13T15:37:08.841" v="14288"/>
        <pc:sldMkLst>
          <pc:docMk/>
          <pc:sldMk cId="3388467580" sldId="285"/>
        </pc:sldMkLst>
      </pc:sldChg>
      <pc:sldChg chg="addSp delSp modSp mod modNotesTx">
        <pc:chgData name="Martin" userId="e9a878aa-f6a1-47b0-98b0-0f2d038f1f0c" providerId="ADAL" clId="{728E16A8-30B5-4B4F-92BE-D22C0F38B2E3}" dt="2021-08-13T15:25:32.016" v="14281"/>
        <pc:sldMkLst>
          <pc:docMk/>
          <pc:sldMk cId="3739589354" sldId="296"/>
        </pc:sldMkLst>
      </pc:sldChg>
      <pc:sldChg chg="addSp delSp modSp del mod ord delAnim">
        <pc:chgData name="Martin" userId="e9a878aa-f6a1-47b0-98b0-0f2d038f1f0c" providerId="ADAL" clId="{728E16A8-30B5-4B4F-92BE-D22C0F38B2E3}" dt="2021-08-06T13:35:56.124" v="462" actId="47"/>
        <pc:sldMkLst>
          <pc:docMk/>
          <pc:sldMk cId="194000309" sldId="297"/>
        </pc:sldMkLst>
      </pc:sldChg>
      <pc:sldChg chg="addSp delSp modSp mod modNotesTx">
        <pc:chgData name="Martin" userId="e9a878aa-f6a1-47b0-98b0-0f2d038f1f0c" providerId="ADAL" clId="{728E16A8-30B5-4B4F-92BE-D22C0F38B2E3}" dt="2021-08-13T15:29:07.233" v="14283"/>
        <pc:sldMkLst>
          <pc:docMk/>
          <pc:sldMk cId="4220954679" sldId="298"/>
        </pc:sldMkLst>
      </pc:sldChg>
      <pc:sldChg chg="addSp delSp modSp mod modNotesTx">
        <pc:chgData name="Martin" userId="e9a878aa-f6a1-47b0-98b0-0f2d038f1f0c" providerId="ADAL" clId="{728E16A8-30B5-4B4F-92BE-D22C0F38B2E3}" dt="2021-08-13T15:36:01.317" v="14286"/>
        <pc:sldMkLst>
          <pc:docMk/>
          <pc:sldMk cId="4019652698" sldId="322"/>
        </pc:sldMkLst>
      </pc:sldChg>
      <pc:sldChg chg="add del">
        <pc:chgData name="Martin" userId="e9a878aa-f6a1-47b0-98b0-0f2d038f1f0c" providerId="ADAL" clId="{728E16A8-30B5-4B4F-92BE-D22C0F38B2E3}" dt="2021-08-06T13:42:49.919" v="534" actId="47"/>
        <pc:sldMkLst>
          <pc:docMk/>
          <pc:sldMk cId="1110697999" sldId="323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1431299221" sldId="324"/>
        </pc:sldMkLst>
      </pc:sldChg>
      <pc:sldChg chg="addSp delSp modSp add mod modAnim modNotesTx">
        <pc:chgData name="Martin" userId="e9a878aa-f6a1-47b0-98b0-0f2d038f1f0c" providerId="ADAL" clId="{728E16A8-30B5-4B4F-92BE-D22C0F38B2E3}" dt="2021-08-13T15:42:02.442" v="14292"/>
        <pc:sldMkLst>
          <pc:docMk/>
          <pc:sldMk cId="1585261051" sldId="325"/>
        </pc:sldMkLst>
      </pc:sldChg>
      <pc:sldChg chg="addSp delSp modSp add mod ord modNotesTx">
        <pc:chgData name="Martin" userId="e9a878aa-f6a1-47b0-98b0-0f2d038f1f0c" providerId="ADAL" clId="{728E16A8-30B5-4B4F-92BE-D22C0F38B2E3}" dt="2021-08-13T15:25:32.016" v="14281"/>
        <pc:sldMkLst>
          <pc:docMk/>
          <pc:sldMk cId="269307427" sldId="326"/>
        </pc:sldMkLst>
      </pc:sldChg>
      <pc:sldChg chg="addSp delSp modSp add mod modNotesTx">
        <pc:chgData name="Martin" userId="e9a878aa-f6a1-47b0-98b0-0f2d038f1f0c" providerId="ADAL" clId="{728E16A8-30B5-4B4F-92BE-D22C0F38B2E3}" dt="2021-08-13T15:43:38.818" v="14294"/>
        <pc:sldMkLst>
          <pc:docMk/>
          <pc:sldMk cId="247763362" sldId="327"/>
        </pc:sldMkLst>
      </pc:sldChg>
      <pc:sldChg chg="add del">
        <pc:chgData name="Martin" userId="e9a878aa-f6a1-47b0-98b0-0f2d038f1f0c" providerId="ADAL" clId="{728E16A8-30B5-4B4F-92BE-D22C0F38B2E3}" dt="2021-08-06T13:48:23.246" v="595" actId="47"/>
        <pc:sldMkLst>
          <pc:docMk/>
          <pc:sldMk cId="3321568539" sldId="327"/>
        </pc:sldMkLst>
      </pc:sldChg>
      <pc:sldChg chg="addSp delSp modSp add del mod">
        <pc:chgData name="Martin" userId="e9a878aa-f6a1-47b0-98b0-0f2d038f1f0c" providerId="ADAL" clId="{728E16A8-30B5-4B4F-92BE-D22C0F38B2E3}" dt="2021-08-09T13:01:39.612" v="1384" actId="47"/>
        <pc:sldMkLst>
          <pc:docMk/>
          <pc:sldMk cId="1378036825" sldId="328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859785153" sldId="329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2431212464" sldId="330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562346185" sldId="331"/>
        </pc:sldMkLst>
      </pc:sldChg>
      <pc:sldChg chg="addSp delSp modSp add mod modClrScheme modAnim chgLayout modNotesTx">
        <pc:chgData name="Martin" userId="e9a878aa-f6a1-47b0-98b0-0f2d038f1f0c" providerId="ADAL" clId="{728E16A8-30B5-4B4F-92BE-D22C0F38B2E3}" dt="2021-08-13T15:29:07.233" v="14283"/>
        <pc:sldMkLst>
          <pc:docMk/>
          <pc:sldMk cId="3171072494" sldId="332"/>
        </pc:sldMkLst>
      </pc:sldChg>
      <pc:sldChg chg="add del">
        <pc:chgData name="Martin" userId="e9a878aa-f6a1-47b0-98b0-0f2d038f1f0c" providerId="ADAL" clId="{728E16A8-30B5-4B4F-92BE-D22C0F38B2E3}" dt="2021-08-06T14:42:13.246" v="1041" actId="47"/>
        <pc:sldMkLst>
          <pc:docMk/>
          <pc:sldMk cId="3865327687" sldId="332"/>
        </pc:sldMkLst>
      </pc:sldChg>
      <pc:sldChg chg="addSp delSp modSp add mod delAnim modNotesTx">
        <pc:chgData name="Martin" userId="e9a878aa-f6a1-47b0-98b0-0f2d038f1f0c" providerId="ADAL" clId="{728E16A8-30B5-4B4F-92BE-D22C0F38B2E3}" dt="2021-08-13T15:31:49.620" v="14284"/>
        <pc:sldMkLst>
          <pc:docMk/>
          <pc:sldMk cId="1603331849" sldId="333"/>
        </pc:sldMkLst>
      </pc:sldChg>
      <pc:sldChg chg="addSp delSp modSp add mod modNotesTx">
        <pc:chgData name="Martin" userId="e9a878aa-f6a1-47b0-98b0-0f2d038f1f0c" providerId="ADAL" clId="{728E16A8-30B5-4B4F-92BE-D22C0F38B2E3}" dt="2021-08-13T15:31:49.620" v="14284"/>
        <pc:sldMkLst>
          <pc:docMk/>
          <pc:sldMk cId="1257636838" sldId="334"/>
        </pc:sldMkLst>
      </pc:sldChg>
      <pc:sldChg chg="new del">
        <pc:chgData name="Martin" userId="e9a878aa-f6a1-47b0-98b0-0f2d038f1f0c" providerId="ADAL" clId="{728E16A8-30B5-4B4F-92BE-D22C0F38B2E3}" dt="2021-08-10T15:40:27.686" v="1392" actId="47"/>
        <pc:sldMkLst>
          <pc:docMk/>
          <pc:sldMk cId="291525936" sldId="335"/>
        </pc:sldMkLst>
      </pc:sldChg>
      <pc:sldChg chg="addSp delSp modSp add mod modNotesTx">
        <pc:chgData name="Martin" userId="e9a878aa-f6a1-47b0-98b0-0f2d038f1f0c" providerId="ADAL" clId="{728E16A8-30B5-4B4F-92BE-D22C0F38B2E3}" dt="2021-08-13T15:29:07.233" v="14283"/>
        <pc:sldMkLst>
          <pc:docMk/>
          <pc:sldMk cId="1649758688" sldId="335"/>
        </pc:sldMkLst>
      </pc:sldChg>
      <pc:sldChg chg="addSp delSp modSp add modNotesTx">
        <pc:chgData name="Martin" userId="e9a878aa-f6a1-47b0-98b0-0f2d038f1f0c" providerId="ADAL" clId="{728E16A8-30B5-4B4F-92BE-D22C0F38B2E3}" dt="2021-08-13T15:39:49.595" v="14289"/>
        <pc:sldMkLst>
          <pc:docMk/>
          <pc:sldMk cId="677170637" sldId="336"/>
        </pc:sldMkLst>
      </pc:sldChg>
      <pc:sldChg chg="new del">
        <pc:chgData name="Martin" userId="e9a878aa-f6a1-47b0-98b0-0f2d038f1f0c" providerId="ADAL" clId="{728E16A8-30B5-4B4F-92BE-D22C0F38B2E3}" dt="2021-08-10T15:48:23.675" v="1498" actId="47"/>
        <pc:sldMkLst>
          <pc:docMk/>
          <pc:sldMk cId="3030408151" sldId="336"/>
        </pc:sldMkLst>
      </pc:sldChg>
      <pc:sldChg chg="addSp delSp modSp add mod modAnim modNotesTx">
        <pc:chgData name="Martin" userId="e9a878aa-f6a1-47b0-98b0-0f2d038f1f0c" providerId="ADAL" clId="{728E16A8-30B5-4B4F-92BE-D22C0F38B2E3}" dt="2021-08-13T15:56:12.946" v="14296"/>
        <pc:sldMkLst>
          <pc:docMk/>
          <pc:sldMk cId="3297456071" sldId="337"/>
        </pc:sldMkLst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708431697" sldId="338"/>
        </pc:sldMkLst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819010937" sldId="339"/>
        </pc:sldMkLst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1393013368" sldId="340"/>
        </pc:sldMkLst>
      </pc:sldChg>
      <pc:sldChg chg="addSp delSp modSp add mod">
        <pc:chgData name="Martin" userId="e9a878aa-f6a1-47b0-98b0-0f2d038f1f0c" providerId="ADAL" clId="{728E16A8-30B5-4B4F-92BE-D22C0F38B2E3}" dt="2021-08-11T19:25:57.735" v="2572" actId="20577"/>
        <pc:sldMkLst>
          <pc:docMk/>
          <pc:sldMk cId="2035075829" sldId="341"/>
        </pc:sldMkLst>
      </pc:sldChg>
      <pc:sldChg chg="modSp add mod">
        <pc:chgData name="Martin" userId="e9a878aa-f6a1-47b0-98b0-0f2d038f1f0c" providerId="ADAL" clId="{728E16A8-30B5-4B4F-92BE-D22C0F38B2E3}" dt="2021-08-11T19:26:22.616" v="2615" actId="20577"/>
        <pc:sldMkLst>
          <pc:docMk/>
          <pc:sldMk cId="1982584987" sldId="342"/>
        </pc:sldMkLst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655419716" sldId="343"/>
        </pc:sldMkLst>
      </pc:sldChg>
      <pc:sldChg chg="addSp delSp modSp modNotesTx">
        <pc:chgData name="Martin" userId="e9a878aa-f6a1-47b0-98b0-0f2d038f1f0c" providerId="ADAL" clId="{728E16A8-30B5-4B4F-92BE-D22C0F38B2E3}" dt="2021-08-13T15:34:28.137" v="14285"/>
        <pc:sldMkLst>
          <pc:docMk/>
          <pc:sldMk cId="3222244575" sldId="344"/>
        </pc:sldMkLst>
      </pc:sldChg>
      <pc:sldChg chg="addSp delSp modSp modNotesTx">
        <pc:chgData name="Martin" userId="e9a878aa-f6a1-47b0-98b0-0f2d038f1f0c" providerId="ADAL" clId="{728E16A8-30B5-4B4F-92BE-D22C0F38B2E3}" dt="2021-08-13T15:59:00.942" v="14297"/>
        <pc:sldMkLst>
          <pc:docMk/>
          <pc:sldMk cId="454022705" sldId="345"/>
        </pc:sldMkLst>
      </pc:sldChg>
      <pc:sldChg chg="addSp delSp modSp mod modAnim modNotesTx">
        <pc:chgData name="Martin" userId="e9a878aa-f6a1-47b0-98b0-0f2d038f1f0c" providerId="ADAL" clId="{728E16A8-30B5-4B4F-92BE-D22C0F38B2E3}" dt="2021-08-13T15:34:28.137" v="14285"/>
        <pc:sldMkLst>
          <pc:docMk/>
          <pc:sldMk cId="2720996041" sldId="346"/>
        </pc:sldMkLst>
      </pc:sldChg>
      <pc:sldMasterChg chg="modSp mod">
        <pc:chgData name="Martin" userId="e9a878aa-f6a1-47b0-98b0-0f2d038f1f0c" providerId="ADAL" clId="{728E16A8-30B5-4B4F-92BE-D22C0F38B2E3}" dt="2021-08-13T13:22:57.211" v="13456" actId="20577"/>
        <pc:sldMasterMkLst>
          <pc:docMk/>
          <pc:sldMasterMk cId="3027624277" sldId="2147483648"/>
        </pc:sldMasterMkLst>
      </pc:sldMasterChg>
    </pc:docChg>
  </pc:docChgLst>
  <pc:docChgLst>
    <pc:chgData name="Martin Vild" userId="e9a878aa-f6a1-47b0-98b0-0f2d038f1f0c" providerId="ADAL" clId="{03CA1325-012C-483C-A822-3D6E62234FBF}"/>
    <pc:docChg chg="custSel addSld delSld modSld modMainMaster">
      <pc:chgData name="Martin Vild" userId="e9a878aa-f6a1-47b0-98b0-0f2d038f1f0c" providerId="ADAL" clId="{03CA1325-012C-483C-A822-3D6E62234FBF}" dt="2025-03-12T10:51:49.107" v="43" actId="108"/>
      <pc:docMkLst>
        <pc:docMk/>
      </pc:docMkLst>
      <pc:sldChg chg="del">
        <pc:chgData name="Martin Vild" userId="e9a878aa-f6a1-47b0-98b0-0f2d038f1f0c" providerId="ADAL" clId="{03CA1325-012C-483C-A822-3D6E62234FBF}" dt="2025-03-12T10:05:59.395" v="9" actId="47"/>
        <pc:sldMkLst>
          <pc:docMk/>
          <pc:sldMk cId="2413872050" sldId="294"/>
        </pc:sldMkLst>
      </pc:sldChg>
      <pc:sldChg chg="del">
        <pc:chgData name="Martin Vild" userId="e9a878aa-f6a1-47b0-98b0-0f2d038f1f0c" providerId="ADAL" clId="{03CA1325-012C-483C-A822-3D6E62234FBF}" dt="2025-03-12T10:05:59.395" v="9" actId="47"/>
        <pc:sldMkLst>
          <pc:docMk/>
          <pc:sldMk cId="3561583616" sldId="295"/>
        </pc:sldMkLst>
      </pc:sldChg>
      <pc:sldChg chg="del">
        <pc:chgData name="Martin Vild" userId="e9a878aa-f6a1-47b0-98b0-0f2d038f1f0c" providerId="ADAL" clId="{03CA1325-012C-483C-A822-3D6E62234FBF}" dt="2025-03-12T10:05:59.395" v="9" actId="47"/>
        <pc:sldMkLst>
          <pc:docMk/>
          <pc:sldMk cId="263909191" sldId="296"/>
        </pc:sldMkLst>
      </pc:sldChg>
      <pc:sldChg chg="del">
        <pc:chgData name="Martin Vild" userId="e9a878aa-f6a1-47b0-98b0-0f2d038f1f0c" providerId="ADAL" clId="{03CA1325-012C-483C-A822-3D6E62234FBF}" dt="2025-03-12T10:05:59.395" v="9" actId="47"/>
        <pc:sldMkLst>
          <pc:docMk/>
          <pc:sldMk cId="2523797408" sldId="297"/>
        </pc:sldMkLst>
      </pc:sldChg>
      <pc:sldChg chg="del modAnim">
        <pc:chgData name="Martin Vild" userId="e9a878aa-f6a1-47b0-98b0-0f2d038f1f0c" providerId="ADAL" clId="{03CA1325-012C-483C-A822-3D6E62234FBF}" dt="2025-03-12T10:05:59.395" v="9" actId="47"/>
        <pc:sldMkLst>
          <pc:docMk/>
          <pc:sldMk cId="3339103182" sldId="298"/>
        </pc:sldMkLst>
      </pc:sldChg>
      <pc:sldChg chg="modSp new del mod">
        <pc:chgData name="Martin Vild" userId="e9a878aa-f6a1-47b0-98b0-0f2d038f1f0c" providerId="ADAL" clId="{03CA1325-012C-483C-A822-3D6E62234FBF}" dt="2025-03-12T10:07:14.928" v="27" actId="47"/>
        <pc:sldMkLst>
          <pc:docMk/>
          <pc:sldMk cId="1516402695" sldId="302"/>
        </pc:sldMkLst>
        <pc:spChg chg="mod">
          <ac:chgData name="Martin Vild" userId="e9a878aa-f6a1-47b0-98b0-0f2d038f1f0c" providerId="ADAL" clId="{03CA1325-012C-483C-A822-3D6E62234FBF}" dt="2025-03-12T10:06:49.881" v="25" actId="20577"/>
          <ac:spMkLst>
            <pc:docMk/>
            <pc:sldMk cId="1516402695" sldId="302"/>
            <ac:spMk id="2" creationId="{9BE34E2A-2741-B040-B9E1-B01F84713F36}"/>
          </ac:spMkLst>
        </pc:spChg>
      </pc:sldChg>
      <pc:sldChg chg="delSp modSp add mod">
        <pc:chgData name="Martin Vild" userId="e9a878aa-f6a1-47b0-98b0-0f2d038f1f0c" providerId="ADAL" clId="{03CA1325-012C-483C-A822-3D6E62234FBF}" dt="2025-03-12T10:09:33.391" v="39" actId="1076"/>
        <pc:sldMkLst>
          <pc:docMk/>
          <pc:sldMk cId="4051769595" sldId="303"/>
        </pc:sldMkLst>
        <pc:spChg chg="mod">
          <ac:chgData name="Martin Vild" userId="e9a878aa-f6a1-47b0-98b0-0f2d038f1f0c" providerId="ADAL" clId="{03CA1325-012C-483C-A822-3D6E62234FBF}" dt="2025-03-12T10:07:45.293" v="33" actId="14100"/>
          <ac:spMkLst>
            <pc:docMk/>
            <pc:sldMk cId="4051769595" sldId="303"/>
            <ac:spMk id="3" creationId="{5D6DC0BF-2785-DEA5-E7BB-E1C6F4A9028F}"/>
          </ac:spMkLst>
        </pc:spChg>
        <pc:picChg chg="del mod modCrop">
          <ac:chgData name="Martin Vild" userId="e9a878aa-f6a1-47b0-98b0-0f2d038f1f0c" providerId="ADAL" clId="{03CA1325-012C-483C-A822-3D6E62234FBF}" dt="2025-03-12T10:09:14.272" v="34" actId="478"/>
          <ac:picMkLst>
            <pc:docMk/>
            <pc:sldMk cId="4051769595" sldId="303"/>
            <ac:picMk id="4" creationId="{598A030B-998E-1AFC-7CC6-2D6F9A127A42}"/>
          </ac:picMkLst>
        </pc:picChg>
        <pc:picChg chg="mod modCrop">
          <ac:chgData name="Martin Vild" userId="e9a878aa-f6a1-47b0-98b0-0f2d038f1f0c" providerId="ADAL" clId="{03CA1325-012C-483C-A822-3D6E62234FBF}" dt="2025-03-12T10:09:33.391" v="39" actId="1076"/>
          <ac:picMkLst>
            <pc:docMk/>
            <pc:sldMk cId="4051769595" sldId="303"/>
            <ac:picMk id="5" creationId="{54EE9FB8-7EC2-D40C-1B7C-5E2DB72E4633}"/>
          </ac:picMkLst>
        </pc:picChg>
      </pc:sldChg>
      <pc:sldMasterChg chg="modSp mod">
        <pc:chgData name="Martin Vild" userId="e9a878aa-f6a1-47b0-98b0-0f2d038f1f0c" providerId="ADAL" clId="{03CA1325-012C-483C-A822-3D6E62234FBF}" dt="2025-03-12T10:51:49.107" v="43" actId="108"/>
        <pc:sldMasterMkLst>
          <pc:docMk/>
          <pc:sldMasterMk cId="3027624277" sldId="2147483648"/>
        </pc:sldMasterMkLst>
        <pc:spChg chg="mod">
          <ac:chgData name="Martin Vild" userId="e9a878aa-f6a1-47b0-98b0-0f2d038f1f0c" providerId="ADAL" clId="{03CA1325-012C-483C-A822-3D6E62234FBF}" dt="2025-03-12T10:51:40.048" v="42" actId="20577"/>
          <ac:spMkLst>
            <pc:docMk/>
            <pc:sldMasterMk cId="3027624277" sldId="2147483648"/>
            <ac:spMk id="2" creationId="{00000000-0000-0000-0000-000000000000}"/>
          </ac:spMkLst>
        </pc:spChg>
        <pc:spChg chg="mod">
          <ac:chgData name="Martin Vild" userId="e9a878aa-f6a1-47b0-98b0-0f2d038f1f0c" providerId="ADAL" clId="{03CA1325-012C-483C-A822-3D6E62234FBF}" dt="2025-03-12T10:51:49.107" v="43" actId="108"/>
          <ac:spMkLst>
            <pc:docMk/>
            <pc:sldMasterMk cId="3027624277" sldId="2147483648"/>
            <ac:spMk id="8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Vysoké učení technické v Brně • Fakulta </a:t>
            </a:r>
            <a:r>
              <a:rPr lang="cs-CZ" sz="1400" b="1" dirty="0">
                <a:solidFill>
                  <a:schemeClr val="bg1"/>
                </a:solidFill>
              </a:rPr>
              <a:t>stavební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SH4qj637w&amp;t=3688s&amp;ab_channel=AISCEducatio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ltrasonic_testi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I1onrUqjDA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staticstools.eu/cs/profile-shs/SHS+160x5/mm/sh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ld.m@fce.vutbr.cz" TargetMode="External"/><Relationship Id="rId5" Type="http://schemas.openxmlformats.org/officeDocument/2006/relationships/hyperlink" Target="https://www.fce.vutbr.cz/KDK/vild.m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SH4qj637w&amp;t=3688s&amp;ab_channel=AISCEduca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2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02</a:t>
            </a:r>
            <a:r>
              <a:rPr lang="en-US" dirty="0"/>
              <a:t>/202</a:t>
            </a:r>
            <a:r>
              <a:rPr lang="cs-CZ" dirty="0"/>
              <a:t>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Prvky kovových konstrukcí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6D73-6A6F-73CB-E22B-A410E3C8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Duktilita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AEC7AC-E0E2-1848-80A4-02A71F333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666" y="1484313"/>
            <a:ext cx="6142668" cy="4641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2666F-F2CD-6213-AFEB-CD26F775CBC8}"/>
              </a:ext>
            </a:extLst>
          </p:cNvPr>
          <p:cNvSpPr txBox="1"/>
          <p:nvPr/>
        </p:nvSpPr>
        <p:spPr>
          <a:xfrm>
            <a:off x="9408369" y="544522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https://www.youtube.com/watch?v=oFSH4qj637w&amp;t=3688s&amp;ab_channel=AISCEducation</a:t>
            </a:r>
            <a:r>
              <a:rPr lang="cs-CZ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129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FE95-BCA7-0EB8-6BA9-786CA26C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Minimální duktilita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02596-2A18-6AFB-67CC-27B4BDDE2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08" y="1628800"/>
            <a:ext cx="10926700" cy="271500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70D35F-905F-BD17-1A2B-3DFA6A499B17}"/>
                  </a:ext>
                </a:extLst>
              </p:cNvPr>
              <p:cNvSpPr txBox="1"/>
              <p:nvPr/>
            </p:nvSpPr>
            <p:spPr>
              <a:xfrm>
                <a:off x="738170" y="4867081"/>
                <a:ext cx="3466398" cy="794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0;</m:t>
                              </m:r>
                              <m:f>
                                <m:f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70D35F-905F-BD17-1A2B-3DFA6A499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70" y="4867081"/>
                <a:ext cx="3466398" cy="794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82BDD8E-9213-E3B3-20B5-E821EECA8659}"/>
              </a:ext>
            </a:extLst>
          </p:cNvPr>
          <p:cNvSpPr txBox="1"/>
          <p:nvPr/>
        </p:nvSpPr>
        <p:spPr>
          <a:xfrm>
            <a:off x="9166493" y="434380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FprEN</a:t>
            </a:r>
            <a:r>
              <a:rPr lang="cs-CZ" dirty="0"/>
              <a:t> 1993-1-8:2023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418A-13E4-4CC9-3262-1FA445933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svarů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60007-439C-6777-3DA2-71B260659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fluorescent penetrate tests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magnaflux tests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eddy current (electromagnetic) tests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hydrostatic testing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tests using magnetic particles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X-rays and gamma ray based methods 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acoustic emission techniques</a:t>
            </a:r>
            <a:endParaRPr lang="en-US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ED8201C-E61C-5BCA-9DB8-88B48B4A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90" y="2520977"/>
            <a:ext cx="4430266" cy="35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7F2AF-625B-C248-6680-81E79575CF34}"/>
              </a:ext>
            </a:extLst>
          </p:cNvPr>
          <p:cNvSpPr txBox="1"/>
          <p:nvPr/>
        </p:nvSpPr>
        <p:spPr>
          <a:xfrm>
            <a:off x="8544272" y="606519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https://en.wikipedia.org/wiki/Ultrasonic_testing</a:t>
            </a:r>
            <a:r>
              <a:rPr lang="cs-CZ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189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KD-CHECK: Dye Penetrant Testing on Welds">
            <a:hlinkClick r:id="" action="ppaction://media"/>
            <a:extLst>
              <a:ext uri="{FF2B5EF4-FFF2-40B4-BE49-F238E27FC236}">
                <a16:creationId xmlns:a16="http://schemas.microsoft.com/office/drawing/2014/main" id="{AC4AF076-4723-14DD-18E8-980E58A308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F892-05B0-CDEC-3F9D-DB105FBA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10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6B1F288-12B2-40D5-B661-321E2C96C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459" y="1259122"/>
            <a:ext cx="2869507" cy="464185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4E03A3-1CFF-2DD7-2818-A934501F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075" y="1268760"/>
            <a:ext cx="3198607" cy="4747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1DF29E-E0D0-27F1-700D-537AEE7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931" y="1219450"/>
            <a:ext cx="3234610" cy="47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1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F892-05B0-CDEC-3F9D-DB105FBA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E490A-2F6F-04A0-37B8-49A49AAEFA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2400" dirty="0"/>
                  <a:t>S235: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=360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cs-CZ" sz="2400" dirty="0"/>
              </a:p>
              <a:p>
                <a:endParaRPr lang="cs-CZ" sz="2400" dirty="0"/>
              </a:p>
              <a:p>
                <a:r>
                  <a:rPr lang="cs-CZ" sz="2400" dirty="0"/>
                  <a:t>Předpoklad:</a:t>
                </a:r>
              </a:p>
              <a:p>
                <a:r>
                  <a:rPr lang="cs-CZ" sz="2400" dirty="0"/>
                  <a:t>Smyk přenáší pouze stojina</a:t>
                </a:r>
              </a:p>
              <a:p>
                <a:r>
                  <a:rPr lang="cs-CZ" sz="2400" dirty="0"/>
                  <a:t>Moment přenáší celý průřez elasticky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E490A-2F6F-04A0-37B8-49A49AAEFA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A2605F8-9BF6-E85B-3B2E-6D1CCBB29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0" t="3724" r="36804" b="20555"/>
          <a:stretch/>
        </p:blipFill>
        <p:spPr>
          <a:xfrm>
            <a:off x="5879976" y="1609230"/>
            <a:ext cx="5400600" cy="4392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5EA482-A9E3-1117-B28E-9840AAF61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01" t="22344" r="42524" b="9319"/>
          <a:stretch/>
        </p:blipFill>
        <p:spPr>
          <a:xfrm>
            <a:off x="1559496" y="3744509"/>
            <a:ext cx="2448272" cy="2406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8DD99E-D1A2-9C6D-72E0-CF21EA84C38F}"/>
                  </a:ext>
                </a:extLst>
              </p:cNvPr>
              <p:cNvSpPr txBox="1"/>
              <p:nvPr/>
            </p:nvSpPr>
            <p:spPr>
              <a:xfrm>
                <a:off x="1847528" y="5938548"/>
                <a:ext cx="442685" cy="375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8DD99E-D1A2-9C6D-72E0-CF21EA84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5938548"/>
                <a:ext cx="442685" cy="375231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1B57F8-27D0-74D2-C6D1-279D733CAC6A}"/>
                  </a:ext>
                </a:extLst>
              </p:cNvPr>
              <p:cNvSpPr txBox="1"/>
              <p:nvPr/>
            </p:nvSpPr>
            <p:spPr>
              <a:xfrm>
                <a:off x="3143672" y="5938547"/>
                <a:ext cx="528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1B57F8-27D0-74D2-C6D1-279D733CA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2" y="5938547"/>
                <a:ext cx="52879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3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C045-3C6B-9865-8EFF-F6A492AF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DC0BF-2785-DEA5-E7BB-E1C6F4A902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4982344" cy="4641379"/>
              </a:xfrm>
            </p:spPr>
            <p:txBody>
              <a:bodyPr/>
              <a:lstStyle/>
              <a:p>
                <a:r>
                  <a:rPr lang="cs-CZ" dirty="0">
                    <a:hlinkClick r:id="rId2"/>
                  </a:rPr>
                  <a:t>SHS 160x5</a:t>
                </a:r>
                <a:endParaRPr lang="cs-CZ" dirty="0"/>
              </a:p>
              <a:p>
                <a:r>
                  <a:rPr lang="cs-CZ" dirty="0"/>
                  <a:t>S355: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=490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=0,9</m:t>
                    </m:r>
                  </m:oMath>
                </a14:m>
                <a:endParaRPr lang="cs-CZ" dirty="0"/>
              </a:p>
              <a:p>
                <a:r>
                  <a:rPr lang="cs-CZ" dirty="0"/>
                  <a:t>Vyhovuje svar na zadané zatížení?</a:t>
                </a:r>
              </a:p>
              <a:p>
                <a:r>
                  <a:rPr lang="cs-CZ" dirty="0"/>
                  <a:t>Vyhovoval by i svar s účinnou výškou 3 mm?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DC0BF-2785-DEA5-E7BB-E1C6F4A90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4982344" cy="4641379"/>
              </a:xfrm>
              <a:blipFill>
                <a:blip r:embed="rId3"/>
                <a:stretch>
                  <a:fillRect l="-2448" t="-1445" r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4EE9FB8-7EC2-D40C-1B7C-5E2DB72E46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85" t="1143" r="29919" b="12136"/>
          <a:stretch/>
        </p:blipFill>
        <p:spPr>
          <a:xfrm>
            <a:off x="5375920" y="1292818"/>
            <a:ext cx="6525867" cy="433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6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F892-05B0-CDEC-3F9D-DB105FBA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Individuálně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E490A-2F6F-04A0-37B8-49A49AAEFA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486400" cy="4641379"/>
              </a:xfrm>
            </p:spPr>
            <p:txBody>
              <a:bodyPr/>
              <a:lstStyle/>
              <a:p>
                <a:r>
                  <a:rPr lang="cs-CZ" sz="2000" dirty="0"/>
                  <a:t>S355: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=490 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cs-CZ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=0,9</m:t>
                    </m:r>
                  </m:oMath>
                </a14:m>
                <a:endParaRPr lang="cs-CZ" sz="2000" dirty="0"/>
              </a:p>
              <a:p>
                <a:r>
                  <a:rPr lang="cs-CZ" sz="2000" dirty="0"/>
                  <a:t>Př.1: Navrhněte </a:t>
                </a:r>
                <a:r>
                  <a:rPr lang="cs-CZ" sz="2000" i="1" dirty="0"/>
                  <a:t>a</a:t>
                </a:r>
                <a:r>
                  <a:rPr lang="cs-CZ" sz="2000" dirty="0"/>
                  <a:t> </a:t>
                </a:r>
                <a:r>
                  <a:rPr lang="cs-CZ" sz="2000" dirty="0" err="1"/>
                  <a:t>a</a:t>
                </a:r>
                <a:r>
                  <a:rPr lang="cs-CZ" sz="2000" dirty="0"/>
                  <a:t> </a:t>
                </a:r>
                <a:r>
                  <a:rPr lang="cs-CZ" sz="2000" i="1" dirty="0"/>
                  <a:t>L </a:t>
                </a:r>
                <a:r>
                  <a:rPr lang="cs-CZ" sz="2000" dirty="0"/>
                  <a:t>pro využití</a:t>
                </a:r>
                <a:br>
                  <a:rPr lang="cs-CZ" sz="2000" dirty="0"/>
                </a:b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70%≤</m:t>
                    </m:r>
                    <m:f>
                      <m:f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𝑅𝑑</m:t>
                            </m:r>
                          </m:sub>
                        </m:sSub>
                      </m:den>
                    </m:f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≤100%</m:t>
                    </m:r>
                  </m:oMath>
                </a14:m>
                <a:r>
                  <a:rPr lang="cs-CZ" sz="2000" i="1" dirty="0"/>
                  <a:t> 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E490A-2F6F-04A0-37B8-49A49AAEFA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486400" cy="4641379"/>
              </a:xfrm>
              <a:blipFill>
                <a:blip r:embed="rId2"/>
                <a:stretch>
                  <a:fillRect l="-1111" t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B5E8591-D5DE-7744-1773-1618639BB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4" t="23932" r="6885" b="21449"/>
          <a:stretch/>
        </p:blipFill>
        <p:spPr>
          <a:xfrm>
            <a:off x="695400" y="2957812"/>
            <a:ext cx="10657184" cy="3168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1BF0F25-00F1-7DB9-409E-CEC6670C84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484784"/>
                <a:ext cx="5486400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000" dirty="0"/>
                  <a:t>S355: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cs-CZ" sz="2000" i="1" smtClean="0">
                        <a:latin typeface="Cambria Math" panose="02040503050406030204" pitchFamily="18" charset="0"/>
                      </a:rPr>
                      <m:t>=490 </m:t>
                    </m:r>
                    <m:r>
                      <m:rPr>
                        <m:sty m:val="p"/>
                      </m:rPr>
                      <a:rPr lang="cs-CZ" sz="200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cs-CZ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cs-CZ" sz="2000" i="1" smtClean="0">
                        <a:latin typeface="Cambria Math" panose="02040503050406030204" pitchFamily="18" charset="0"/>
                      </a:rPr>
                      <m:t>=0,9</m:t>
                    </m:r>
                  </m:oMath>
                </a14:m>
                <a:endParaRPr lang="cs-CZ" sz="2000" dirty="0"/>
              </a:p>
              <a:p>
                <a:r>
                  <a:rPr lang="cs-CZ" sz="2000" dirty="0"/>
                  <a:t>Př.2: Spočtěte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sz="2000" i="1" dirty="0"/>
                  <a:t> </a:t>
                </a:r>
                <a:r>
                  <a:rPr lang="cs-CZ" sz="2000" dirty="0"/>
                  <a:t>a posuďte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1BF0F25-00F1-7DB9-409E-CEC6670C8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84784"/>
                <a:ext cx="5486400" cy="4641379"/>
              </a:xfrm>
              <a:prstGeom prst="rect">
                <a:avLst/>
              </a:prstGeom>
              <a:blipFill>
                <a:blip r:embed="rId4"/>
                <a:stretch>
                  <a:fillRect l="-1111" t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34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" action="ppaction://noaction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5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6"/>
              </a:rPr>
              <a:t>martin.vild</a:t>
            </a:r>
            <a:r>
              <a:rPr lang="cs-CZ" dirty="0">
                <a:hlinkClick r:id="rId6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</a:p>
        </p:txBody>
      </p:sp>
    </p:spTree>
    <p:extLst>
      <p:ext uri="{BB962C8B-B14F-4D97-AF65-F5344CB8AC3E}">
        <p14:creationId xmlns:p14="http://schemas.microsoft.com/office/powerpoint/2010/main" val="395280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7B3-360F-CAE0-430D-899FC1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AE5F-2BAA-8D63-8412-E28177E5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Svarové spoje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Koutové svary</a:t>
            </a:r>
          </a:p>
          <a:p>
            <a:pPr marL="1657350" lvl="2" indent="-514350">
              <a:buFont typeface="Arial" panose="020B0604020202020204" pitchFamily="34" charset="0"/>
              <a:buChar char="•"/>
            </a:pPr>
            <a:r>
              <a:rPr lang="cs-CZ" dirty="0"/>
              <a:t>Dlouhé svary</a:t>
            </a:r>
          </a:p>
          <a:p>
            <a:pPr marL="1657350" lvl="2" indent="-514350">
              <a:buFont typeface="Arial" panose="020B0604020202020204" pitchFamily="34" charset="0"/>
              <a:buChar char="•"/>
            </a:pPr>
            <a:r>
              <a:rPr lang="cs-CZ" dirty="0"/>
              <a:t>K nevyztuženým pásnicím</a:t>
            </a:r>
            <a:endParaRPr lang="en-US" dirty="0"/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Duktilita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Diagnostika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Příklady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3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3D13-C057-7457-850E-5A32666E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platnosti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8B250-B7BD-F63C-D414-CC7AC5D0C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Účinná výška svaru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≥3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cs-CZ" dirty="0"/>
              </a:p>
              <a:p>
                <a:r>
                  <a:rPr lang="cs-CZ" dirty="0"/>
                  <a:t>Účinná délka svaru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mm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endParaRPr lang="cs-CZ" dirty="0"/>
              </a:p>
              <a:p>
                <a:r>
                  <a:rPr lang="cs-CZ" dirty="0"/>
                  <a:t>Tloušťka plechů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≥4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8B250-B7BD-F63C-D414-CC7AC5D0C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62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3C0C-0D1A-3D61-B385-4F4E9798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Dlouhé svary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F62879-6468-CB42-1E13-7BF705B50A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Přeplátované spoje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&gt;150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s-CZ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𝐿𝑤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=1,2−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≤1,0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Svary příčných výztuh deskových prvků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&gt;1,7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cs-CZ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0,6≤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𝐿𝑤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=1,1−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≤1,0</m:t>
                      </m:r>
                    </m:oMath>
                  </m:oMathPara>
                </a14:m>
                <a:endParaRPr lang="cs-CZ" dirty="0"/>
              </a:p>
              <a:p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400" dirty="0"/>
                  <a:t> – celková délka přeplátování ve směru síly</a:t>
                </a:r>
                <a:r>
                  <a:rPr lang="en-US" sz="2400" dirty="0"/>
                  <a:t> [mm]</a:t>
                </a:r>
                <a:endParaRPr lang="cs-CZ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cs-CZ" sz="2400" dirty="0"/>
                  <a:t> – délka svaru </a:t>
                </a:r>
                <a:r>
                  <a:rPr lang="en-US" sz="2400" dirty="0"/>
                  <a:t>[m]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cs-CZ" sz="2400" dirty="0"/>
                  <a:t>účinná výška svaru </a:t>
                </a:r>
                <a:r>
                  <a:rPr lang="en-US" sz="2400" dirty="0"/>
                  <a:t>[mm]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F62879-6468-CB42-1E13-7BF705B50A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577" b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20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3146-B412-BFA3-4C6E-8AE0F9350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nevyztuženým pásnicím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6B84E5-7AC4-B5DD-160E-A1F6653E5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523" r="54639"/>
          <a:stretch/>
        </p:blipFill>
        <p:spPr>
          <a:xfrm>
            <a:off x="7968208" y="1759906"/>
            <a:ext cx="3024336" cy="436625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0B8595D-FDA5-0DB7-82CB-2D4FA42B83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484785"/>
                <a:ext cx="5578581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≤1,0</m:t>
                    </m:r>
                  </m:oMath>
                </a14:m>
                <a:r>
                  <a:rPr lang="cs-CZ" dirty="0"/>
                  <a:t> </a:t>
                </a:r>
              </a:p>
              <a:p>
                <a:r>
                  <a:rPr lang="cs-CZ" dirty="0"/>
                  <a:t>pro válcovaný prvek: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cs-CZ" dirty="0"/>
              </a:p>
              <a:p>
                <a:r>
                  <a:rPr lang="cs-CZ" dirty="0"/>
                  <a:t>pro svařovaný prvek: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Přidat výztuhu, když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0B8595D-FDA5-0DB7-82CB-2D4FA42B8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4785"/>
                <a:ext cx="5578581" cy="4641379"/>
              </a:xfrm>
              <a:prstGeom prst="rect">
                <a:avLst/>
              </a:prstGeom>
              <a:blipFill>
                <a:blip r:embed="rId3"/>
                <a:stretch>
                  <a:fillRect l="-2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9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3146-B412-BFA3-4C6E-8AE0F9350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nevyztuženým pásnicím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6B84E5-7AC4-B5DD-160E-A1F6653E5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361"/>
          <a:stretch/>
        </p:blipFill>
        <p:spPr>
          <a:xfrm>
            <a:off x="9206136" y="1052736"/>
            <a:ext cx="2376264" cy="337135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7B7548-8A12-A046-6325-B53E74C90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41"/>
          <a:stretch/>
        </p:blipFill>
        <p:spPr>
          <a:xfrm>
            <a:off x="263352" y="5550101"/>
            <a:ext cx="10191237" cy="792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0B8595D-FDA5-0DB7-82CB-2D4FA42B83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484785"/>
                <a:ext cx="5578581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≤2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4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≤1,0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:r>
                  <a:rPr lang="cs-CZ" sz="2400" dirty="0"/>
                  <a:t>Pro hranaté trubky: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0B8595D-FDA5-0DB7-82CB-2D4FA42B8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4785"/>
                <a:ext cx="5578581" cy="4641379"/>
              </a:xfrm>
              <a:prstGeom prst="rect">
                <a:avLst/>
              </a:prstGeom>
              <a:blipFill>
                <a:blip r:embed="rId4"/>
                <a:stretch>
                  <a:fillRect l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E02ED8C-C8FA-5CBA-1CFB-B79E7CF2A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944" y="3828552"/>
            <a:ext cx="3463324" cy="154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775CD-78E3-F4F2-F37F-C310C701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172"/>
            <a:ext cx="12192000" cy="532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7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53B3-3251-198D-FE58-95820EF9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Duktilita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76E8AB-2153-1767-F40C-11A278164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659" y="1484313"/>
            <a:ext cx="6216681" cy="4641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51691E-6D0B-9FA9-8136-560FF2B33956}"/>
              </a:ext>
            </a:extLst>
          </p:cNvPr>
          <p:cNvSpPr txBox="1"/>
          <p:nvPr/>
        </p:nvSpPr>
        <p:spPr>
          <a:xfrm>
            <a:off x="9408369" y="544522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https://www.youtube.com/watch?v=oFSH4qj637w&amp;t=3688s&amp;ab_channel=AISCEducation</a:t>
            </a:r>
            <a:r>
              <a:rPr lang="cs-CZ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1563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f7ad0879-35d7-4496-bda0-d1846a945573"/>
  <p:tag name="SLIDO_EVENT_SECTION_UUID" val="24d48c62-72e5-47c5-991f-c954c857be2e"/>
</p:tagLst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24335</TotalTime>
  <Words>486</Words>
  <Application>Microsoft Office PowerPoint</Application>
  <PresentationFormat>Widescreen</PresentationFormat>
  <Paragraphs>96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Noto Sans</vt:lpstr>
      <vt:lpstr>Wingdings</vt:lpstr>
      <vt:lpstr>Motiv systému Office</vt:lpstr>
      <vt:lpstr>Prvky kovových konstrukcí</vt:lpstr>
      <vt:lpstr>Prezentuje</vt:lpstr>
      <vt:lpstr>Obsah</vt:lpstr>
      <vt:lpstr>Rozsah platnosti</vt:lpstr>
      <vt:lpstr>Dlouhé svary</vt:lpstr>
      <vt:lpstr>K nevyztuženým pásnicím </vt:lpstr>
      <vt:lpstr>K nevyztuženým pásnicím </vt:lpstr>
      <vt:lpstr>PowerPoint Presentation</vt:lpstr>
      <vt:lpstr>Duktilita</vt:lpstr>
      <vt:lpstr>Duktilita</vt:lpstr>
      <vt:lpstr>Minimální duktilita</vt:lpstr>
      <vt:lpstr>Diagnostika svarů</vt:lpstr>
      <vt:lpstr>PowerPoint Presentation</vt:lpstr>
      <vt:lpstr>Příklad 10</vt:lpstr>
      <vt:lpstr>Příklad 10</vt:lpstr>
      <vt:lpstr>Příklad</vt:lpstr>
      <vt:lpstr>Příklady – Individuálně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345</cp:revision>
  <dcterms:created xsi:type="dcterms:W3CDTF">2016-01-14T08:43:43Z</dcterms:created>
  <dcterms:modified xsi:type="dcterms:W3CDTF">2025-03-12T10:51:53Z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  <property fmtid="{D5CDD505-2E9C-101B-9397-08002B2CF9AE}" pid="3" name="SlidoAppVersion">
    <vt:lpwstr>1.5.3.3511</vt:lpwstr>
  </property>
</Properties>
</file>