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7" r:id="rId5"/>
    <p:sldId id="297" r:id="rId6"/>
    <p:sldId id="258" r:id="rId7"/>
    <p:sldId id="284" r:id="rId8"/>
    <p:sldId id="285" r:id="rId9"/>
    <p:sldId id="286" r:id="rId10"/>
    <p:sldId id="287" r:id="rId11"/>
    <p:sldId id="264" r:id="rId12"/>
    <p:sldId id="283" r:id="rId13"/>
    <p:sldId id="282" r:id="rId14"/>
    <p:sldId id="289" r:id="rId15"/>
    <p:sldId id="290" r:id="rId16"/>
    <p:sldId id="288" r:id="rId17"/>
    <p:sldId id="291" r:id="rId18"/>
    <p:sldId id="292" r:id="rId19"/>
    <p:sldId id="293" r:id="rId20"/>
    <p:sldId id="294" r:id="rId21"/>
    <p:sldId id="295" r:id="rId22"/>
    <p:sldId id="296" r:id="rId23"/>
  </p:sldIdLst>
  <p:sldSz cx="12192000" cy="6858000"/>
  <p:notesSz cx="6858000" cy="9144000"/>
  <p:custDataLst>
    <p:tags r:id="rId25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8D1B"/>
    <a:srgbClr val="E4002B"/>
    <a:srgbClr val="FFFFFF"/>
    <a:srgbClr val="EEF8F6"/>
    <a:srgbClr val="003DA5"/>
    <a:srgbClr val="00AB8E"/>
    <a:srgbClr val="8246AF"/>
    <a:srgbClr val="00A9E0"/>
    <a:srgbClr val="7A99AC"/>
    <a:srgbClr val="D4E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8" autoAdjust="0"/>
    <p:restoredTop sz="87416" autoAdjust="0"/>
  </p:normalViewPr>
  <p:slideViewPr>
    <p:cSldViewPr>
      <p:cViewPr varScale="1">
        <p:scale>
          <a:sx n="106" d="100"/>
          <a:sy n="106" d="100"/>
        </p:scale>
        <p:origin x="76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32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" userId="e9a878aa-f6a1-47b0-98b0-0f2d038f1f0c" providerId="ADAL" clId="{728E16A8-30B5-4B4F-92BE-D22C0F38B2E3}"/>
    <pc:docChg chg="undo redo custSel addSld delSld modSld sldOrd modMainMaster">
      <pc:chgData name="Martin" userId="e9a878aa-f6a1-47b0-98b0-0f2d038f1f0c" providerId="ADAL" clId="{728E16A8-30B5-4B4F-92BE-D22C0F38B2E3}" dt="2021-08-13T15:59:00.942" v="14297"/>
      <pc:docMkLst>
        <pc:docMk/>
      </pc:docMkLst>
      <pc:sldChg chg="addSp delSp modSp mod modNotesTx">
        <pc:chgData name="Martin" userId="e9a878aa-f6a1-47b0-98b0-0f2d038f1f0c" providerId="ADAL" clId="{728E16A8-30B5-4B4F-92BE-D22C0F38B2E3}" dt="2021-08-13T15:36:24.883" v="14287"/>
        <pc:sldMkLst>
          <pc:docMk/>
          <pc:sldMk cId="3988857411" sldId="282"/>
        </pc:sldMkLst>
        <pc:spChg chg="mod">
          <ac:chgData name="Martin" userId="e9a878aa-f6a1-47b0-98b0-0f2d038f1f0c" providerId="ADAL" clId="{728E16A8-30B5-4B4F-92BE-D22C0F38B2E3}" dt="2021-08-06T13:04:58.337" v="168" actId="1076"/>
          <ac:spMkLst>
            <pc:docMk/>
            <pc:sldMk cId="3988857411" sldId="282"/>
            <ac:spMk id="2" creationId="{00000000-0000-0000-0000-000000000000}"/>
          </ac:spMkLst>
        </pc:spChg>
        <pc:spChg chg="mod">
          <ac:chgData name="Martin" userId="e9a878aa-f6a1-47b0-98b0-0f2d038f1f0c" providerId="ADAL" clId="{728E16A8-30B5-4B4F-92BE-D22C0F38B2E3}" dt="2021-08-13T14:51:59.981" v="14203" actId="1038"/>
          <ac:spMkLst>
            <pc:docMk/>
            <pc:sldMk cId="3988857411" sldId="282"/>
            <ac:spMk id="3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06:07.075" v="189" actId="478"/>
          <ac:spMkLst>
            <pc:docMk/>
            <pc:sldMk cId="3988857411" sldId="282"/>
            <ac:spMk id="5" creationId="{67870155-0C80-4700-8DB5-179135265003}"/>
          </ac:spMkLst>
        </pc:spChg>
        <pc:spChg chg="mod">
          <ac:chgData name="Martin" userId="e9a878aa-f6a1-47b0-98b0-0f2d038f1f0c" providerId="ADAL" clId="{728E16A8-30B5-4B4F-92BE-D22C0F38B2E3}" dt="2021-08-13T14:52:02.493" v="14206" actId="1038"/>
          <ac:spMkLst>
            <pc:docMk/>
            <pc:sldMk cId="3988857411" sldId="282"/>
            <ac:spMk id="10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06T13:07:03.428" v="209" actId="20577"/>
          <ac:spMkLst>
            <pc:docMk/>
            <pc:sldMk cId="3988857411" sldId="282"/>
            <ac:spMk id="16" creationId="{D5EBCAF1-1C64-43F7-ABE4-F7DA937E4DB9}"/>
          </ac:spMkLst>
        </pc:spChg>
        <pc:spChg chg="add mod">
          <ac:chgData name="Martin" userId="e9a878aa-f6a1-47b0-98b0-0f2d038f1f0c" providerId="ADAL" clId="{728E16A8-30B5-4B4F-92BE-D22C0F38B2E3}" dt="2021-08-06T13:07:16.928" v="229" actId="20577"/>
          <ac:spMkLst>
            <pc:docMk/>
            <pc:sldMk cId="3988857411" sldId="282"/>
            <ac:spMk id="18" creationId="{B92BE976-361A-4DDF-877A-EA87CD09065A}"/>
          </ac:spMkLst>
        </pc:spChg>
        <pc:spChg chg="add mod">
          <ac:chgData name="Martin" userId="e9a878aa-f6a1-47b0-98b0-0f2d038f1f0c" providerId="ADAL" clId="{728E16A8-30B5-4B4F-92BE-D22C0F38B2E3}" dt="2021-08-06T13:07:32.844" v="246" actId="20577"/>
          <ac:spMkLst>
            <pc:docMk/>
            <pc:sldMk cId="3988857411" sldId="282"/>
            <ac:spMk id="19" creationId="{C18DCA49-D84B-444E-9BD5-1F8E6740D7B3}"/>
          </ac:spMkLst>
        </pc:spChg>
        <pc:picChg chg="add del mod">
          <ac:chgData name="Martin" userId="e9a878aa-f6a1-47b0-98b0-0f2d038f1f0c" providerId="ADAL" clId="{728E16A8-30B5-4B4F-92BE-D22C0F38B2E3}" dt="2021-08-13T15:36:01.317" v="14286"/>
          <ac:picMkLst>
            <pc:docMk/>
            <pc:sldMk cId="3988857411" sldId="282"/>
            <ac:picMk id="4" creationId="{6FC4683C-96C7-4B63-8E95-3BBB33A50456}"/>
          </ac:picMkLst>
        </pc:picChg>
        <pc:picChg chg="del">
          <ac:chgData name="Martin" userId="e9a878aa-f6a1-47b0-98b0-0f2d038f1f0c" providerId="ADAL" clId="{728E16A8-30B5-4B4F-92BE-D22C0F38B2E3}" dt="2021-08-06T13:06:20.079" v="192" actId="478"/>
          <ac:picMkLst>
            <pc:docMk/>
            <pc:sldMk cId="3988857411" sldId="282"/>
            <ac:picMk id="4" creationId="{9473CE1B-77A1-43B1-92FF-BE535A75B638}"/>
          </ac:picMkLst>
        </pc:picChg>
        <pc:picChg chg="mod">
          <ac:chgData name="Martin" userId="e9a878aa-f6a1-47b0-98b0-0f2d038f1f0c" providerId="ADAL" clId="{728E16A8-30B5-4B4F-92BE-D22C0F38B2E3}" dt="2021-08-13T14:52:03.594" v="14207" actId="1038"/>
          <ac:picMkLst>
            <pc:docMk/>
            <pc:sldMk cId="3988857411" sldId="282"/>
            <ac:picMk id="5" creationId="{FBDA3740-37E9-4F1E-8158-6705263E9BE3}"/>
          </ac:picMkLst>
        </pc:picChg>
        <pc:picChg chg="add del mod">
          <ac:chgData name="Martin" userId="e9a878aa-f6a1-47b0-98b0-0f2d038f1f0c" providerId="ADAL" clId="{728E16A8-30B5-4B4F-92BE-D22C0F38B2E3}" dt="2021-08-13T15:36:24.883" v="14287"/>
          <ac:picMkLst>
            <pc:docMk/>
            <pc:sldMk cId="3988857411" sldId="282"/>
            <ac:picMk id="6" creationId="{0BD1E307-7D9D-474F-A3EF-F941B34874E0}"/>
          </ac:picMkLst>
        </pc:picChg>
        <pc:picChg chg="del">
          <ac:chgData name="Martin" userId="e9a878aa-f6a1-47b0-98b0-0f2d038f1f0c" providerId="ADAL" clId="{728E16A8-30B5-4B4F-92BE-D22C0F38B2E3}" dt="2021-08-06T13:06:19.781" v="191" actId="478"/>
          <ac:picMkLst>
            <pc:docMk/>
            <pc:sldMk cId="3988857411" sldId="282"/>
            <ac:picMk id="7" creationId="{00000000-0000-0000-0000-000000000000}"/>
          </ac:picMkLst>
        </pc:picChg>
        <pc:picChg chg="add mod">
          <ac:chgData name="Martin" userId="e9a878aa-f6a1-47b0-98b0-0f2d038f1f0c" providerId="ADAL" clId="{728E16A8-30B5-4B4F-92BE-D22C0F38B2E3}" dt="2021-08-13T15:36:24.883" v="14287"/>
          <ac:picMkLst>
            <pc:docMk/>
            <pc:sldMk cId="3988857411" sldId="282"/>
            <ac:picMk id="7" creationId="{8833022A-6398-4D9F-BA9B-128F98492021}"/>
          </ac:picMkLst>
        </pc:picChg>
        <pc:picChg chg="del">
          <ac:chgData name="Martin" userId="e9a878aa-f6a1-47b0-98b0-0f2d038f1f0c" providerId="ADAL" clId="{728E16A8-30B5-4B4F-92BE-D22C0F38B2E3}" dt="2021-08-06T13:06:19.306" v="190" actId="478"/>
          <ac:picMkLst>
            <pc:docMk/>
            <pc:sldMk cId="3988857411" sldId="282"/>
            <ac:picMk id="8" creationId="{00000000-0000-0000-0000-000000000000}"/>
          </ac:picMkLst>
        </pc:picChg>
        <pc:picChg chg="add del mod">
          <ac:chgData name="Martin" userId="e9a878aa-f6a1-47b0-98b0-0f2d038f1f0c" providerId="ADAL" clId="{728E16A8-30B5-4B4F-92BE-D22C0F38B2E3}" dt="2021-08-06T13:07:23.858" v="233" actId="1076"/>
          <ac:picMkLst>
            <pc:docMk/>
            <pc:sldMk cId="3988857411" sldId="282"/>
            <ac:picMk id="9" creationId="{800B9893-7091-43F3-BBBF-4B4A1F4B817C}"/>
          </ac:picMkLst>
        </pc:picChg>
        <pc:picChg chg="mod">
          <ac:chgData name="Martin" userId="e9a878aa-f6a1-47b0-98b0-0f2d038f1f0c" providerId="ADAL" clId="{728E16A8-30B5-4B4F-92BE-D22C0F38B2E3}" dt="2021-08-13T14:52:04.111" v="14208" actId="1038"/>
          <ac:picMkLst>
            <pc:docMk/>
            <pc:sldMk cId="3988857411" sldId="282"/>
            <ac:picMk id="11" creationId="{63D29EDA-0CAC-4634-8E6C-5584FDAEEB7E}"/>
          </ac:picMkLst>
        </pc:picChg>
        <pc:picChg chg="del mod">
          <ac:chgData name="Martin" userId="e9a878aa-f6a1-47b0-98b0-0f2d038f1f0c" providerId="ADAL" clId="{728E16A8-30B5-4B4F-92BE-D22C0F38B2E3}" dt="2021-08-06T13:04:54.992" v="167" actId="478"/>
          <ac:picMkLst>
            <pc:docMk/>
            <pc:sldMk cId="3988857411" sldId="282"/>
            <ac:picMk id="11" creationId="{99B153FD-4E42-49C7-B8D3-105750DB24A6}"/>
          </ac:picMkLst>
        </pc:picChg>
        <pc:picChg chg="add mod">
          <ac:chgData name="Martin" userId="e9a878aa-f6a1-47b0-98b0-0f2d038f1f0c" providerId="ADAL" clId="{728E16A8-30B5-4B4F-92BE-D22C0F38B2E3}" dt="2021-08-06T13:04:46.022" v="164"/>
          <ac:picMkLst>
            <pc:docMk/>
            <pc:sldMk cId="3988857411" sldId="282"/>
            <ac:picMk id="12" creationId="{FFAA9B3E-ADCC-4929-8DAE-B1A76137B660}"/>
          </ac:picMkLst>
        </pc:picChg>
        <pc:picChg chg="del">
          <ac:chgData name="Martin" userId="e9a878aa-f6a1-47b0-98b0-0f2d038f1f0c" providerId="ADAL" clId="{728E16A8-30B5-4B4F-92BE-D22C0F38B2E3}" dt="2021-08-06T13:05:57.306" v="186" actId="478"/>
          <ac:picMkLst>
            <pc:docMk/>
            <pc:sldMk cId="3988857411" sldId="282"/>
            <ac:picMk id="13" creationId="{00000000-0000-0000-0000-000000000000}"/>
          </ac:picMkLst>
        </pc:picChg>
        <pc:picChg chg="mod">
          <ac:chgData name="Martin" userId="e9a878aa-f6a1-47b0-98b0-0f2d038f1f0c" providerId="ADAL" clId="{728E16A8-30B5-4B4F-92BE-D22C0F38B2E3}" dt="2021-08-13T14:52:05.367" v="14209" actId="1038"/>
          <ac:picMkLst>
            <pc:docMk/>
            <pc:sldMk cId="3988857411" sldId="282"/>
            <ac:picMk id="14" creationId="{0C7386E8-525A-48B2-8D65-CA47E74BB0C0}"/>
          </ac:picMkLst>
        </pc:picChg>
        <pc:picChg chg="add del mod">
          <ac:chgData name="Martin" userId="e9a878aa-f6a1-47b0-98b0-0f2d038f1f0c" providerId="ADAL" clId="{728E16A8-30B5-4B4F-92BE-D22C0F38B2E3}" dt="2021-08-06T13:04:49.131" v="165" actId="478"/>
          <ac:picMkLst>
            <pc:docMk/>
            <pc:sldMk cId="3988857411" sldId="282"/>
            <ac:picMk id="14" creationId="{4C7C7F60-7B7E-4222-A9FD-E37655468ABA}"/>
          </ac:picMkLst>
        </pc:picChg>
        <pc:picChg chg="add mod">
          <ac:chgData name="Martin" userId="e9a878aa-f6a1-47b0-98b0-0f2d038f1f0c" providerId="ADAL" clId="{728E16A8-30B5-4B4F-92BE-D22C0F38B2E3}" dt="2021-08-06T13:04:46.022" v="164"/>
          <ac:picMkLst>
            <pc:docMk/>
            <pc:sldMk cId="3988857411" sldId="282"/>
            <ac:picMk id="15" creationId="{B1FC834C-ADB5-4739-80A6-C0E192777682}"/>
          </ac:picMkLst>
        </pc:picChg>
      </pc:sldChg>
      <pc:sldChg chg="addSp delSp modSp mod modNotesTx">
        <pc:chgData name="Martin" userId="e9a878aa-f6a1-47b0-98b0-0f2d038f1f0c" providerId="ADAL" clId="{728E16A8-30B5-4B4F-92BE-D22C0F38B2E3}" dt="2021-08-13T15:37:08.841" v="14288"/>
        <pc:sldMkLst>
          <pc:docMk/>
          <pc:sldMk cId="3388467580" sldId="285"/>
        </pc:sldMkLst>
        <pc:spChg chg="mod">
          <ac:chgData name="Martin" userId="e9a878aa-f6a1-47b0-98b0-0f2d038f1f0c" providerId="ADAL" clId="{728E16A8-30B5-4B4F-92BE-D22C0F38B2E3}" dt="2021-08-13T14:52:18.697" v="14211" actId="1076"/>
          <ac:spMkLst>
            <pc:docMk/>
            <pc:sldMk cId="3388467580" sldId="285"/>
            <ac:spMk id="2" creationId="{00000000-0000-0000-0000-000000000000}"/>
          </ac:spMkLst>
        </pc:spChg>
        <pc:spChg chg="mod">
          <ac:chgData name="Martin" userId="e9a878aa-f6a1-47b0-98b0-0f2d038f1f0c" providerId="ADAL" clId="{728E16A8-30B5-4B4F-92BE-D22C0F38B2E3}" dt="2021-08-06T13:03:18.580" v="144" actId="20577"/>
          <ac:spMkLst>
            <pc:docMk/>
            <pc:sldMk cId="3388467580" sldId="285"/>
            <ac:spMk id="3" creationId="{00000000-0000-0000-0000-000000000000}"/>
          </ac:spMkLst>
        </pc:spChg>
        <pc:spChg chg="mod">
          <ac:chgData name="Martin" userId="e9a878aa-f6a1-47b0-98b0-0f2d038f1f0c" providerId="ADAL" clId="{728E16A8-30B5-4B4F-92BE-D22C0F38B2E3}" dt="2021-08-06T13:04:05.821" v="158" actId="403"/>
          <ac:spMkLst>
            <pc:docMk/>
            <pc:sldMk cId="3388467580" sldId="285"/>
            <ac:spMk id="5" creationId="{00000000-0000-0000-0000-000000000000}"/>
          </ac:spMkLst>
        </pc:spChg>
        <pc:picChg chg="add del mod">
          <ac:chgData name="Martin" userId="e9a878aa-f6a1-47b0-98b0-0f2d038f1f0c" providerId="ADAL" clId="{728E16A8-30B5-4B4F-92BE-D22C0F38B2E3}" dt="2021-08-13T14:35:07.052" v="14179"/>
          <ac:picMkLst>
            <pc:docMk/>
            <pc:sldMk cId="3388467580" sldId="285"/>
            <ac:picMk id="4" creationId="{3D257B21-1860-4721-978C-FB9C663E8C72}"/>
          </ac:picMkLst>
        </pc:picChg>
        <pc:picChg chg="del">
          <ac:chgData name="Martin" userId="e9a878aa-f6a1-47b0-98b0-0f2d038f1f0c" providerId="ADAL" clId="{728E16A8-30B5-4B4F-92BE-D22C0F38B2E3}" dt="2021-08-06T12:57:26.948" v="0" actId="478"/>
          <ac:picMkLst>
            <pc:docMk/>
            <pc:sldMk cId="3388467580" sldId="285"/>
            <ac:picMk id="4" creationId="{8C25C214-7904-4A03-AE02-EDF78A8DDB5B}"/>
          </ac:picMkLst>
        </pc:picChg>
        <pc:picChg chg="add del mod">
          <ac:chgData name="Martin" userId="e9a878aa-f6a1-47b0-98b0-0f2d038f1f0c" providerId="ADAL" clId="{728E16A8-30B5-4B4F-92BE-D22C0F38B2E3}" dt="2021-08-13T14:46:07.175" v="14180"/>
          <ac:picMkLst>
            <pc:docMk/>
            <pc:sldMk cId="3388467580" sldId="285"/>
            <ac:picMk id="6" creationId="{15CE9A5D-838B-42BC-A0AD-B648C92F4974}"/>
          </ac:picMkLst>
        </pc:picChg>
        <pc:picChg chg="mod">
          <ac:chgData name="Martin" userId="e9a878aa-f6a1-47b0-98b0-0f2d038f1f0c" providerId="ADAL" clId="{728E16A8-30B5-4B4F-92BE-D22C0F38B2E3}" dt="2021-08-06T13:02:04.861" v="34" actId="14100"/>
          <ac:picMkLst>
            <pc:docMk/>
            <pc:sldMk cId="3388467580" sldId="285"/>
            <ac:picMk id="7" creationId="{00000000-0000-0000-0000-000000000000}"/>
          </ac:picMkLst>
        </pc:picChg>
        <pc:picChg chg="add del mod">
          <ac:chgData name="Martin" userId="e9a878aa-f6a1-47b0-98b0-0f2d038f1f0c" providerId="ADAL" clId="{728E16A8-30B5-4B4F-92BE-D22C0F38B2E3}" dt="2021-08-13T14:50:52.561" v="14181"/>
          <ac:picMkLst>
            <pc:docMk/>
            <pc:sldMk cId="3388467580" sldId="285"/>
            <ac:picMk id="8" creationId="{ABAFB892-0945-4A76-BA48-8F4ADBFB4E36}"/>
          </ac:picMkLst>
        </pc:picChg>
        <pc:picChg chg="add del mod">
          <ac:chgData name="Martin" userId="e9a878aa-f6a1-47b0-98b0-0f2d038f1f0c" providerId="ADAL" clId="{728E16A8-30B5-4B4F-92BE-D22C0F38B2E3}" dt="2021-08-13T15:20:41.726" v="14280"/>
          <ac:picMkLst>
            <pc:docMk/>
            <pc:sldMk cId="3388467580" sldId="285"/>
            <ac:picMk id="9" creationId="{7F18B3FC-42E0-4FD2-9EFD-F7D26B612692}"/>
          </ac:picMkLst>
        </pc:pic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3388467580" sldId="285"/>
            <ac:picMk id="10" creationId="{BF451530-26A7-463E-BE5C-B128CC746EB2}"/>
          </ac:picMkLst>
        </pc:picChg>
        <pc:picChg chg="add del mod">
          <ac:chgData name="Martin" userId="e9a878aa-f6a1-47b0-98b0-0f2d038f1f0c" providerId="ADAL" clId="{728E16A8-30B5-4B4F-92BE-D22C0F38B2E3}" dt="2021-08-13T15:37:08.841" v="14288"/>
          <ac:picMkLst>
            <pc:docMk/>
            <pc:sldMk cId="3388467580" sldId="285"/>
            <ac:picMk id="11" creationId="{55F52BD2-DDEE-4297-B647-84BDE57B3C1F}"/>
          </ac:picMkLst>
        </pc:picChg>
        <pc:picChg chg="add mod">
          <ac:chgData name="Martin" userId="e9a878aa-f6a1-47b0-98b0-0f2d038f1f0c" providerId="ADAL" clId="{728E16A8-30B5-4B4F-92BE-D22C0F38B2E3}" dt="2021-08-13T15:37:08.841" v="14288"/>
          <ac:picMkLst>
            <pc:docMk/>
            <pc:sldMk cId="3388467580" sldId="285"/>
            <ac:picMk id="12" creationId="{D4DF9F3A-EFC9-4C6E-8706-F8AE96CA798D}"/>
          </ac:picMkLst>
        </pc:picChg>
        <pc:picChg chg="add mod ord">
          <ac:chgData name="Martin" userId="e9a878aa-f6a1-47b0-98b0-0f2d038f1f0c" providerId="ADAL" clId="{728E16A8-30B5-4B4F-92BE-D22C0F38B2E3}" dt="2021-08-06T12:59:25.909" v="22" actId="14100"/>
          <ac:picMkLst>
            <pc:docMk/>
            <pc:sldMk cId="3388467580" sldId="285"/>
            <ac:picMk id="1026" creationId="{F054D558-E652-4507-96DB-DCEA9366FD73}"/>
          </ac:picMkLst>
        </pc:picChg>
        <pc:picChg chg="add mod">
          <ac:chgData name="Martin" userId="e9a878aa-f6a1-47b0-98b0-0f2d038f1f0c" providerId="ADAL" clId="{728E16A8-30B5-4B4F-92BE-D22C0F38B2E3}" dt="2021-08-06T13:02:09.227" v="35" actId="1076"/>
          <ac:picMkLst>
            <pc:docMk/>
            <pc:sldMk cId="3388467580" sldId="285"/>
            <ac:picMk id="1028" creationId="{46E741BF-E420-4BD7-B7B1-E3B6ABED5AE4}"/>
          </ac:picMkLst>
        </pc:picChg>
      </pc:sldChg>
      <pc:sldChg chg="addSp delSp modSp mod modNotesTx">
        <pc:chgData name="Martin" userId="e9a878aa-f6a1-47b0-98b0-0f2d038f1f0c" providerId="ADAL" clId="{728E16A8-30B5-4B4F-92BE-D22C0F38B2E3}" dt="2021-08-13T15:25:32.016" v="14281"/>
        <pc:sldMkLst>
          <pc:docMk/>
          <pc:sldMk cId="3739589354" sldId="296"/>
        </pc:sldMkLst>
        <pc:spChg chg="mod">
          <ac:chgData name="Martin" userId="e9a878aa-f6a1-47b0-98b0-0f2d038f1f0c" providerId="ADAL" clId="{728E16A8-30B5-4B4F-92BE-D22C0F38B2E3}" dt="2021-08-06T13:11:50.085" v="404" actId="20577"/>
          <ac:spMkLst>
            <pc:docMk/>
            <pc:sldMk cId="3739589354" sldId="296"/>
            <ac:spMk id="3" creationId="{00000000-0000-0000-0000-000000000000}"/>
          </ac:spMkLst>
        </pc:spChg>
        <pc:picChg chg="del">
          <ac:chgData name="Martin" userId="e9a878aa-f6a1-47b0-98b0-0f2d038f1f0c" providerId="ADAL" clId="{728E16A8-30B5-4B4F-92BE-D22C0F38B2E3}" dt="2021-08-06T13:21:41.997" v="407" actId="478"/>
          <ac:picMkLst>
            <pc:docMk/>
            <pc:sldMk cId="3739589354" sldId="296"/>
            <ac:picMk id="4" creationId="{0B85C5D4-7434-4CF8-93F1-CBFF0974BB9F}"/>
          </ac:picMkLst>
        </pc:pic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3739589354" sldId="296"/>
            <ac:picMk id="4" creationId="{AF949041-F71A-4E9A-82F6-32D063DF70AF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3739589354" sldId="296"/>
            <ac:picMk id="5" creationId="{9547CC54-FA7A-472A-A355-D74C0C682208}"/>
          </ac:picMkLst>
        </pc:picChg>
        <pc:picChg chg="add del">
          <ac:chgData name="Martin" userId="e9a878aa-f6a1-47b0-98b0-0f2d038f1f0c" providerId="ADAL" clId="{728E16A8-30B5-4B4F-92BE-D22C0F38B2E3}" dt="2021-08-06T13:12:02.867" v="406" actId="478"/>
          <ac:picMkLst>
            <pc:docMk/>
            <pc:sldMk cId="3739589354" sldId="296"/>
            <ac:picMk id="6" creationId="{DEBE74D0-7961-4A05-9293-0274B940F1B6}"/>
          </ac:picMkLst>
        </pc:picChg>
        <pc:picChg chg="add mod">
          <ac:chgData name="Martin" userId="e9a878aa-f6a1-47b0-98b0-0f2d038f1f0c" providerId="ADAL" clId="{728E16A8-30B5-4B4F-92BE-D22C0F38B2E3}" dt="2021-08-13T14:52:35.058" v="14232" actId="1037"/>
          <ac:picMkLst>
            <pc:docMk/>
            <pc:sldMk cId="3739589354" sldId="296"/>
            <ac:picMk id="8" creationId="{9BDB3C55-913E-40A6-A743-E6945B67D0A9}"/>
          </ac:picMkLst>
        </pc:picChg>
      </pc:sldChg>
      <pc:sldChg chg="addSp delSp modSp del mod ord delAnim">
        <pc:chgData name="Martin" userId="e9a878aa-f6a1-47b0-98b0-0f2d038f1f0c" providerId="ADAL" clId="{728E16A8-30B5-4B4F-92BE-D22C0F38B2E3}" dt="2021-08-06T13:35:56.124" v="462" actId="47"/>
        <pc:sldMkLst>
          <pc:docMk/>
          <pc:sldMk cId="194000309" sldId="297"/>
        </pc:sldMkLst>
        <pc:spChg chg="mod">
          <ac:chgData name="Martin" userId="e9a878aa-f6a1-47b0-98b0-0f2d038f1f0c" providerId="ADAL" clId="{728E16A8-30B5-4B4F-92BE-D22C0F38B2E3}" dt="2021-08-06T13:23:35.321" v="445" actId="790"/>
          <ac:spMkLst>
            <pc:docMk/>
            <pc:sldMk cId="194000309" sldId="297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23:04.015" v="437" actId="478"/>
          <ac:spMkLst>
            <pc:docMk/>
            <pc:sldMk cId="194000309" sldId="297"/>
            <ac:spMk id="10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23:08.820" v="442" actId="478"/>
          <ac:spMkLst>
            <pc:docMk/>
            <pc:sldMk cId="194000309" sldId="297"/>
            <ac:spMk id="13" creationId="{00000000-0000-0000-0000-000000000000}"/>
          </ac:spMkLst>
        </pc:spChg>
        <pc:spChg chg="del mod">
          <ac:chgData name="Martin" userId="e9a878aa-f6a1-47b0-98b0-0f2d038f1f0c" providerId="ADAL" clId="{728E16A8-30B5-4B4F-92BE-D22C0F38B2E3}" dt="2021-08-06T13:23:09.839" v="444" actId="478"/>
          <ac:spMkLst>
            <pc:docMk/>
            <pc:sldMk cId="194000309" sldId="297"/>
            <ac:spMk id="14" creationId="{00000000-0000-0000-0000-000000000000}"/>
          </ac:spMkLst>
        </pc:spChg>
        <pc:picChg chg="del">
          <ac:chgData name="Martin" userId="e9a878aa-f6a1-47b0-98b0-0f2d038f1f0c" providerId="ADAL" clId="{728E16A8-30B5-4B4F-92BE-D22C0F38B2E3}" dt="2021-08-06T13:23:04.982" v="438" actId="478"/>
          <ac:picMkLst>
            <pc:docMk/>
            <pc:sldMk cId="194000309" sldId="297"/>
            <ac:picMk id="4" creationId="{00000000-0000-0000-0000-000000000000}"/>
          </ac:picMkLst>
        </pc:picChg>
        <pc:picChg chg="add mod">
          <ac:chgData name="Martin" userId="e9a878aa-f6a1-47b0-98b0-0f2d038f1f0c" providerId="ADAL" clId="{728E16A8-30B5-4B4F-92BE-D22C0F38B2E3}" dt="2021-08-06T13:35:24.123" v="459" actId="1076"/>
          <ac:picMkLst>
            <pc:docMk/>
            <pc:sldMk cId="194000309" sldId="297"/>
            <ac:picMk id="5" creationId="{1761AD7A-A53A-4C80-ADDE-AEFFEA2A07A4}"/>
          </ac:picMkLst>
        </pc:picChg>
        <pc:picChg chg="del">
          <ac:chgData name="Martin" userId="e9a878aa-f6a1-47b0-98b0-0f2d038f1f0c" providerId="ADAL" clId="{728E16A8-30B5-4B4F-92BE-D22C0F38B2E3}" dt="2021-08-06T13:23:06.492" v="440" actId="478"/>
          <ac:picMkLst>
            <pc:docMk/>
            <pc:sldMk cId="194000309" sldId="297"/>
            <ac:picMk id="11" creationId="{00000000-0000-0000-0000-000000000000}"/>
          </ac:picMkLst>
        </pc:picChg>
        <pc:picChg chg="del">
          <ac:chgData name="Martin" userId="e9a878aa-f6a1-47b0-98b0-0f2d038f1f0c" providerId="ADAL" clId="{728E16A8-30B5-4B4F-92BE-D22C0F38B2E3}" dt="2021-08-06T13:23:05.421" v="439" actId="478"/>
          <ac:picMkLst>
            <pc:docMk/>
            <pc:sldMk cId="194000309" sldId="297"/>
            <ac:picMk id="12" creationId="{00000000-0000-0000-0000-000000000000}"/>
          </ac:picMkLst>
        </pc:picChg>
        <pc:picChg chg="add mod">
          <ac:chgData name="Martin" userId="e9a878aa-f6a1-47b0-98b0-0f2d038f1f0c" providerId="ADAL" clId="{728E16A8-30B5-4B4F-92BE-D22C0F38B2E3}" dt="2021-08-06T13:34:17.590" v="454" actId="1076"/>
          <ac:picMkLst>
            <pc:docMk/>
            <pc:sldMk cId="194000309" sldId="297"/>
            <ac:picMk id="15" creationId="{26EC070E-E859-423E-966A-FA1C368CBD6F}"/>
          </ac:picMkLst>
        </pc:picChg>
        <pc:picChg chg="add mod">
          <ac:chgData name="Martin" userId="e9a878aa-f6a1-47b0-98b0-0f2d038f1f0c" providerId="ADAL" clId="{728E16A8-30B5-4B4F-92BE-D22C0F38B2E3}" dt="2021-08-06T13:33:34.932" v="448" actId="1076"/>
          <ac:picMkLst>
            <pc:docMk/>
            <pc:sldMk cId="194000309" sldId="297"/>
            <ac:picMk id="16" creationId="{D8DAD5A7-6ED9-4A3F-9D05-F457DDB4E245}"/>
          </ac:picMkLst>
        </pc:picChg>
        <pc:picChg chg="add mod modCrop">
          <ac:chgData name="Martin" userId="e9a878aa-f6a1-47b0-98b0-0f2d038f1f0c" providerId="ADAL" clId="{728E16A8-30B5-4B4F-92BE-D22C0F38B2E3}" dt="2021-08-06T13:34:15.971" v="453" actId="1076"/>
          <ac:picMkLst>
            <pc:docMk/>
            <pc:sldMk cId="194000309" sldId="297"/>
            <ac:picMk id="17" creationId="{158C33CE-B55C-4900-AA41-99D7F83CE79D}"/>
          </ac:picMkLst>
        </pc:picChg>
        <pc:cxnChg chg="del">
          <ac:chgData name="Martin" userId="e9a878aa-f6a1-47b0-98b0-0f2d038f1f0c" providerId="ADAL" clId="{728E16A8-30B5-4B4F-92BE-D22C0F38B2E3}" dt="2021-08-06T13:23:08.002" v="441" actId="478"/>
          <ac:cxnSpMkLst>
            <pc:docMk/>
            <pc:sldMk cId="194000309" sldId="297"/>
            <ac:cxnSpMk id="18" creationId="{00000000-0000-0000-0000-000000000000}"/>
          </ac:cxnSpMkLst>
        </pc:cxnChg>
      </pc:sldChg>
      <pc:sldChg chg="addSp delSp modSp mod modNotesTx">
        <pc:chgData name="Martin" userId="e9a878aa-f6a1-47b0-98b0-0f2d038f1f0c" providerId="ADAL" clId="{728E16A8-30B5-4B4F-92BE-D22C0F38B2E3}" dt="2021-08-13T15:29:07.233" v="14283"/>
        <pc:sldMkLst>
          <pc:docMk/>
          <pc:sldMk cId="4220954679" sldId="298"/>
        </pc:sldMkLst>
        <pc:spChg chg="mod">
          <ac:chgData name="Martin" userId="e9a878aa-f6a1-47b0-98b0-0f2d038f1f0c" providerId="ADAL" clId="{728E16A8-30B5-4B4F-92BE-D22C0F38B2E3}" dt="2021-08-06T13:47:02.889" v="594" actId="20577"/>
          <ac:spMkLst>
            <pc:docMk/>
            <pc:sldMk cId="4220954679" sldId="298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43:26.873" v="536" actId="478"/>
          <ac:spMkLst>
            <pc:docMk/>
            <pc:sldMk cId="4220954679" sldId="298"/>
            <ac:spMk id="3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1T18:12:35.927" v="1874" actId="14100"/>
          <ac:spMkLst>
            <pc:docMk/>
            <pc:sldMk cId="4220954679" sldId="298"/>
            <ac:spMk id="10" creationId="{F26D98B2-26F2-445C-9C0A-2AA5B3FAF15C}"/>
          </ac:spMkLst>
        </pc:spChg>
        <pc:spChg chg="add mod">
          <ac:chgData name="Martin" userId="e9a878aa-f6a1-47b0-98b0-0f2d038f1f0c" providerId="ADAL" clId="{728E16A8-30B5-4B4F-92BE-D22C0F38B2E3}" dt="2021-08-11T18:12:30.609" v="1872" actId="14100"/>
          <ac:spMkLst>
            <pc:docMk/>
            <pc:sldMk cId="4220954679" sldId="298"/>
            <ac:spMk id="11" creationId="{C49DA855-0DF3-4739-8768-316123FA6351}"/>
          </ac:spMkLst>
        </pc:spChg>
        <pc:spChg chg="add del mod">
          <ac:chgData name="Martin" userId="e9a878aa-f6a1-47b0-98b0-0f2d038f1f0c" providerId="ADAL" clId="{728E16A8-30B5-4B4F-92BE-D22C0F38B2E3}" dt="2021-08-06T13:43:29.152" v="537" actId="478"/>
          <ac:spMkLst>
            <pc:docMk/>
            <pc:sldMk cId="4220954679" sldId="298"/>
            <ac:spMk id="16" creationId="{41BA8668-3710-4EC5-B4AA-96A472C9B2B9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24" creationId="{13A9286C-CD7E-41E7-B71E-3AE14F1C4506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26" creationId="{C4F68971-E851-48B0-8C54-DB7C09D6CBB4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27" creationId="{80C70D95-24B3-40AB-A6B8-A4F403DD61BD}"/>
          </ac:spMkLst>
        </pc:spChg>
        <pc:spChg chg="add mod">
          <ac:chgData name="Martin" userId="e9a878aa-f6a1-47b0-98b0-0f2d038f1f0c" providerId="ADAL" clId="{728E16A8-30B5-4B4F-92BE-D22C0F38B2E3}" dt="2021-08-11T18:11:59.110" v="1861" actId="14100"/>
          <ac:spMkLst>
            <pc:docMk/>
            <pc:sldMk cId="4220954679" sldId="298"/>
            <ac:spMk id="28" creationId="{66542124-05B3-4A72-8010-49163EF4F1AB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29" creationId="{2EC04FD5-0E58-44B4-BAAB-D66A4C95A538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30" creationId="{FB8CB1E3-E87B-4F61-878E-4A3D2C1888BF}"/>
          </ac:spMkLst>
        </pc:spChg>
        <pc:grpChg chg="del">
          <ac:chgData name="Martin" userId="e9a878aa-f6a1-47b0-98b0-0f2d038f1f0c" providerId="ADAL" clId="{728E16A8-30B5-4B4F-92BE-D22C0F38B2E3}" dt="2021-08-06T13:43:30.113" v="538" actId="478"/>
          <ac:grpSpMkLst>
            <pc:docMk/>
            <pc:sldMk cId="4220954679" sldId="298"/>
            <ac:grpSpMk id="18" creationId="{00000000-0000-0000-0000-000000000000}"/>
          </ac:grpSpMkLst>
        </pc:gr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4220954679" sldId="298"/>
            <ac:picMk id="3" creationId="{8C0B0BD9-15D3-4A7C-BDDA-2775FC000DAB}"/>
          </ac:picMkLst>
        </pc:picChg>
        <pc:picChg chg="add del mod">
          <ac:chgData name="Martin" userId="e9a878aa-f6a1-47b0-98b0-0f2d038f1f0c" providerId="ADAL" clId="{728E16A8-30B5-4B4F-92BE-D22C0F38B2E3}" dt="2021-08-13T15:26:35.884" v="14282"/>
          <ac:picMkLst>
            <pc:docMk/>
            <pc:sldMk cId="4220954679" sldId="298"/>
            <ac:picMk id="4" creationId="{FA5D842D-1140-4DAE-B59F-ABC3761BF64A}"/>
          </ac:picMkLst>
        </pc:pic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4220954679" sldId="298"/>
            <ac:picMk id="5" creationId="{68CD04AB-801E-47AD-9136-2E6EE8C5E008}"/>
          </ac:picMkLst>
        </pc:picChg>
        <pc:picChg chg="add mod">
          <ac:chgData name="Martin" userId="e9a878aa-f6a1-47b0-98b0-0f2d038f1f0c" providerId="ADAL" clId="{728E16A8-30B5-4B4F-92BE-D22C0F38B2E3}" dt="2021-08-13T15:29:07.233" v="14283"/>
          <ac:picMkLst>
            <pc:docMk/>
            <pc:sldMk cId="4220954679" sldId="298"/>
            <ac:picMk id="6" creationId="{6A4002A4-F0FC-4D48-AB4E-32F5D7DDB050}"/>
          </ac:picMkLst>
        </pc:picChg>
        <pc:picChg chg="add del">
          <ac:chgData name="Martin" userId="e9a878aa-f6a1-47b0-98b0-0f2d038f1f0c" providerId="ADAL" clId="{728E16A8-30B5-4B4F-92BE-D22C0F38B2E3}" dt="2021-08-06T13:44:14.408" v="540" actId="478"/>
          <ac:picMkLst>
            <pc:docMk/>
            <pc:sldMk cId="4220954679" sldId="298"/>
            <ac:picMk id="19" creationId="{029337DC-B8F8-4B3B-A26A-0EED5FE29D42}"/>
          </ac:picMkLst>
        </pc:picChg>
        <pc:picChg chg="add del mod">
          <ac:chgData name="Martin" userId="e9a878aa-f6a1-47b0-98b0-0f2d038f1f0c" providerId="ADAL" clId="{728E16A8-30B5-4B4F-92BE-D22C0F38B2E3}" dt="2021-08-06T13:45:26.214" v="544" actId="478"/>
          <ac:picMkLst>
            <pc:docMk/>
            <pc:sldMk cId="4220954679" sldId="298"/>
            <ac:picMk id="20" creationId="{0D5D454D-2DB7-4E5A-BAA7-07B17B35F453}"/>
          </ac:picMkLst>
        </pc:picChg>
        <pc:picChg chg="add del mod">
          <ac:chgData name="Martin" userId="e9a878aa-f6a1-47b0-98b0-0f2d038f1f0c" providerId="ADAL" clId="{728E16A8-30B5-4B4F-92BE-D22C0F38B2E3}" dt="2021-08-06T13:46:15.956" v="564" actId="478"/>
          <ac:picMkLst>
            <pc:docMk/>
            <pc:sldMk cId="4220954679" sldId="298"/>
            <ac:picMk id="21" creationId="{0D5D454D-2DB7-4E5A-BAA7-07B17B35F453}"/>
          </ac:picMkLst>
        </pc:picChg>
        <pc:picChg chg="add mod">
          <ac:chgData name="Martin" userId="e9a878aa-f6a1-47b0-98b0-0f2d038f1f0c" providerId="ADAL" clId="{728E16A8-30B5-4B4F-92BE-D22C0F38B2E3}" dt="2021-08-09T12:59:31.231" v="1383" actId="1036"/>
          <ac:picMkLst>
            <pc:docMk/>
            <pc:sldMk cId="4220954679" sldId="298"/>
            <ac:picMk id="23" creationId="{DE467832-CA5A-4954-8B9A-62424419835F}"/>
          </ac:picMkLst>
        </pc:picChg>
        <pc:picChg chg="add del mod">
          <ac:chgData name="Martin" userId="e9a878aa-f6a1-47b0-98b0-0f2d038f1f0c" providerId="ADAL" clId="{728E16A8-30B5-4B4F-92BE-D22C0F38B2E3}" dt="2021-08-09T12:59:04.579" v="1357" actId="478"/>
          <ac:picMkLst>
            <pc:docMk/>
            <pc:sldMk cId="4220954679" sldId="298"/>
            <ac:picMk id="2050" creationId="{4D0CECCD-195E-4C98-9376-D44EEEA01F2B}"/>
          </ac:picMkLst>
        </pc:picChg>
        <pc:cxnChg chg="mod">
          <ac:chgData name="Martin" userId="e9a878aa-f6a1-47b0-98b0-0f2d038f1f0c" providerId="ADAL" clId="{728E16A8-30B5-4B4F-92BE-D22C0F38B2E3}" dt="2021-08-06T13:43:30.113" v="538" actId="478"/>
          <ac:cxnSpMkLst>
            <pc:docMk/>
            <pc:sldMk cId="4220954679" sldId="298"/>
            <ac:cxnSpMk id="12" creationId="{00000000-0000-0000-0000-000000000000}"/>
          </ac:cxnSpMkLst>
        </pc:cxnChg>
        <pc:cxnChg chg="mod">
          <ac:chgData name="Martin" userId="e9a878aa-f6a1-47b0-98b0-0f2d038f1f0c" providerId="ADAL" clId="{728E16A8-30B5-4B4F-92BE-D22C0F38B2E3}" dt="2021-08-06T13:43:30.113" v="538" actId="478"/>
          <ac:cxnSpMkLst>
            <pc:docMk/>
            <pc:sldMk cId="4220954679" sldId="298"/>
            <ac:cxnSpMk id="14" creationId="{00000000-0000-0000-0000-000000000000}"/>
          </ac:cxnSpMkLst>
        </pc:cxnChg>
      </pc:sldChg>
      <pc:sldChg chg="addSp delSp modSp mod modNotesTx">
        <pc:chgData name="Martin" userId="e9a878aa-f6a1-47b0-98b0-0f2d038f1f0c" providerId="ADAL" clId="{728E16A8-30B5-4B4F-92BE-D22C0F38B2E3}" dt="2021-08-13T15:36:01.317" v="14286"/>
        <pc:sldMkLst>
          <pc:docMk/>
          <pc:sldMk cId="4019652698" sldId="322"/>
        </pc:sldMkLst>
        <pc:spChg chg="mod">
          <ac:chgData name="Martin" userId="e9a878aa-f6a1-47b0-98b0-0f2d038f1f0c" providerId="ADAL" clId="{728E16A8-30B5-4B4F-92BE-D22C0F38B2E3}" dt="2021-08-10T15:48:09.651" v="1496" actId="20577"/>
          <ac:spMkLst>
            <pc:docMk/>
            <pc:sldMk cId="4019652698" sldId="322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13T08:18:53.363" v="2682" actId="478"/>
          <ac:spMkLst>
            <pc:docMk/>
            <pc:sldMk cId="4019652698" sldId="322"/>
            <ac:spMk id="3" creationId="{00000000-0000-0000-0000-000000000000}"/>
          </ac:spMkLst>
        </pc:spChg>
        <pc:spChg chg="add del mod">
          <ac:chgData name="Martin" userId="e9a878aa-f6a1-47b0-98b0-0f2d038f1f0c" providerId="ADAL" clId="{728E16A8-30B5-4B4F-92BE-D22C0F38B2E3}" dt="2021-08-13T08:18:54.900" v="2683" actId="478"/>
          <ac:spMkLst>
            <pc:docMk/>
            <pc:sldMk cId="4019652698" sldId="322"/>
            <ac:spMk id="5" creationId="{1E7E6784-C768-4265-B0BE-2BAC1F6E6307}"/>
          </ac:spMkLst>
        </pc:spChg>
        <pc:picChg chg="add mod">
          <ac:chgData name="Martin" userId="e9a878aa-f6a1-47b0-98b0-0f2d038f1f0c" providerId="ADAL" clId="{728E16A8-30B5-4B4F-92BE-D22C0F38B2E3}" dt="2021-08-13T08:26:55.044" v="3517" actId="14100"/>
          <ac:picMkLst>
            <pc:docMk/>
            <pc:sldMk cId="4019652698" sldId="322"/>
            <ac:picMk id="6" creationId="{51752BCA-5BB7-40C7-8E46-4B9F2B385458}"/>
          </ac:picMkLst>
        </pc:picChg>
        <pc:picChg chg="add mod">
          <ac:chgData name="Martin" userId="e9a878aa-f6a1-47b0-98b0-0f2d038f1f0c" providerId="ADAL" clId="{728E16A8-30B5-4B4F-92BE-D22C0F38B2E3}" dt="2021-08-13T08:26:52.424" v="3516" actId="14100"/>
          <ac:picMkLst>
            <pc:docMk/>
            <pc:sldMk cId="4019652698" sldId="322"/>
            <ac:picMk id="7" creationId="{72C15EBA-DC6C-4CD5-A02F-A8AA5BDF9E1F}"/>
          </ac:picMkLst>
        </pc:picChg>
        <pc:picChg chg="add mod">
          <ac:chgData name="Martin" userId="e9a878aa-f6a1-47b0-98b0-0f2d038f1f0c" providerId="ADAL" clId="{728E16A8-30B5-4B4F-92BE-D22C0F38B2E3}" dt="2021-08-13T08:26:49.956" v="3515" actId="14100"/>
          <ac:picMkLst>
            <pc:docMk/>
            <pc:sldMk cId="4019652698" sldId="322"/>
            <ac:picMk id="8" creationId="{52CDB393-7480-4A4A-941F-56096BE51EB4}"/>
          </ac:picMkLst>
        </pc:pic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4019652698" sldId="322"/>
            <ac:picMk id="9" creationId="{773D3EFD-826C-4EC6-AAA0-3BCA4C4D9967}"/>
          </ac:picMkLst>
        </pc:picChg>
        <pc:picChg chg="add del mod">
          <ac:chgData name="Martin" userId="e9a878aa-f6a1-47b0-98b0-0f2d038f1f0c" providerId="ADAL" clId="{728E16A8-30B5-4B4F-92BE-D22C0F38B2E3}" dt="2021-08-13T15:36:01.317" v="14286"/>
          <ac:picMkLst>
            <pc:docMk/>
            <pc:sldMk cId="4019652698" sldId="322"/>
            <ac:picMk id="10" creationId="{12D85FDE-81A3-4B92-986B-0E02D29C0B8D}"/>
          </ac:picMkLst>
        </pc:picChg>
        <pc:picChg chg="add mod">
          <ac:chgData name="Martin" userId="e9a878aa-f6a1-47b0-98b0-0f2d038f1f0c" providerId="ADAL" clId="{728E16A8-30B5-4B4F-92BE-D22C0F38B2E3}" dt="2021-08-13T15:36:01.317" v="14286"/>
          <ac:picMkLst>
            <pc:docMk/>
            <pc:sldMk cId="4019652698" sldId="322"/>
            <ac:picMk id="11" creationId="{62488A1C-933A-4997-B0FC-BF95B6438F15}"/>
          </ac:picMkLst>
        </pc:picChg>
      </pc:sldChg>
      <pc:sldChg chg="add del">
        <pc:chgData name="Martin" userId="e9a878aa-f6a1-47b0-98b0-0f2d038f1f0c" providerId="ADAL" clId="{728E16A8-30B5-4B4F-92BE-D22C0F38B2E3}" dt="2021-08-06T13:42:49.919" v="534" actId="47"/>
        <pc:sldMkLst>
          <pc:docMk/>
          <pc:sldMk cId="1110697999" sldId="323"/>
        </pc:sldMkLst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1431299221" sldId="324"/>
        </pc:sldMkLst>
        <pc:spChg chg="mod">
          <ac:chgData name="Martin" userId="e9a878aa-f6a1-47b0-98b0-0f2d038f1f0c" providerId="ADAL" clId="{728E16A8-30B5-4B4F-92BE-D22C0F38B2E3}" dt="2021-08-10T15:48:37.970" v="1526" actId="20577"/>
          <ac:spMkLst>
            <pc:docMk/>
            <pc:sldMk cId="1431299221" sldId="324"/>
            <ac:spMk id="2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3T11:25:06.821" v="4997" actId="1076"/>
          <ac:spMkLst>
            <pc:docMk/>
            <pc:sldMk cId="1431299221" sldId="324"/>
            <ac:spMk id="5" creationId="{CE0E6D39-8363-4BB1-8F00-0CCBB0729971}"/>
          </ac:spMkLst>
        </pc:spChg>
        <pc:spChg chg="add mod">
          <ac:chgData name="Martin" userId="e9a878aa-f6a1-47b0-98b0-0f2d038f1f0c" providerId="ADAL" clId="{728E16A8-30B5-4B4F-92BE-D22C0F38B2E3}" dt="2021-08-13T11:20:11.038" v="4527" actId="1076"/>
          <ac:spMkLst>
            <pc:docMk/>
            <pc:sldMk cId="1431299221" sldId="324"/>
            <ac:spMk id="10" creationId="{7687726C-AEA4-41A5-A761-B175BAB81B9F}"/>
          </ac:spMkLst>
        </pc:spChg>
        <pc:spChg chg="add del mod">
          <ac:chgData name="Martin" userId="e9a878aa-f6a1-47b0-98b0-0f2d038f1f0c" providerId="ADAL" clId="{728E16A8-30B5-4B4F-92BE-D22C0F38B2E3}" dt="2021-08-10T15:48:45.480" v="1531" actId="478"/>
          <ac:spMkLst>
            <pc:docMk/>
            <pc:sldMk cId="1431299221" sldId="324"/>
            <ac:spMk id="11" creationId="{05F7AF6E-30D4-4BDF-88B4-42298A970C69}"/>
          </ac:spMkLst>
        </pc:spChg>
        <pc:spChg chg="add mod">
          <ac:chgData name="Martin" userId="e9a878aa-f6a1-47b0-98b0-0f2d038f1f0c" providerId="ADAL" clId="{728E16A8-30B5-4B4F-92BE-D22C0F38B2E3}" dt="2021-08-13T11:20:06.221" v="4526" actId="1076"/>
          <ac:spMkLst>
            <pc:docMk/>
            <pc:sldMk cId="1431299221" sldId="324"/>
            <ac:spMk id="12" creationId="{37CC3D0E-24CC-44EC-873B-C3D575B23013}"/>
          </ac:spMkLst>
        </pc:s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1431299221" sldId="324"/>
            <ac:picMk id="3" creationId="{88576A11-49AE-4C5F-9DF6-3A1721ED9CA8}"/>
          </ac:picMkLst>
        </pc:picChg>
        <pc:picChg chg="add mod">
          <ac:chgData name="Martin" userId="e9a878aa-f6a1-47b0-98b0-0f2d038f1f0c" providerId="ADAL" clId="{728E16A8-30B5-4B4F-92BE-D22C0F38B2E3}" dt="2021-08-10T19:00:33.983" v="1655" actId="1076"/>
          <ac:picMkLst>
            <pc:docMk/>
            <pc:sldMk cId="1431299221" sldId="324"/>
            <ac:picMk id="4" creationId="{94FEBC84-D5F2-47D4-BB48-6EF4DAAF54B9}"/>
          </ac:picMkLst>
        </pc:picChg>
        <pc:picChg chg="del">
          <ac:chgData name="Martin" userId="e9a878aa-f6a1-47b0-98b0-0f2d038f1f0c" providerId="ADAL" clId="{728E16A8-30B5-4B4F-92BE-D22C0F38B2E3}" dt="2021-08-06T13:36:25.346" v="475" actId="478"/>
          <ac:picMkLst>
            <pc:docMk/>
            <pc:sldMk cId="1431299221" sldId="324"/>
            <ac:picMk id="5" creationId="{1761AD7A-A53A-4C80-ADDE-AEFFEA2A07A4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1431299221" sldId="324"/>
            <ac:picMk id="6" creationId="{C7764DFC-F8BF-42DC-AC68-E343ABE0403E}"/>
          </ac:picMkLst>
        </pc:picChg>
        <pc:picChg chg="add del mod modCrop">
          <ac:chgData name="Martin" userId="e9a878aa-f6a1-47b0-98b0-0f2d038f1f0c" providerId="ADAL" clId="{728E16A8-30B5-4B4F-92BE-D22C0F38B2E3}" dt="2021-08-06T13:38:17.130" v="482" actId="478"/>
          <ac:picMkLst>
            <pc:docMk/>
            <pc:sldMk cId="1431299221" sldId="324"/>
            <ac:picMk id="7" creationId="{3E082778-A23F-4628-8C09-8EA14A18E9DF}"/>
          </ac:picMkLst>
        </pc:picChg>
        <pc:picChg chg="add del mod">
          <ac:chgData name="Martin" userId="e9a878aa-f6a1-47b0-98b0-0f2d038f1f0c" providerId="ADAL" clId="{728E16A8-30B5-4B4F-92BE-D22C0F38B2E3}" dt="2021-08-10T15:48:40.845" v="1528" actId="478"/>
          <ac:picMkLst>
            <pc:docMk/>
            <pc:sldMk cId="1431299221" sldId="324"/>
            <ac:picMk id="8" creationId="{96D153C0-3C73-4352-A392-29BC5EFB14B3}"/>
          </ac:picMkLst>
        </pc:picChg>
        <pc:picChg chg="add del mod">
          <ac:chgData name="Martin" userId="e9a878aa-f6a1-47b0-98b0-0f2d038f1f0c" providerId="ADAL" clId="{728E16A8-30B5-4B4F-92BE-D22C0F38B2E3}" dt="2021-08-10T15:48:41.378" v="1529" actId="478"/>
          <ac:picMkLst>
            <pc:docMk/>
            <pc:sldMk cId="1431299221" sldId="324"/>
            <ac:picMk id="9" creationId="{B65556DF-6924-4765-BA86-D9F0C10C0941}"/>
          </ac:picMkLst>
        </pc:picChg>
        <pc:picChg chg="del mod">
          <ac:chgData name="Martin" userId="e9a878aa-f6a1-47b0-98b0-0f2d038f1f0c" providerId="ADAL" clId="{728E16A8-30B5-4B4F-92BE-D22C0F38B2E3}" dt="2021-08-10T15:48:41.861" v="1530" actId="478"/>
          <ac:picMkLst>
            <pc:docMk/>
            <pc:sldMk cId="1431299221" sldId="324"/>
            <ac:picMk id="15" creationId="{26EC070E-E859-423E-966A-FA1C368CBD6F}"/>
          </ac:picMkLst>
        </pc:picChg>
        <pc:picChg chg="del mod">
          <ac:chgData name="Martin" userId="e9a878aa-f6a1-47b0-98b0-0f2d038f1f0c" providerId="ADAL" clId="{728E16A8-30B5-4B4F-92BE-D22C0F38B2E3}" dt="2021-08-06T13:38:31.296" v="487" actId="478"/>
          <ac:picMkLst>
            <pc:docMk/>
            <pc:sldMk cId="1431299221" sldId="324"/>
            <ac:picMk id="16" creationId="{D8DAD5A7-6ED9-4A3F-9D05-F457DDB4E245}"/>
          </ac:picMkLst>
        </pc:picChg>
        <pc:picChg chg="del mod modCrop">
          <ac:chgData name="Martin" userId="e9a878aa-f6a1-47b0-98b0-0f2d038f1f0c" providerId="ADAL" clId="{728E16A8-30B5-4B4F-92BE-D22C0F38B2E3}" dt="2021-08-10T15:48:40.442" v="1527" actId="478"/>
          <ac:picMkLst>
            <pc:docMk/>
            <pc:sldMk cId="1431299221" sldId="324"/>
            <ac:picMk id="17" creationId="{158C33CE-B55C-4900-AA41-99D7F83CE79D}"/>
          </ac:picMkLst>
        </pc:picChg>
      </pc:sldChg>
      <pc:sldChg chg="addSp delSp modSp add mod modAnim modNotesTx">
        <pc:chgData name="Martin" userId="e9a878aa-f6a1-47b0-98b0-0f2d038f1f0c" providerId="ADAL" clId="{728E16A8-30B5-4B4F-92BE-D22C0F38B2E3}" dt="2021-08-13T15:42:02.442" v="14292"/>
        <pc:sldMkLst>
          <pc:docMk/>
          <pc:sldMk cId="1585261051" sldId="325"/>
        </pc:sldMkLst>
        <pc:spChg chg="del mod">
          <ac:chgData name="Martin" userId="e9a878aa-f6a1-47b0-98b0-0f2d038f1f0c" providerId="ADAL" clId="{728E16A8-30B5-4B4F-92BE-D22C0F38B2E3}" dt="2021-08-06T14:20:38.970" v="1007" actId="478"/>
          <ac:spMkLst>
            <pc:docMk/>
            <pc:sldMk cId="1585261051" sldId="325"/>
            <ac:spMk id="2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3T14:55:04.639" v="14269" actId="207"/>
          <ac:spMkLst>
            <pc:docMk/>
            <pc:sldMk cId="1585261051" sldId="325"/>
            <ac:spMk id="2" creationId="{8066374F-ED7A-44DF-83EE-A1B332CAB7E3}"/>
          </ac:spMkLst>
        </pc:spChg>
        <pc:spChg chg="add del mod">
          <ac:chgData name="Martin" userId="e9a878aa-f6a1-47b0-98b0-0f2d038f1f0c" providerId="ADAL" clId="{728E16A8-30B5-4B4F-92BE-D22C0F38B2E3}" dt="2021-08-06T14:20:45.713" v="1009" actId="478"/>
          <ac:spMkLst>
            <pc:docMk/>
            <pc:sldMk cId="1585261051" sldId="325"/>
            <ac:spMk id="4" creationId="{47F847D2-8EE8-4497-9C62-10C4D7CAB50A}"/>
          </ac:spMkLst>
        </pc:spChg>
        <pc:spChg chg="add mod">
          <ac:chgData name="Martin" userId="e9a878aa-f6a1-47b0-98b0-0f2d038f1f0c" providerId="ADAL" clId="{728E16A8-30B5-4B4F-92BE-D22C0F38B2E3}" dt="2021-08-11T18:50:59.508" v="1906" actId="114"/>
          <ac:spMkLst>
            <pc:docMk/>
            <pc:sldMk cId="1585261051" sldId="325"/>
            <ac:spMk id="4" creationId="{CCBC1AFC-F022-45B1-BE0D-24F03B683230}"/>
          </ac:spMkLst>
        </pc:spChg>
        <pc:spChg chg="add mod">
          <ac:chgData name="Martin" userId="e9a878aa-f6a1-47b0-98b0-0f2d038f1f0c" providerId="ADAL" clId="{728E16A8-30B5-4B4F-92BE-D22C0F38B2E3}" dt="2021-08-11T18:51:08.852" v="1917" actId="114"/>
          <ac:spMkLst>
            <pc:docMk/>
            <pc:sldMk cId="1585261051" sldId="325"/>
            <ac:spMk id="6" creationId="{2355F0B0-8D47-4E18-96C3-3BA647EBA402}"/>
          </ac:spMkLst>
        </pc:spChg>
        <pc:spChg chg="add mod">
          <ac:chgData name="Martin" userId="e9a878aa-f6a1-47b0-98b0-0f2d038f1f0c" providerId="ADAL" clId="{728E16A8-30B5-4B4F-92BE-D22C0F38B2E3}" dt="2021-08-13T13:19:42.974" v="13330" actId="114"/>
          <ac:spMkLst>
            <pc:docMk/>
            <pc:sldMk cId="1585261051" sldId="325"/>
            <ac:spMk id="7" creationId="{75D7FDF7-42EB-4F5D-8D55-51A958C47E98}"/>
          </ac:spMkLst>
        </pc:spChg>
        <pc:spChg chg="add mod">
          <ac:chgData name="Martin" userId="e9a878aa-f6a1-47b0-98b0-0f2d038f1f0c" providerId="ADAL" clId="{728E16A8-30B5-4B4F-92BE-D22C0F38B2E3}" dt="2021-08-13T14:53:42.217" v="14256" actId="207"/>
          <ac:spMkLst>
            <pc:docMk/>
            <pc:sldMk cId="1585261051" sldId="325"/>
            <ac:spMk id="8" creationId="{D80EEF29-FFB0-4FC4-BD66-41CFEDD3FB2C}"/>
          </ac:spMkLst>
        </pc:spChg>
        <pc:spChg chg="add del mod">
          <ac:chgData name="Martin" userId="e9a878aa-f6a1-47b0-98b0-0f2d038f1f0c" providerId="ADAL" clId="{728E16A8-30B5-4B4F-92BE-D22C0F38B2E3}" dt="2021-08-06T14:20:47.286" v="1010" actId="478"/>
          <ac:spMkLst>
            <pc:docMk/>
            <pc:sldMk cId="1585261051" sldId="325"/>
            <ac:spMk id="9" creationId="{75D27D04-5AC4-41B3-8E84-87A968D2C1F2}"/>
          </ac:spMkLst>
        </pc:spChg>
        <pc:spChg chg="add mod">
          <ac:chgData name="Martin" userId="e9a878aa-f6a1-47b0-98b0-0f2d038f1f0c" providerId="ADAL" clId="{728E16A8-30B5-4B4F-92BE-D22C0F38B2E3}" dt="2021-08-06T14:20:47.969" v="1011"/>
          <ac:spMkLst>
            <pc:docMk/>
            <pc:sldMk cId="1585261051" sldId="325"/>
            <ac:spMk id="10" creationId="{F888E325-E49C-4428-9853-0BA651D17384}"/>
          </ac:spMkLst>
        </pc:s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1585261051" sldId="325"/>
            <ac:picMk id="3" creationId="{C280B467-C196-43E1-8727-4E52D65C337A}"/>
          </ac:picMkLst>
        </pc:picChg>
        <pc:picChg chg="mod">
          <ac:chgData name="Martin" userId="e9a878aa-f6a1-47b0-98b0-0f2d038f1f0c" providerId="ADAL" clId="{728E16A8-30B5-4B4F-92BE-D22C0F38B2E3}" dt="2021-08-06T13:36:21.503" v="474" actId="1035"/>
          <ac:picMkLst>
            <pc:docMk/>
            <pc:sldMk cId="1585261051" sldId="325"/>
            <ac:picMk id="5" creationId="{1761AD7A-A53A-4C80-ADDE-AEFFEA2A07A4}"/>
          </ac:picMkLst>
        </pc:picChg>
        <pc:picChg chg="add del mod">
          <ac:chgData name="Martin" userId="e9a878aa-f6a1-47b0-98b0-0f2d038f1f0c" providerId="ADAL" clId="{728E16A8-30B5-4B4F-92BE-D22C0F38B2E3}" dt="2021-08-13T15:41:11.679" v="14290"/>
          <ac:picMkLst>
            <pc:docMk/>
            <pc:sldMk cId="1585261051" sldId="325"/>
            <ac:picMk id="9" creationId="{EA37987E-C8D0-4327-8CBB-C84D9F349E94}"/>
          </ac:picMkLst>
        </pc:picChg>
        <pc:picChg chg="add del mod">
          <ac:chgData name="Martin" userId="e9a878aa-f6a1-47b0-98b0-0f2d038f1f0c" providerId="ADAL" clId="{728E16A8-30B5-4B4F-92BE-D22C0F38B2E3}" dt="2021-08-13T15:41:26.513" v="14291"/>
          <ac:picMkLst>
            <pc:docMk/>
            <pc:sldMk cId="1585261051" sldId="325"/>
            <ac:picMk id="11" creationId="{BEE7E7B9-A539-4242-AB13-640E4A113028}"/>
          </ac:picMkLst>
        </pc:picChg>
        <pc:picChg chg="add del mod">
          <ac:chgData name="Martin" userId="e9a878aa-f6a1-47b0-98b0-0f2d038f1f0c" providerId="ADAL" clId="{728E16A8-30B5-4B4F-92BE-D22C0F38B2E3}" dt="2021-08-13T15:42:02.442" v="14292"/>
          <ac:picMkLst>
            <pc:docMk/>
            <pc:sldMk cId="1585261051" sldId="325"/>
            <ac:picMk id="12" creationId="{4BBB6221-7118-4EEA-B9E5-058876B7BB26}"/>
          </ac:picMkLst>
        </pc:picChg>
        <pc:picChg chg="add mod">
          <ac:chgData name="Martin" userId="e9a878aa-f6a1-47b0-98b0-0f2d038f1f0c" providerId="ADAL" clId="{728E16A8-30B5-4B4F-92BE-D22C0F38B2E3}" dt="2021-08-13T15:42:02.442" v="14292"/>
          <ac:picMkLst>
            <pc:docMk/>
            <pc:sldMk cId="1585261051" sldId="325"/>
            <ac:picMk id="13" creationId="{86DEB3CF-782D-48F8-BF8E-C316C29620DD}"/>
          </ac:picMkLst>
        </pc:picChg>
        <pc:picChg chg="del">
          <ac:chgData name="Martin" userId="e9a878aa-f6a1-47b0-98b0-0f2d038f1f0c" providerId="ADAL" clId="{728E16A8-30B5-4B4F-92BE-D22C0F38B2E3}" dt="2021-08-06T13:36:02.327" v="466" actId="478"/>
          <ac:picMkLst>
            <pc:docMk/>
            <pc:sldMk cId="1585261051" sldId="325"/>
            <ac:picMk id="15" creationId="{26EC070E-E859-423E-966A-FA1C368CBD6F}"/>
          </ac:picMkLst>
        </pc:picChg>
        <pc:picChg chg="del">
          <ac:chgData name="Martin" userId="e9a878aa-f6a1-47b0-98b0-0f2d038f1f0c" providerId="ADAL" clId="{728E16A8-30B5-4B4F-92BE-D22C0F38B2E3}" dt="2021-08-06T13:36:01.331" v="464" actId="478"/>
          <ac:picMkLst>
            <pc:docMk/>
            <pc:sldMk cId="1585261051" sldId="325"/>
            <ac:picMk id="16" creationId="{D8DAD5A7-6ED9-4A3F-9D05-F457DDB4E245}"/>
          </ac:picMkLst>
        </pc:picChg>
        <pc:picChg chg="del">
          <ac:chgData name="Martin" userId="e9a878aa-f6a1-47b0-98b0-0f2d038f1f0c" providerId="ADAL" clId="{728E16A8-30B5-4B4F-92BE-D22C0F38B2E3}" dt="2021-08-06T13:36:01.901" v="465" actId="478"/>
          <ac:picMkLst>
            <pc:docMk/>
            <pc:sldMk cId="1585261051" sldId="325"/>
            <ac:picMk id="17" creationId="{158C33CE-B55C-4900-AA41-99D7F83CE79D}"/>
          </ac:picMkLst>
        </pc:picChg>
      </pc:sldChg>
      <pc:sldChg chg="addSp delSp modSp add mod ord modNotesTx">
        <pc:chgData name="Martin" userId="e9a878aa-f6a1-47b0-98b0-0f2d038f1f0c" providerId="ADAL" clId="{728E16A8-30B5-4B4F-92BE-D22C0F38B2E3}" dt="2021-08-13T15:25:32.016" v="14281"/>
        <pc:sldMkLst>
          <pc:docMk/>
          <pc:sldMk cId="269307427" sldId="326"/>
        </pc:sldMkLst>
        <pc:spChg chg="add mod">
          <ac:chgData name="Martin" userId="e9a878aa-f6a1-47b0-98b0-0f2d038f1f0c" providerId="ADAL" clId="{728E16A8-30B5-4B4F-92BE-D22C0F38B2E3}" dt="2021-08-06T13:41:58.091" v="533" actId="1035"/>
          <ac:spMkLst>
            <pc:docMk/>
            <pc:sldMk cId="269307427" sldId="326"/>
            <ac:spMk id="10" creationId="{3F3B5B1B-3A62-4A59-B607-A03572F94215}"/>
          </ac:spMkLst>
        </pc:s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269307427" sldId="326"/>
            <ac:picMk id="3" creationId="{71ACA23F-5656-42C0-BFDA-5C9E0D68C589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269307427" sldId="326"/>
            <ac:picMk id="4" creationId="{CEF0E17C-8F5E-4031-A1F9-7940594F897B}"/>
          </ac:picMkLst>
        </pc:picChg>
        <pc:picChg chg="add mod">
          <ac:chgData name="Martin" userId="e9a878aa-f6a1-47b0-98b0-0f2d038f1f0c" providerId="ADAL" clId="{728E16A8-30B5-4B4F-92BE-D22C0F38B2E3}" dt="2021-08-06T13:41:54.230" v="532" actId="14100"/>
          <ac:picMkLst>
            <pc:docMk/>
            <pc:sldMk cId="269307427" sldId="326"/>
            <ac:picMk id="7" creationId="{16FCD500-9634-41BD-A881-6639958FB840}"/>
          </ac:picMkLst>
        </pc:picChg>
        <pc:picChg chg="del">
          <ac:chgData name="Martin" userId="e9a878aa-f6a1-47b0-98b0-0f2d038f1f0c" providerId="ADAL" clId="{728E16A8-30B5-4B4F-92BE-D22C0F38B2E3}" dt="2021-08-06T13:39:36.912" v="506" actId="478"/>
          <ac:picMkLst>
            <pc:docMk/>
            <pc:sldMk cId="269307427" sldId="326"/>
            <ac:picMk id="8" creationId="{96D153C0-3C73-4352-A392-29BC5EFB14B3}"/>
          </ac:picMkLst>
        </pc:picChg>
        <pc:picChg chg="add del mod">
          <ac:chgData name="Martin" userId="e9a878aa-f6a1-47b0-98b0-0f2d038f1f0c" providerId="ADAL" clId="{728E16A8-30B5-4B4F-92BE-D22C0F38B2E3}" dt="2021-08-06T13:40:23.262" v="515" actId="478"/>
          <ac:picMkLst>
            <pc:docMk/>
            <pc:sldMk cId="269307427" sldId="326"/>
            <ac:picMk id="9" creationId="{B067A117-BCD0-43AF-97C0-69D1A55B16AE}"/>
          </ac:picMkLst>
        </pc:picChg>
        <pc:picChg chg="del">
          <ac:chgData name="Martin" userId="e9a878aa-f6a1-47b0-98b0-0f2d038f1f0c" providerId="ADAL" clId="{728E16A8-30B5-4B4F-92BE-D22C0F38B2E3}" dt="2021-08-06T13:39:36.610" v="505" actId="478"/>
          <ac:picMkLst>
            <pc:docMk/>
            <pc:sldMk cId="269307427" sldId="326"/>
            <ac:picMk id="15" creationId="{26EC070E-E859-423E-966A-FA1C368CBD6F}"/>
          </ac:picMkLst>
        </pc:picChg>
        <pc:picChg chg="mod">
          <ac:chgData name="Martin" userId="e9a878aa-f6a1-47b0-98b0-0f2d038f1f0c" providerId="ADAL" clId="{728E16A8-30B5-4B4F-92BE-D22C0F38B2E3}" dt="2021-08-06T13:40:44.834" v="517" actId="1076"/>
          <ac:picMkLst>
            <pc:docMk/>
            <pc:sldMk cId="269307427" sldId="326"/>
            <ac:picMk id="16" creationId="{D8DAD5A7-6ED9-4A3F-9D05-F457DDB4E245}"/>
          </ac:picMkLst>
        </pc:picChg>
        <pc:picChg chg="del">
          <ac:chgData name="Martin" userId="e9a878aa-f6a1-47b0-98b0-0f2d038f1f0c" providerId="ADAL" clId="{728E16A8-30B5-4B4F-92BE-D22C0F38B2E3}" dt="2021-08-06T13:39:35.640" v="504" actId="478"/>
          <ac:picMkLst>
            <pc:docMk/>
            <pc:sldMk cId="269307427" sldId="326"/>
            <ac:picMk id="17" creationId="{158C33CE-B55C-4900-AA41-99D7F83CE79D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43:38.818" v="14294"/>
        <pc:sldMkLst>
          <pc:docMk/>
          <pc:sldMk cId="247763362" sldId="327"/>
        </pc:sldMkLst>
        <pc:spChg chg="mod">
          <ac:chgData name="Martin" userId="e9a878aa-f6a1-47b0-98b0-0f2d038f1f0c" providerId="ADAL" clId="{728E16A8-30B5-4B4F-92BE-D22C0F38B2E3}" dt="2021-08-06T13:51:52.703" v="632" actId="20577"/>
          <ac:spMkLst>
            <pc:docMk/>
            <pc:sldMk cId="247763362" sldId="327"/>
            <ac:spMk id="2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3T13:21:14.277" v="13380" actId="20577"/>
          <ac:spMkLst>
            <pc:docMk/>
            <pc:sldMk cId="247763362" sldId="327"/>
            <ac:spMk id="3" creationId="{07ABD4F9-2CD0-4D05-AAFC-53FAB6EADFBD}"/>
          </ac:spMkLst>
        </pc:spChg>
        <pc:graphicFrameChg chg="add del mod modGraphic">
          <ac:chgData name="Martin" userId="e9a878aa-f6a1-47b0-98b0-0f2d038f1f0c" providerId="ADAL" clId="{728E16A8-30B5-4B4F-92BE-D22C0F38B2E3}" dt="2021-08-06T14:03:20.603" v="793" actId="478"/>
          <ac:graphicFrameMkLst>
            <pc:docMk/>
            <pc:sldMk cId="247763362" sldId="327"/>
            <ac:graphicFrameMk id="8" creationId="{F47CFEB0-8611-4DA8-A2FA-8033E98AD708}"/>
          </ac:graphicFrameMkLst>
        </pc:graphicFrameChg>
        <pc:graphicFrameChg chg="add del mod modGraphic">
          <ac:chgData name="Martin" userId="e9a878aa-f6a1-47b0-98b0-0f2d038f1f0c" providerId="ADAL" clId="{728E16A8-30B5-4B4F-92BE-D22C0F38B2E3}" dt="2021-08-06T14:17:42.492" v="910" actId="478"/>
          <ac:graphicFrameMkLst>
            <pc:docMk/>
            <pc:sldMk cId="247763362" sldId="327"/>
            <ac:graphicFrameMk id="9" creationId="{9BDB2264-9397-4D43-9529-5781954DA672}"/>
          </ac:graphicFrameMkLst>
        </pc:graphicFrame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247763362" sldId="327"/>
            <ac:picMk id="4" creationId="{23329498-5803-424E-AB68-775DBC8C6AA1}"/>
          </ac:picMkLst>
        </pc:picChg>
        <pc:picChg chg="del">
          <ac:chgData name="Martin" userId="e9a878aa-f6a1-47b0-98b0-0f2d038f1f0c" providerId="ADAL" clId="{728E16A8-30B5-4B4F-92BE-D22C0F38B2E3}" dt="2021-08-06T13:52:30.800" v="633" actId="478"/>
          <ac:picMkLst>
            <pc:docMk/>
            <pc:sldMk cId="247763362" sldId="327"/>
            <ac:picMk id="5" creationId="{1761AD7A-A53A-4C80-ADDE-AEFFEA2A07A4}"/>
          </ac:picMkLst>
        </pc:picChg>
        <pc:picChg chg="add del mod">
          <ac:chgData name="Martin" userId="e9a878aa-f6a1-47b0-98b0-0f2d038f1f0c" providerId="ADAL" clId="{728E16A8-30B5-4B4F-92BE-D22C0F38B2E3}" dt="2021-08-13T15:43:08.565" v="14293"/>
          <ac:picMkLst>
            <pc:docMk/>
            <pc:sldMk cId="247763362" sldId="327"/>
            <ac:picMk id="5" creationId="{FA4AE8D2-8511-4119-88C6-49208DC6C33A}"/>
          </ac:picMkLst>
        </pc:picChg>
        <pc:picChg chg="add del mod">
          <ac:chgData name="Martin" userId="e9a878aa-f6a1-47b0-98b0-0f2d038f1f0c" providerId="ADAL" clId="{728E16A8-30B5-4B4F-92BE-D22C0F38B2E3}" dt="2021-08-06T13:55:16.627" v="723" actId="478"/>
          <ac:picMkLst>
            <pc:docMk/>
            <pc:sldMk cId="247763362" sldId="327"/>
            <ac:picMk id="6" creationId="{527461AE-5374-4E2F-B28B-F918D215CED3}"/>
          </ac:picMkLst>
        </pc:picChg>
        <pc:picChg chg="add del mod">
          <ac:chgData name="Martin" userId="e9a878aa-f6a1-47b0-98b0-0f2d038f1f0c" providerId="ADAL" clId="{728E16A8-30B5-4B4F-92BE-D22C0F38B2E3}" dt="2021-08-13T15:43:38.818" v="14294"/>
          <ac:picMkLst>
            <pc:docMk/>
            <pc:sldMk cId="247763362" sldId="327"/>
            <ac:picMk id="6" creationId="{A565446D-5F66-48DF-89BA-2B20DBEE9CE8}"/>
          </ac:picMkLst>
        </pc:picChg>
        <pc:picChg chg="add mod">
          <ac:chgData name="Martin" userId="e9a878aa-f6a1-47b0-98b0-0f2d038f1f0c" providerId="ADAL" clId="{728E16A8-30B5-4B4F-92BE-D22C0F38B2E3}" dt="2021-08-06T14:17:47.279" v="912" actId="1076"/>
          <ac:picMkLst>
            <pc:docMk/>
            <pc:sldMk cId="247763362" sldId="327"/>
            <ac:picMk id="7" creationId="{A5C92564-F691-4FDA-AA33-F57962D91809}"/>
          </ac:picMkLst>
        </pc:picChg>
        <pc:picChg chg="add mod">
          <ac:chgData name="Martin" userId="e9a878aa-f6a1-47b0-98b0-0f2d038f1f0c" providerId="ADAL" clId="{728E16A8-30B5-4B4F-92BE-D22C0F38B2E3}" dt="2021-08-13T15:43:38.818" v="14294"/>
          <ac:picMkLst>
            <pc:docMk/>
            <pc:sldMk cId="247763362" sldId="327"/>
            <ac:picMk id="8" creationId="{5666B9EF-B630-4602-88E0-367809313E64}"/>
          </ac:picMkLst>
        </pc:picChg>
      </pc:sldChg>
      <pc:sldChg chg="add del">
        <pc:chgData name="Martin" userId="e9a878aa-f6a1-47b0-98b0-0f2d038f1f0c" providerId="ADAL" clId="{728E16A8-30B5-4B4F-92BE-D22C0F38B2E3}" dt="2021-08-06T13:48:23.246" v="595" actId="47"/>
        <pc:sldMkLst>
          <pc:docMk/>
          <pc:sldMk cId="3321568539" sldId="327"/>
        </pc:sldMkLst>
      </pc:sldChg>
      <pc:sldChg chg="addSp delSp modSp add del mod">
        <pc:chgData name="Martin" userId="e9a878aa-f6a1-47b0-98b0-0f2d038f1f0c" providerId="ADAL" clId="{728E16A8-30B5-4B4F-92BE-D22C0F38B2E3}" dt="2021-08-09T13:01:39.612" v="1384" actId="47"/>
        <pc:sldMkLst>
          <pc:docMk/>
          <pc:sldMk cId="1378036825" sldId="328"/>
        </pc:sldMkLst>
        <pc:picChg chg="add del mod">
          <ac:chgData name="Martin" userId="e9a878aa-f6a1-47b0-98b0-0f2d038f1f0c" providerId="ADAL" clId="{728E16A8-30B5-4B4F-92BE-D22C0F38B2E3}" dt="2021-08-06T13:55:41.430" v="729" actId="478"/>
          <ac:picMkLst>
            <pc:docMk/>
            <pc:sldMk cId="1378036825" sldId="328"/>
            <ac:picMk id="4" creationId="{87BC17B3-F83E-46AA-B942-A51E6380C1FB}"/>
          </ac:picMkLst>
        </pc:picChg>
        <pc:picChg chg="add del mod">
          <ac:chgData name="Martin" userId="e9a878aa-f6a1-47b0-98b0-0f2d038f1f0c" providerId="ADAL" clId="{728E16A8-30B5-4B4F-92BE-D22C0F38B2E3}" dt="2021-08-06T13:55:53.233" v="732" actId="478"/>
          <ac:picMkLst>
            <pc:docMk/>
            <pc:sldMk cId="1378036825" sldId="328"/>
            <ac:picMk id="5" creationId="{945E4C98-8018-4505-A20A-9FDC1E3F90DF}"/>
          </ac:picMkLst>
        </pc:picChg>
        <pc:picChg chg="add mod">
          <ac:chgData name="Martin" userId="e9a878aa-f6a1-47b0-98b0-0f2d038f1f0c" providerId="ADAL" clId="{728E16A8-30B5-4B4F-92BE-D22C0F38B2E3}" dt="2021-08-06T13:56:15.572" v="738" actId="1076"/>
          <ac:picMkLst>
            <pc:docMk/>
            <pc:sldMk cId="1378036825" sldId="328"/>
            <ac:picMk id="6" creationId="{0A1FFC78-87A4-4EC0-BB00-7460488AD198}"/>
          </ac:picMkLst>
        </pc:picChg>
        <pc:picChg chg="del">
          <ac:chgData name="Martin" userId="e9a878aa-f6a1-47b0-98b0-0f2d038f1f0c" providerId="ADAL" clId="{728E16A8-30B5-4B4F-92BE-D22C0F38B2E3}" dt="2021-08-06T13:55:37.296" v="727" actId="478"/>
          <ac:picMkLst>
            <pc:docMk/>
            <pc:sldMk cId="1378036825" sldId="328"/>
            <ac:picMk id="2050" creationId="{4D0CECCD-195E-4C98-9376-D44EEEA01F2B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859785153" sldId="329"/>
        </pc:sldMkLst>
        <pc:spChg chg="mod">
          <ac:chgData name="Martin" userId="e9a878aa-f6a1-47b0-98b0-0f2d038f1f0c" providerId="ADAL" clId="{728E16A8-30B5-4B4F-92BE-D22C0F38B2E3}" dt="2021-08-06T13:58:21.465" v="761" actId="20577"/>
          <ac:spMkLst>
            <pc:docMk/>
            <pc:sldMk cId="859785153" sldId="329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58:16.039" v="744" actId="478"/>
          <ac:spMkLst>
            <pc:docMk/>
            <pc:sldMk cId="859785153" sldId="329"/>
            <ac:spMk id="3" creationId="{07ABD4F9-2CD0-4D05-AAFC-53FAB6EADFBD}"/>
          </ac:spMkLst>
        </pc:spChg>
        <pc:spChg chg="add mod">
          <ac:chgData name="Martin" userId="e9a878aa-f6a1-47b0-98b0-0f2d038f1f0c" providerId="ADAL" clId="{728E16A8-30B5-4B4F-92BE-D22C0F38B2E3}" dt="2021-08-06T14:16:56.525" v="908" actId="12"/>
          <ac:spMkLst>
            <pc:docMk/>
            <pc:sldMk cId="859785153" sldId="329"/>
            <ac:spMk id="4" creationId="{CD62A915-5F7D-402A-BBA9-6CB7BF5A6D12}"/>
          </ac:spMkLst>
        </pc:s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859785153" sldId="329"/>
            <ac:picMk id="3" creationId="{1EA15024-8DAD-42D2-914B-12C428C090C5}"/>
          </ac:picMkLst>
        </pc:picChg>
        <pc:picChg chg="add mod">
          <ac:chgData name="Martin" userId="e9a878aa-f6a1-47b0-98b0-0f2d038f1f0c" providerId="ADAL" clId="{728E16A8-30B5-4B4F-92BE-D22C0F38B2E3}" dt="2021-08-06T13:58:23.745" v="762" actId="1076"/>
          <ac:picMkLst>
            <pc:docMk/>
            <pc:sldMk cId="859785153" sldId="329"/>
            <ac:picMk id="5" creationId="{005B576D-EBB8-419D-9A5F-77FC01D21775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859785153" sldId="329"/>
            <ac:picMk id="6" creationId="{DDD736ED-B3EA-4CC8-9C40-1F6869EAFC24}"/>
          </ac:picMkLst>
        </pc:picChg>
        <pc:picChg chg="del">
          <ac:chgData name="Martin" userId="e9a878aa-f6a1-47b0-98b0-0f2d038f1f0c" providerId="ADAL" clId="{728E16A8-30B5-4B4F-92BE-D22C0F38B2E3}" dt="2021-08-06T13:58:08.602" v="743" actId="478"/>
          <ac:picMkLst>
            <pc:docMk/>
            <pc:sldMk cId="859785153" sldId="329"/>
            <ac:picMk id="7" creationId="{A5C92564-F691-4FDA-AA33-F57962D91809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2431212464" sldId="330"/>
        </pc:sldMkLst>
        <pc:spChg chg="del">
          <ac:chgData name="Martin" userId="e9a878aa-f6a1-47b0-98b0-0f2d038f1f0c" providerId="ADAL" clId="{728E16A8-30B5-4B4F-92BE-D22C0F38B2E3}" dt="2021-08-06T14:03:15.253" v="791" actId="478"/>
          <ac:spMkLst>
            <pc:docMk/>
            <pc:sldMk cId="2431212464" sldId="330"/>
            <ac:spMk id="3" creationId="{07ABD4F9-2CD0-4D05-AAFC-53FAB6EADFBD}"/>
          </ac:spMkLst>
        </pc:spChg>
        <pc:graphicFrameChg chg="mod modGraphic">
          <ac:chgData name="Martin" userId="e9a878aa-f6a1-47b0-98b0-0f2d038f1f0c" providerId="ADAL" clId="{728E16A8-30B5-4B4F-92BE-D22C0F38B2E3}" dt="2021-08-06T14:10:09.492" v="883" actId="113"/>
          <ac:graphicFrameMkLst>
            <pc:docMk/>
            <pc:sldMk cId="2431212464" sldId="330"/>
            <ac:graphicFrameMk id="8" creationId="{F47CFEB0-8611-4DA8-A2FA-8033E98AD708}"/>
          </ac:graphicFrameMkLst>
        </pc:graphicFrame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2431212464" sldId="330"/>
            <ac:picMk id="3" creationId="{CE10F71B-8272-4DF7-9EAC-7DA217E0E337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2431212464" sldId="330"/>
            <ac:picMk id="4" creationId="{F5E34950-E059-4723-9D2F-5DD3C2403207}"/>
          </ac:picMkLst>
        </pc:picChg>
        <pc:picChg chg="add mod">
          <ac:chgData name="Martin" userId="e9a878aa-f6a1-47b0-98b0-0f2d038f1f0c" providerId="ADAL" clId="{728E16A8-30B5-4B4F-92BE-D22C0F38B2E3}" dt="2021-08-06T14:07:57.963" v="837" actId="14100"/>
          <ac:picMkLst>
            <pc:docMk/>
            <pc:sldMk cId="2431212464" sldId="330"/>
            <ac:picMk id="5" creationId="{AE9A3CED-44A1-40BE-B53C-B4E79E2D7E8A}"/>
          </ac:picMkLst>
        </pc:picChg>
        <pc:picChg chg="del">
          <ac:chgData name="Martin" userId="e9a878aa-f6a1-47b0-98b0-0f2d038f1f0c" providerId="ADAL" clId="{728E16A8-30B5-4B4F-92BE-D22C0F38B2E3}" dt="2021-08-06T14:03:16.103" v="792" actId="478"/>
          <ac:picMkLst>
            <pc:docMk/>
            <pc:sldMk cId="2431212464" sldId="330"/>
            <ac:picMk id="7" creationId="{A5C92564-F691-4FDA-AA33-F57962D91809}"/>
          </ac:picMkLst>
        </pc:picChg>
        <pc:picChg chg="add mod">
          <ac:chgData name="Martin" userId="e9a878aa-f6a1-47b0-98b0-0f2d038f1f0c" providerId="ADAL" clId="{728E16A8-30B5-4B4F-92BE-D22C0F38B2E3}" dt="2021-08-06T14:07:46.082" v="835" actId="1076"/>
          <ac:picMkLst>
            <pc:docMk/>
            <pc:sldMk cId="2431212464" sldId="330"/>
            <ac:picMk id="9" creationId="{8186436C-E749-472C-B78B-4BF5A953BE78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562346185" sldId="331"/>
        </pc:sldMkLst>
        <pc:spChg chg="del">
          <ac:chgData name="Martin" userId="e9a878aa-f6a1-47b0-98b0-0f2d038f1f0c" providerId="ADAL" clId="{728E16A8-30B5-4B4F-92BE-D22C0F38B2E3}" dt="2021-08-06T14:17:55.080" v="913" actId="478"/>
          <ac:spMkLst>
            <pc:docMk/>
            <pc:sldMk cId="562346185" sldId="331"/>
            <ac:spMk id="3" creationId="{07ABD4F9-2CD0-4D05-AAFC-53FAB6EADFBD}"/>
          </ac:spMkLst>
        </pc:spChg>
        <pc:spChg chg="add mod">
          <ac:chgData name="Martin" userId="e9a878aa-f6a1-47b0-98b0-0f2d038f1f0c" providerId="ADAL" clId="{728E16A8-30B5-4B4F-92BE-D22C0F38B2E3}" dt="2021-08-09T12:24:24.854" v="1262" actId="207"/>
          <ac:spMkLst>
            <pc:docMk/>
            <pc:sldMk cId="562346185" sldId="331"/>
            <ac:spMk id="4" creationId="{9BB89D4E-6BB9-4EEA-8FD8-D02665F54C5D}"/>
          </ac:spMkLst>
        </pc:spChg>
        <pc:spChg chg="add mod">
          <ac:chgData name="Martin" userId="e9a878aa-f6a1-47b0-98b0-0f2d038f1f0c" providerId="ADAL" clId="{728E16A8-30B5-4B4F-92BE-D22C0F38B2E3}" dt="2021-08-09T12:24:07.116" v="1258" actId="1076"/>
          <ac:spMkLst>
            <pc:docMk/>
            <pc:sldMk cId="562346185" sldId="331"/>
            <ac:spMk id="5" creationId="{C7DD5132-DE6D-4FD2-9DAF-FB61700468CA}"/>
          </ac:spMkLst>
        </pc:spChg>
        <pc:spChg chg="add mod">
          <ac:chgData name="Martin" userId="e9a878aa-f6a1-47b0-98b0-0f2d038f1f0c" providerId="ADAL" clId="{728E16A8-30B5-4B4F-92BE-D22C0F38B2E3}" dt="2021-08-11T18:02:11.843" v="1839" actId="207"/>
          <ac:spMkLst>
            <pc:docMk/>
            <pc:sldMk cId="562346185" sldId="331"/>
            <ac:spMk id="26" creationId="{68F0C548-6A13-4290-9A31-7D401F2872B9}"/>
          </ac:spMkLst>
        </pc:spChg>
        <pc:spChg chg="add mod">
          <ac:chgData name="Martin" userId="e9a878aa-f6a1-47b0-98b0-0f2d038f1f0c" providerId="ADAL" clId="{728E16A8-30B5-4B4F-92BE-D22C0F38B2E3}" dt="2021-08-11T18:02:26.108" v="1843" actId="1076"/>
          <ac:spMkLst>
            <pc:docMk/>
            <pc:sldMk cId="562346185" sldId="331"/>
            <ac:spMk id="27" creationId="{5931AB9D-4D4C-47DB-BB29-3257AF0E176D}"/>
          </ac:spMkLst>
        </pc:spChg>
        <pc:graphicFrameChg chg="mod modGraphic">
          <ac:chgData name="Martin" userId="e9a878aa-f6a1-47b0-98b0-0f2d038f1f0c" providerId="ADAL" clId="{728E16A8-30B5-4B4F-92BE-D22C0F38B2E3}" dt="2021-08-09T12:26:33.728" v="1270" actId="207"/>
          <ac:graphicFrameMkLst>
            <pc:docMk/>
            <pc:sldMk cId="562346185" sldId="331"/>
            <ac:graphicFrameMk id="9" creationId="{9BDB2264-9397-4D43-9529-5781954DA672}"/>
          </ac:graphicFrameMkLst>
        </pc:graphicFrame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562346185" sldId="331"/>
            <ac:picMk id="3" creationId="{BF804D33-5DB2-428E-835E-E0CF0B96FEC6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562346185" sldId="331"/>
            <ac:picMk id="8" creationId="{3EAF9AA1-6AEA-4BBF-9EDF-DBADC3262B13}"/>
          </ac:picMkLst>
        </pc:picChg>
        <pc:cxnChg chg="add mod">
          <ac:chgData name="Martin" userId="e9a878aa-f6a1-47b0-98b0-0f2d038f1f0c" providerId="ADAL" clId="{728E16A8-30B5-4B4F-92BE-D22C0F38B2E3}" dt="2021-08-11T18:00:50.639" v="1817" actId="1076"/>
          <ac:cxnSpMkLst>
            <pc:docMk/>
            <pc:sldMk cId="562346185" sldId="331"/>
            <ac:cxnSpMk id="6" creationId="{A70446BD-1163-42C5-B026-FBD300FB7077}"/>
          </ac:cxnSpMkLst>
        </pc:cxnChg>
        <pc:cxnChg chg="add mod">
          <ac:chgData name="Martin" userId="e9a878aa-f6a1-47b0-98b0-0f2d038f1f0c" providerId="ADAL" clId="{728E16A8-30B5-4B4F-92BE-D22C0F38B2E3}" dt="2021-08-11T18:01:01.249" v="1820" actId="1036"/>
          <ac:cxnSpMkLst>
            <pc:docMk/>
            <pc:sldMk cId="562346185" sldId="331"/>
            <ac:cxnSpMk id="13" creationId="{D9EEE5E5-68BE-46F3-9CE5-DF030E6543ED}"/>
          </ac:cxnSpMkLst>
        </pc:cxnChg>
        <pc:cxnChg chg="add mod">
          <ac:chgData name="Martin" userId="e9a878aa-f6a1-47b0-98b0-0f2d038f1f0c" providerId="ADAL" clId="{728E16A8-30B5-4B4F-92BE-D22C0F38B2E3}" dt="2021-08-11T18:01:07.894" v="1822" actId="1076"/>
          <ac:cxnSpMkLst>
            <pc:docMk/>
            <pc:sldMk cId="562346185" sldId="331"/>
            <ac:cxnSpMk id="16" creationId="{21A21EDD-B04F-4768-AE35-4285096D0BFA}"/>
          </ac:cxnSpMkLst>
        </pc:cxnChg>
        <pc:cxnChg chg="add mod">
          <ac:chgData name="Martin" userId="e9a878aa-f6a1-47b0-98b0-0f2d038f1f0c" providerId="ADAL" clId="{728E16A8-30B5-4B4F-92BE-D22C0F38B2E3}" dt="2021-08-11T18:01:42.401" v="1835" actId="14100"/>
          <ac:cxnSpMkLst>
            <pc:docMk/>
            <pc:sldMk cId="562346185" sldId="331"/>
            <ac:cxnSpMk id="17" creationId="{E8FAD219-0FEF-4A5D-A15B-3B2151033C62}"/>
          </ac:cxnSpMkLst>
        </pc:cxnChg>
        <pc:cxnChg chg="add mod">
          <ac:chgData name="Martin" userId="e9a878aa-f6a1-47b0-98b0-0f2d038f1f0c" providerId="ADAL" clId="{728E16A8-30B5-4B4F-92BE-D22C0F38B2E3}" dt="2021-08-11T18:01:39.607" v="1834" actId="1036"/>
          <ac:cxnSpMkLst>
            <pc:docMk/>
            <pc:sldMk cId="562346185" sldId="331"/>
            <ac:cxnSpMk id="20" creationId="{BFCA5E52-95D6-4BDE-9199-EBF953B14A09}"/>
          </ac:cxnSpMkLst>
        </pc:cxnChg>
        <pc:cxnChg chg="add mod">
          <ac:chgData name="Martin" userId="e9a878aa-f6a1-47b0-98b0-0f2d038f1f0c" providerId="ADAL" clId="{728E16A8-30B5-4B4F-92BE-D22C0F38B2E3}" dt="2021-08-11T18:01:47.599" v="1837" actId="1076"/>
          <ac:cxnSpMkLst>
            <pc:docMk/>
            <pc:sldMk cId="562346185" sldId="331"/>
            <ac:cxnSpMk id="25" creationId="{7B0D3763-3F98-45A2-A067-322A481C2377}"/>
          </ac:cxnSpMkLst>
        </pc:cxnChg>
      </pc:sldChg>
      <pc:sldChg chg="addSp delSp modSp add mod modClrScheme modAnim chgLayout modNotesTx">
        <pc:chgData name="Martin" userId="e9a878aa-f6a1-47b0-98b0-0f2d038f1f0c" providerId="ADAL" clId="{728E16A8-30B5-4B4F-92BE-D22C0F38B2E3}" dt="2021-08-13T15:29:07.233" v="14283"/>
        <pc:sldMkLst>
          <pc:docMk/>
          <pc:sldMk cId="3171072494" sldId="332"/>
        </pc:sldMkLst>
        <pc:spChg chg="mod">
          <ac:chgData name="Martin" userId="e9a878aa-f6a1-47b0-98b0-0f2d038f1f0c" providerId="ADAL" clId="{728E16A8-30B5-4B4F-92BE-D22C0F38B2E3}" dt="2021-08-06T14:48:30.561" v="1125" actId="255"/>
          <ac:spMkLst>
            <pc:docMk/>
            <pc:sldMk cId="3171072494" sldId="332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4:42:42.588" v="1061" actId="478"/>
          <ac:spMkLst>
            <pc:docMk/>
            <pc:sldMk cId="3171072494" sldId="332"/>
            <ac:spMk id="3" creationId="{07ABD4F9-2CD0-4D05-AAFC-53FAB6EADFBD}"/>
          </ac:spMkLst>
        </pc:spChg>
        <pc:spChg chg="add mod">
          <ac:chgData name="Martin" userId="e9a878aa-f6a1-47b0-98b0-0f2d038f1f0c" providerId="ADAL" clId="{728E16A8-30B5-4B4F-92BE-D22C0F38B2E3}" dt="2021-08-06T14:47:19.460" v="1119" actId="692"/>
          <ac:spMkLst>
            <pc:docMk/>
            <pc:sldMk cId="3171072494" sldId="332"/>
            <ac:spMk id="5" creationId="{B1E1ADB4-A0BD-4C71-B550-616A60FFB320}"/>
          </ac:spMkLst>
        </pc:spChg>
        <pc:spChg chg="add del mod">
          <ac:chgData name="Martin" userId="e9a878aa-f6a1-47b0-98b0-0f2d038f1f0c" providerId="ADAL" clId="{728E16A8-30B5-4B4F-92BE-D22C0F38B2E3}" dt="2021-08-06T14:43:15.400" v="1077" actId="26606"/>
          <ac:spMkLst>
            <pc:docMk/>
            <pc:sldMk cId="3171072494" sldId="332"/>
            <ac:spMk id="9" creationId="{58D0749A-2C0D-4E8E-94FB-327BBC316090}"/>
          </ac:spMkLst>
        </pc:spChg>
        <pc:spChg chg="add del mod">
          <ac:chgData name="Martin" userId="e9a878aa-f6a1-47b0-98b0-0f2d038f1f0c" providerId="ADAL" clId="{728E16A8-30B5-4B4F-92BE-D22C0F38B2E3}" dt="2021-08-06T14:43:15.400" v="1077" actId="26606"/>
          <ac:spMkLst>
            <pc:docMk/>
            <pc:sldMk cId="3171072494" sldId="332"/>
            <ac:spMk id="11" creationId="{0798775F-C113-45AF-99A4-1A3D4C1F6328}"/>
          </ac:spMkLst>
        </pc:spChg>
        <pc:spChg chg="add del mod">
          <ac:chgData name="Martin" userId="e9a878aa-f6a1-47b0-98b0-0f2d038f1f0c" providerId="ADAL" clId="{728E16A8-30B5-4B4F-92BE-D22C0F38B2E3}" dt="2021-08-06T14:43:15.400" v="1077" actId="26606"/>
          <ac:spMkLst>
            <pc:docMk/>
            <pc:sldMk cId="3171072494" sldId="332"/>
            <ac:spMk id="13" creationId="{4623A9C5-DBE8-4321-9127-14F3EB65293E}"/>
          </ac:spMkLst>
        </pc:spChg>
        <pc:graphicFrameChg chg="add mod modGraphic">
          <ac:chgData name="Martin" userId="e9a878aa-f6a1-47b0-98b0-0f2d038f1f0c" providerId="ADAL" clId="{728E16A8-30B5-4B4F-92BE-D22C0F38B2E3}" dt="2021-08-06T14:45:43.407" v="1097" actId="122"/>
          <ac:graphicFrameMkLst>
            <pc:docMk/>
            <pc:sldMk cId="3171072494" sldId="332"/>
            <ac:graphicFrameMk id="4" creationId="{F02FCB06-B125-4C27-BBFA-13143E12EC4F}"/>
          </ac:graphicFrameMkLst>
        </pc:graphicFrame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3171072494" sldId="332"/>
            <ac:picMk id="3" creationId="{D2F798F7-D0D2-4E1B-804E-D04F6436380B}"/>
          </ac:picMkLst>
        </pc:picChg>
        <pc:picChg chg="add mod">
          <ac:chgData name="Martin" userId="e9a878aa-f6a1-47b0-98b0-0f2d038f1f0c" providerId="ADAL" clId="{728E16A8-30B5-4B4F-92BE-D22C0F38B2E3}" dt="2021-08-13T15:29:07.233" v="14283"/>
          <ac:picMkLst>
            <pc:docMk/>
            <pc:sldMk cId="3171072494" sldId="332"/>
            <ac:picMk id="6" creationId="{FAE35DAF-DB0A-423A-B24F-4FD566BDC06C}"/>
          </ac:picMkLst>
        </pc:picChg>
        <pc:picChg chg="del">
          <ac:chgData name="Martin" userId="e9a878aa-f6a1-47b0-98b0-0f2d038f1f0c" providerId="ADAL" clId="{728E16A8-30B5-4B4F-92BE-D22C0F38B2E3}" dt="2021-08-06T14:42:43.102" v="1062" actId="478"/>
          <ac:picMkLst>
            <pc:docMk/>
            <pc:sldMk cId="3171072494" sldId="332"/>
            <ac:picMk id="7" creationId="{A5C92564-F691-4FDA-AA33-F57962D91809}"/>
          </ac:picMkLst>
        </pc:picChg>
      </pc:sldChg>
      <pc:sldChg chg="add del">
        <pc:chgData name="Martin" userId="e9a878aa-f6a1-47b0-98b0-0f2d038f1f0c" providerId="ADAL" clId="{728E16A8-30B5-4B4F-92BE-D22C0F38B2E3}" dt="2021-08-06T14:42:13.246" v="1041" actId="47"/>
        <pc:sldMkLst>
          <pc:docMk/>
          <pc:sldMk cId="3865327687" sldId="332"/>
        </pc:sldMkLst>
      </pc:sldChg>
      <pc:sldChg chg="addSp delSp modSp add mod delAnim modNotesTx">
        <pc:chgData name="Martin" userId="e9a878aa-f6a1-47b0-98b0-0f2d038f1f0c" providerId="ADAL" clId="{728E16A8-30B5-4B4F-92BE-D22C0F38B2E3}" dt="2021-08-13T15:31:49.620" v="14284"/>
        <pc:sldMkLst>
          <pc:docMk/>
          <pc:sldMk cId="1603331849" sldId="333"/>
        </pc:sldMkLst>
        <pc:spChg chg="mod">
          <ac:chgData name="Martin" userId="e9a878aa-f6a1-47b0-98b0-0f2d038f1f0c" providerId="ADAL" clId="{728E16A8-30B5-4B4F-92BE-D22C0F38B2E3}" dt="2021-08-06T16:14:53.610" v="1137" actId="20577"/>
          <ac:spMkLst>
            <pc:docMk/>
            <pc:sldMk cId="1603331849" sldId="333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6:14:58.440" v="1139" actId="478"/>
          <ac:spMkLst>
            <pc:docMk/>
            <pc:sldMk cId="1603331849" sldId="333"/>
            <ac:spMk id="5" creationId="{B1E1ADB4-A0BD-4C71-B550-616A60FFB320}"/>
          </ac:spMkLst>
        </pc:spChg>
        <pc:graphicFrameChg chg="del">
          <ac:chgData name="Martin" userId="e9a878aa-f6a1-47b0-98b0-0f2d038f1f0c" providerId="ADAL" clId="{728E16A8-30B5-4B4F-92BE-D22C0F38B2E3}" dt="2021-08-06T16:14:55.677" v="1138" actId="478"/>
          <ac:graphicFrameMkLst>
            <pc:docMk/>
            <pc:sldMk cId="1603331849" sldId="333"/>
            <ac:graphicFrameMk id="4" creationId="{F02FCB06-B125-4C27-BBFA-13143E12EC4F}"/>
          </ac:graphicFrameMkLst>
        </pc:graphicFrameChg>
        <pc:graphicFrameChg chg="add del mod">
          <ac:chgData name="Martin" userId="e9a878aa-f6a1-47b0-98b0-0f2d038f1f0c" providerId="ADAL" clId="{728E16A8-30B5-4B4F-92BE-D22C0F38B2E3}" dt="2021-08-10T15:37:49.265" v="1388" actId="478"/>
          <ac:graphicFrameMkLst>
            <pc:docMk/>
            <pc:sldMk cId="1603331849" sldId="333"/>
            <ac:graphicFrameMk id="6" creationId="{E60296CF-29D7-4C17-B508-5A7966706B2F}"/>
          </ac:graphicFrameMkLst>
        </pc:graphicFrameChg>
        <pc:picChg chg="add mod">
          <ac:chgData name="Martin" userId="e9a878aa-f6a1-47b0-98b0-0f2d038f1f0c" providerId="ADAL" clId="{728E16A8-30B5-4B4F-92BE-D22C0F38B2E3}" dt="2021-08-10T15:37:58.246" v="1391" actId="1036"/>
          <ac:picMkLst>
            <pc:docMk/>
            <pc:sldMk cId="1603331849" sldId="333"/>
            <ac:picMk id="3" creationId="{BB566E11-9010-41BD-BCA4-7DA743A08392}"/>
          </ac:picMkLst>
        </pc:pic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1603331849" sldId="333"/>
            <ac:picMk id="4" creationId="{B33097E7-58A7-4C7F-ADF6-D15DD2C8694B}"/>
          </ac:picMkLst>
        </pc:picChg>
        <pc:picChg chg="add del mod">
          <ac:chgData name="Martin" userId="e9a878aa-f6a1-47b0-98b0-0f2d038f1f0c" providerId="ADAL" clId="{728E16A8-30B5-4B4F-92BE-D22C0F38B2E3}" dt="2021-08-13T15:31:49.620" v="14284"/>
          <ac:picMkLst>
            <pc:docMk/>
            <pc:sldMk cId="1603331849" sldId="333"/>
            <ac:picMk id="5" creationId="{F9A4C4D2-4986-4A69-B7E8-362827F98ABB}"/>
          </ac:picMkLst>
        </pc:picChg>
        <pc:picChg chg="add mod">
          <ac:chgData name="Martin" userId="e9a878aa-f6a1-47b0-98b0-0f2d038f1f0c" providerId="ADAL" clId="{728E16A8-30B5-4B4F-92BE-D22C0F38B2E3}" dt="2021-08-13T15:31:49.620" v="14284"/>
          <ac:picMkLst>
            <pc:docMk/>
            <pc:sldMk cId="1603331849" sldId="333"/>
            <ac:picMk id="6" creationId="{8817F7E7-B7C5-4585-88C6-C02BD6FD217A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31:49.620" v="14284"/>
        <pc:sldMkLst>
          <pc:docMk/>
          <pc:sldMk cId="1257636838" sldId="334"/>
        </pc:sldMkLst>
        <pc:spChg chg="mod">
          <ac:chgData name="Martin" userId="e9a878aa-f6a1-47b0-98b0-0f2d038f1f0c" providerId="ADAL" clId="{728E16A8-30B5-4B4F-92BE-D22C0F38B2E3}" dt="2021-08-06T16:15:05.674" v="1155" actId="20577"/>
          <ac:spMkLst>
            <pc:docMk/>
            <pc:sldMk cId="1257636838" sldId="334"/>
            <ac:spMk id="2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1T19:25:11.527" v="2561" actId="20577"/>
          <ac:spMkLst>
            <pc:docMk/>
            <pc:sldMk cId="1257636838" sldId="334"/>
            <ac:spMk id="4" creationId="{9063B0CD-0D7A-476E-9545-6371ADE24CC0}"/>
          </ac:spMkLst>
        </pc:spChg>
        <pc:graphicFrameChg chg="add mod">
          <ac:chgData name="Martin" userId="e9a878aa-f6a1-47b0-98b0-0f2d038f1f0c" providerId="ADAL" clId="{728E16A8-30B5-4B4F-92BE-D22C0F38B2E3}" dt="2021-08-11T19:05:30.819" v="2362" actId="2711"/>
          <ac:graphicFrameMkLst>
            <pc:docMk/>
            <pc:sldMk cId="1257636838" sldId="334"/>
            <ac:graphicFrameMk id="3" creationId="{087E8F6F-FFAD-402C-B2FF-830BDACC1B8D}"/>
          </ac:graphicFrameMkLst>
        </pc:graphicFrameChg>
        <pc:picChg chg="add del mod">
          <ac:chgData name="Martin" userId="e9a878aa-f6a1-47b0-98b0-0f2d038f1f0c" providerId="ADAL" clId="{728E16A8-30B5-4B4F-92BE-D22C0F38B2E3}" dt="2021-08-13T15:31:49.620" v="14284"/>
          <ac:picMkLst>
            <pc:docMk/>
            <pc:sldMk cId="1257636838" sldId="334"/>
            <ac:picMk id="3" creationId="{4D9838DD-57D2-4B62-A002-7264C4D766F8}"/>
          </ac:picMkLst>
        </pc:picChg>
        <pc:picChg chg="add mod">
          <ac:chgData name="Martin" userId="e9a878aa-f6a1-47b0-98b0-0f2d038f1f0c" providerId="ADAL" clId="{728E16A8-30B5-4B4F-92BE-D22C0F38B2E3}" dt="2021-08-13T15:31:49.620" v="14284"/>
          <ac:picMkLst>
            <pc:docMk/>
            <pc:sldMk cId="1257636838" sldId="334"/>
            <ac:picMk id="6" creationId="{1092DC41-B42B-43FC-9112-D6AFA1C7F73C}"/>
          </ac:picMkLst>
        </pc:picChg>
      </pc:sldChg>
      <pc:sldChg chg="new del">
        <pc:chgData name="Martin" userId="e9a878aa-f6a1-47b0-98b0-0f2d038f1f0c" providerId="ADAL" clId="{728E16A8-30B5-4B4F-92BE-D22C0F38B2E3}" dt="2021-08-10T15:40:27.686" v="1392" actId="47"/>
        <pc:sldMkLst>
          <pc:docMk/>
          <pc:sldMk cId="291525936" sldId="335"/>
        </pc:sldMkLst>
      </pc:sldChg>
      <pc:sldChg chg="addSp delSp modSp add mod modNotesTx">
        <pc:chgData name="Martin" userId="e9a878aa-f6a1-47b0-98b0-0f2d038f1f0c" providerId="ADAL" clId="{728E16A8-30B5-4B4F-92BE-D22C0F38B2E3}" dt="2021-08-13T15:29:07.233" v="14283"/>
        <pc:sldMkLst>
          <pc:docMk/>
          <pc:sldMk cId="1649758688" sldId="335"/>
        </pc:sldMkLst>
        <pc:spChg chg="add mod">
          <ac:chgData name="Martin" userId="e9a878aa-f6a1-47b0-98b0-0f2d038f1f0c" providerId="ADAL" clId="{728E16A8-30B5-4B4F-92BE-D22C0F38B2E3}" dt="2021-08-10T15:47:32.769" v="1494" actId="1035"/>
          <ac:spMkLst>
            <pc:docMk/>
            <pc:sldMk cId="1649758688" sldId="335"/>
            <ac:spMk id="9" creationId="{FEB5DC87-22EC-4096-B520-F3C1754014A8}"/>
          </ac:spMkLst>
        </pc:spChg>
        <pc:spChg chg="add mod">
          <ac:chgData name="Martin" userId="e9a878aa-f6a1-47b0-98b0-0f2d038f1f0c" providerId="ADAL" clId="{728E16A8-30B5-4B4F-92BE-D22C0F38B2E3}" dt="2021-08-10T15:47:32.769" v="1494" actId="1035"/>
          <ac:spMkLst>
            <pc:docMk/>
            <pc:sldMk cId="1649758688" sldId="335"/>
            <ac:spMk id="17" creationId="{07019C3A-D2EB-49E5-907A-A4DB295E4682}"/>
          </ac:spMkLst>
        </pc:spChg>
        <pc:spChg chg="add mod">
          <ac:chgData name="Martin" userId="e9a878aa-f6a1-47b0-98b0-0f2d038f1f0c" providerId="ADAL" clId="{728E16A8-30B5-4B4F-92BE-D22C0F38B2E3}" dt="2021-08-10T15:47:32.769" v="1494" actId="1035"/>
          <ac:spMkLst>
            <pc:docMk/>
            <pc:sldMk cId="1649758688" sldId="335"/>
            <ac:spMk id="18" creationId="{BD22DBAF-1738-4E1A-83A2-F890A514773D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4" creationId="{13A9286C-CD7E-41E7-B71E-3AE14F1C4506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6" creationId="{C4F68971-E851-48B0-8C54-DB7C09D6CBB4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7" creationId="{80C70D95-24B3-40AB-A6B8-A4F403DD61BD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8" creationId="{66542124-05B3-4A72-8010-49163EF4F1AB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9" creationId="{2EC04FD5-0E58-44B4-BAAB-D66A4C95A538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30" creationId="{FB8CB1E3-E87B-4F61-878E-4A3D2C1888BF}"/>
          </ac:spMkLst>
        </pc:sp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1649758688" sldId="335"/>
            <ac:picMk id="3" creationId="{69B4D833-87E1-4C2E-A047-58C1EE474171}"/>
          </ac:picMkLst>
        </pc:picChg>
        <pc:picChg chg="add mod">
          <ac:chgData name="Martin" userId="e9a878aa-f6a1-47b0-98b0-0f2d038f1f0c" providerId="ADAL" clId="{728E16A8-30B5-4B4F-92BE-D22C0F38B2E3}" dt="2021-08-10T15:47:32.769" v="1494" actId="1035"/>
          <ac:picMkLst>
            <pc:docMk/>
            <pc:sldMk cId="1649758688" sldId="335"/>
            <ac:picMk id="4" creationId="{08FE5A2A-EA7C-4656-A369-1E58842FA968}"/>
          </ac:picMkLst>
        </pc:picChg>
        <pc:picChg chg="add mod">
          <ac:chgData name="Martin" userId="e9a878aa-f6a1-47b0-98b0-0f2d038f1f0c" providerId="ADAL" clId="{728E16A8-30B5-4B4F-92BE-D22C0F38B2E3}" dt="2021-08-13T15:29:07.233" v="14283"/>
          <ac:picMkLst>
            <pc:docMk/>
            <pc:sldMk cId="1649758688" sldId="335"/>
            <ac:picMk id="5" creationId="{42705DCD-5265-4B3A-872D-EB667D53828A}"/>
          </ac:picMkLst>
        </pc:picChg>
        <pc:picChg chg="add mod">
          <ac:chgData name="Martin" userId="e9a878aa-f6a1-47b0-98b0-0f2d038f1f0c" providerId="ADAL" clId="{728E16A8-30B5-4B4F-92BE-D22C0F38B2E3}" dt="2021-08-10T15:47:32.769" v="1494" actId="1035"/>
          <ac:picMkLst>
            <pc:docMk/>
            <pc:sldMk cId="1649758688" sldId="335"/>
            <ac:picMk id="6" creationId="{C7602E2C-5B37-4EFC-B7CA-6FC99E121077}"/>
          </ac:picMkLst>
        </pc:picChg>
        <pc:picChg chg="add mod">
          <ac:chgData name="Martin" userId="e9a878aa-f6a1-47b0-98b0-0f2d038f1f0c" providerId="ADAL" clId="{728E16A8-30B5-4B4F-92BE-D22C0F38B2E3}" dt="2021-08-10T15:47:32.769" v="1494" actId="1035"/>
          <ac:picMkLst>
            <pc:docMk/>
            <pc:sldMk cId="1649758688" sldId="335"/>
            <ac:picMk id="8" creationId="{A85A80B5-278F-477A-B03B-6968C6748E59}"/>
          </ac:picMkLst>
        </pc:picChg>
        <pc:picChg chg="del">
          <ac:chgData name="Martin" userId="e9a878aa-f6a1-47b0-98b0-0f2d038f1f0c" providerId="ADAL" clId="{728E16A8-30B5-4B4F-92BE-D22C0F38B2E3}" dt="2021-08-10T15:40:38.203" v="1394" actId="478"/>
          <ac:picMkLst>
            <pc:docMk/>
            <pc:sldMk cId="1649758688" sldId="335"/>
            <ac:picMk id="23" creationId="{DE467832-CA5A-4954-8B9A-62424419835F}"/>
          </ac:picMkLst>
        </pc:picChg>
        <pc:cxnChg chg="add mod">
          <ac:chgData name="Martin" userId="e9a878aa-f6a1-47b0-98b0-0f2d038f1f0c" providerId="ADAL" clId="{728E16A8-30B5-4B4F-92BE-D22C0F38B2E3}" dt="2021-08-10T15:47:32.769" v="1494" actId="1035"/>
          <ac:cxnSpMkLst>
            <pc:docMk/>
            <pc:sldMk cId="1649758688" sldId="335"/>
            <ac:cxnSpMk id="11" creationId="{9C7E71AF-4455-4158-99EC-A42ADFAE1ACC}"/>
          </ac:cxnSpMkLst>
        </pc:cxnChg>
        <pc:cxnChg chg="add mod">
          <ac:chgData name="Martin" userId="e9a878aa-f6a1-47b0-98b0-0f2d038f1f0c" providerId="ADAL" clId="{728E16A8-30B5-4B4F-92BE-D22C0F38B2E3}" dt="2021-08-10T15:47:32.769" v="1494" actId="1035"/>
          <ac:cxnSpMkLst>
            <pc:docMk/>
            <pc:sldMk cId="1649758688" sldId="335"/>
            <ac:cxnSpMk id="22" creationId="{8BF666EB-71A4-4EF7-B79A-BE41ACEE2C7B}"/>
          </ac:cxnSpMkLst>
        </pc:cxnChg>
      </pc:sldChg>
      <pc:sldChg chg="addSp delSp modSp add modNotesTx">
        <pc:chgData name="Martin" userId="e9a878aa-f6a1-47b0-98b0-0f2d038f1f0c" providerId="ADAL" clId="{728E16A8-30B5-4B4F-92BE-D22C0F38B2E3}" dt="2021-08-13T15:39:49.595" v="14289"/>
        <pc:sldMkLst>
          <pc:docMk/>
          <pc:sldMk cId="677170637" sldId="336"/>
        </pc:sldMkLst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677170637" sldId="336"/>
            <ac:picMk id="3" creationId="{012802A4-4346-4EF9-9B6D-3A0E1B66117A}"/>
          </ac:picMkLst>
        </pc:picChg>
        <pc:picChg chg="add del mod">
          <ac:chgData name="Martin" userId="e9a878aa-f6a1-47b0-98b0-0f2d038f1f0c" providerId="ADAL" clId="{728E16A8-30B5-4B4F-92BE-D22C0F38B2E3}" dt="2021-08-13T15:39:49.595" v="14289"/>
          <ac:picMkLst>
            <pc:docMk/>
            <pc:sldMk cId="677170637" sldId="336"/>
            <ac:picMk id="4" creationId="{EA29D73A-2BA8-4E52-9EEC-684F16CFE137}"/>
          </ac:picMkLst>
        </pc:picChg>
        <pc:picChg chg="add mod">
          <ac:chgData name="Martin" userId="e9a878aa-f6a1-47b0-98b0-0f2d038f1f0c" providerId="ADAL" clId="{728E16A8-30B5-4B4F-92BE-D22C0F38B2E3}" dt="2021-08-13T15:39:49.595" v="14289"/>
          <ac:picMkLst>
            <pc:docMk/>
            <pc:sldMk cId="677170637" sldId="336"/>
            <ac:picMk id="5" creationId="{887B9EF0-C654-4FE9-BBBA-202E5CB071A2}"/>
          </ac:picMkLst>
        </pc:picChg>
      </pc:sldChg>
      <pc:sldChg chg="new del">
        <pc:chgData name="Martin" userId="e9a878aa-f6a1-47b0-98b0-0f2d038f1f0c" providerId="ADAL" clId="{728E16A8-30B5-4B4F-92BE-D22C0F38B2E3}" dt="2021-08-10T15:48:23.675" v="1498" actId="47"/>
        <pc:sldMkLst>
          <pc:docMk/>
          <pc:sldMk cId="3030408151" sldId="336"/>
        </pc:sldMkLst>
      </pc:sldChg>
      <pc:sldChg chg="addSp delSp modSp add mod modAnim modNotesTx">
        <pc:chgData name="Martin" userId="e9a878aa-f6a1-47b0-98b0-0f2d038f1f0c" providerId="ADAL" clId="{728E16A8-30B5-4B4F-92BE-D22C0F38B2E3}" dt="2021-08-13T15:56:12.946" v="14296"/>
        <pc:sldMkLst>
          <pc:docMk/>
          <pc:sldMk cId="3297456071" sldId="337"/>
        </pc:sldMkLst>
        <pc:spChg chg="mod">
          <ac:chgData name="Martin" userId="e9a878aa-f6a1-47b0-98b0-0f2d038f1f0c" providerId="ADAL" clId="{728E16A8-30B5-4B4F-92BE-D22C0F38B2E3}" dt="2021-08-11T18:57:28.506" v="1922" actId="26606"/>
          <ac:spMkLst>
            <pc:docMk/>
            <pc:sldMk cId="3297456071" sldId="337"/>
            <ac:spMk id="2" creationId="{00000000-0000-0000-0000-000000000000}"/>
          </ac:spMkLst>
        </pc:sp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3297456071" sldId="337"/>
            <ac:picMk id="3" creationId="{467DEFD6-7CCB-4BED-813F-FD844DC4BDAE}"/>
          </ac:picMkLst>
        </pc:picChg>
        <pc:picChg chg="del">
          <ac:chgData name="Martin" userId="e9a878aa-f6a1-47b0-98b0-0f2d038f1f0c" providerId="ADAL" clId="{728E16A8-30B5-4B4F-92BE-D22C0F38B2E3}" dt="2021-08-11T18:53:10.706" v="1919" actId="478"/>
          <ac:picMkLst>
            <pc:docMk/>
            <pc:sldMk cId="3297456071" sldId="337"/>
            <ac:picMk id="3" creationId="{BB566E11-9010-41BD-BCA4-7DA743A08392}"/>
          </ac:picMkLst>
        </pc:picChg>
        <pc:picChg chg="add mod modCrop">
          <ac:chgData name="Martin" userId="e9a878aa-f6a1-47b0-98b0-0f2d038f1f0c" providerId="ADAL" clId="{728E16A8-30B5-4B4F-92BE-D22C0F38B2E3}" dt="2021-08-11T18:59:13.847" v="2145" actId="14100"/>
          <ac:picMkLst>
            <pc:docMk/>
            <pc:sldMk cId="3297456071" sldId="337"/>
            <ac:picMk id="4" creationId="{F1EBF20E-3A48-4426-BDCD-C974F7434F3A}"/>
          </ac:picMkLst>
        </pc:picChg>
        <pc:picChg chg="add mod modCrop">
          <ac:chgData name="Martin" userId="e9a878aa-f6a1-47b0-98b0-0f2d038f1f0c" providerId="ADAL" clId="{728E16A8-30B5-4B4F-92BE-D22C0F38B2E3}" dt="2021-08-11T19:02:18.171" v="2349" actId="1076"/>
          <ac:picMkLst>
            <pc:docMk/>
            <pc:sldMk cId="3297456071" sldId="337"/>
            <ac:picMk id="5" creationId="{A561DA98-6246-4808-9C95-EF2E518BCE2A}"/>
          </ac:picMkLst>
        </pc:picChg>
        <pc:picChg chg="add del mod">
          <ac:chgData name="Martin" userId="e9a878aa-f6a1-47b0-98b0-0f2d038f1f0c" providerId="ADAL" clId="{728E16A8-30B5-4B4F-92BE-D22C0F38B2E3}" dt="2021-08-13T15:31:49.620" v="14284"/>
          <ac:picMkLst>
            <pc:docMk/>
            <pc:sldMk cId="3297456071" sldId="337"/>
            <ac:picMk id="6" creationId="{1F1F475C-A158-4113-8AB9-D3B8E453A313}"/>
          </ac:picMkLst>
        </pc:picChg>
        <pc:picChg chg="add del mod">
          <ac:chgData name="Martin" userId="e9a878aa-f6a1-47b0-98b0-0f2d038f1f0c" providerId="ADAL" clId="{728E16A8-30B5-4B4F-92BE-D22C0F38B2E3}" dt="2021-08-13T15:55:38.400" v="14295"/>
          <ac:picMkLst>
            <pc:docMk/>
            <pc:sldMk cId="3297456071" sldId="337"/>
            <ac:picMk id="7" creationId="{8A4751DD-1AF4-4A23-88D2-AA4D8C6AFC3D}"/>
          </ac:picMkLst>
        </pc:picChg>
        <pc:picChg chg="add del mod">
          <ac:chgData name="Martin" userId="e9a878aa-f6a1-47b0-98b0-0f2d038f1f0c" providerId="ADAL" clId="{728E16A8-30B5-4B4F-92BE-D22C0F38B2E3}" dt="2021-08-13T15:56:12.946" v="14296"/>
          <ac:picMkLst>
            <pc:docMk/>
            <pc:sldMk cId="3297456071" sldId="337"/>
            <ac:picMk id="8" creationId="{DE50380C-C759-4830-AC75-EA25E745349B}"/>
          </ac:picMkLst>
        </pc:picChg>
        <pc:picChg chg="add mod">
          <ac:chgData name="Martin" userId="e9a878aa-f6a1-47b0-98b0-0f2d038f1f0c" providerId="ADAL" clId="{728E16A8-30B5-4B4F-92BE-D22C0F38B2E3}" dt="2021-08-13T15:56:12.946" v="14296"/>
          <ac:picMkLst>
            <pc:docMk/>
            <pc:sldMk cId="3297456071" sldId="337"/>
            <ac:picMk id="9" creationId="{3F68D0C3-2F81-4FB6-8276-C3E80439B155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2708431697" sldId="338"/>
        </pc:sldMkLst>
        <pc:spChg chg="del">
          <ac:chgData name="Martin" userId="e9a878aa-f6a1-47b0-98b0-0f2d038f1f0c" providerId="ADAL" clId="{728E16A8-30B5-4B4F-92BE-D22C0F38B2E3}" dt="2021-08-11T19:08:43.744" v="2452" actId="478"/>
          <ac:spMkLst>
            <pc:docMk/>
            <pc:sldMk cId="2708431697" sldId="338"/>
            <ac:spMk id="4" creationId="{9063B0CD-0D7A-476E-9545-6371ADE24CC0}"/>
          </ac:spMkLst>
        </pc:spChg>
        <pc:graphicFrameChg chg="del">
          <ac:chgData name="Martin" userId="e9a878aa-f6a1-47b0-98b0-0f2d038f1f0c" providerId="ADAL" clId="{728E16A8-30B5-4B4F-92BE-D22C0F38B2E3}" dt="2021-08-11T19:08:43.744" v="2452" actId="478"/>
          <ac:graphicFrameMkLst>
            <pc:docMk/>
            <pc:sldMk cId="2708431697" sldId="338"/>
            <ac:graphicFrameMk id="3" creationId="{087E8F6F-FFAD-402C-B2FF-830BDACC1B8D}"/>
          </ac:graphicFrameMkLst>
        </pc:graphicFrameChg>
        <pc:graphicFrameChg chg="add mod">
          <ac:chgData name="Martin" userId="e9a878aa-f6a1-47b0-98b0-0f2d038f1f0c" providerId="ADAL" clId="{728E16A8-30B5-4B4F-92BE-D22C0F38B2E3}" dt="2021-08-11T19:24:34.673" v="2534" actId="113"/>
          <ac:graphicFrameMkLst>
            <pc:docMk/>
            <pc:sldMk cId="2708431697" sldId="338"/>
            <ac:graphicFrameMk id="5" creationId="{3B44F94F-05CC-4AE0-839A-AA8D639459AC}"/>
          </ac:graphicFrameMkLst>
        </pc:graphicFrameChg>
        <pc:picChg chg="add del mod">
          <ac:chgData name="Martin" userId="e9a878aa-f6a1-47b0-98b0-0f2d038f1f0c" providerId="ADAL" clId="{728E16A8-30B5-4B4F-92BE-D22C0F38B2E3}" dt="2021-08-13T15:31:49.620" v="14284"/>
          <ac:picMkLst>
            <pc:docMk/>
            <pc:sldMk cId="2708431697" sldId="338"/>
            <ac:picMk id="3" creationId="{E71B3EAA-8972-4079-B4F2-C67CB75BFC65}"/>
          </ac:picMkLst>
        </pc:pic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2708431697" sldId="338"/>
            <ac:picMk id="4" creationId="{FB71E0CB-9DD6-4333-AD05-31EF05698539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2708431697" sldId="338"/>
            <ac:picMk id="6" creationId="{5A4722F8-287F-42F5-AE0C-5401AF8AEBAF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819010937" sldId="339"/>
        </pc:sldMkLst>
        <pc:graphicFrameChg chg="add mod">
          <ac:chgData name="Martin" userId="e9a878aa-f6a1-47b0-98b0-0f2d038f1f0c" providerId="ADAL" clId="{728E16A8-30B5-4B4F-92BE-D22C0F38B2E3}" dt="2021-08-11T19:24:37.437" v="2535" actId="113"/>
          <ac:graphicFrameMkLst>
            <pc:docMk/>
            <pc:sldMk cId="819010937" sldId="339"/>
            <ac:graphicFrameMk id="4" creationId="{7C0C0B92-236C-4532-BBC9-E6C03EA2D5BD}"/>
          </ac:graphicFrameMkLst>
        </pc:graphicFrameChg>
        <pc:graphicFrameChg chg="del">
          <ac:chgData name="Martin" userId="e9a878aa-f6a1-47b0-98b0-0f2d038f1f0c" providerId="ADAL" clId="{728E16A8-30B5-4B4F-92BE-D22C0F38B2E3}" dt="2021-08-11T19:11:56.208" v="2473" actId="478"/>
          <ac:graphicFrameMkLst>
            <pc:docMk/>
            <pc:sldMk cId="819010937" sldId="339"/>
            <ac:graphicFrameMk id="5" creationId="{3B44F94F-05CC-4AE0-839A-AA8D639459AC}"/>
          </ac:graphicFrameMkLst>
        </pc:graphicFrame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819010937" sldId="339"/>
            <ac:picMk id="3" creationId="{8AC00326-017F-4634-8343-E7DD7FB21851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819010937" sldId="339"/>
            <ac:picMk id="5" creationId="{47BAB33D-66FE-4ED2-B42D-31C7E5D6E60A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1393013368" sldId="340"/>
        </pc:sldMkLst>
        <pc:spChg chg="mod">
          <ac:chgData name="Martin" userId="e9a878aa-f6a1-47b0-98b0-0f2d038f1f0c" providerId="ADAL" clId="{728E16A8-30B5-4B4F-92BE-D22C0F38B2E3}" dt="2021-08-11T19:14:31.236" v="2509" actId="26606"/>
          <ac:spMkLst>
            <pc:docMk/>
            <pc:sldMk cId="1393013368" sldId="340"/>
            <ac:spMk id="2" creationId="{00000000-0000-0000-0000-000000000000}"/>
          </ac:spMkLst>
        </pc:spChg>
        <pc:graphicFrameChg chg="del">
          <ac:chgData name="Martin" userId="e9a878aa-f6a1-47b0-98b0-0f2d038f1f0c" providerId="ADAL" clId="{728E16A8-30B5-4B4F-92BE-D22C0F38B2E3}" dt="2021-08-11T19:14:06.542" v="2504" actId="478"/>
          <ac:graphicFrameMkLst>
            <pc:docMk/>
            <pc:sldMk cId="1393013368" sldId="340"/>
            <ac:graphicFrameMk id="4" creationId="{7C0C0B92-236C-4532-BBC9-E6C03EA2D5BD}"/>
          </ac:graphicFrameMkLst>
        </pc:graphicFrameChg>
        <pc:graphicFrameChg chg="add mod">
          <ac:chgData name="Martin" userId="e9a878aa-f6a1-47b0-98b0-0f2d038f1f0c" providerId="ADAL" clId="{728E16A8-30B5-4B4F-92BE-D22C0F38B2E3}" dt="2021-08-11T19:24:39.512" v="2536" actId="113"/>
          <ac:graphicFrameMkLst>
            <pc:docMk/>
            <pc:sldMk cId="1393013368" sldId="340"/>
            <ac:graphicFrameMk id="5" creationId="{3BA040F8-10FB-4E61-8026-D8C6A90E7F12}"/>
          </ac:graphicFrameMkLst>
        </pc:graphicFrame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1393013368" sldId="340"/>
            <ac:picMk id="3" creationId="{0B7EED4A-5EF5-42CA-82E9-31582E581839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1393013368" sldId="340"/>
            <ac:picMk id="4" creationId="{31EEDA45-795C-40D9-864B-4F7EC4FF7A54}"/>
          </ac:picMkLst>
        </pc:picChg>
      </pc:sldChg>
      <pc:sldChg chg="addSp delSp modSp add mod">
        <pc:chgData name="Martin" userId="e9a878aa-f6a1-47b0-98b0-0f2d038f1f0c" providerId="ADAL" clId="{728E16A8-30B5-4B4F-92BE-D22C0F38B2E3}" dt="2021-08-11T19:25:57.735" v="2572" actId="20577"/>
        <pc:sldMkLst>
          <pc:docMk/>
          <pc:sldMk cId="2035075829" sldId="341"/>
        </pc:sldMkLst>
        <pc:spChg chg="add mod">
          <ac:chgData name="Martin" userId="e9a878aa-f6a1-47b0-98b0-0f2d038f1f0c" providerId="ADAL" clId="{728E16A8-30B5-4B4F-92BE-D22C0F38B2E3}" dt="2021-08-11T19:25:57.735" v="2572" actId="20577"/>
          <ac:spMkLst>
            <pc:docMk/>
            <pc:sldMk cId="2035075829" sldId="341"/>
            <ac:spMk id="3" creationId="{3B39CA4E-CFE1-4D72-8321-C05CECBB4928}"/>
          </ac:spMkLst>
        </pc:spChg>
        <pc:graphicFrameChg chg="del">
          <ac:chgData name="Martin" userId="e9a878aa-f6a1-47b0-98b0-0f2d038f1f0c" providerId="ADAL" clId="{728E16A8-30B5-4B4F-92BE-D22C0F38B2E3}" dt="2021-08-11T19:25:50.718" v="2563" actId="478"/>
          <ac:graphicFrameMkLst>
            <pc:docMk/>
            <pc:sldMk cId="2035075829" sldId="341"/>
            <ac:graphicFrameMk id="5" creationId="{3BA040F8-10FB-4E61-8026-D8C6A90E7F12}"/>
          </ac:graphicFrameMkLst>
        </pc:graphicFrameChg>
      </pc:sldChg>
      <pc:sldChg chg="modSp add mod">
        <pc:chgData name="Martin" userId="e9a878aa-f6a1-47b0-98b0-0f2d038f1f0c" providerId="ADAL" clId="{728E16A8-30B5-4B4F-92BE-D22C0F38B2E3}" dt="2021-08-11T19:26:22.616" v="2615" actId="20577"/>
        <pc:sldMkLst>
          <pc:docMk/>
          <pc:sldMk cId="1982584987" sldId="342"/>
        </pc:sldMkLst>
        <pc:spChg chg="mod">
          <ac:chgData name="Martin" userId="e9a878aa-f6a1-47b0-98b0-0f2d038f1f0c" providerId="ADAL" clId="{728E16A8-30B5-4B4F-92BE-D22C0F38B2E3}" dt="2021-08-11T19:26:22.616" v="2615" actId="20577"/>
          <ac:spMkLst>
            <pc:docMk/>
            <pc:sldMk cId="1982584987" sldId="342"/>
            <ac:spMk id="3" creationId="{3B39CA4E-CFE1-4D72-8321-C05CECBB4928}"/>
          </ac:spMkLst>
        </pc:spChg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2655419716" sldId="343"/>
        </pc:sldMkLst>
        <pc:spChg chg="mod">
          <ac:chgData name="Martin" userId="e9a878aa-f6a1-47b0-98b0-0f2d038f1f0c" providerId="ADAL" clId="{728E16A8-30B5-4B4F-92BE-D22C0F38B2E3}" dt="2021-08-11T19:26:52.239" v="2669" actId="20577"/>
          <ac:spMkLst>
            <pc:docMk/>
            <pc:sldMk cId="2655419716" sldId="343"/>
            <ac:spMk id="3" creationId="{3B39CA4E-CFE1-4D72-8321-C05CECBB4928}"/>
          </ac:spMkLst>
        </pc:sp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2655419716" sldId="343"/>
            <ac:picMk id="3" creationId="{21956169-4719-4726-9692-9C9A8B5F7D3C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2655419716" sldId="343"/>
            <ac:picMk id="4" creationId="{D31D76DF-2381-4EB4-B668-A6D5E054B315}"/>
          </ac:picMkLst>
        </pc:picChg>
      </pc:sldChg>
      <pc:sldChg chg="addSp delSp modSp modNotesTx">
        <pc:chgData name="Martin" userId="e9a878aa-f6a1-47b0-98b0-0f2d038f1f0c" providerId="ADAL" clId="{728E16A8-30B5-4B4F-92BE-D22C0F38B2E3}" dt="2021-08-13T15:34:28.137" v="14285"/>
        <pc:sldMkLst>
          <pc:docMk/>
          <pc:sldMk cId="3222244575" sldId="344"/>
        </pc:sldMkLst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3222244575" sldId="344"/>
            <ac:picMk id="5" creationId="{BAF7A69D-24BB-4461-844C-A43BB670D057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3222244575" sldId="344"/>
            <ac:picMk id="6" creationId="{8B1ABD49-EEC2-4AE5-8655-7980DBB00732}"/>
          </ac:picMkLst>
        </pc:picChg>
      </pc:sldChg>
      <pc:sldChg chg="addSp delSp modSp modNotesTx">
        <pc:chgData name="Martin" userId="e9a878aa-f6a1-47b0-98b0-0f2d038f1f0c" providerId="ADAL" clId="{728E16A8-30B5-4B4F-92BE-D22C0F38B2E3}" dt="2021-08-13T15:59:00.942" v="14297"/>
        <pc:sldMkLst>
          <pc:docMk/>
          <pc:sldMk cId="454022705" sldId="345"/>
        </pc:sldMkLst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454022705" sldId="345"/>
            <ac:picMk id="3" creationId="{3CC67926-EAD2-4BFF-94DA-A9040C613437}"/>
          </ac:picMkLst>
        </pc:picChg>
        <pc:picChg chg="add del mod">
          <ac:chgData name="Martin" userId="e9a878aa-f6a1-47b0-98b0-0f2d038f1f0c" providerId="ADAL" clId="{728E16A8-30B5-4B4F-92BE-D22C0F38B2E3}" dt="2021-08-13T15:59:00.942" v="14297"/>
          <ac:picMkLst>
            <pc:docMk/>
            <pc:sldMk cId="454022705" sldId="345"/>
            <ac:picMk id="5" creationId="{503EEEFD-604A-46E3-B6E1-037685033DE5}"/>
          </ac:picMkLst>
        </pc:picChg>
        <pc:picChg chg="add mod">
          <ac:chgData name="Martin" userId="e9a878aa-f6a1-47b0-98b0-0f2d038f1f0c" providerId="ADAL" clId="{728E16A8-30B5-4B4F-92BE-D22C0F38B2E3}" dt="2021-08-13T15:59:00.942" v="14297"/>
          <ac:picMkLst>
            <pc:docMk/>
            <pc:sldMk cId="454022705" sldId="345"/>
            <ac:picMk id="6" creationId="{EA4FC4CA-6A94-420B-9C8B-A5ECE32672B7}"/>
          </ac:picMkLst>
        </pc:picChg>
      </pc:sldChg>
      <pc:sldChg chg="addSp delSp modSp mod modAnim modNotesTx">
        <pc:chgData name="Martin" userId="e9a878aa-f6a1-47b0-98b0-0f2d038f1f0c" providerId="ADAL" clId="{728E16A8-30B5-4B4F-92BE-D22C0F38B2E3}" dt="2021-08-13T15:34:28.137" v="14285"/>
        <pc:sldMkLst>
          <pc:docMk/>
          <pc:sldMk cId="2720996041" sldId="346"/>
        </pc:sldMkLst>
        <pc:spChg chg="add mod">
          <ac:chgData name="Martin" userId="e9a878aa-f6a1-47b0-98b0-0f2d038f1f0c" providerId="ADAL" clId="{728E16A8-30B5-4B4F-92BE-D22C0F38B2E3}" dt="2021-08-13T13:00:17.392" v="12735" actId="14100"/>
          <ac:spMkLst>
            <pc:docMk/>
            <pc:sldMk cId="2720996041" sldId="346"/>
            <ac:spMk id="3" creationId="{E0FDCA47-990A-4368-8666-BE902F90F138}"/>
          </ac:spMkLst>
        </pc:spChg>
        <pc:spChg chg="add mod">
          <ac:chgData name="Martin" userId="e9a878aa-f6a1-47b0-98b0-0f2d038f1f0c" providerId="ADAL" clId="{728E16A8-30B5-4B4F-92BE-D22C0F38B2E3}" dt="2021-08-13T13:00:28.343" v="12739" actId="14100"/>
          <ac:spMkLst>
            <pc:docMk/>
            <pc:sldMk cId="2720996041" sldId="346"/>
            <ac:spMk id="7" creationId="{A3977F10-9AC7-4707-BFE0-B7F1FE57E276}"/>
          </ac:spMkLst>
        </pc:spChg>
        <pc:graphicFrameChg chg="modGraphic">
          <ac:chgData name="Martin" userId="e9a878aa-f6a1-47b0-98b0-0f2d038f1f0c" providerId="ADAL" clId="{728E16A8-30B5-4B4F-92BE-D22C0F38B2E3}" dt="2021-08-13T08:15:33.169" v="2676" actId="207"/>
          <ac:graphicFrameMkLst>
            <pc:docMk/>
            <pc:sldMk cId="2720996041" sldId="346"/>
            <ac:graphicFrameMk id="6" creationId="{99D7BF56-FD86-4F6A-B4F5-E4DEE63A9306}"/>
          </ac:graphicFrameMkLst>
        </pc:graphicFrame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2720996041" sldId="346"/>
            <ac:picMk id="5" creationId="{98E4E4C2-E204-43C1-AD2E-B1A4C8614E6F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2720996041" sldId="346"/>
            <ac:picMk id="8" creationId="{F0FB913F-581E-471C-8712-2D2E598A0779}"/>
          </ac:picMkLst>
        </pc:picChg>
      </pc:sldChg>
      <pc:sldMasterChg chg="modSp mod">
        <pc:chgData name="Martin" userId="e9a878aa-f6a1-47b0-98b0-0f2d038f1f0c" providerId="ADAL" clId="{728E16A8-30B5-4B4F-92BE-D22C0F38B2E3}" dt="2021-08-13T13:22:57.211" v="13456" actId="20577"/>
        <pc:sldMasterMkLst>
          <pc:docMk/>
          <pc:sldMasterMk cId="3027624277" sldId="2147483648"/>
        </pc:sldMasterMkLst>
        <pc:spChg chg="mod">
          <ac:chgData name="Martin" userId="e9a878aa-f6a1-47b0-98b0-0f2d038f1f0c" providerId="ADAL" clId="{728E16A8-30B5-4B4F-92BE-D22C0F38B2E3}" dt="2021-08-13T13:22:57.211" v="13456" actId="20577"/>
          <ac:spMkLst>
            <pc:docMk/>
            <pc:sldMasterMk cId="3027624277" sldId="2147483648"/>
            <ac:spMk id="2" creationId="{00000000-0000-0000-0000-000000000000}"/>
          </ac:spMkLst>
        </pc:spChg>
      </pc:sldMasterChg>
    </pc:docChg>
  </pc:docChgLst>
  <pc:docChgLst>
    <pc:chgData name="Martin Vild" userId="8017ece72d6e3f1c" providerId="LiveId" clId="{5A036F05-4D9A-4B96-89DC-2F66774BA56A}"/>
    <pc:docChg chg="delSld">
      <pc:chgData name="Martin Vild" userId="8017ece72d6e3f1c" providerId="LiveId" clId="{5A036F05-4D9A-4B96-89DC-2F66774BA56A}" dt="2021-11-22T14:06:26.986" v="0" actId="47"/>
      <pc:docMkLst>
        <pc:docMk/>
      </pc:docMkLst>
      <pc:sldChg chg="del">
        <pc:chgData name="Martin Vild" userId="8017ece72d6e3f1c" providerId="LiveId" clId="{5A036F05-4D9A-4B96-89DC-2F66774BA56A}" dt="2021-11-22T14:06:26.986" v="0" actId="47"/>
        <pc:sldMkLst>
          <pc:docMk/>
          <pc:sldMk cId="3988857411" sldId="282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388467580" sldId="28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739589354" sldId="296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4220954679" sldId="298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4019652698" sldId="322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431299221" sldId="324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585261051" sldId="32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69307427" sldId="326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47763362" sldId="327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859785153" sldId="329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431212464" sldId="330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562346185" sldId="331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171072494" sldId="332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603331849" sldId="333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257636838" sldId="334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649758688" sldId="33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677170637" sldId="336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297456071" sldId="337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708431697" sldId="338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819010937" sldId="339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393013368" sldId="340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655419716" sldId="343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222244575" sldId="344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454022705" sldId="34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720996041" sldId="346"/>
        </pc:sldMkLst>
      </pc:sldChg>
    </pc:docChg>
  </pc:docChgLst>
  <pc:docChgLst>
    <pc:chgData name="Martin" userId="e9a878aa-f6a1-47b0-98b0-0f2d038f1f0c" providerId="ADAL" clId="{9BC19936-3122-4839-9119-E8894137DD9C}"/>
    <pc:docChg chg="undo custSel addSld delSld modSld sldOrd">
      <pc:chgData name="Martin" userId="e9a878aa-f6a1-47b0-98b0-0f2d038f1f0c" providerId="ADAL" clId="{9BC19936-3122-4839-9119-E8894137DD9C}" dt="2021-08-12T15:48:19.414" v="415" actId="14734"/>
      <pc:docMkLst>
        <pc:docMk/>
      </pc:docMkLst>
      <pc:sldChg chg="addSp delSp modSp mod">
        <pc:chgData name="Martin" userId="e9a878aa-f6a1-47b0-98b0-0f2d038f1f0c" providerId="ADAL" clId="{9BC19936-3122-4839-9119-E8894137DD9C}" dt="2021-08-12T14:50:22.570" v="251" actId="14100"/>
        <pc:sldMkLst>
          <pc:docMk/>
          <pc:sldMk cId="3988857411" sldId="282"/>
        </pc:sldMkLst>
        <pc:spChg chg="del">
          <ac:chgData name="Martin" userId="e9a878aa-f6a1-47b0-98b0-0f2d038f1f0c" providerId="ADAL" clId="{9BC19936-3122-4839-9119-E8894137DD9C}" dt="2021-08-12T14:49:51.860" v="237" actId="478"/>
          <ac:spMkLst>
            <pc:docMk/>
            <pc:sldMk cId="3988857411" sldId="282"/>
            <ac:spMk id="16" creationId="{D5EBCAF1-1C64-43F7-ABE4-F7DA937E4DB9}"/>
          </ac:spMkLst>
        </pc:spChg>
        <pc:spChg chg="del">
          <ac:chgData name="Martin" userId="e9a878aa-f6a1-47b0-98b0-0f2d038f1f0c" providerId="ADAL" clId="{9BC19936-3122-4839-9119-E8894137DD9C}" dt="2021-08-12T14:48:34.624" v="216" actId="478"/>
          <ac:spMkLst>
            <pc:docMk/>
            <pc:sldMk cId="3988857411" sldId="282"/>
            <ac:spMk id="18" creationId="{B92BE976-361A-4DDF-877A-EA87CD09065A}"/>
          </ac:spMkLst>
        </pc:spChg>
        <pc:spChg chg="del">
          <ac:chgData name="Martin" userId="e9a878aa-f6a1-47b0-98b0-0f2d038f1f0c" providerId="ADAL" clId="{9BC19936-3122-4839-9119-E8894137DD9C}" dt="2021-08-12T14:45:29.913" v="210" actId="478"/>
          <ac:spMkLst>
            <pc:docMk/>
            <pc:sldMk cId="3988857411" sldId="282"/>
            <ac:spMk id="19" creationId="{C18DCA49-D84B-444E-9BD5-1F8E6740D7B3}"/>
          </ac:spMkLst>
        </pc:spChg>
        <pc:picChg chg="add mod modCrop">
          <ac:chgData name="Martin" userId="e9a878aa-f6a1-47b0-98b0-0f2d038f1f0c" providerId="ADAL" clId="{9BC19936-3122-4839-9119-E8894137DD9C}" dt="2021-08-12T14:50:22.570" v="251" actId="14100"/>
          <ac:picMkLst>
            <pc:docMk/>
            <pc:sldMk cId="3988857411" sldId="282"/>
            <ac:picMk id="5" creationId="{FBDA3740-37E9-4F1E-8158-6705263E9BE3}"/>
          </ac:picMkLst>
        </pc:picChg>
        <pc:picChg chg="add del mod">
          <ac:chgData name="Martin" userId="e9a878aa-f6a1-47b0-98b0-0f2d038f1f0c" providerId="ADAL" clId="{9BC19936-3122-4839-9119-E8894137DD9C}" dt="2021-08-12T14:48:59.734" v="222" actId="478"/>
          <ac:picMkLst>
            <pc:docMk/>
            <pc:sldMk cId="3988857411" sldId="282"/>
            <ac:picMk id="7" creationId="{B12AF96D-AA40-4D9D-93F1-456A179FF29C}"/>
          </ac:picMkLst>
        </pc:picChg>
        <pc:picChg chg="del">
          <ac:chgData name="Martin" userId="e9a878aa-f6a1-47b0-98b0-0f2d038f1f0c" providerId="ADAL" clId="{9BC19936-3122-4839-9119-E8894137DD9C}" dt="2021-08-12T14:48:33.453" v="215" actId="478"/>
          <ac:picMkLst>
            <pc:docMk/>
            <pc:sldMk cId="3988857411" sldId="282"/>
            <ac:picMk id="9" creationId="{800B9893-7091-43F3-BBBF-4B4A1F4B817C}"/>
          </ac:picMkLst>
        </pc:picChg>
        <pc:picChg chg="add mod">
          <ac:chgData name="Martin" userId="e9a878aa-f6a1-47b0-98b0-0f2d038f1f0c" providerId="ADAL" clId="{9BC19936-3122-4839-9119-E8894137DD9C}" dt="2021-08-12T14:50:16.688" v="247" actId="14100"/>
          <ac:picMkLst>
            <pc:docMk/>
            <pc:sldMk cId="3988857411" sldId="282"/>
            <ac:picMk id="11" creationId="{63D29EDA-0CAC-4634-8E6C-5584FDAEEB7E}"/>
          </ac:picMkLst>
        </pc:picChg>
        <pc:picChg chg="add mod">
          <ac:chgData name="Martin" userId="e9a878aa-f6a1-47b0-98b0-0f2d038f1f0c" providerId="ADAL" clId="{9BC19936-3122-4839-9119-E8894137DD9C}" dt="2021-08-12T14:50:19.502" v="249" actId="14100"/>
          <ac:picMkLst>
            <pc:docMk/>
            <pc:sldMk cId="3988857411" sldId="282"/>
            <ac:picMk id="14" creationId="{0C7386E8-525A-48B2-8D65-CA47E74BB0C0}"/>
          </ac:picMkLst>
        </pc:picChg>
      </pc:sldChg>
      <pc:sldChg chg="modSp mod">
        <pc:chgData name="Martin" userId="e9a878aa-f6a1-47b0-98b0-0f2d038f1f0c" providerId="ADAL" clId="{9BC19936-3122-4839-9119-E8894137DD9C}" dt="2021-08-12T15:14:33.668" v="326" actId="20577"/>
        <pc:sldMkLst>
          <pc:docMk/>
          <pc:sldMk cId="3739589354" sldId="296"/>
        </pc:sldMkLst>
        <pc:spChg chg="mod">
          <ac:chgData name="Martin" userId="e9a878aa-f6a1-47b0-98b0-0f2d038f1f0c" providerId="ADAL" clId="{9BC19936-3122-4839-9119-E8894137DD9C}" dt="2021-08-12T15:14:33.668" v="326" actId="20577"/>
          <ac:spMkLst>
            <pc:docMk/>
            <pc:sldMk cId="3739589354" sldId="296"/>
            <ac:spMk id="3" creationId="{00000000-0000-0000-0000-000000000000}"/>
          </ac:spMkLst>
        </pc:spChg>
      </pc:sldChg>
      <pc:sldChg chg="modSp mod">
        <pc:chgData name="Martin" userId="e9a878aa-f6a1-47b0-98b0-0f2d038f1f0c" providerId="ADAL" clId="{9BC19936-3122-4839-9119-E8894137DD9C}" dt="2021-08-12T11:55:55.037" v="1" actId="20577"/>
        <pc:sldMkLst>
          <pc:docMk/>
          <pc:sldMk cId="2431212464" sldId="330"/>
        </pc:sldMkLst>
        <pc:graphicFrameChg chg="modGraphic">
          <ac:chgData name="Martin" userId="e9a878aa-f6a1-47b0-98b0-0f2d038f1f0c" providerId="ADAL" clId="{9BC19936-3122-4839-9119-E8894137DD9C}" dt="2021-08-12T11:55:55.037" v="1" actId="20577"/>
          <ac:graphicFrameMkLst>
            <pc:docMk/>
            <pc:sldMk cId="2431212464" sldId="330"/>
            <ac:graphicFrameMk id="8" creationId="{F47CFEB0-8611-4DA8-A2FA-8033E98AD708}"/>
          </ac:graphicFrameMkLst>
        </pc:graphicFrameChg>
      </pc:sldChg>
      <pc:sldChg chg="addSp delSp modSp mod">
        <pc:chgData name="Martin" userId="e9a878aa-f6a1-47b0-98b0-0f2d038f1f0c" providerId="ADAL" clId="{9BC19936-3122-4839-9119-E8894137DD9C}" dt="2021-08-12T15:27:36.637" v="389" actId="207"/>
        <pc:sldMkLst>
          <pc:docMk/>
          <pc:sldMk cId="562346185" sldId="331"/>
        </pc:sldMkLst>
        <pc:spChg chg="add mod">
          <ac:chgData name="Martin" userId="e9a878aa-f6a1-47b0-98b0-0f2d038f1f0c" providerId="ADAL" clId="{9BC19936-3122-4839-9119-E8894137DD9C}" dt="2021-08-12T15:27:20.469" v="385" actId="207"/>
          <ac:spMkLst>
            <pc:docMk/>
            <pc:sldMk cId="562346185" sldId="331"/>
            <ac:spMk id="15" creationId="{35BB4D54-C67C-46CA-B85B-A98C030D700C}"/>
          </ac:spMkLst>
        </pc:spChg>
        <pc:spChg chg="add mod">
          <ac:chgData name="Martin" userId="e9a878aa-f6a1-47b0-98b0-0f2d038f1f0c" providerId="ADAL" clId="{9BC19936-3122-4839-9119-E8894137DD9C}" dt="2021-08-12T15:27:17.259" v="384" actId="207"/>
          <ac:spMkLst>
            <pc:docMk/>
            <pc:sldMk cId="562346185" sldId="331"/>
            <ac:spMk id="18" creationId="{CDA4DAE5-882A-48D0-9351-70BA96D9E37E}"/>
          </ac:spMkLst>
        </pc:spChg>
        <pc:spChg chg="add mod">
          <ac:chgData name="Martin" userId="e9a878aa-f6a1-47b0-98b0-0f2d038f1f0c" providerId="ADAL" clId="{9BC19936-3122-4839-9119-E8894137DD9C}" dt="2021-08-12T15:27:25.421" v="386" actId="207"/>
          <ac:spMkLst>
            <pc:docMk/>
            <pc:sldMk cId="562346185" sldId="331"/>
            <ac:spMk id="19" creationId="{14CFE5B7-D5BA-4A55-A504-0E417879B7BE}"/>
          </ac:spMkLst>
        </pc:spChg>
        <pc:spChg chg="add del">
          <ac:chgData name="Martin" userId="e9a878aa-f6a1-47b0-98b0-0f2d038f1f0c" providerId="ADAL" clId="{9BC19936-3122-4839-9119-E8894137DD9C}" dt="2021-08-12T15:25:36.849" v="363" actId="22"/>
          <ac:spMkLst>
            <pc:docMk/>
            <pc:sldMk cId="562346185" sldId="331"/>
            <ac:spMk id="21" creationId="{44BC741F-9084-4F09-BC9F-D03ADEE7DEA8}"/>
          </ac:spMkLst>
        </pc:spChg>
        <pc:spChg chg="add mod">
          <ac:chgData name="Martin" userId="e9a878aa-f6a1-47b0-98b0-0f2d038f1f0c" providerId="ADAL" clId="{9BC19936-3122-4839-9119-E8894137DD9C}" dt="2021-08-12T15:27:28.655" v="387" actId="207"/>
          <ac:spMkLst>
            <pc:docMk/>
            <pc:sldMk cId="562346185" sldId="331"/>
            <ac:spMk id="22" creationId="{81A06296-BEFA-4D33-8F08-2B74AEB16445}"/>
          </ac:spMkLst>
        </pc:spChg>
        <pc:spChg chg="add mod">
          <ac:chgData name="Martin" userId="e9a878aa-f6a1-47b0-98b0-0f2d038f1f0c" providerId="ADAL" clId="{9BC19936-3122-4839-9119-E8894137DD9C}" dt="2021-08-12T15:27:32.338" v="388" actId="207"/>
          <ac:spMkLst>
            <pc:docMk/>
            <pc:sldMk cId="562346185" sldId="331"/>
            <ac:spMk id="23" creationId="{FF4D4365-7C8C-4A5D-8751-B3E233F7124D}"/>
          </ac:spMkLst>
        </pc:spChg>
        <pc:spChg chg="add mod">
          <ac:chgData name="Martin" userId="e9a878aa-f6a1-47b0-98b0-0f2d038f1f0c" providerId="ADAL" clId="{9BC19936-3122-4839-9119-E8894137DD9C}" dt="2021-08-12T15:27:36.637" v="389" actId="207"/>
          <ac:spMkLst>
            <pc:docMk/>
            <pc:sldMk cId="562346185" sldId="331"/>
            <ac:spMk id="24" creationId="{F1324929-15EF-408D-AE27-9D71424D8909}"/>
          </ac:spMkLst>
        </pc:spChg>
      </pc:sldChg>
      <pc:sldChg chg="addSp delSp modSp mod">
        <pc:chgData name="Martin" userId="e9a878aa-f6a1-47b0-98b0-0f2d038f1f0c" providerId="ADAL" clId="{9BC19936-3122-4839-9119-E8894137DD9C}" dt="2021-08-12T15:38:54.675" v="394" actId="1037"/>
        <pc:sldMkLst>
          <pc:docMk/>
          <pc:sldMk cId="1257636838" sldId="334"/>
        </pc:sldMkLst>
        <pc:graphicFrameChg chg="del">
          <ac:chgData name="Martin" userId="e9a878aa-f6a1-47b0-98b0-0f2d038f1f0c" providerId="ADAL" clId="{9BC19936-3122-4839-9119-E8894137DD9C}" dt="2021-08-12T15:38:53.287" v="392" actId="478"/>
          <ac:graphicFrameMkLst>
            <pc:docMk/>
            <pc:sldMk cId="1257636838" sldId="334"/>
            <ac:graphicFrameMk id="3" creationId="{087E8F6F-FFAD-402C-B2FF-830BDACC1B8D}"/>
          </ac:graphicFrameMkLst>
        </pc:graphicFrameChg>
        <pc:picChg chg="add mod">
          <ac:chgData name="Martin" userId="e9a878aa-f6a1-47b0-98b0-0f2d038f1f0c" providerId="ADAL" clId="{9BC19936-3122-4839-9119-E8894137DD9C}" dt="2021-08-12T15:38:54.675" v="394" actId="1037"/>
          <ac:picMkLst>
            <pc:docMk/>
            <pc:sldMk cId="1257636838" sldId="334"/>
            <ac:picMk id="5" creationId="{0DA4C0DF-9291-47E4-B822-9224731F8D13}"/>
          </ac:picMkLst>
        </pc:picChg>
      </pc:sldChg>
      <pc:sldChg chg="addSp delSp modSp del">
        <pc:chgData name="Martin" userId="e9a878aa-f6a1-47b0-98b0-0f2d038f1f0c" providerId="ADAL" clId="{9BC19936-3122-4839-9119-E8894137DD9C}" dt="2021-08-12T15:12:49.737" v="268" actId="47"/>
        <pc:sldMkLst>
          <pc:docMk/>
          <pc:sldMk cId="2035075829" sldId="341"/>
        </pc:sldMkLst>
        <pc:picChg chg="add del mod">
          <ac:chgData name="Martin" userId="e9a878aa-f6a1-47b0-98b0-0f2d038f1f0c" providerId="ADAL" clId="{9BC19936-3122-4839-9119-E8894137DD9C}" dt="2021-08-12T12:50:19.229" v="58"/>
          <ac:picMkLst>
            <pc:docMk/>
            <pc:sldMk cId="2035075829" sldId="341"/>
            <ac:picMk id="4" creationId="{C6C2A5A4-FA80-4839-AC96-BEEDD8874B88}"/>
          </ac:picMkLst>
        </pc:picChg>
      </pc:sldChg>
      <pc:sldChg chg="addSp delSp modSp del mod modClrScheme chgLayout">
        <pc:chgData name="Martin" userId="e9a878aa-f6a1-47b0-98b0-0f2d038f1f0c" providerId="ADAL" clId="{9BC19936-3122-4839-9119-E8894137DD9C}" dt="2021-08-12T13:45:41.221" v="198" actId="47"/>
        <pc:sldMkLst>
          <pc:docMk/>
          <pc:sldMk cId="1982584987" sldId="342"/>
        </pc:sldMkLst>
        <pc:spChg chg="mod">
          <ac:chgData name="Martin" userId="e9a878aa-f6a1-47b0-98b0-0f2d038f1f0c" providerId="ADAL" clId="{9BC19936-3122-4839-9119-E8894137DD9C}" dt="2021-08-12T12:31:39.375" v="6" actId="26606"/>
          <ac:spMkLst>
            <pc:docMk/>
            <pc:sldMk cId="1982584987" sldId="342"/>
            <ac:spMk id="2" creationId="{00000000-0000-0000-0000-000000000000}"/>
          </ac:spMkLst>
        </pc:spChg>
        <pc:spChg chg="del">
          <ac:chgData name="Martin" userId="e9a878aa-f6a1-47b0-98b0-0f2d038f1f0c" providerId="ADAL" clId="{9BC19936-3122-4839-9119-E8894137DD9C}" dt="2021-08-12T12:31:31.755" v="4" actId="478"/>
          <ac:spMkLst>
            <pc:docMk/>
            <pc:sldMk cId="1982584987" sldId="342"/>
            <ac:spMk id="3" creationId="{3B39CA4E-CFE1-4D72-8321-C05CECBB4928}"/>
          </ac:spMkLst>
        </pc:spChg>
        <pc:spChg chg="add del mod">
          <ac:chgData name="Martin" userId="e9a878aa-f6a1-47b0-98b0-0f2d038f1f0c" providerId="ADAL" clId="{9BC19936-3122-4839-9119-E8894137DD9C}" dt="2021-08-12T12:32:59.521" v="44" actId="478"/>
          <ac:spMkLst>
            <pc:docMk/>
            <pc:sldMk cId="1982584987" sldId="342"/>
            <ac:spMk id="9" creationId="{A7747056-933D-4ED7-BD86-90D0F7ACFA04}"/>
          </ac:spMkLst>
        </pc:spChg>
        <pc:spChg chg="add del mod">
          <ac:chgData name="Martin" userId="e9a878aa-f6a1-47b0-98b0-0f2d038f1f0c" providerId="ADAL" clId="{9BC19936-3122-4839-9119-E8894137DD9C}" dt="2021-08-12T12:33:00.360" v="45" actId="478"/>
          <ac:spMkLst>
            <pc:docMk/>
            <pc:sldMk cId="1982584987" sldId="342"/>
            <ac:spMk id="11" creationId="{FD949EA9-1127-471A-8A72-3862E6F68781}"/>
          </ac:spMkLst>
        </pc:spChg>
        <pc:spChg chg="add mod">
          <ac:chgData name="Martin" userId="e9a878aa-f6a1-47b0-98b0-0f2d038f1f0c" providerId="ADAL" clId="{9BC19936-3122-4839-9119-E8894137DD9C}" dt="2021-08-12T12:33:06.013" v="46" actId="1076"/>
          <ac:spMkLst>
            <pc:docMk/>
            <pc:sldMk cId="1982584987" sldId="342"/>
            <ac:spMk id="13" creationId="{73AF45E1-5EC6-4068-9097-2D3CF4417815}"/>
          </ac:spMkLst>
        </pc:spChg>
        <pc:graphicFrameChg chg="add mod modGraphic">
          <ac:chgData name="Martin" userId="e9a878aa-f6a1-47b0-98b0-0f2d038f1f0c" providerId="ADAL" clId="{9BC19936-3122-4839-9119-E8894137DD9C}" dt="2021-08-12T12:33:06.013" v="46" actId="1076"/>
          <ac:graphicFrameMkLst>
            <pc:docMk/>
            <pc:sldMk cId="1982584987" sldId="342"/>
            <ac:graphicFrameMk id="4" creationId="{DDCE80B1-F32C-4A93-A246-AA96045D7BA5}"/>
          </ac:graphicFrameMkLst>
        </pc:graphicFrameChg>
        <pc:picChg chg="add del mod">
          <ac:chgData name="Martin" userId="e9a878aa-f6a1-47b0-98b0-0f2d038f1f0c" providerId="ADAL" clId="{9BC19936-3122-4839-9119-E8894137DD9C}" dt="2021-08-12T13:45:38.651" v="196" actId="21"/>
          <ac:picMkLst>
            <pc:docMk/>
            <pc:sldMk cId="1982584987" sldId="342"/>
            <ac:picMk id="6" creationId="{A9EAC938-5E9F-442F-8AF1-FCA5097F407D}"/>
          </ac:picMkLst>
        </pc:picChg>
      </pc:sldChg>
      <pc:sldChg chg="addSp delSp modSp mod ord">
        <pc:chgData name="Martin" userId="e9a878aa-f6a1-47b0-98b0-0f2d038f1f0c" providerId="ADAL" clId="{9BC19936-3122-4839-9119-E8894137DD9C}" dt="2021-08-12T15:42:15.545" v="397" actId="1076"/>
        <pc:sldMkLst>
          <pc:docMk/>
          <pc:sldMk cId="2655419716" sldId="343"/>
        </pc:sldMkLst>
        <pc:spChg chg="del">
          <ac:chgData name="Martin" userId="e9a878aa-f6a1-47b0-98b0-0f2d038f1f0c" providerId="ADAL" clId="{9BC19936-3122-4839-9119-E8894137DD9C}" dt="2021-08-12T15:11:38.905" v="252" actId="478"/>
          <ac:spMkLst>
            <pc:docMk/>
            <pc:sldMk cId="2655419716" sldId="343"/>
            <ac:spMk id="3" creationId="{3B39CA4E-CFE1-4D72-8321-C05CECBB4928}"/>
          </ac:spMkLst>
        </pc:spChg>
        <pc:graphicFrameChg chg="add del mod">
          <ac:chgData name="Martin" userId="e9a878aa-f6a1-47b0-98b0-0f2d038f1f0c" providerId="ADAL" clId="{9BC19936-3122-4839-9119-E8894137DD9C}" dt="2021-08-12T15:42:10.031" v="396" actId="478"/>
          <ac:graphicFrameMkLst>
            <pc:docMk/>
            <pc:sldMk cId="2655419716" sldId="343"/>
            <ac:graphicFrameMk id="5" creationId="{9A26FAE3-A250-4C95-B452-2C0B5695B4FC}"/>
          </ac:graphicFrameMkLst>
        </pc:graphicFrameChg>
        <pc:picChg chg="add del mod">
          <ac:chgData name="Martin" userId="e9a878aa-f6a1-47b0-98b0-0f2d038f1f0c" providerId="ADAL" clId="{9BC19936-3122-4839-9119-E8894137DD9C}" dt="2021-08-12T12:50:13.032" v="56" actId="21"/>
          <ac:picMkLst>
            <pc:docMk/>
            <pc:sldMk cId="2655419716" sldId="343"/>
            <ac:picMk id="4" creationId="{29524969-7056-4E33-9BE3-96E1F7F6EF5C}"/>
          </ac:picMkLst>
        </pc:picChg>
        <pc:picChg chg="add mod">
          <ac:chgData name="Martin" userId="e9a878aa-f6a1-47b0-98b0-0f2d038f1f0c" providerId="ADAL" clId="{9BC19936-3122-4839-9119-E8894137DD9C}" dt="2021-08-12T15:42:15.545" v="397" actId="1076"/>
          <ac:picMkLst>
            <pc:docMk/>
            <pc:sldMk cId="2655419716" sldId="343"/>
            <ac:picMk id="6" creationId="{081E0961-BA82-4956-B2B1-D5806FEDEEAF}"/>
          </ac:picMkLst>
        </pc:picChg>
      </pc:sldChg>
      <pc:sldChg chg="addSp delSp modSp add mod ord">
        <pc:chgData name="Martin" userId="e9a878aa-f6a1-47b0-98b0-0f2d038f1f0c" providerId="ADAL" clId="{9BC19936-3122-4839-9119-E8894137DD9C}" dt="2021-08-12T15:44:16.493" v="399" actId="1076"/>
        <pc:sldMkLst>
          <pc:docMk/>
          <pc:sldMk cId="3222244575" sldId="344"/>
        </pc:sldMkLst>
        <pc:spChg chg="add mod">
          <ac:chgData name="Martin" userId="e9a878aa-f6a1-47b0-98b0-0f2d038f1f0c" providerId="ADAL" clId="{9BC19936-3122-4839-9119-E8894137DD9C}" dt="2021-08-12T12:59:01.811" v="190" actId="20577"/>
          <ac:spMkLst>
            <pc:docMk/>
            <pc:sldMk cId="3222244575" sldId="344"/>
            <ac:spMk id="3" creationId="{C42869A9-3728-4042-93C2-202A2ECFC686}"/>
          </ac:spMkLst>
        </pc:spChg>
        <pc:spChg chg="add mod">
          <ac:chgData name="Martin" userId="e9a878aa-f6a1-47b0-98b0-0f2d038f1f0c" providerId="ADAL" clId="{9BC19936-3122-4839-9119-E8894137DD9C}" dt="2021-08-12T15:44:16.493" v="399" actId="1076"/>
          <ac:spMkLst>
            <pc:docMk/>
            <pc:sldMk cId="3222244575" sldId="344"/>
            <ac:spMk id="15" creationId="{9F95442E-6488-44C1-84F2-9066AD8FAF38}"/>
          </ac:spMkLst>
        </pc:spChg>
        <pc:grpChg chg="add del mod">
          <ac:chgData name="Martin" userId="e9a878aa-f6a1-47b0-98b0-0f2d038f1f0c" providerId="ADAL" clId="{9BC19936-3122-4839-9119-E8894137DD9C}" dt="2021-08-12T12:52:52.637" v="128" actId="478"/>
          <ac:grpSpMkLst>
            <pc:docMk/>
            <pc:sldMk cId="3222244575" sldId="344"/>
            <ac:grpSpMk id="8" creationId="{8D63DB09-B3ED-41E6-AA32-61396D30B58C}"/>
          </ac:grpSpMkLst>
        </pc:grpChg>
        <pc:grpChg chg="add del mod">
          <ac:chgData name="Martin" userId="e9a878aa-f6a1-47b0-98b0-0f2d038f1f0c" providerId="ADAL" clId="{9BC19936-3122-4839-9119-E8894137DD9C}" dt="2021-08-12T12:53:05.030" v="131" actId="478"/>
          <ac:grpSpMkLst>
            <pc:docMk/>
            <pc:sldMk cId="3222244575" sldId="344"/>
            <ac:grpSpMk id="11" creationId="{8D63DB09-B3ED-41E6-AA32-61396D30B58C}"/>
          </ac:grpSpMkLst>
        </pc:grpChg>
        <pc:graphicFrameChg chg="modGraphic">
          <ac:chgData name="Martin" userId="e9a878aa-f6a1-47b0-98b0-0f2d038f1f0c" providerId="ADAL" clId="{9BC19936-3122-4839-9119-E8894137DD9C}" dt="2021-08-12T12:59:34.436" v="193" actId="113"/>
          <ac:graphicFrameMkLst>
            <pc:docMk/>
            <pc:sldMk cId="3222244575" sldId="344"/>
            <ac:graphicFrameMk id="4" creationId="{DDCE80B1-F32C-4A93-A246-AA96045D7BA5}"/>
          </ac:graphicFrameMkLst>
        </pc:graphicFrameChg>
        <pc:picChg chg="del">
          <ac:chgData name="Martin" userId="e9a878aa-f6a1-47b0-98b0-0f2d038f1f0c" providerId="ADAL" clId="{9BC19936-3122-4839-9119-E8894137DD9C}" dt="2021-08-12T12:50:00.790" v="53" actId="478"/>
          <ac:picMkLst>
            <pc:docMk/>
            <pc:sldMk cId="3222244575" sldId="344"/>
            <ac:picMk id="6" creationId="{A9EAC938-5E9F-442F-8AF1-FCA5097F407D}"/>
          </ac:picMkLst>
        </pc:picChg>
        <pc:picChg chg="add del mod">
          <ac:chgData name="Martin" userId="e9a878aa-f6a1-47b0-98b0-0f2d038f1f0c" providerId="ADAL" clId="{9BC19936-3122-4839-9119-E8894137DD9C}" dt="2021-08-12T12:52:40.453" v="125" actId="478"/>
          <ac:picMkLst>
            <pc:docMk/>
            <pc:sldMk cId="3222244575" sldId="344"/>
            <ac:picMk id="7" creationId="{D2F5A89F-BF6D-4AAE-AB77-C27167AB2377}"/>
          </ac:picMkLst>
        </pc:picChg>
        <pc:picChg chg="add mod">
          <ac:chgData name="Martin" userId="e9a878aa-f6a1-47b0-98b0-0f2d038f1f0c" providerId="ADAL" clId="{9BC19936-3122-4839-9119-E8894137DD9C}" dt="2021-08-12T12:52:48.356" v="126"/>
          <ac:picMkLst>
            <pc:docMk/>
            <pc:sldMk cId="3222244575" sldId="344"/>
            <ac:picMk id="9" creationId="{F3C45ADE-2EC9-4E40-845F-2088A6DC2D00}"/>
          </ac:picMkLst>
        </pc:picChg>
        <pc:picChg chg="add mod">
          <ac:chgData name="Martin" userId="e9a878aa-f6a1-47b0-98b0-0f2d038f1f0c" providerId="ADAL" clId="{9BC19936-3122-4839-9119-E8894137DD9C}" dt="2021-08-12T12:52:48.356" v="126"/>
          <ac:picMkLst>
            <pc:docMk/>
            <pc:sldMk cId="3222244575" sldId="344"/>
            <ac:picMk id="10" creationId="{C419AD99-7208-406E-A720-B7ABE0468033}"/>
          </ac:picMkLst>
        </pc:picChg>
        <pc:picChg chg="add del mod topLvl">
          <ac:chgData name="Martin" userId="e9a878aa-f6a1-47b0-98b0-0f2d038f1f0c" providerId="ADAL" clId="{9BC19936-3122-4839-9119-E8894137DD9C}" dt="2021-08-12T12:53:05.030" v="131" actId="478"/>
          <ac:picMkLst>
            <pc:docMk/>
            <pc:sldMk cId="3222244575" sldId="344"/>
            <ac:picMk id="12" creationId="{F3C45ADE-2EC9-4E40-845F-2088A6DC2D00}"/>
          </ac:picMkLst>
        </pc:picChg>
        <pc:picChg chg="add mod topLvl modCrop">
          <ac:chgData name="Martin" userId="e9a878aa-f6a1-47b0-98b0-0f2d038f1f0c" providerId="ADAL" clId="{9BC19936-3122-4839-9119-E8894137DD9C}" dt="2021-08-12T12:53:34.738" v="138" actId="1076"/>
          <ac:picMkLst>
            <pc:docMk/>
            <pc:sldMk cId="3222244575" sldId="344"/>
            <ac:picMk id="14" creationId="{C419AD99-7208-406E-A720-B7ABE0468033}"/>
          </ac:picMkLst>
        </pc:picChg>
      </pc:sldChg>
      <pc:sldChg chg="addSp delSp modSp add mod">
        <pc:chgData name="Martin" userId="e9a878aa-f6a1-47b0-98b0-0f2d038f1f0c" providerId="ADAL" clId="{9BC19936-3122-4839-9119-E8894137DD9C}" dt="2021-08-12T13:45:39.319" v="197"/>
        <pc:sldMkLst>
          <pc:docMk/>
          <pc:sldMk cId="454022705" sldId="345"/>
        </pc:sldMkLst>
        <pc:spChg chg="del">
          <ac:chgData name="Martin" userId="e9a878aa-f6a1-47b0-98b0-0f2d038f1f0c" providerId="ADAL" clId="{9BC19936-3122-4839-9119-E8894137DD9C}" dt="2021-08-12T13:45:36.044" v="195" actId="478"/>
          <ac:spMkLst>
            <pc:docMk/>
            <pc:sldMk cId="454022705" sldId="345"/>
            <ac:spMk id="3" creationId="{C42869A9-3728-4042-93C2-202A2ECFC686}"/>
          </ac:spMkLst>
        </pc:spChg>
        <pc:picChg chg="add mod">
          <ac:chgData name="Martin" userId="e9a878aa-f6a1-47b0-98b0-0f2d038f1f0c" providerId="ADAL" clId="{9BC19936-3122-4839-9119-E8894137DD9C}" dt="2021-08-12T13:45:39.319" v="197"/>
          <ac:picMkLst>
            <pc:docMk/>
            <pc:sldMk cId="454022705" sldId="345"/>
            <ac:picMk id="7" creationId="{FAD05842-E844-432A-8B6A-A529F6FFD5C4}"/>
          </ac:picMkLst>
        </pc:picChg>
        <pc:picChg chg="del">
          <ac:chgData name="Martin" userId="e9a878aa-f6a1-47b0-98b0-0f2d038f1f0c" providerId="ADAL" clId="{9BC19936-3122-4839-9119-E8894137DD9C}" dt="2021-08-12T13:45:36.044" v="195" actId="478"/>
          <ac:picMkLst>
            <pc:docMk/>
            <pc:sldMk cId="454022705" sldId="345"/>
            <ac:picMk id="14" creationId="{C419AD99-7208-406E-A720-B7ABE0468033}"/>
          </ac:picMkLst>
        </pc:picChg>
      </pc:sldChg>
      <pc:sldChg chg="addSp delSp modSp add mod">
        <pc:chgData name="Martin" userId="e9a878aa-f6a1-47b0-98b0-0f2d038f1f0c" providerId="ADAL" clId="{9BC19936-3122-4839-9119-E8894137DD9C}" dt="2021-08-12T15:48:19.414" v="415" actId="14734"/>
        <pc:sldMkLst>
          <pc:docMk/>
          <pc:sldMk cId="2720996041" sldId="346"/>
        </pc:sldMkLst>
        <pc:graphicFrameChg chg="add mod modGraphic">
          <ac:chgData name="Martin" userId="e9a878aa-f6a1-47b0-98b0-0f2d038f1f0c" providerId="ADAL" clId="{9BC19936-3122-4839-9119-E8894137DD9C}" dt="2021-08-12T15:48:19.414" v="415" actId="14734"/>
          <ac:graphicFrameMkLst>
            <pc:docMk/>
            <pc:sldMk cId="2720996041" sldId="346"/>
            <ac:graphicFrameMk id="6" creationId="{99D7BF56-FD86-4F6A-B4F5-E4DEE63A9306}"/>
          </ac:graphicFrameMkLst>
        </pc:graphicFrameChg>
        <pc:picChg chg="del">
          <ac:chgData name="Martin" userId="e9a878aa-f6a1-47b0-98b0-0f2d038f1f0c" providerId="ADAL" clId="{9BC19936-3122-4839-9119-E8894137DD9C}" dt="2021-08-12T15:47:24.950" v="401" actId="478"/>
          <ac:picMkLst>
            <pc:docMk/>
            <pc:sldMk cId="2720996041" sldId="346"/>
            <ac:picMk id="7" creationId="{FAD05842-E844-432A-8B6A-A529F6FFD5C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7B827-01B0-40C7-BA68-3ACC7CEACCE7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65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195918" y="3933825"/>
            <a:ext cx="9503833" cy="12233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cs-CZ"/>
              <a:t>doplňující popis prezentace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2" hasCustomPrompt="1"/>
          </p:nvPr>
        </p:nvSpPr>
        <p:spPr>
          <a:xfrm>
            <a:off x="1195918" y="5661496"/>
            <a:ext cx="6724649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cs-CZ"/>
              <a:t>Autor: Jméno Příjmení</a:t>
            </a:r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quarter" idx="13" hasCustomPrompt="1"/>
          </p:nvPr>
        </p:nvSpPr>
        <p:spPr>
          <a:xfrm>
            <a:off x="8208434" y="5661496"/>
            <a:ext cx="2495551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cs-CZ"/>
              <a:t>datum</a:t>
            </a:r>
          </a:p>
        </p:txBody>
      </p:sp>
      <p:sp>
        <p:nvSpPr>
          <p:cNvPr id="23" name="Nadpis 22"/>
          <p:cNvSpPr>
            <a:spLocks noGrp="1"/>
          </p:cNvSpPr>
          <p:nvPr>
            <p:ph type="title" hasCustomPrompt="1"/>
          </p:nvPr>
        </p:nvSpPr>
        <p:spPr>
          <a:xfrm>
            <a:off x="1199456" y="2852936"/>
            <a:ext cx="9505056" cy="9361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cs-CZ"/>
              <a:t>HLAVNÍ NÁZEV</a:t>
            </a:r>
            <a:br>
              <a:rPr lang="cs-CZ"/>
            </a:br>
            <a:r>
              <a:rPr lang="cs-CZ"/>
              <a:t>PREZENTACE</a:t>
            </a:r>
          </a:p>
        </p:txBody>
      </p:sp>
    </p:spTree>
    <p:extLst>
      <p:ext uri="{BB962C8B-B14F-4D97-AF65-F5344CB8AC3E}">
        <p14:creationId xmlns:p14="http://schemas.microsoft.com/office/powerpoint/2010/main" val="3500862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600" y="1484785"/>
            <a:ext cx="10972800" cy="4641379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anose="05000000000000000000" pitchFamily="2" charset="2"/>
              <a:buNone/>
              <a:defRPr sz="2800" baseline="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Wingdings" panose="05000000000000000000" pitchFamily="2" charset="2"/>
              <a:buChar char="§"/>
              <a:defRPr sz="2800"/>
            </a:lvl5pPr>
          </a:lstStyle>
          <a:p>
            <a:pPr lvl="0"/>
            <a:r>
              <a:rPr lang="cs-CZ" dirty="0"/>
              <a:t>Kliknutím na některou z ikon můžete vložit libovolný objekt (obrázek, graf, tabulku atd.)</a:t>
            </a:r>
          </a:p>
        </p:txBody>
      </p:sp>
    </p:spTree>
    <p:extLst>
      <p:ext uri="{BB962C8B-B14F-4D97-AF65-F5344CB8AC3E}">
        <p14:creationId xmlns:p14="http://schemas.microsoft.com/office/powerpoint/2010/main" val="24125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624418" y="1628775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1"/>
          </p:nvPr>
        </p:nvSpPr>
        <p:spPr>
          <a:xfrm>
            <a:off x="6288022" y="1628800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604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7705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tič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601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04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587023" y="6453398"/>
            <a:ext cx="11604977" cy="404603"/>
          </a:xfrm>
          <a:prstGeom prst="rect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" y="6453397"/>
            <a:ext cx="539552" cy="404664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2309" y="6505600"/>
            <a:ext cx="12189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latin typeface="Calibri"/>
              </a:rPr>
              <a:t>Vysoké učení technické v Brně • </a:t>
            </a:r>
            <a:r>
              <a:rPr lang="cs-CZ" sz="1400" b="1" dirty="0">
                <a:solidFill>
                  <a:schemeClr val="bg1"/>
                </a:solidFill>
              </a:rPr>
              <a:t>Fakulta stavební</a:t>
            </a:r>
            <a:endParaRPr lang="cs-CZ" sz="1400" b="1" u="sng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10945216" y="6505600"/>
            <a:ext cx="1199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ADEBEA6-E072-4742-A160-4D4AA6A82949}" type="slidenum">
              <a:rPr lang="cs-CZ" sz="1400" b="1" smtClean="0">
                <a:solidFill>
                  <a:schemeClr val="bg1"/>
                </a:solidFill>
              </a:rPr>
              <a:pPr algn="r"/>
              <a:t>‹#›</a:t>
            </a:fld>
            <a:r>
              <a:rPr lang="cs-CZ" sz="1400" b="1" dirty="0">
                <a:solidFill>
                  <a:schemeClr val="bg1"/>
                </a:solidFill>
              </a:rPr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302762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hinkmann.cz/svove-svarovani" TargetMode="Externa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ild.m@fce.vutbr.cz" TargetMode="External"/><Relationship Id="rId5" Type="http://schemas.openxmlformats.org/officeDocument/2006/relationships/hyperlink" Target="https://www.fce.vutbr.cz/KDK/vild.m/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9.xml"/><Relationship Id="rId7" Type="http://schemas.openxmlformats.org/officeDocument/2006/relationships/image" Target="../media/image6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4.xml"/><Relationship Id="rId7" Type="http://schemas.openxmlformats.org/officeDocument/2006/relationships/image" Target="../media/image6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9.xml"/><Relationship Id="rId7" Type="http://schemas.openxmlformats.org/officeDocument/2006/relationships/image" Target="../media/image6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wi-global.com/technical-knowledge/faqs/what-is-welding" TargetMode="External"/><Relationship Id="rId5" Type="http://schemas.openxmlformats.org/officeDocument/2006/relationships/hyperlink" Target="https://northern-weldarc.com/types-welding-processes/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496E5E-4976-E933-97B5-1E57CC15BD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/>
              <a:t>BOA00</a:t>
            </a:r>
            <a:r>
              <a:rPr lang="cs-CZ" sz="3200" dirty="0"/>
              <a:t>2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F06B0-1F40-D574-D8DB-37D3014F84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Ing. Martin Vild, Ph.D.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CD9D6-F97C-ADA7-8E0D-DFC0B163D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02</a:t>
            </a:r>
            <a:r>
              <a:rPr lang="en-US" dirty="0"/>
              <a:t>/202</a:t>
            </a:r>
            <a:r>
              <a:rPr lang="cs-CZ" dirty="0"/>
              <a:t>4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3DD58E-7DCB-BE97-4296-AB015D1D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Prvky kovových konstrukcí</a:t>
            </a:r>
            <a:endParaRPr lang="en-US" sz="4000" dirty="0"/>
          </a:p>
        </p:txBody>
      </p:sp>
      <p:pic>
        <p:nvPicPr>
          <p:cNvPr id="6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7C5F53A3-4C3E-BD7C-6079-581A0283F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3912" cy="122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311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ED268-9252-0004-0DAB-FE7574EF0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svařování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65C448-8B7C-8B04-B5B3-79CC7F90D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849" y="1484313"/>
            <a:ext cx="8222301" cy="464185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11B434-A4BB-FC43-940E-0FD8D06873A8}"/>
              </a:ext>
            </a:extLst>
          </p:cNvPr>
          <p:cNvSpPr/>
          <p:nvPr/>
        </p:nvSpPr>
        <p:spPr>
          <a:xfrm>
            <a:off x="1847528" y="3429000"/>
            <a:ext cx="2664296" cy="576064"/>
          </a:xfrm>
          <a:prstGeom prst="rect">
            <a:avLst/>
          </a:prstGeom>
          <a:noFill/>
          <a:ln w="57150">
            <a:solidFill>
              <a:srgbClr val="658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EAEE81-F8E3-0A7E-FB89-19945FA80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051" y="4149080"/>
            <a:ext cx="1645650" cy="168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D067DEF-464E-7E8A-4A20-4A52D4858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239" y="4046773"/>
            <a:ext cx="1028635" cy="189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E94F2A-1BCC-EB49-9739-C1BE10FFD76A}"/>
              </a:ext>
            </a:extLst>
          </p:cNvPr>
          <p:cNvSpPr txBox="1"/>
          <p:nvPr/>
        </p:nvSpPr>
        <p:spPr>
          <a:xfrm>
            <a:off x="8040216" y="5953304"/>
            <a:ext cx="314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5"/>
              </a:rPr>
              <a:t>http://www.schinkmann.cz/svove-svarovani</a:t>
            </a:r>
            <a:r>
              <a:rPr lang="cs-CZ" sz="1200" dirty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21655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6F42B-CD41-8585-5CAA-B0372FAD9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Tupé svary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504F95-F732-D7A0-2885-B5061A686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3455320"/>
            <a:ext cx="10972800" cy="2349944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C5A609-C6E1-94F4-0B59-E37EC468A9AC}"/>
              </a:ext>
            </a:extLst>
          </p:cNvPr>
          <p:cNvSpPr txBox="1">
            <a:spLocks/>
          </p:cNvSpPr>
          <p:nvPr/>
        </p:nvSpPr>
        <p:spPr>
          <a:xfrm>
            <a:off x="609600" y="1484785"/>
            <a:ext cx="10972800" cy="46413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Plně provařené tupé svary mají stejnou únosnost jako spojovaný materiál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351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4FABF-B12D-68EC-E6B6-9325D03BF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Koutové svary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EC8848-2670-F026-F10D-CABB23A60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8040" y="1464972"/>
            <a:ext cx="4054503" cy="261320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E2AE35-17A2-10AA-6F5A-8CC87C1B97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433"/>
          <a:stretch/>
        </p:blipFill>
        <p:spPr>
          <a:xfrm>
            <a:off x="1199456" y="1412776"/>
            <a:ext cx="3000794" cy="2016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15269F-B13E-DB16-6AF7-98AFF693F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60" y="4090796"/>
            <a:ext cx="5328592" cy="1550278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58FD8D2-7FFB-5FB2-0269-0C067178189A}"/>
              </a:ext>
            </a:extLst>
          </p:cNvPr>
          <p:cNvSpPr/>
          <p:nvPr/>
        </p:nvSpPr>
        <p:spPr>
          <a:xfrm>
            <a:off x="1343472" y="5641074"/>
            <a:ext cx="2232248" cy="612648"/>
          </a:xfrm>
          <a:prstGeom prst="wedgeRoundRectCallout">
            <a:avLst>
              <a:gd name="adj1" fmla="val -52409"/>
              <a:gd name="adj2" fmla="val -991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Účinná výška svaru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CE8575-B466-E731-E7FE-36F7BFFFA948}"/>
              </a:ext>
            </a:extLst>
          </p:cNvPr>
          <p:cNvCxnSpPr>
            <a:cxnSpLocks/>
          </p:cNvCxnSpPr>
          <p:nvPr/>
        </p:nvCxnSpPr>
        <p:spPr>
          <a:xfrm>
            <a:off x="7176120" y="1556792"/>
            <a:ext cx="1296144" cy="121478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CE7B75-1E49-2B47-5C91-8077A9B1332F}"/>
              </a:ext>
            </a:extLst>
          </p:cNvPr>
          <p:cNvCxnSpPr>
            <a:cxnSpLocks/>
          </p:cNvCxnSpPr>
          <p:nvPr/>
        </p:nvCxnSpPr>
        <p:spPr>
          <a:xfrm flipV="1">
            <a:off x="7104112" y="1556792"/>
            <a:ext cx="1240241" cy="121478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A83311-8AAD-7506-96A0-E2A8C0137D36}"/>
              </a:ext>
            </a:extLst>
          </p:cNvPr>
          <p:cNvCxnSpPr>
            <a:cxnSpLocks/>
          </p:cNvCxnSpPr>
          <p:nvPr/>
        </p:nvCxnSpPr>
        <p:spPr>
          <a:xfrm>
            <a:off x="9408368" y="3140968"/>
            <a:ext cx="1338256" cy="10431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030469-EB27-1E50-4A2D-975C97D91A7B}"/>
              </a:ext>
            </a:extLst>
          </p:cNvPr>
          <p:cNvCxnSpPr>
            <a:cxnSpLocks/>
          </p:cNvCxnSpPr>
          <p:nvPr/>
        </p:nvCxnSpPr>
        <p:spPr>
          <a:xfrm flipV="1">
            <a:off x="9408368" y="3068960"/>
            <a:ext cx="1224136" cy="11151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8EC10B8F-62D4-597A-2B49-C61661A43A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080" y="4440023"/>
            <a:ext cx="4299246" cy="1373370"/>
          </a:xfrm>
          <a:prstGeom prst="rect">
            <a:avLst/>
          </a:prstGeom>
        </p:spPr>
      </p:pic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FABF9279-94D9-6011-884B-6235DCE8ED98}"/>
              </a:ext>
            </a:extLst>
          </p:cNvPr>
          <p:cNvSpPr/>
          <p:nvPr/>
        </p:nvSpPr>
        <p:spPr>
          <a:xfrm>
            <a:off x="8112224" y="5714535"/>
            <a:ext cx="2232248" cy="612648"/>
          </a:xfrm>
          <a:prstGeom prst="wedgeRoundRectCallout">
            <a:avLst>
              <a:gd name="adj1" fmla="val -8886"/>
              <a:gd name="adj2" fmla="val -1893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Účinná délka svaru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155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CC634-6630-DDEE-7F35-656588D9A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Svary – zásady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986EBC-A931-DDE6-B022-6D9CF36C50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Spojované prvky z oceli vhodných ke svařování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Vhodné přídavné materiály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Účinná délka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0 </m:t>
                                </m:r>
                                <m:r>
                                  <m:rPr>
                                    <m:sty m:val="p"/>
                                  </m:rPr>
                                  <a:rPr lang="cs-CZ" b="0" i="0" smtClean="0">
                                    <a:latin typeface="Cambria Math" panose="02040503050406030204" pitchFamily="18" charset="0"/>
                                  </a:rPr>
                                  <m:t>mm</m:t>
                                </m:r>
                              </m:e>
                            </m:eqArr>
                          </m:e>
                        </m:d>
                      </m:e>
                    </m:func>
                  </m:oMath>
                </a14:m>
                <a:endParaRPr lang="cs-CZ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Účinná výška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cs-CZ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</m:e>
                    </m:rad>
                    <m:r>
                      <a:rPr lang="cs-CZ" b="0" i="1" smtClean="0">
                        <a:latin typeface="Cambria Math" panose="02040503050406030204" pitchFamily="18" charset="0"/>
                      </a:rPr>
                      <m:t>−0,5</m:t>
                    </m:r>
                  </m:oMath>
                </a14:m>
                <a:endParaRPr lang="cs-CZ" dirty="0"/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mm</m:t>
                        </m:r>
                      </m:e>
                    </m:d>
                  </m:oMath>
                </a14:m>
                <a:endParaRPr lang="en-US" b="0" dirty="0"/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mm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cs-CZ" dirty="0"/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Zdroj: Německá národní příloha EN 1993-1-8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Účinná výška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cs-CZ" dirty="0"/>
                  <a:t> u přeplátovaných svarů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986EBC-A931-DDE6-B022-6D9CF36C50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1445" b="-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A7EAC5C-7053-96BB-C27F-310810EB977D}"/>
              </a:ext>
            </a:extLst>
          </p:cNvPr>
          <p:cNvSpPr/>
          <p:nvPr/>
        </p:nvSpPr>
        <p:spPr>
          <a:xfrm>
            <a:off x="8760296" y="5880450"/>
            <a:ext cx="2174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6D16B9-0227-40F0-8AD2-7C18087496F4}"/>
              </a:ext>
            </a:extLst>
          </p:cNvPr>
          <p:cNvSpPr/>
          <p:nvPr/>
        </p:nvSpPr>
        <p:spPr>
          <a:xfrm>
            <a:off x="9624392" y="5590829"/>
            <a:ext cx="2174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37090323-1356-5EB5-0F50-AFB3278C942A}"/>
              </a:ext>
            </a:extLst>
          </p:cNvPr>
          <p:cNvSpPr/>
          <p:nvPr/>
        </p:nvSpPr>
        <p:spPr>
          <a:xfrm>
            <a:off x="9408368" y="5664425"/>
            <a:ext cx="216024" cy="214436"/>
          </a:xfrm>
          <a:prstGeom prst="triangle">
            <a:avLst>
              <a:gd name="adj" fmla="val 100000"/>
            </a:avLst>
          </a:prstGeom>
          <a:solidFill>
            <a:srgbClr val="658D1B"/>
          </a:solidFill>
          <a:ln>
            <a:solidFill>
              <a:srgbClr val="658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11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8F3307-71F2-75DF-0CCE-2EEC9BEED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20" y="1239602"/>
            <a:ext cx="4309684" cy="29523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797163-149B-FECD-4099-B7937D7F4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 koutového svaru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78A914-3288-CDCC-04C2-06FE854BDD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5846440" cy="4641379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cs-CZ" dirty="0"/>
                  <a:t> – normálové napětí kolmé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cs-CZ" dirty="0"/>
                  <a:t> – smykové napětí kolmé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cs-CZ" dirty="0"/>
                  <a:t> – smykové napětí rovnoběžné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78A914-3288-CDCC-04C2-06FE854BDD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5846440" cy="4641379"/>
              </a:xfrm>
              <a:blipFill>
                <a:blip r:embed="rId3"/>
                <a:stretch>
                  <a:fillRect t="-1445" r="-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D017198-1816-7E98-FAB6-EBFCBE2FA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3717032"/>
            <a:ext cx="4471747" cy="9361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2845A5-0BFB-D51C-7B7D-D2E4A6B4C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448" y="5085184"/>
            <a:ext cx="1609560" cy="9361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E092E6AA-2939-0DD5-0D90-71C6468FCB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74593" y="4407955"/>
                <a:ext cx="5976664" cy="2882763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None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cs-CZ" sz="2400" dirty="0"/>
                  <a:t> – mez pevnosti spojovaného materiálu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=1,25</m:t>
                    </m:r>
                  </m:oMath>
                </a14:m>
                <a:r>
                  <a:rPr lang="cs-CZ" sz="2400" dirty="0"/>
                  <a:t> – součinitel spolehlivosti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E092E6AA-2939-0DD5-0D90-71C6468FC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593" y="4407955"/>
                <a:ext cx="5976664" cy="2882763"/>
              </a:xfrm>
              <a:prstGeom prst="rect">
                <a:avLst/>
              </a:prstGeom>
              <a:blipFill>
                <a:blip r:embed="rId6"/>
                <a:stretch>
                  <a:fillRect l="-815" t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537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58443C7-601E-59D8-0543-15BB1C986EE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cs-CZ" dirty="0"/>
                  <a:t>Korelační součinitel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58443C7-601E-59D8-0543-15BB1C986E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9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C667C5-7CAD-41EE-79AB-8263BA7D8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8878" y="1484313"/>
            <a:ext cx="8974243" cy="46418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C849C4-DADC-0BF1-DC5C-DBF5C3873582}"/>
              </a:ext>
            </a:extLst>
          </p:cNvPr>
          <p:cNvSpPr txBox="1"/>
          <p:nvPr/>
        </p:nvSpPr>
        <p:spPr>
          <a:xfrm>
            <a:off x="9236277" y="6126163"/>
            <a:ext cx="134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EN 1993-1-8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08751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BAC3D-D082-A4B8-936E-473D8D57C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Svar – značení na výkresech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B538430-796B-8F23-0298-1C7208F62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008" y="3305815"/>
            <a:ext cx="2181529" cy="140037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DB999C-DBD0-FB0C-77EB-CC63B433F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56792"/>
            <a:ext cx="1981477" cy="17433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0117EB-55D0-B9F8-A5C3-E79EE14622AD}"/>
              </a:ext>
            </a:extLst>
          </p:cNvPr>
          <p:cNvSpPr txBox="1"/>
          <p:nvPr/>
        </p:nvSpPr>
        <p:spPr>
          <a:xfrm>
            <a:off x="9339733" y="5479833"/>
            <a:ext cx="2246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Pilgr</a:t>
            </a:r>
            <a:r>
              <a:rPr lang="cs-CZ" sz="1200" dirty="0"/>
              <a:t>, M. </a:t>
            </a:r>
            <a:r>
              <a:rPr lang="cs-CZ" sz="1200" i="1" dirty="0"/>
              <a:t>Kovové konstrukce, Podklady pro navrhování prvků ocelových konstrukcí</a:t>
            </a:r>
            <a:r>
              <a:rPr lang="cs-CZ" sz="1200" dirty="0"/>
              <a:t>, Brno, 2018, 700 s.</a:t>
            </a:r>
            <a:endParaRPr lang="en-US" sz="1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69E631-4E44-72F7-BFBB-2EA7DE56A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76" y="4818625"/>
            <a:ext cx="2152950" cy="14575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A02040-0616-BC2B-352E-67F552A1EA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713" y="1556792"/>
            <a:ext cx="5100222" cy="14383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E88572-8DC9-29E8-8525-BE910DA3B5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9696" y="3635758"/>
            <a:ext cx="5134423" cy="236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02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62582-5478-3BDA-DBAF-DCD06A268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7. příklad – Tupý svar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614791-A95D-C497-0D4B-9B7ED484CA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Předpoklad: Správně provedený tupý svar má stejnou únosnost jako svařovaný prvek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dirty="0"/>
                  <a:t> </a:t>
                </a:r>
              </a:p>
              <a:p>
                <a:r>
                  <a:rPr lang="cs-CZ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614791-A95D-C497-0D4B-9B7ED484CA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445" r="-1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3A62B6B-8BF1-DD48-8DDF-CD12CFC66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162" y="2636911"/>
            <a:ext cx="7346569" cy="350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17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5AC9C-316A-E240-93D5-CBB98F9CE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8. příklad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49E30D-4CFA-D0CA-243F-4B79263BA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S235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=0,8</m:t>
                    </m:r>
                  </m:oMath>
                </a14:m>
                <a:r>
                  <a:rPr lang="cs-CZ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49E30D-4CFA-D0CA-243F-4B79263BA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EF4C569-D5CD-FA3A-C41F-5D56541375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66" t="7913" r="15154" b="22768"/>
          <a:stretch/>
        </p:blipFill>
        <p:spPr>
          <a:xfrm>
            <a:off x="3658486" y="1542365"/>
            <a:ext cx="7838114" cy="447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64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C63B90-D83C-02D5-587A-A511243A1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1628765"/>
            <a:ext cx="11831960" cy="5629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C1054A-DD94-E30A-AA15-2A7F332AE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9. příklad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0F78197-7C3E-13DE-0711-40A069DE43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484785"/>
                <a:ext cx="10972800" cy="464137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None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/>
                  <a:t>S235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cs-CZ" i="1" smtClean="0">
                        <a:latin typeface="Cambria Math" panose="02040503050406030204" pitchFamily="18" charset="0"/>
                      </a:rPr>
                      <m:t>=0,8</m:t>
                    </m:r>
                  </m:oMath>
                </a14:m>
                <a:r>
                  <a:rPr lang="cs-CZ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  <m:r>
                      <a:rPr lang="cs-CZ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0F78197-7C3E-13DE-0711-40A069DE4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84785"/>
                <a:ext cx="10972800" cy="4641379"/>
              </a:xfrm>
              <a:prstGeom prst="rect">
                <a:avLst/>
              </a:prstGeom>
              <a:blipFill>
                <a:blip r:embed="rId3"/>
                <a:stretch>
                  <a:fillRect l="-1111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397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5576-B350-B368-2DE3-0CE8397C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74638"/>
            <a:ext cx="10814992" cy="994122"/>
          </a:xfrm>
        </p:spPr>
        <p:txBody>
          <a:bodyPr/>
          <a:lstStyle/>
          <a:p>
            <a:pPr algn="l"/>
            <a:r>
              <a:rPr lang="cs-CZ" dirty="0"/>
              <a:t>Prezentuje</a:t>
            </a:r>
            <a:endParaRPr lang="en-US" dirty="0"/>
          </a:p>
        </p:txBody>
      </p:sp>
      <p:pic>
        <p:nvPicPr>
          <p:cNvPr id="9" name="Content Placeholder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2CD84DC-9BB6-9D1C-0ADE-89A615B54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4" y="1456968"/>
            <a:ext cx="2808312" cy="3334475"/>
          </a:xfr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A4E7861-C315-1202-CF9C-35BC1AF56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1497405"/>
            <a:ext cx="3237232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888EA33A-16B5-960C-E64C-5085C8902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2798715"/>
            <a:ext cx="3278236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E44249-EC96-B003-13B7-B26140FE8BA7}"/>
              </a:ext>
            </a:extLst>
          </p:cNvPr>
          <p:cNvSpPr txBox="1"/>
          <p:nvPr/>
        </p:nvSpPr>
        <p:spPr>
          <a:xfrm>
            <a:off x="3855705" y="1456968"/>
            <a:ext cx="386528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Ing. Martin Vild, Ph.D.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IDEA StatiCa – Product Owner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VUT FAST </a:t>
            </a:r>
            <a:r>
              <a:rPr lang="en-US" dirty="0"/>
              <a:t>– </a:t>
            </a:r>
            <a:r>
              <a:rPr lang="cs-CZ" dirty="0"/>
              <a:t>Odborný asistent</a:t>
            </a:r>
            <a:endParaRPr lang="en-US" dirty="0"/>
          </a:p>
          <a:p>
            <a:endParaRPr lang="en-US" dirty="0"/>
          </a:p>
          <a:p>
            <a:r>
              <a:rPr lang="cs-CZ" dirty="0"/>
              <a:t>Výzkum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Přípoje ocelových konstrukcí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Metoda konečných prvků</a:t>
            </a:r>
            <a:endParaRPr lang="en-US" dirty="0"/>
          </a:p>
          <a:p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  <a:hlinkClick r:id="" action="ppaction://noaction"/>
            </a:endParaRPr>
          </a:p>
          <a:p>
            <a:r>
              <a:rPr lang="en-US" sz="1600" b="0" i="0" u="none" strike="noStrike" dirty="0">
                <a:solidFill>
                  <a:srgbClr val="2E7F9F"/>
                </a:solidFill>
                <a:effectLst/>
                <a:latin typeface="Noto Sans" panose="020B0502040204020203" pitchFamily="34" charset="0"/>
                <a:hlinkClick r:id="" action="ppaction://noaction"/>
              </a:rPr>
              <a:t>Scopus Author ID: 56188615700</a:t>
            </a:r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</a:endParaRPr>
          </a:p>
          <a:p>
            <a:endParaRPr lang="en-US" dirty="0"/>
          </a:p>
          <a:p>
            <a:r>
              <a:rPr lang="cs-CZ" dirty="0"/>
              <a:t>Člen komisí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CEN/TC 250/SC 3/WG 8 "Evolution of EN 1993-1-8 - Joints and connections“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ECCS TC10 “Structural Connections”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A05DB-49BC-F303-3E88-2D8445E05E2C}"/>
              </a:ext>
            </a:extLst>
          </p:cNvPr>
          <p:cNvSpPr txBox="1"/>
          <p:nvPr/>
        </p:nvSpPr>
        <p:spPr>
          <a:xfrm>
            <a:off x="8119833" y="4100025"/>
            <a:ext cx="38652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Web:</a:t>
            </a:r>
          </a:p>
          <a:p>
            <a:r>
              <a:rPr lang="en-US" dirty="0">
                <a:hlinkClick r:id="rId5"/>
              </a:rPr>
              <a:t>https://www.fce.vutbr.cz/KDK/vild.m/</a:t>
            </a:r>
            <a:endParaRPr lang="en-US" dirty="0"/>
          </a:p>
          <a:p>
            <a:endParaRPr lang="cs-CZ" sz="600" dirty="0"/>
          </a:p>
          <a:p>
            <a:r>
              <a:rPr lang="cs-CZ" dirty="0"/>
              <a:t>email: </a:t>
            </a:r>
            <a:r>
              <a:rPr lang="en-US" dirty="0" err="1">
                <a:hlinkClick r:id="rId6"/>
              </a:rPr>
              <a:t>martin.vild</a:t>
            </a:r>
            <a:r>
              <a:rPr lang="cs-CZ" dirty="0">
                <a:hlinkClick r:id="rId6"/>
              </a:rPr>
              <a:t>@vutbr.cz</a:t>
            </a:r>
            <a:endParaRPr lang="cs-CZ" dirty="0"/>
          </a:p>
          <a:p>
            <a:endParaRPr lang="en-US" sz="600" dirty="0"/>
          </a:p>
          <a:p>
            <a:r>
              <a:rPr lang="cs-CZ" dirty="0"/>
              <a:t>Kancelář</a:t>
            </a:r>
            <a:r>
              <a:rPr lang="en-US" dirty="0"/>
              <a:t>: C203</a:t>
            </a:r>
          </a:p>
        </p:txBody>
      </p:sp>
    </p:spTree>
    <p:extLst>
      <p:ext uri="{BB962C8B-B14F-4D97-AF65-F5344CB8AC3E}">
        <p14:creationId xmlns:p14="http://schemas.microsoft.com/office/powerpoint/2010/main" val="3603993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557B3-360F-CAE0-430D-899FC1521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7AE5F-2BAA-8D63-8412-E28177E5F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dirty="0"/>
              <a:t>Šroubové spoje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cs-CZ" dirty="0"/>
              <a:t>Anketa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dirty="0"/>
              <a:t>Svarové spoje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cs-CZ" dirty="0"/>
              <a:t>Technologie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cs-CZ" dirty="0"/>
              <a:t>Tupé svary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cs-CZ" dirty="0"/>
              <a:t>Koutové svary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cs-CZ" dirty="0"/>
              <a:t>Značení na výkresech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0366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CAB057-A7D4-313C-A65C-0C6E710E5B19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DFC1FD-E224-B6F2-183D-8CE49D0B489C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E682A8-0174-372E-03D7-FCA7691A1F4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3600" b="1">
                <a:solidFill>
                  <a:srgbClr val="5B5B5B"/>
                </a:solidFill>
              </a:rPr>
              <a:t>Co musíme posoudit u šroubů v tahu?</a:t>
            </a:r>
            <a:endParaRPr lang="en-US" sz="3600" b="1">
              <a:solidFill>
                <a:srgbClr val="5B5B5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275693-4958-8693-D59B-3C281DA2223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660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38358A-5024-4BD1-9ACB-DEDF18A1E257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BF1EA3-DEC7-E1C0-C1D3-5541B862EFA9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5BB21A-9F64-EEC8-CCA1-550008C37DE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Jakou mez pevnosti má šroub pevnostní třídy 5.6?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9581B9-72E3-7233-3A52-1DB4AB6A78B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73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2AFE76-0AE3-225B-9E6D-E7D3772F5245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4EB2E0-3FFA-8615-EE04-3055EB6AB238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377C88-9CB5-EF47-41A8-DCF322B2B3C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Jakou pevnostní třídu můžeme použít u předpjatých šroubů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06EBB8-3B41-3681-D203-4A497B17230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1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96C8F0-07E5-0179-0181-072F40B2A816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4DCA48-4E55-C79C-61FE-38EE0D83EE04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08380C-175A-7604-5362-E9766A26E00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Kdy má šroub vyšší únosnost ve střihu?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64C4B6-A81F-1EA7-784F-AC3E3CDA219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994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Svary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79B4869-23A0-BA89-FA45-EE2A1FB66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168" y="2132856"/>
            <a:ext cx="5743575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5579A44-294F-C32B-96C7-67EA88681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59683"/>
            <a:ext cx="5347234" cy="356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E6A45F-AE17-DFAB-48A6-7E47CBD04011}"/>
              </a:ext>
            </a:extLst>
          </p:cNvPr>
          <p:cNvSpPr txBox="1"/>
          <p:nvPr/>
        </p:nvSpPr>
        <p:spPr>
          <a:xfrm>
            <a:off x="983432" y="5895231"/>
            <a:ext cx="4570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5"/>
              </a:rPr>
              <a:t>https://northern-weldarc.com/types-welding-processes/</a:t>
            </a:r>
            <a:r>
              <a:rPr lang="en-US" sz="14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BB7823-E204-DE83-1CDF-6C922140259A}"/>
              </a:ext>
            </a:extLst>
          </p:cNvPr>
          <p:cNvSpPr txBox="1"/>
          <p:nvPr/>
        </p:nvSpPr>
        <p:spPr>
          <a:xfrm>
            <a:off x="6269086" y="5895230"/>
            <a:ext cx="5689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6"/>
              </a:rPr>
              <a:t>https://www.twi-global.com/technical-knowledge/faqs/what-is-welding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4304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259E3-4586-9F61-79B5-876DD3793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Technologie svařování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DCA5DD-E01F-CAF5-A94D-0D23A1B4D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626" y="3989088"/>
            <a:ext cx="3919214" cy="218040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1C2BB3-6B3B-A059-C8FB-9C3459BB8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583" y="2682495"/>
            <a:ext cx="4863830" cy="32295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65CC7D-49C7-9C73-2C35-CD48315D9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708" y="1517938"/>
            <a:ext cx="3362092" cy="224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667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3.3511"/>
  <p:tag name="SLIDO_PRESENTATION_ID" val="00000000-0000-0000-0000-000000000000"/>
  <p:tag name="SLIDO_EVENT_UUID" val="f7ad0879-35d7-4496-bda0-d1846a945573"/>
  <p:tag name="SLIDO_EVENT_SECTION_UUID" val="24d48c62-72e5-47c5-991f-c954c857be2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zc1MDk4OTJ9"/>
  <p:tag name="SLIDO_TYPE" val="SlidoPoll"/>
  <p:tag name="SLIDO_POLL_UUID" val="d4bb810a-c7d1-46a9-9e30-a23b9a9bff46"/>
  <p:tag name="SLIDO_POLL_QUESTION_UUID" val="36b5dff6-1048-42dd-94e5-e81ff219f3b5"/>
  <p:tag name="SLIDO_TIMELINE" val="W3sicG9sbFF1ZXN0aW9uVXVpZCI6IjM2YjVkZmY2LTEwNDgtNDJkZC05NGU1LWU4MWZmMjE5ZjNiNSIsInNob3dSZXN1bHRzIjpmYWxzZSwic2hvd0NvcnJlY3RBbnN3ZXJzIjpmYWxzZSwidm90aW5nTG9ja2VkIjpmYWxzZX0seyJwb2xsUXVlc3Rpb25VdWlkIjoiMzZiNWRmZjYtMTA0OC00MmRkLTk0ZTUtZTgxZmYyMTlmM2I1Iiwic2hvd1Jlc3VsdHMiOnRydWUsInNob3dDb3JyZWN0QW5zd2VycyI6ZmFsc2UsInZvdGluZ0xvY2tlZCI6dHJ1ZX0seyJwb2xsUXVlc3Rpb25VdWlkIjoiMzZiNWRmZjYtMTA0OC00MmRkLTk0ZTUtZTgxZmYyMTlmM2I1Iiwic2hvd1Jlc3VsdHMiOnRydWUsInNob3dDb3JyZWN0QW5zd2VycyI6dHJ1ZSwidm90aW5nTG9ja2VkIjp0cnVlfV0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zc1MTAwMTR9"/>
  <p:tag name="SLIDO_TYPE" val="SlidoPoll"/>
  <p:tag name="SLIDO_POLL_UUID" val="d4bb810a-c7d1-46a9-9e30-a23b9a9bff46"/>
  <p:tag name="SLIDO_POLL_QUESTION_UUID" val="b6625d39-5bfd-45cb-bb65-caa54175bdfe"/>
  <p:tag name="SLIDO_TIMELINE" val="W3sicG9sbFF1ZXN0aW9uVXVpZCI6ImI2NjI1ZDM5LTViZmQtNDVjYi1iYjY1LWNhYTU0MTc1YmRmZSIsInNob3dSZXN1bHRzIjpmYWxzZSwic2hvd0NvcnJlY3RBbnN3ZXJzIjpmYWxzZSwidm90aW5nTG9ja2VkIjpmYWxzZX0seyJwb2xsUXVlc3Rpb25VdWlkIjoiYjY2MjVkMzktNWJmZC00NWNiLWJiNjUtY2FhNTQxNzViZGZlIiwic2hvd1Jlc3VsdHMiOnRydWUsInNob3dDb3JyZWN0QW5zd2VycyI6ZmFsc2UsInZvdGluZ0xvY2tlZCI6dHJ1ZX0seyJwb2xsUXVlc3Rpb25VdWlkIjoiYjY2MjVkMzktNWJmZC00NWNiLWJiNjUtY2FhNTQxNzViZGZlIiwic2hvd1Jlc3VsdHMiOnRydWUsInNob3dDb3JyZWN0QW5zd2VycyI6dHJ1ZSwidm90aW5nTG9ja2VkIjp0cnVlfSx7InNjcmVlbiI6IlF1aXpMZWFkZXJib2FyZCIsInBvbGxRdWVzdGlvblV1aWQiOiJiNjYyNWQzOS01YmZkLTQ1Y2ItYmI2NS1jYWE1NDE3NWJkZmUiLCJzaG93UmVzdWx0cyI6dHJ1ZSwic2hvd0NvcnJlY3RBbnN3ZXJzIjp0cnVlLCJ2b3RpbmdMb2NrZWQiOnRydWV9XQ=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zc1MDk2OTB9"/>
  <p:tag name="SLIDO_TYPE" val="SlidoPoll"/>
  <p:tag name="SLIDO_POLL_UUID" val="d4bb810a-c7d1-46a9-9e30-a23b9a9bff46"/>
  <p:tag name="SLIDO_POLL_QUESTION_UUID" val="8ae20029-e5d7-460b-9950-827fa525c2f3"/>
  <p:tag name="SLIDO_TIMELINE" val="W3sic2NyZWVuIjoiUXVpekpvaW5pbmciLCJzaG93UmVzdWx0cyI6ZmFsc2UsInNob3dDb3JyZWN0QW5zd2VycyI6ZmFsc2UsInZvdGluZ0xvY2tlZCI6ZmFsc2V9LHsicG9sbFF1ZXN0aW9uVXVpZCI6IjhhZTIwMDI5LWU1ZDctNDYwYi05OTUwLTgyN2ZhNTI1YzJmMyIsInNob3dSZXN1bHRzIjpmYWxzZSwic2hvd0NvcnJlY3RBbnN3ZXJzIjpmYWxzZSwidm90aW5nTG9ja2VkIjpmYWxzZX0seyJwb2xsUXVlc3Rpb25VdWlkIjoiOGFlMjAwMjktZTVkNy00NjBiLTk5NTAtODI3ZmE1MjVjMmYzIiwic2hvd1Jlc3VsdHMiOnRydWUsInNob3dDb3JyZWN0QW5zd2VycyI6ZmFsc2UsInZvdGluZ0xvY2tlZCI6dHJ1ZX0seyJwb2xsUXVlc3Rpb25VdWlkIjoiOGFlMjAwMjktZTVkNy00NjBiLTk5NTAtODI3ZmE1MjVjMmYzIiwic2hvd1Jlc3VsdHMiOnRydWUsInNob3dDb3JyZWN0QW5zd2VycyI6dHJ1ZSwidm90aW5nTG9ja2VkIjp0cnVlfV0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zc1MDk4MTZ9"/>
  <p:tag name="SLIDO_TYPE" val="SlidoPoll"/>
  <p:tag name="SLIDO_POLL_UUID" val="d4bb810a-c7d1-46a9-9e30-a23b9a9bff46"/>
  <p:tag name="SLIDO_POLL_QUESTION_UUID" val="c75afa51-a71e-4e5a-a00b-c63220881250"/>
  <p:tag name="SLIDO_TIMELINE" val="W3sicG9sbFF1ZXN0aW9uVXVpZCI6ImM3NWFmYTUxLWE3MWUtNGU1YS1hMDBiLWM2MzIyMDg4MTI1MCIsInNob3dSZXN1bHRzIjpmYWxzZSwic2hvd0NvcnJlY3RBbnN3ZXJzIjpmYWxzZSwidm90aW5nTG9ja2VkIjpmYWxzZX0seyJwb2xsUXVlc3Rpb25VdWlkIjoiYzc1YWZhNTEtYTcxZS00ZTVhLWEwMGItYzYzMjIwODgxMjUwIiwic2hvd1Jlc3VsdHMiOnRydWUsInNob3dDb3JyZWN0QW5zd2VycyI6ZmFsc2UsInZvdGluZ0xvY2tlZCI6dHJ1ZX0seyJwb2xsUXVlc3Rpb25VdWlkIjoiYzc1YWZhNTEtYTcxZS00ZTVhLWEwMGItYzYzMjIwODgxMjUwIiwic2hvd1Jlc3VsdHMiOnRydWUsInNob3dDb3JyZWN0QW5zd2VycyI6dHJ1ZSwidm90aW5nTG9ja2VkIjp0cnVlfV0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heme/theme1.xml><?xml version="1.0" encoding="utf-8"?>
<a:theme xmlns:a="http://schemas.openxmlformats.org/drawingml/2006/main" name="Motiv systému Office">
  <a:themeElements>
    <a:clrScheme name="VUT">
      <a:dk1>
        <a:srgbClr val="000000"/>
      </a:dk1>
      <a:lt1>
        <a:srgbClr val="FFFFFF"/>
      </a:lt1>
      <a:dk2>
        <a:srgbClr val="595959"/>
      </a:dk2>
      <a:lt2>
        <a:srgbClr val="F1F5F5"/>
      </a:lt2>
      <a:accent1>
        <a:srgbClr val="C00000"/>
      </a:accent1>
      <a:accent2>
        <a:srgbClr val="FF0000"/>
      </a:accent2>
      <a:accent3>
        <a:srgbClr val="FFC000"/>
      </a:accent3>
      <a:accent4>
        <a:srgbClr val="FFFF00"/>
      </a:accent4>
      <a:accent5>
        <a:srgbClr val="B0F0C1"/>
      </a:accent5>
      <a:accent6>
        <a:srgbClr val="92CDDC"/>
      </a:accent6>
      <a:hlink>
        <a:srgbClr val="31859B"/>
      </a:hlink>
      <a:folHlink>
        <a:srgbClr val="205867"/>
      </a:folHlink>
    </a:clrScheme>
    <a:fontScheme name="VU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622D1BFAF5F44F85D35E69B0B30D79" ma:contentTypeVersion="13" ma:contentTypeDescription="Create a new document." ma:contentTypeScope="" ma:versionID="2d9aec797481ff8219a35c23df20c85d">
  <xsd:schema xmlns:xsd="http://www.w3.org/2001/XMLSchema" xmlns:xs="http://www.w3.org/2001/XMLSchema" xmlns:p="http://schemas.microsoft.com/office/2006/metadata/properties" xmlns:ns2="8105bf9c-1805-4ff7-8334-bbb2af79fc35" xmlns:ns3="aa9b80a4-2691-4765-9533-82ab4a6eb616" targetNamespace="http://schemas.microsoft.com/office/2006/metadata/properties" ma:root="true" ma:fieldsID="2f6fd967ce6c39382fbb310ecc7d2103" ns2:_="" ns3:_="">
    <xsd:import namespace="8105bf9c-1805-4ff7-8334-bbb2af79fc35"/>
    <xsd:import namespace="aa9b80a4-2691-4765-9533-82ab4a6eb6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5bf9c-1805-4ff7-8334-bbb2af79fc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b80a4-2691-4765-9533-82ab4a6eb6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4648B6-8DDD-42FA-B3C8-9C0989E09A36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aa9b80a4-2691-4765-9533-82ab4a6eb616"/>
    <ds:schemaRef ds:uri="http://schemas.microsoft.com/office/infopath/2007/PartnerControls"/>
    <ds:schemaRef ds:uri="8105bf9c-1805-4ff7-8334-bbb2af79fc3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4B27EF7-B385-422E-B64A-6AE743D0E9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067ED0-22FE-4709-9794-F841898DD1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5bf9c-1805-4ff7-8334-bbb2af79fc35"/>
    <ds:schemaRef ds:uri="aa9b80a4-2691-4765-9533-82ab4a6eb6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23511</TotalTime>
  <Words>416</Words>
  <Application>Microsoft Office PowerPoint</Application>
  <PresentationFormat>Widescreen</PresentationFormat>
  <Paragraphs>85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Cambria Math</vt:lpstr>
      <vt:lpstr>Noto Sans</vt:lpstr>
      <vt:lpstr>Wingdings</vt:lpstr>
      <vt:lpstr>Motiv systému Office</vt:lpstr>
      <vt:lpstr>Prvky kovových konstrukcí</vt:lpstr>
      <vt:lpstr>Prezentuje</vt:lpstr>
      <vt:lpstr>Obsah</vt:lpstr>
      <vt:lpstr>PowerPoint Presentation</vt:lpstr>
      <vt:lpstr>PowerPoint Presentation</vt:lpstr>
      <vt:lpstr>PowerPoint Presentation</vt:lpstr>
      <vt:lpstr>PowerPoint Presentation</vt:lpstr>
      <vt:lpstr>Svary </vt:lpstr>
      <vt:lpstr>Technologie svařování</vt:lpstr>
      <vt:lpstr>Metody svařování</vt:lpstr>
      <vt:lpstr>Tupé svary</vt:lpstr>
      <vt:lpstr>Koutové svary</vt:lpstr>
      <vt:lpstr>Svary – zásady</vt:lpstr>
      <vt:lpstr>Výpočet koutového svaru</vt:lpstr>
      <vt:lpstr>Korelační součinitel β_w</vt:lpstr>
      <vt:lpstr>Svar – značení na výkresech</vt:lpstr>
      <vt:lpstr>7. příklad – Tupý svar</vt:lpstr>
      <vt:lpstr>8. příklad</vt:lpstr>
      <vt:lpstr>9. příklad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martin.vild@ideastatica.com</dc:creator>
  <cp:lastModifiedBy>Martin Vild</cp:lastModifiedBy>
  <cp:revision>336</cp:revision>
  <dcterms:created xsi:type="dcterms:W3CDTF">2016-01-14T08:43:43Z</dcterms:created>
  <dcterms:modified xsi:type="dcterms:W3CDTF">2024-02-05T07:34:53Z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0x010100D6622D1BFAF5F44F85D35E69B0B30D79</vt:lpwstr>
  </property>
  <property fmtid="{D5CDD505-2E9C-101B-9397-08002B2CF9AE}" pid="3" name="SlidoAppVersion">
    <vt:lpwstr>1.5.3.3511</vt:lpwstr>
  </property>
</Properties>
</file>