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7" r:id="rId5"/>
    <p:sldId id="281" r:id="rId6"/>
    <p:sldId id="258" r:id="rId7"/>
    <p:sldId id="306" r:id="rId8"/>
    <p:sldId id="274" r:id="rId9"/>
    <p:sldId id="290" r:id="rId10"/>
    <p:sldId id="282" r:id="rId11"/>
    <p:sldId id="268" r:id="rId12"/>
    <p:sldId id="275" r:id="rId13"/>
    <p:sldId id="263" r:id="rId14"/>
    <p:sldId id="291" r:id="rId15"/>
    <p:sldId id="292" r:id="rId16"/>
    <p:sldId id="293" r:id="rId17"/>
    <p:sldId id="294" r:id="rId18"/>
    <p:sldId id="295" r:id="rId19"/>
    <p:sldId id="296" r:id="rId20"/>
    <p:sldId id="298" r:id="rId21"/>
    <p:sldId id="300" r:id="rId22"/>
    <p:sldId id="299" r:id="rId23"/>
    <p:sldId id="301" r:id="rId24"/>
    <p:sldId id="302" r:id="rId25"/>
    <p:sldId id="303" r:id="rId26"/>
    <p:sldId id="304" r:id="rId27"/>
    <p:sldId id="309" r:id="rId28"/>
    <p:sldId id="305" r:id="rId29"/>
    <p:sldId id="308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D1B"/>
    <a:srgbClr val="E4002B"/>
    <a:srgbClr val="FFFFFF"/>
    <a:srgbClr val="EEF8F6"/>
    <a:srgbClr val="003DA5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8" autoAdjust="0"/>
    <p:restoredTop sz="87416" autoAdjust="0"/>
  </p:normalViewPr>
  <p:slideViewPr>
    <p:cSldViewPr>
      <p:cViewPr varScale="1">
        <p:scale>
          <a:sx n="103" d="100"/>
          <a:sy n="103" d="100"/>
        </p:scale>
        <p:origin x="8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" userId="e9a878aa-f6a1-47b0-98b0-0f2d038f1f0c" providerId="ADAL" clId="{728E16A8-30B5-4B4F-92BE-D22C0F38B2E3}"/>
    <pc:docChg chg="undo redo custSel addSld delSld modSld sldOrd modMainMaster">
      <pc:chgData name="Martin" userId="e9a878aa-f6a1-47b0-98b0-0f2d038f1f0c" providerId="ADAL" clId="{728E16A8-30B5-4B4F-92BE-D22C0F38B2E3}" dt="2021-08-13T15:59:00.942" v="14297"/>
      <pc:docMkLst>
        <pc:docMk/>
      </pc:docMkLst>
      <pc:sldChg chg="addSp delSp modSp mod modNotesTx">
        <pc:chgData name="Martin" userId="e9a878aa-f6a1-47b0-98b0-0f2d038f1f0c" providerId="ADAL" clId="{728E16A8-30B5-4B4F-92BE-D22C0F38B2E3}" dt="2021-08-13T15:36:24.883" v="14287"/>
        <pc:sldMkLst>
          <pc:docMk/>
          <pc:sldMk cId="3988857411" sldId="282"/>
        </pc:sldMkLst>
        <pc:spChg chg="mod">
          <ac:chgData name="Martin" userId="e9a878aa-f6a1-47b0-98b0-0f2d038f1f0c" providerId="ADAL" clId="{728E16A8-30B5-4B4F-92BE-D22C0F38B2E3}" dt="2021-08-06T13:04:58.337" v="168" actId="1076"/>
          <ac:spMkLst>
            <pc:docMk/>
            <pc:sldMk cId="3988857411" sldId="282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13T14:51:59.981" v="14203" actId="1038"/>
          <ac:spMkLst>
            <pc:docMk/>
            <pc:sldMk cId="3988857411" sldId="282"/>
            <ac:spMk id="3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06:07.075" v="189" actId="478"/>
          <ac:spMkLst>
            <pc:docMk/>
            <pc:sldMk cId="3988857411" sldId="282"/>
            <ac:spMk id="5" creationId="{67870155-0C80-4700-8DB5-179135265003}"/>
          </ac:spMkLst>
        </pc:spChg>
        <pc:spChg chg="mod">
          <ac:chgData name="Martin" userId="e9a878aa-f6a1-47b0-98b0-0f2d038f1f0c" providerId="ADAL" clId="{728E16A8-30B5-4B4F-92BE-D22C0F38B2E3}" dt="2021-08-13T14:52:02.493" v="14206" actId="1038"/>
          <ac:spMkLst>
            <pc:docMk/>
            <pc:sldMk cId="3988857411" sldId="282"/>
            <ac:spMk id="10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06T13:07:03.428" v="209" actId="20577"/>
          <ac:spMkLst>
            <pc:docMk/>
            <pc:sldMk cId="3988857411" sldId="282"/>
            <ac:spMk id="16" creationId="{D5EBCAF1-1C64-43F7-ABE4-F7DA937E4DB9}"/>
          </ac:spMkLst>
        </pc:spChg>
        <pc:spChg chg="add mod">
          <ac:chgData name="Martin" userId="e9a878aa-f6a1-47b0-98b0-0f2d038f1f0c" providerId="ADAL" clId="{728E16A8-30B5-4B4F-92BE-D22C0F38B2E3}" dt="2021-08-06T13:07:16.928" v="229" actId="20577"/>
          <ac:spMkLst>
            <pc:docMk/>
            <pc:sldMk cId="3988857411" sldId="282"/>
            <ac:spMk id="18" creationId="{B92BE976-361A-4DDF-877A-EA87CD09065A}"/>
          </ac:spMkLst>
        </pc:spChg>
        <pc:spChg chg="add mod">
          <ac:chgData name="Martin" userId="e9a878aa-f6a1-47b0-98b0-0f2d038f1f0c" providerId="ADAL" clId="{728E16A8-30B5-4B4F-92BE-D22C0F38B2E3}" dt="2021-08-06T13:07:32.844" v="246" actId="20577"/>
          <ac:spMkLst>
            <pc:docMk/>
            <pc:sldMk cId="3988857411" sldId="282"/>
            <ac:spMk id="19" creationId="{C18DCA49-D84B-444E-9BD5-1F8E6740D7B3}"/>
          </ac:spMkLst>
        </pc:sp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3988857411" sldId="282"/>
            <ac:picMk id="4" creationId="{6FC4683C-96C7-4B63-8E95-3BBB33A50456}"/>
          </ac:picMkLst>
        </pc:picChg>
        <pc:picChg chg="del">
          <ac:chgData name="Martin" userId="e9a878aa-f6a1-47b0-98b0-0f2d038f1f0c" providerId="ADAL" clId="{728E16A8-30B5-4B4F-92BE-D22C0F38B2E3}" dt="2021-08-06T13:06:20.079" v="192" actId="478"/>
          <ac:picMkLst>
            <pc:docMk/>
            <pc:sldMk cId="3988857411" sldId="282"/>
            <ac:picMk id="4" creationId="{9473CE1B-77A1-43B1-92FF-BE535A75B638}"/>
          </ac:picMkLst>
        </pc:picChg>
        <pc:picChg chg="mod">
          <ac:chgData name="Martin" userId="e9a878aa-f6a1-47b0-98b0-0f2d038f1f0c" providerId="ADAL" clId="{728E16A8-30B5-4B4F-92BE-D22C0F38B2E3}" dt="2021-08-13T14:52:03.594" v="14207" actId="1038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6" creationId="{0BD1E307-7D9D-474F-A3EF-F941B34874E0}"/>
          </ac:picMkLst>
        </pc:picChg>
        <pc:picChg chg="del">
          <ac:chgData name="Martin" userId="e9a878aa-f6a1-47b0-98b0-0f2d038f1f0c" providerId="ADAL" clId="{728E16A8-30B5-4B4F-92BE-D22C0F38B2E3}" dt="2021-08-06T13:06:19.781" v="191" actId="478"/>
          <ac:picMkLst>
            <pc:docMk/>
            <pc:sldMk cId="3988857411" sldId="282"/>
            <ac:picMk id="7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7" creationId="{8833022A-6398-4D9F-BA9B-128F98492021}"/>
          </ac:picMkLst>
        </pc:picChg>
        <pc:picChg chg="del">
          <ac:chgData name="Martin" userId="e9a878aa-f6a1-47b0-98b0-0f2d038f1f0c" providerId="ADAL" clId="{728E16A8-30B5-4B4F-92BE-D22C0F38B2E3}" dt="2021-08-06T13:06:19.306" v="190" actId="478"/>
          <ac:picMkLst>
            <pc:docMk/>
            <pc:sldMk cId="3988857411" sldId="282"/>
            <ac:picMk id="8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06T13:07:23.858" v="233" actId="1076"/>
          <ac:picMkLst>
            <pc:docMk/>
            <pc:sldMk cId="3988857411" sldId="282"/>
            <ac:picMk id="9" creationId="{800B9893-7091-43F3-BBBF-4B4A1F4B817C}"/>
          </ac:picMkLst>
        </pc:picChg>
        <pc:picChg chg="mod">
          <ac:chgData name="Martin" userId="e9a878aa-f6a1-47b0-98b0-0f2d038f1f0c" providerId="ADAL" clId="{728E16A8-30B5-4B4F-92BE-D22C0F38B2E3}" dt="2021-08-13T14:52:04.111" v="14208" actId="1038"/>
          <ac:picMkLst>
            <pc:docMk/>
            <pc:sldMk cId="3988857411" sldId="282"/>
            <ac:picMk id="11" creationId="{63D29EDA-0CAC-4634-8E6C-5584FDAEEB7E}"/>
          </ac:picMkLst>
        </pc:picChg>
        <pc:picChg chg="del mod">
          <ac:chgData name="Martin" userId="e9a878aa-f6a1-47b0-98b0-0f2d038f1f0c" providerId="ADAL" clId="{728E16A8-30B5-4B4F-92BE-D22C0F38B2E3}" dt="2021-08-06T13:04:54.992" v="167" actId="478"/>
          <ac:picMkLst>
            <pc:docMk/>
            <pc:sldMk cId="3988857411" sldId="282"/>
            <ac:picMk id="11" creationId="{99B153FD-4E42-49C7-B8D3-105750DB24A6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2" creationId="{FFAA9B3E-ADCC-4929-8DAE-B1A76137B660}"/>
          </ac:picMkLst>
        </pc:picChg>
        <pc:picChg chg="del">
          <ac:chgData name="Martin" userId="e9a878aa-f6a1-47b0-98b0-0f2d038f1f0c" providerId="ADAL" clId="{728E16A8-30B5-4B4F-92BE-D22C0F38B2E3}" dt="2021-08-06T13:05:57.306" v="186" actId="478"/>
          <ac:picMkLst>
            <pc:docMk/>
            <pc:sldMk cId="3988857411" sldId="282"/>
            <ac:picMk id="13" creationId="{00000000-0000-0000-0000-000000000000}"/>
          </ac:picMkLst>
        </pc:picChg>
        <pc:picChg chg="mod">
          <ac:chgData name="Martin" userId="e9a878aa-f6a1-47b0-98b0-0f2d038f1f0c" providerId="ADAL" clId="{728E16A8-30B5-4B4F-92BE-D22C0F38B2E3}" dt="2021-08-13T14:52:05.367" v="14209" actId="1038"/>
          <ac:picMkLst>
            <pc:docMk/>
            <pc:sldMk cId="3988857411" sldId="282"/>
            <ac:picMk id="14" creationId="{0C7386E8-525A-48B2-8D65-CA47E74BB0C0}"/>
          </ac:picMkLst>
        </pc:picChg>
        <pc:picChg chg="add del mod">
          <ac:chgData name="Martin" userId="e9a878aa-f6a1-47b0-98b0-0f2d038f1f0c" providerId="ADAL" clId="{728E16A8-30B5-4B4F-92BE-D22C0F38B2E3}" dt="2021-08-06T13:04:49.131" v="165" actId="478"/>
          <ac:picMkLst>
            <pc:docMk/>
            <pc:sldMk cId="3988857411" sldId="282"/>
            <ac:picMk id="14" creationId="{4C7C7F60-7B7E-4222-A9FD-E37655468ABA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5" creationId="{B1FC834C-ADB5-4739-80A6-C0E192777682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37:08.841" v="14288"/>
        <pc:sldMkLst>
          <pc:docMk/>
          <pc:sldMk cId="3388467580" sldId="285"/>
        </pc:sldMkLst>
        <pc:spChg chg="mod">
          <ac:chgData name="Martin" userId="e9a878aa-f6a1-47b0-98b0-0f2d038f1f0c" providerId="ADAL" clId="{728E16A8-30B5-4B4F-92BE-D22C0F38B2E3}" dt="2021-08-13T14:52:18.697" v="14211" actId="1076"/>
          <ac:spMkLst>
            <pc:docMk/>
            <pc:sldMk cId="3388467580" sldId="285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3:18.580" v="144" actId="20577"/>
          <ac:spMkLst>
            <pc:docMk/>
            <pc:sldMk cId="3388467580" sldId="285"/>
            <ac:spMk id="3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4:05.821" v="158" actId="403"/>
          <ac:spMkLst>
            <pc:docMk/>
            <pc:sldMk cId="3388467580" sldId="285"/>
            <ac:spMk id="5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4:35:07.052" v="14179"/>
          <ac:picMkLst>
            <pc:docMk/>
            <pc:sldMk cId="3388467580" sldId="285"/>
            <ac:picMk id="4" creationId="{3D257B21-1860-4721-978C-FB9C663E8C72}"/>
          </ac:picMkLst>
        </pc:picChg>
        <pc:picChg chg="del">
          <ac:chgData name="Martin" userId="e9a878aa-f6a1-47b0-98b0-0f2d038f1f0c" providerId="ADAL" clId="{728E16A8-30B5-4B4F-92BE-D22C0F38B2E3}" dt="2021-08-06T12:57:26.948" v="0" actId="478"/>
          <ac:picMkLst>
            <pc:docMk/>
            <pc:sldMk cId="3388467580" sldId="285"/>
            <ac:picMk id="4" creationId="{8C25C214-7904-4A03-AE02-EDF78A8DDB5B}"/>
          </ac:picMkLst>
        </pc:picChg>
        <pc:picChg chg="add del mod">
          <ac:chgData name="Martin" userId="e9a878aa-f6a1-47b0-98b0-0f2d038f1f0c" providerId="ADAL" clId="{728E16A8-30B5-4B4F-92BE-D22C0F38B2E3}" dt="2021-08-13T14:46:07.175" v="14180"/>
          <ac:picMkLst>
            <pc:docMk/>
            <pc:sldMk cId="3388467580" sldId="285"/>
            <ac:picMk id="6" creationId="{15CE9A5D-838B-42BC-A0AD-B648C92F4974}"/>
          </ac:picMkLst>
        </pc:picChg>
        <pc:picChg chg="mod">
          <ac:chgData name="Martin" userId="e9a878aa-f6a1-47b0-98b0-0f2d038f1f0c" providerId="ADAL" clId="{728E16A8-30B5-4B4F-92BE-D22C0F38B2E3}" dt="2021-08-06T13:02:04.861" v="34" actId="14100"/>
          <ac:picMkLst>
            <pc:docMk/>
            <pc:sldMk cId="3388467580" sldId="285"/>
            <ac:picMk id="7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13T14:50:52.561" v="14181"/>
          <ac:picMkLst>
            <pc:docMk/>
            <pc:sldMk cId="3388467580" sldId="285"/>
            <ac:picMk id="8" creationId="{ABAFB892-0945-4A76-BA48-8F4ADBFB4E36}"/>
          </ac:picMkLst>
        </pc:picChg>
        <pc:picChg chg="add del mod">
          <ac:chgData name="Martin" userId="e9a878aa-f6a1-47b0-98b0-0f2d038f1f0c" providerId="ADAL" clId="{728E16A8-30B5-4B4F-92BE-D22C0F38B2E3}" dt="2021-08-13T15:20:41.726" v="14280"/>
          <ac:picMkLst>
            <pc:docMk/>
            <pc:sldMk cId="3388467580" sldId="285"/>
            <ac:picMk id="9" creationId="{7F18B3FC-42E0-4FD2-9EFD-F7D26B612692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388467580" sldId="285"/>
            <ac:picMk id="10" creationId="{BF451530-26A7-463E-BE5C-B128CC746EB2}"/>
          </ac:picMkLst>
        </pc:picChg>
        <pc:picChg chg="add del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1" creationId="{55F52BD2-DDEE-4297-B647-84BDE57B3C1F}"/>
          </ac:picMkLst>
        </pc:picChg>
        <pc:picChg chg="add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2" creationId="{D4DF9F3A-EFC9-4C6E-8706-F8AE96CA798D}"/>
          </ac:picMkLst>
        </pc:picChg>
        <pc:picChg chg="add mod ord">
          <ac:chgData name="Martin" userId="e9a878aa-f6a1-47b0-98b0-0f2d038f1f0c" providerId="ADAL" clId="{728E16A8-30B5-4B4F-92BE-D22C0F38B2E3}" dt="2021-08-06T12:59:25.909" v="22" actId="14100"/>
          <ac:picMkLst>
            <pc:docMk/>
            <pc:sldMk cId="3388467580" sldId="285"/>
            <ac:picMk id="1026" creationId="{F054D558-E652-4507-96DB-DCEA9366FD73}"/>
          </ac:picMkLst>
        </pc:picChg>
        <pc:picChg chg="add mod">
          <ac:chgData name="Martin" userId="e9a878aa-f6a1-47b0-98b0-0f2d038f1f0c" providerId="ADAL" clId="{728E16A8-30B5-4B4F-92BE-D22C0F38B2E3}" dt="2021-08-06T13:02:09.227" v="35" actId="1076"/>
          <ac:picMkLst>
            <pc:docMk/>
            <pc:sldMk cId="3388467580" sldId="285"/>
            <ac:picMk id="1028" creationId="{46E741BF-E420-4BD7-B7B1-E3B6ABED5AE4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25:32.016" v="14281"/>
        <pc:sldMkLst>
          <pc:docMk/>
          <pc:sldMk cId="3739589354" sldId="296"/>
        </pc:sldMkLst>
        <pc:spChg chg="mod">
          <ac:chgData name="Martin" userId="e9a878aa-f6a1-47b0-98b0-0f2d038f1f0c" providerId="ADAL" clId="{728E16A8-30B5-4B4F-92BE-D22C0F38B2E3}" dt="2021-08-06T13:11:50.085" v="404" actId="20577"/>
          <ac:spMkLst>
            <pc:docMk/>
            <pc:sldMk cId="3739589354" sldId="296"/>
            <ac:spMk id="3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1:41.997" v="407" actId="478"/>
          <ac:picMkLst>
            <pc:docMk/>
            <pc:sldMk cId="3739589354" sldId="296"/>
            <ac:picMk id="4" creationId="{0B85C5D4-7434-4CF8-93F1-CBFF0974BB9F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4" creationId="{AF949041-F71A-4E9A-82F6-32D063DF70AF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5" creationId="{9547CC54-FA7A-472A-A355-D74C0C682208}"/>
          </ac:picMkLst>
        </pc:picChg>
        <pc:picChg chg="add del">
          <ac:chgData name="Martin" userId="e9a878aa-f6a1-47b0-98b0-0f2d038f1f0c" providerId="ADAL" clId="{728E16A8-30B5-4B4F-92BE-D22C0F38B2E3}" dt="2021-08-06T13:12:02.867" v="406" actId="478"/>
          <ac:picMkLst>
            <pc:docMk/>
            <pc:sldMk cId="3739589354" sldId="296"/>
            <ac:picMk id="6" creationId="{DEBE74D0-7961-4A05-9293-0274B940F1B6}"/>
          </ac:picMkLst>
        </pc:picChg>
        <pc:picChg chg="add mod">
          <ac:chgData name="Martin" userId="e9a878aa-f6a1-47b0-98b0-0f2d038f1f0c" providerId="ADAL" clId="{728E16A8-30B5-4B4F-92BE-D22C0F38B2E3}" dt="2021-08-13T14:52:35.058" v="14232" actId="1037"/>
          <ac:picMkLst>
            <pc:docMk/>
            <pc:sldMk cId="3739589354" sldId="296"/>
            <ac:picMk id="8" creationId="{9BDB3C55-913E-40A6-A743-E6945B67D0A9}"/>
          </ac:picMkLst>
        </pc:picChg>
      </pc:sldChg>
      <pc:sldChg chg="addSp delSp modSp del mod ord delAnim">
        <pc:chgData name="Martin" userId="e9a878aa-f6a1-47b0-98b0-0f2d038f1f0c" providerId="ADAL" clId="{728E16A8-30B5-4B4F-92BE-D22C0F38B2E3}" dt="2021-08-06T13:35:56.124" v="462" actId="47"/>
        <pc:sldMkLst>
          <pc:docMk/>
          <pc:sldMk cId="194000309" sldId="297"/>
        </pc:sldMkLst>
        <pc:spChg chg="mod">
          <ac:chgData name="Martin" userId="e9a878aa-f6a1-47b0-98b0-0f2d038f1f0c" providerId="ADAL" clId="{728E16A8-30B5-4B4F-92BE-D22C0F38B2E3}" dt="2021-08-06T13:23:35.321" v="445" actId="790"/>
          <ac:spMkLst>
            <pc:docMk/>
            <pc:sldMk cId="194000309" sldId="297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4.015" v="437" actId="478"/>
          <ac:spMkLst>
            <pc:docMk/>
            <pc:sldMk cId="194000309" sldId="297"/>
            <ac:spMk id="10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8.820" v="442" actId="478"/>
          <ac:spMkLst>
            <pc:docMk/>
            <pc:sldMk cId="194000309" sldId="297"/>
            <ac:spMk id="13" creationId="{00000000-0000-0000-0000-000000000000}"/>
          </ac:spMkLst>
        </pc:spChg>
        <pc:spChg chg="del mod">
          <ac:chgData name="Martin" userId="e9a878aa-f6a1-47b0-98b0-0f2d038f1f0c" providerId="ADAL" clId="{728E16A8-30B5-4B4F-92BE-D22C0F38B2E3}" dt="2021-08-06T13:23:09.839" v="444" actId="478"/>
          <ac:spMkLst>
            <pc:docMk/>
            <pc:sldMk cId="194000309" sldId="297"/>
            <ac:spMk id="14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3:04.982" v="438" actId="478"/>
          <ac:picMkLst>
            <pc:docMk/>
            <pc:sldMk cId="194000309" sldId="297"/>
            <ac:picMk id="4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5:24.123" v="459" actId="1076"/>
          <ac:picMkLst>
            <pc:docMk/>
            <pc:sldMk cId="194000309" sldId="297"/>
            <ac:picMk id="5" creationId="{1761AD7A-A53A-4C80-ADDE-AEFFEA2A07A4}"/>
          </ac:picMkLst>
        </pc:picChg>
        <pc:picChg chg="del">
          <ac:chgData name="Martin" userId="e9a878aa-f6a1-47b0-98b0-0f2d038f1f0c" providerId="ADAL" clId="{728E16A8-30B5-4B4F-92BE-D22C0F38B2E3}" dt="2021-08-06T13:23:06.492" v="440" actId="478"/>
          <ac:picMkLst>
            <pc:docMk/>
            <pc:sldMk cId="194000309" sldId="297"/>
            <ac:picMk id="11" creationId="{00000000-0000-0000-0000-000000000000}"/>
          </ac:picMkLst>
        </pc:picChg>
        <pc:picChg chg="del">
          <ac:chgData name="Martin" userId="e9a878aa-f6a1-47b0-98b0-0f2d038f1f0c" providerId="ADAL" clId="{728E16A8-30B5-4B4F-92BE-D22C0F38B2E3}" dt="2021-08-06T13:23:05.421" v="439" actId="478"/>
          <ac:picMkLst>
            <pc:docMk/>
            <pc:sldMk cId="194000309" sldId="297"/>
            <ac:picMk id="12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4:17.590" v="454" actId="1076"/>
          <ac:picMkLst>
            <pc:docMk/>
            <pc:sldMk cId="194000309" sldId="297"/>
            <ac:picMk id="15" creationId="{26EC070E-E859-423E-966A-FA1C368CBD6F}"/>
          </ac:picMkLst>
        </pc:picChg>
        <pc:picChg chg="add mod">
          <ac:chgData name="Martin" userId="e9a878aa-f6a1-47b0-98b0-0f2d038f1f0c" providerId="ADAL" clId="{728E16A8-30B5-4B4F-92BE-D22C0F38B2E3}" dt="2021-08-06T13:33:34.932" v="448" actId="1076"/>
          <ac:picMkLst>
            <pc:docMk/>
            <pc:sldMk cId="194000309" sldId="297"/>
            <ac:picMk id="16" creationId="{D8DAD5A7-6ED9-4A3F-9D05-F457DDB4E245}"/>
          </ac:picMkLst>
        </pc:picChg>
        <pc:picChg chg="add mod modCrop">
          <ac:chgData name="Martin" userId="e9a878aa-f6a1-47b0-98b0-0f2d038f1f0c" providerId="ADAL" clId="{728E16A8-30B5-4B4F-92BE-D22C0F38B2E3}" dt="2021-08-06T13:34:15.971" v="453" actId="1076"/>
          <ac:picMkLst>
            <pc:docMk/>
            <pc:sldMk cId="194000309" sldId="297"/>
            <ac:picMk id="17" creationId="{158C33CE-B55C-4900-AA41-99D7F83CE79D}"/>
          </ac:picMkLst>
        </pc:picChg>
        <pc:cxnChg chg="del">
          <ac:chgData name="Martin" userId="e9a878aa-f6a1-47b0-98b0-0f2d038f1f0c" providerId="ADAL" clId="{728E16A8-30B5-4B4F-92BE-D22C0F38B2E3}" dt="2021-08-06T13:23:08.002" v="441" actId="478"/>
          <ac:cxnSpMkLst>
            <pc:docMk/>
            <pc:sldMk cId="194000309" sldId="297"/>
            <ac:cxnSpMk id="18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29:07.233" v="14283"/>
        <pc:sldMkLst>
          <pc:docMk/>
          <pc:sldMk cId="4220954679" sldId="298"/>
        </pc:sldMkLst>
        <pc:spChg chg="mod">
          <ac:chgData name="Martin" userId="e9a878aa-f6a1-47b0-98b0-0f2d038f1f0c" providerId="ADAL" clId="{728E16A8-30B5-4B4F-92BE-D22C0F38B2E3}" dt="2021-08-06T13:47:02.889" v="594" actId="20577"/>
          <ac:spMkLst>
            <pc:docMk/>
            <pc:sldMk cId="4220954679" sldId="298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43:26.873" v="536" actId="478"/>
          <ac:spMkLst>
            <pc:docMk/>
            <pc:sldMk cId="4220954679" sldId="298"/>
            <ac:spMk id="3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8:12:35.927" v="1874" actId="14100"/>
          <ac:spMkLst>
            <pc:docMk/>
            <pc:sldMk cId="4220954679" sldId="298"/>
            <ac:spMk id="10" creationId="{F26D98B2-26F2-445C-9C0A-2AA5B3FAF15C}"/>
          </ac:spMkLst>
        </pc:spChg>
        <pc:spChg chg="add mod">
          <ac:chgData name="Martin" userId="e9a878aa-f6a1-47b0-98b0-0f2d038f1f0c" providerId="ADAL" clId="{728E16A8-30B5-4B4F-92BE-D22C0F38B2E3}" dt="2021-08-11T18:12:30.609" v="1872" actId="14100"/>
          <ac:spMkLst>
            <pc:docMk/>
            <pc:sldMk cId="4220954679" sldId="298"/>
            <ac:spMk id="11" creationId="{C49DA855-0DF3-4739-8768-316123FA6351}"/>
          </ac:spMkLst>
        </pc:spChg>
        <pc:spChg chg="add del mod">
          <ac:chgData name="Martin" userId="e9a878aa-f6a1-47b0-98b0-0f2d038f1f0c" providerId="ADAL" clId="{728E16A8-30B5-4B4F-92BE-D22C0F38B2E3}" dt="2021-08-06T13:43:29.152" v="537" actId="478"/>
          <ac:spMkLst>
            <pc:docMk/>
            <pc:sldMk cId="4220954679" sldId="298"/>
            <ac:spMk id="16" creationId="{41BA8668-3710-4EC5-B4AA-96A472C9B2B9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4" creationId="{13A9286C-CD7E-41E7-B71E-3AE14F1C4506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6" creationId="{C4F68971-E851-48B0-8C54-DB7C09D6CBB4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7" creationId="{80C70D95-24B3-40AB-A6B8-A4F403DD61BD}"/>
          </ac:spMkLst>
        </pc:spChg>
        <pc:spChg chg="add mod">
          <ac:chgData name="Martin" userId="e9a878aa-f6a1-47b0-98b0-0f2d038f1f0c" providerId="ADAL" clId="{728E16A8-30B5-4B4F-92BE-D22C0F38B2E3}" dt="2021-08-11T18:11:59.110" v="1861" actId="14100"/>
          <ac:spMkLst>
            <pc:docMk/>
            <pc:sldMk cId="4220954679" sldId="298"/>
            <ac:spMk id="28" creationId="{66542124-05B3-4A72-8010-49163EF4F1AB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9" creationId="{2EC04FD5-0E58-44B4-BAAB-D66A4C95A538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30" creationId="{FB8CB1E3-E87B-4F61-878E-4A3D2C1888BF}"/>
          </ac:spMkLst>
        </pc:spChg>
        <pc:grpChg chg="del">
          <ac:chgData name="Martin" userId="e9a878aa-f6a1-47b0-98b0-0f2d038f1f0c" providerId="ADAL" clId="{728E16A8-30B5-4B4F-92BE-D22C0F38B2E3}" dt="2021-08-06T13:43:30.113" v="538" actId="478"/>
          <ac:grpSpMkLst>
            <pc:docMk/>
            <pc:sldMk cId="4220954679" sldId="298"/>
            <ac:grpSpMk id="18" creationId="{00000000-0000-0000-0000-000000000000}"/>
          </ac:grpSpMkLst>
        </pc:gr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4220954679" sldId="298"/>
            <ac:picMk id="3" creationId="{8C0B0BD9-15D3-4A7C-BDDA-2775FC000DAB}"/>
          </ac:picMkLst>
        </pc:picChg>
        <pc:picChg chg="add del mod">
          <ac:chgData name="Martin" userId="e9a878aa-f6a1-47b0-98b0-0f2d038f1f0c" providerId="ADAL" clId="{728E16A8-30B5-4B4F-92BE-D22C0F38B2E3}" dt="2021-08-13T15:26:35.884" v="14282"/>
          <ac:picMkLst>
            <pc:docMk/>
            <pc:sldMk cId="4220954679" sldId="298"/>
            <ac:picMk id="4" creationId="{FA5D842D-1140-4DAE-B59F-ABC3761BF64A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5" creationId="{68CD04AB-801E-47AD-9136-2E6EE8C5E00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6" creationId="{6A4002A4-F0FC-4D48-AB4E-32F5D7DDB050}"/>
          </ac:picMkLst>
        </pc:picChg>
        <pc:picChg chg="add del">
          <ac:chgData name="Martin" userId="e9a878aa-f6a1-47b0-98b0-0f2d038f1f0c" providerId="ADAL" clId="{728E16A8-30B5-4B4F-92BE-D22C0F38B2E3}" dt="2021-08-06T13:44:14.408" v="540" actId="478"/>
          <ac:picMkLst>
            <pc:docMk/>
            <pc:sldMk cId="4220954679" sldId="298"/>
            <ac:picMk id="19" creationId="{029337DC-B8F8-4B3B-A26A-0EED5FE29D42}"/>
          </ac:picMkLst>
        </pc:picChg>
        <pc:picChg chg="add del mod">
          <ac:chgData name="Martin" userId="e9a878aa-f6a1-47b0-98b0-0f2d038f1f0c" providerId="ADAL" clId="{728E16A8-30B5-4B4F-92BE-D22C0F38B2E3}" dt="2021-08-06T13:45:26.214" v="544" actId="478"/>
          <ac:picMkLst>
            <pc:docMk/>
            <pc:sldMk cId="4220954679" sldId="298"/>
            <ac:picMk id="20" creationId="{0D5D454D-2DB7-4E5A-BAA7-07B17B35F453}"/>
          </ac:picMkLst>
        </pc:picChg>
        <pc:picChg chg="add del mod">
          <ac:chgData name="Martin" userId="e9a878aa-f6a1-47b0-98b0-0f2d038f1f0c" providerId="ADAL" clId="{728E16A8-30B5-4B4F-92BE-D22C0F38B2E3}" dt="2021-08-06T13:46:15.956" v="564" actId="478"/>
          <ac:picMkLst>
            <pc:docMk/>
            <pc:sldMk cId="4220954679" sldId="298"/>
            <ac:picMk id="21" creationId="{0D5D454D-2DB7-4E5A-BAA7-07B17B35F453}"/>
          </ac:picMkLst>
        </pc:picChg>
        <pc:picChg chg="add mod">
          <ac:chgData name="Martin" userId="e9a878aa-f6a1-47b0-98b0-0f2d038f1f0c" providerId="ADAL" clId="{728E16A8-30B5-4B4F-92BE-D22C0F38B2E3}" dt="2021-08-09T12:59:31.231" v="1383" actId="1036"/>
          <ac:picMkLst>
            <pc:docMk/>
            <pc:sldMk cId="4220954679" sldId="298"/>
            <ac:picMk id="23" creationId="{DE467832-CA5A-4954-8B9A-62424419835F}"/>
          </ac:picMkLst>
        </pc:picChg>
        <pc:picChg chg="add del mod">
          <ac:chgData name="Martin" userId="e9a878aa-f6a1-47b0-98b0-0f2d038f1f0c" providerId="ADAL" clId="{728E16A8-30B5-4B4F-92BE-D22C0F38B2E3}" dt="2021-08-09T12:59:04.579" v="1357" actId="478"/>
          <ac:picMkLst>
            <pc:docMk/>
            <pc:sldMk cId="4220954679" sldId="298"/>
            <ac:picMk id="2050" creationId="{4D0CECCD-195E-4C98-9376-D44EEEA01F2B}"/>
          </ac:picMkLst>
        </pc:pic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2" creationId="{00000000-0000-0000-0000-000000000000}"/>
          </ac:cxnSpMkLst>
        </pc:cxn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4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36:01.317" v="14286"/>
        <pc:sldMkLst>
          <pc:docMk/>
          <pc:sldMk cId="4019652698" sldId="322"/>
        </pc:sldMkLst>
        <pc:spChg chg="mod">
          <ac:chgData name="Martin" userId="e9a878aa-f6a1-47b0-98b0-0f2d038f1f0c" providerId="ADAL" clId="{728E16A8-30B5-4B4F-92BE-D22C0F38B2E3}" dt="2021-08-10T15:48:09.651" v="1496" actId="20577"/>
          <ac:spMkLst>
            <pc:docMk/>
            <pc:sldMk cId="4019652698" sldId="32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13T08:18:53.363" v="2682" actId="478"/>
          <ac:spMkLst>
            <pc:docMk/>
            <pc:sldMk cId="4019652698" sldId="322"/>
            <ac:spMk id="3" creationId="{00000000-0000-0000-0000-000000000000}"/>
          </ac:spMkLst>
        </pc:spChg>
        <pc:spChg chg="add del mod">
          <ac:chgData name="Martin" userId="e9a878aa-f6a1-47b0-98b0-0f2d038f1f0c" providerId="ADAL" clId="{728E16A8-30B5-4B4F-92BE-D22C0F38B2E3}" dt="2021-08-13T08:18:54.900" v="2683" actId="478"/>
          <ac:spMkLst>
            <pc:docMk/>
            <pc:sldMk cId="4019652698" sldId="322"/>
            <ac:spMk id="5" creationId="{1E7E6784-C768-4265-B0BE-2BAC1F6E6307}"/>
          </ac:spMkLst>
        </pc:spChg>
        <pc:picChg chg="add mod">
          <ac:chgData name="Martin" userId="e9a878aa-f6a1-47b0-98b0-0f2d038f1f0c" providerId="ADAL" clId="{728E16A8-30B5-4B4F-92BE-D22C0F38B2E3}" dt="2021-08-13T08:26:55.044" v="3517" actId="14100"/>
          <ac:picMkLst>
            <pc:docMk/>
            <pc:sldMk cId="4019652698" sldId="322"/>
            <ac:picMk id="6" creationId="{51752BCA-5BB7-40C7-8E46-4B9F2B385458}"/>
          </ac:picMkLst>
        </pc:picChg>
        <pc:picChg chg="add mod">
          <ac:chgData name="Martin" userId="e9a878aa-f6a1-47b0-98b0-0f2d038f1f0c" providerId="ADAL" clId="{728E16A8-30B5-4B4F-92BE-D22C0F38B2E3}" dt="2021-08-13T08:26:52.424" v="3516" actId="14100"/>
          <ac:picMkLst>
            <pc:docMk/>
            <pc:sldMk cId="4019652698" sldId="322"/>
            <ac:picMk id="7" creationId="{72C15EBA-DC6C-4CD5-A02F-A8AA5BDF9E1F}"/>
          </ac:picMkLst>
        </pc:picChg>
        <pc:picChg chg="add mod">
          <ac:chgData name="Martin" userId="e9a878aa-f6a1-47b0-98b0-0f2d038f1f0c" providerId="ADAL" clId="{728E16A8-30B5-4B4F-92BE-D22C0F38B2E3}" dt="2021-08-13T08:26:49.956" v="3515" actId="14100"/>
          <ac:picMkLst>
            <pc:docMk/>
            <pc:sldMk cId="4019652698" sldId="322"/>
            <ac:picMk id="8" creationId="{52CDB393-7480-4A4A-941F-56096BE51EB4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019652698" sldId="322"/>
            <ac:picMk id="9" creationId="{773D3EFD-826C-4EC6-AAA0-3BCA4C4D9967}"/>
          </ac:picMkLst>
        </pc:pic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0" creationId="{12D85FDE-81A3-4B92-986B-0E02D29C0B8D}"/>
          </ac:picMkLst>
        </pc:picChg>
        <pc:picChg chg="add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1" creationId="{62488A1C-933A-4997-B0FC-BF95B6438F15}"/>
          </ac:picMkLst>
        </pc:picChg>
      </pc:sldChg>
      <pc:sldChg chg="add del">
        <pc:chgData name="Martin" userId="e9a878aa-f6a1-47b0-98b0-0f2d038f1f0c" providerId="ADAL" clId="{728E16A8-30B5-4B4F-92BE-D22C0F38B2E3}" dt="2021-08-06T13:42:49.919" v="534" actId="47"/>
        <pc:sldMkLst>
          <pc:docMk/>
          <pc:sldMk cId="1110697999" sldId="323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1431299221" sldId="324"/>
        </pc:sldMkLst>
        <pc:spChg chg="mod">
          <ac:chgData name="Martin" userId="e9a878aa-f6a1-47b0-98b0-0f2d038f1f0c" providerId="ADAL" clId="{728E16A8-30B5-4B4F-92BE-D22C0F38B2E3}" dt="2021-08-10T15:48:37.970" v="1526" actId="20577"/>
          <ac:spMkLst>
            <pc:docMk/>
            <pc:sldMk cId="1431299221" sldId="32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1:25:06.821" v="4997" actId="1076"/>
          <ac:spMkLst>
            <pc:docMk/>
            <pc:sldMk cId="1431299221" sldId="324"/>
            <ac:spMk id="5" creationId="{CE0E6D39-8363-4BB1-8F00-0CCBB0729971}"/>
          </ac:spMkLst>
        </pc:spChg>
        <pc:spChg chg="add mod">
          <ac:chgData name="Martin" userId="e9a878aa-f6a1-47b0-98b0-0f2d038f1f0c" providerId="ADAL" clId="{728E16A8-30B5-4B4F-92BE-D22C0F38B2E3}" dt="2021-08-13T11:20:11.038" v="4527" actId="1076"/>
          <ac:spMkLst>
            <pc:docMk/>
            <pc:sldMk cId="1431299221" sldId="324"/>
            <ac:spMk id="10" creationId="{7687726C-AEA4-41A5-A761-B175BAB81B9F}"/>
          </ac:spMkLst>
        </pc:spChg>
        <pc:spChg chg="add del mod">
          <ac:chgData name="Martin" userId="e9a878aa-f6a1-47b0-98b0-0f2d038f1f0c" providerId="ADAL" clId="{728E16A8-30B5-4B4F-92BE-D22C0F38B2E3}" dt="2021-08-10T15:48:45.480" v="1531" actId="478"/>
          <ac:spMkLst>
            <pc:docMk/>
            <pc:sldMk cId="1431299221" sldId="324"/>
            <ac:spMk id="11" creationId="{05F7AF6E-30D4-4BDF-88B4-42298A970C69}"/>
          </ac:spMkLst>
        </pc:spChg>
        <pc:spChg chg="add mod">
          <ac:chgData name="Martin" userId="e9a878aa-f6a1-47b0-98b0-0f2d038f1f0c" providerId="ADAL" clId="{728E16A8-30B5-4B4F-92BE-D22C0F38B2E3}" dt="2021-08-13T11:20:06.221" v="4526" actId="1076"/>
          <ac:spMkLst>
            <pc:docMk/>
            <pc:sldMk cId="1431299221" sldId="324"/>
            <ac:spMk id="12" creationId="{37CC3D0E-24CC-44EC-873B-C3D575B23013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3" creationId="{88576A11-49AE-4C5F-9DF6-3A1721ED9CA8}"/>
          </ac:picMkLst>
        </pc:picChg>
        <pc:picChg chg="add mod">
          <ac:chgData name="Martin" userId="e9a878aa-f6a1-47b0-98b0-0f2d038f1f0c" providerId="ADAL" clId="{728E16A8-30B5-4B4F-92BE-D22C0F38B2E3}" dt="2021-08-10T19:00:33.983" v="1655" actId="1076"/>
          <ac:picMkLst>
            <pc:docMk/>
            <pc:sldMk cId="1431299221" sldId="324"/>
            <ac:picMk id="4" creationId="{94FEBC84-D5F2-47D4-BB48-6EF4DAAF54B9}"/>
          </ac:picMkLst>
        </pc:picChg>
        <pc:picChg chg="del">
          <ac:chgData name="Martin" userId="e9a878aa-f6a1-47b0-98b0-0f2d038f1f0c" providerId="ADAL" clId="{728E16A8-30B5-4B4F-92BE-D22C0F38B2E3}" dt="2021-08-06T13:36:25.346" v="475" actId="478"/>
          <ac:picMkLst>
            <pc:docMk/>
            <pc:sldMk cId="1431299221" sldId="324"/>
            <ac:picMk id="5" creationId="{1761AD7A-A53A-4C80-ADDE-AEFFEA2A07A4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6" creationId="{C7764DFC-F8BF-42DC-AC68-E343ABE0403E}"/>
          </ac:picMkLst>
        </pc:picChg>
        <pc:picChg chg="add del mod modCrop">
          <ac:chgData name="Martin" userId="e9a878aa-f6a1-47b0-98b0-0f2d038f1f0c" providerId="ADAL" clId="{728E16A8-30B5-4B4F-92BE-D22C0F38B2E3}" dt="2021-08-06T13:38:17.130" v="482" actId="478"/>
          <ac:picMkLst>
            <pc:docMk/>
            <pc:sldMk cId="1431299221" sldId="324"/>
            <ac:picMk id="7" creationId="{3E082778-A23F-4628-8C09-8EA14A18E9DF}"/>
          </ac:picMkLst>
        </pc:picChg>
        <pc:picChg chg="add del mod">
          <ac:chgData name="Martin" userId="e9a878aa-f6a1-47b0-98b0-0f2d038f1f0c" providerId="ADAL" clId="{728E16A8-30B5-4B4F-92BE-D22C0F38B2E3}" dt="2021-08-10T15:48:40.845" v="1528" actId="478"/>
          <ac:picMkLst>
            <pc:docMk/>
            <pc:sldMk cId="1431299221" sldId="324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10T15:48:41.378" v="1529" actId="478"/>
          <ac:picMkLst>
            <pc:docMk/>
            <pc:sldMk cId="1431299221" sldId="324"/>
            <ac:picMk id="9" creationId="{B65556DF-6924-4765-BA86-D9F0C10C0941}"/>
          </ac:picMkLst>
        </pc:picChg>
        <pc:picChg chg="del mod">
          <ac:chgData name="Martin" userId="e9a878aa-f6a1-47b0-98b0-0f2d038f1f0c" providerId="ADAL" clId="{728E16A8-30B5-4B4F-92BE-D22C0F38B2E3}" dt="2021-08-10T15:48:41.861" v="1530" actId="478"/>
          <ac:picMkLst>
            <pc:docMk/>
            <pc:sldMk cId="1431299221" sldId="324"/>
            <ac:picMk id="15" creationId="{26EC070E-E859-423E-966A-FA1C368CBD6F}"/>
          </ac:picMkLst>
        </pc:picChg>
        <pc:picChg chg="del mod">
          <ac:chgData name="Martin" userId="e9a878aa-f6a1-47b0-98b0-0f2d038f1f0c" providerId="ADAL" clId="{728E16A8-30B5-4B4F-92BE-D22C0F38B2E3}" dt="2021-08-06T13:38:31.296" v="487" actId="478"/>
          <ac:picMkLst>
            <pc:docMk/>
            <pc:sldMk cId="1431299221" sldId="324"/>
            <ac:picMk id="16" creationId="{D8DAD5A7-6ED9-4A3F-9D05-F457DDB4E245}"/>
          </ac:picMkLst>
        </pc:picChg>
        <pc:picChg chg="del mod modCrop">
          <ac:chgData name="Martin" userId="e9a878aa-f6a1-47b0-98b0-0f2d038f1f0c" providerId="ADAL" clId="{728E16A8-30B5-4B4F-92BE-D22C0F38B2E3}" dt="2021-08-10T15:48:40.442" v="1527" actId="478"/>
          <ac:picMkLst>
            <pc:docMk/>
            <pc:sldMk cId="1431299221" sldId="324"/>
            <ac:picMk id="17" creationId="{158C33CE-B55C-4900-AA41-99D7F83CE79D}"/>
          </ac:picMkLst>
        </pc:picChg>
      </pc:sldChg>
      <pc:sldChg chg="addSp delSp modSp add mod modAnim modNotesTx">
        <pc:chgData name="Martin" userId="e9a878aa-f6a1-47b0-98b0-0f2d038f1f0c" providerId="ADAL" clId="{728E16A8-30B5-4B4F-92BE-D22C0F38B2E3}" dt="2021-08-13T15:42:02.442" v="14292"/>
        <pc:sldMkLst>
          <pc:docMk/>
          <pc:sldMk cId="1585261051" sldId="325"/>
        </pc:sldMkLst>
        <pc:spChg chg="del mod">
          <ac:chgData name="Martin" userId="e9a878aa-f6a1-47b0-98b0-0f2d038f1f0c" providerId="ADAL" clId="{728E16A8-30B5-4B4F-92BE-D22C0F38B2E3}" dt="2021-08-06T14:20:38.970" v="1007" actId="478"/>
          <ac:spMkLst>
            <pc:docMk/>
            <pc:sldMk cId="1585261051" sldId="325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4:55:04.639" v="14269" actId="207"/>
          <ac:spMkLst>
            <pc:docMk/>
            <pc:sldMk cId="1585261051" sldId="325"/>
            <ac:spMk id="2" creationId="{8066374F-ED7A-44DF-83EE-A1B332CAB7E3}"/>
          </ac:spMkLst>
        </pc:spChg>
        <pc:spChg chg="add del mod">
          <ac:chgData name="Martin" userId="e9a878aa-f6a1-47b0-98b0-0f2d038f1f0c" providerId="ADAL" clId="{728E16A8-30B5-4B4F-92BE-D22C0F38B2E3}" dt="2021-08-06T14:20:45.713" v="1009" actId="478"/>
          <ac:spMkLst>
            <pc:docMk/>
            <pc:sldMk cId="1585261051" sldId="325"/>
            <ac:spMk id="4" creationId="{47F847D2-8EE8-4497-9C62-10C4D7CAB50A}"/>
          </ac:spMkLst>
        </pc:spChg>
        <pc:spChg chg="add mod">
          <ac:chgData name="Martin" userId="e9a878aa-f6a1-47b0-98b0-0f2d038f1f0c" providerId="ADAL" clId="{728E16A8-30B5-4B4F-92BE-D22C0F38B2E3}" dt="2021-08-11T18:50:59.508" v="1906" actId="114"/>
          <ac:spMkLst>
            <pc:docMk/>
            <pc:sldMk cId="1585261051" sldId="325"/>
            <ac:spMk id="4" creationId="{CCBC1AFC-F022-45B1-BE0D-24F03B683230}"/>
          </ac:spMkLst>
        </pc:spChg>
        <pc:spChg chg="add mod">
          <ac:chgData name="Martin" userId="e9a878aa-f6a1-47b0-98b0-0f2d038f1f0c" providerId="ADAL" clId="{728E16A8-30B5-4B4F-92BE-D22C0F38B2E3}" dt="2021-08-11T18:51:08.852" v="1917" actId="114"/>
          <ac:spMkLst>
            <pc:docMk/>
            <pc:sldMk cId="1585261051" sldId="325"/>
            <ac:spMk id="6" creationId="{2355F0B0-8D47-4E18-96C3-3BA647EBA402}"/>
          </ac:spMkLst>
        </pc:spChg>
        <pc:spChg chg="add mod">
          <ac:chgData name="Martin" userId="e9a878aa-f6a1-47b0-98b0-0f2d038f1f0c" providerId="ADAL" clId="{728E16A8-30B5-4B4F-92BE-D22C0F38B2E3}" dt="2021-08-13T13:19:42.974" v="13330" actId="114"/>
          <ac:spMkLst>
            <pc:docMk/>
            <pc:sldMk cId="1585261051" sldId="325"/>
            <ac:spMk id="7" creationId="{75D7FDF7-42EB-4F5D-8D55-51A958C47E98}"/>
          </ac:spMkLst>
        </pc:spChg>
        <pc:spChg chg="add mod">
          <ac:chgData name="Martin" userId="e9a878aa-f6a1-47b0-98b0-0f2d038f1f0c" providerId="ADAL" clId="{728E16A8-30B5-4B4F-92BE-D22C0F38B2E3}" dt="2021-08-13T14:53:42.217" v="14256" actId="207"/>
          <ac:spMkLst>
            <pc:docMk/>
            <pc:sldMk cId="1585261051" sldId="325"/>
            <ac:spMk id="8" creationId="{D80EEF29-FFB0-4FC4-BD66-41CFEDD3FB2C}"/>
          </ac:spMkLst>
        </pc:spChg>
        <pc:spChg chg="add del mod">
          <ac:chgData name="Martin" userId="e9a878aa-f6a1-47b0-98b0-0f2d038f1f0c" providerId="ADAL" clId="{728E16A8-30B5-4B4F-92BE-D22C0F38B2E3}" dt="2021-08-06T14:20:47.286" v="1010" actId="478"/>
          <ac:spMkLst>
            <pc:docMk/>
            <pc:sldMk cId="1585261051" sldId="325"/>
            <ac:spMk id="9" creationId="{75D27D04-5AC4-41B3-8E84-87A968D2C1F2}"/>
          </ac:spMkLst>
        </pc:spChg>
        <pc:spChg chg="add mod">
          <ac:chgData name="Martin" userId="e9a878aa-f6a1-47b0-98b0-0f2d038f1f0c" providerId="ADAL" clId="{728E16A8-30B5-4B4F-92BE-D22C0F38B2E3}" dt="2021-08-06T14:20:47.969" v="1011"/>
          <ac:spMkLst>
            <pc:docMk/>
            <pc:sldMk cId="1585261051" sldId="325"/>
            <ac:spMk id="10" creationId="{F888E325-E49C-4428-9853-0BA651D17384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585261051" sldId="325"/>
            <ac:picMk id="3" creationId="{C280B467-C196-43E1-8727-4E52D65C337A}"/>
          </ac:picMkLst>
        </pc:picChg>
        <pc:picChg chg="mod">
          <ac:chgData name="Martin" userId="e9a878aa-f6a1-47b0-98b0-0f2d038f1f0c" providerId="ADAL" clId="{728E16A8-30B5-4B4F-92BE-D22C0F38B2E3}" dt="2021-08-06T13:36:21.503" v="474" actId="1035"/>
          <ac:picMkLst>
            <pc:docMk/>
            <pc:sldMk cId="1585261051" sldId="325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1:11.679" v="14290"/>
          <ac:picMkLst>
            <pc:docMk/>
            <pc:sldMk cId="1585261051" sldId="325"/>
            <ac:picMk id="9" creationId="{EA37987E-C8D0-4327-8CBB-C84D9F349E94}"/>
          </ac:picMkLst>
        </pc:picChg>
        <pc:picChg chg="add del mod">
          <ac:chgData name="Martin" userId="e9a878aa-f6a1-47b0-98b0-0f2d038f1f0c" providerId="ADAL" clId="{728E16A8-30B5-4B4F-92BE-D22C0F38B2E3}" dt="2021-08-13T15:41:26.513" v="14291"/>
          <ac:picMkLst>
            <pc:docMk/>
            <pc:sldMk cId="1585261051" sldId="325"/>
            <ac:picMk id="11" creationId="{BEE7E7B9-A539-4242-AB13-640E4A113028}"/>
          </ac:picMkLst>
        </pc:picChg>
        <pc:picChg chg="add del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2" creationId="{4BBB6221-7118-4EEA-B9E5-058876B7BB26}"/>
          </ac:picMkLst>
        </pc:picChg>
        <pc:picChg chg="add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3" creationId="{86DEB3CF-782D-48F8-BF8E-C316C29620DD}"/>
          </ac:picMkLst>
        </pc:picChg>
        <pc:picChg chg="del">
          <ac:chgData name="Martin" userId="e9a878aa-f6a1-47b0-98b0-0f2d038f1f0c" providerId="ADAL" clId="{728E16A8-30B5-4B4F-92BE-D22C0F38B2E3}" dt="2021-08-06T13:36:02.327" v="466" actId="478"/>
          <ac:picMkLst>
            <pc:docMk/>
            <pc:sldMk cId="1585261051" sldId="325"/>
            <ac:picMk id="15" creationId="{26EC070E-E859-423E-966A-FA1C368CBD6F}"/>
          </ac:picMkLst>
        </pc:picChg>
        <pc:picChg chg="del">
          <ac:chgData name="Martin" userId="e9a878aa-f6a1-47b0-98b0-0f2d038f1f0c" providerId="ADAL" clId="{728E16A8-30B5-4B4F-92BE-D22C0F38B2E3}" dt="2021-08-06T13:36:01.331" v="464" actId="478"/>
          <ac:picMkLst>
            <pc:docMk/>
            <pc:sldMk cId="1585261051" sldId="325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6:01.901" v="465" actId="478"/>
          <ac:picMkLst>
            <pc:docMk/>
            <pc:sldMk cId="1585261051" sldId="325"/>
            <ac:picMk id="17" creationId="{158C33CE-B55C-4900-AA41-99D7F83CE79D}"/>
          </ac:picMkLst>
        </pc:picChg>
      </pc:sldChg>
      <pc:sldChg chg="addSp delSp modSp add mod ord modNotesTx">
        <pc:chgData name="Martin" userId="e9a878aa-f6a1-47b0-98b0-0f2d038f1f0c" providerId="ADAL" clId="{728E16A8-30B5-4B4F-92BE-D22C0F38B2E3}" dt="2021-08-13T15:25:32.016" v="14281"/>
        <pc:sldMkLst>
          <pc:docMk/>
          <pc:sldMk cId="269307427" sldId="326"/>
        </pc:sldMkLst>
        <pc:spChg chg="add mod">
          <ac:chgData name="Martin" userId="e9a878aa-f6a1-47b0-98b0-0f2d038f1f0c" providerId="ADAL" clId="{728E16A8-30B5-4B4F-92BE-D22C0F38B2E3}" dt="2021-08-06T13:41:58.091" v="533" actId="1035"/>
          <ac:spMkLst>
            <pc:docMk/>
            <pc:sldMk cId="269307427" sldId="326"/>
            <ac:spMk id="10" creationId="{3F3B5B1B-3A62-4A59-B607-A03572F94215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3" creationId="{71ACA23F-5656-42C0-BFDA-5C9E0D68C589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4" creationId="{CEF0E17C-8F5E-4031-A1F9-7940594F897B}"/>
          </ac:picMkLst>
        </pc:picChg>
        <pc:picChg chg="add mod">
          <ac:chgData name="Martin" userId="e9a878aa-f6a1-47b0-98b0-0f2d038f1f0c" providerId="ADAL" clId="{728E16A8-30B5-4B4F-92BE-D22C0F38B2E3}" dt="2021-08-06T13:41:54.230" v="532" actId="14100"/>
          <ac:picMkLst>
            <pc:docMk/>
            <pc:sldMk cId="269307427" sldId="326"/>
            <ac:picMk id="7" creationId="{16FCD500-9634-41BD-A881-6639958FB840}"/>
          </ac:picMkLst>
        </pc:picChg>
        <pc:picChg chg="del">
          <ac:chgData name="Martin" userId="e9a878aa-f6a1-47b0-98b0-0f2d038f1f0c" providerId="ADAL" clId="{728E16A8-30B5-4B4F-92BE-D22C0F38B2E3}" dt="2021-08-06T13:39:36.912" v="506" actId="478"/>
          <ac:picMkLst>
            <pc:docMk/>
            <pc:sldMk cId="269307427" sldId="326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06T13:40:23.262" v="515" actId="478"/>
          <ac:picMkLst>
            <pc:docMk/>
            <pc:sldMk cId="269307427" sldId="326"/>
            <ac:picMk id="9" creationId="{B067A117-BCD0-43AF-97C0-69D1A55B16AE}"/>
          </ac:picMkLst>
        </pc:picChg>
        <pc:picChg chg="del">
          <ac:chgData name="Martin" userId="e9a878aa-f6a1-47b0-98b0-0f2d038f1f0c" providerId="ADAL" clId="{728E16A8-30B5-4B4F-92BE-D22C0F38B2E3}" dt="2021-08-06T13:39:36.610" v="505" actId="478"/>
          <ac:picMkLst>
            <pc:docMk/>
            <pc:sldMk cId="269307427" sldId="326"/>
            <ac:picMk id="15" creationId="{26EC070E-E859-423E-966A-FA1C368CBD6F}"/>
          </ac:picMkLst>
        </pc:picChg>
        <pc:picChg chg="mod">
          <ac:chgData name="Martin" userId="e9a878aa-f6a1-47b0-98b0-0f2d038f1f0c" providerId="ADAL" clId="{728E16A8-30B5-4B4F-92BE-D22C0F38B2E3}" dt="2021-08-06T13:40:44.834" v="517" actId="1076"/>
          <ac:picMkLst>
            <pc:docMk/>
            <pc:sldMk cId="269307427" sldId="326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9:35.640" v="504" actId="478"/>
          <ac:picMkLst>
            <pc:docMk/>
            <pc:sldMk cId="269307427" sldId="326"/>
            <ac:picMk id="17" creationId="{158C33CE-B55C-4900-AA41-99D7F83CE79D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43:38.818" v="14294"/>
        <pc:sldMkLst>
          <pc:docMk/>
          <pc:sldMk cId="247763362" sldId="327"/>
        </pc:sldMkLst>
        <pc:spChg chg="mod">
          <ac:chgData name="Martin" userId="e9a878aa-f6a1-47b0-98b0-0f2d038f1f0c" providerId="ADAL" clId="{728E16A8-30B5-4B4F-92BE-D22C0F38B2E3}" dt="2021-08-06T13:51:52.703" v="632" actId="20577"/>
          <ac:spMkLst>
            <pc:docMk/>
            <pc:sldMk cId="247763362" sldId="327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3:21:14.277" v="13380" actId="20577"/>
          <ac:spMkLst>
            <pc:docMk/>
            <pc:sldMk cId="247763362" sldId="327"/>
            <ac:spMk id="3" creationId="{07ABD4F9-2CD0-4D05-AAFC-53FAB6EADFBD}"/>
          </ac:spMkLst>
        </pc:spChg>
        <pc:graphicFrameChg chg="add del mod modGraphic">
          <ac:chgData name="Martin" userId="e9a878aa-f6a1-47b0-98b0-0f2d038f1f0c" providerId="ADAL" clId="{728E16A8-30B5-4B4F-92BE-D22C0F38B2E3}" dt="2021-08-06T14:03:20.603" v="793" actId="478"/>
          <ac:graphicFrameMkLst>
            <pc:docMk/>
            <pc:sldMk cId="247763362" sldId="327"/>
            <ac:graphicFrameMk id="8" creationId="{F47CFEB0-8611-4DA8-A2FA-8033E98AD708}"/>
          </ac:graphicFrameMkLst>
        </pc:graphicFrameChg>
        <pc:graphicFrameChg chg="add del mod modGraphic">
          <ac:chgData name="Martin" userId="e9a878aa-f6a1-47b0-98b0-0f2d038f1f0c" providerId="ADAL" clId="{728E16A8-30B5-4B4F-92BE-D22C0F38B2E3}" dt="2021-08-06T14:17:42.492" v="910" actId="478"/>
          <ac:graphicFrameMkLst>
            <pc:docMk/>
            <pc:sldMk cId="247763362" sldId="327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7763362" sldId="327"/>
            <ac:picMk id="4" creationId="{23329498-5803-424E-AB68-775DBC8C6AA1}"/>
          </ac:picMkLst>
        </pc:picChg>
        <pc:picChg chg="del">
          <ac:chgData name="Martin" userId="e9a878aa-f6a1-47b0-98b0-0f2d038f1f0c" providerId="ADAL" clId="{728E16A8-30B5-4B4F-92BE-D22C0F38B2E3}" dt="2021-08-06T13:52:30.800" v="633" actId="478"/>
          <ac:picMkLst>
            <pc:docMk/>
            <pc:sldMk cId="247763362" sldId="327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3:08.565" v="14293"/>
          <ac:picMkLst>
            <pc:docMk/>
            <pc:sldMk cId="247763362" sldId="327"/>
            <ac:picMk id="5" creationId="{FA4AE8D2-8511-4119-88C6-49208DC6C33A}"/>
          </ac:picMkLst>
        </pc:picChg>
        <pc:picChg chg="add del mod">
          <ac:chgData name="Martin" userId="e9a878aa-f6a1-47b0-98b0-0f2d038f1f0c" providerId="ADAL" clId="{728E16A8-30B5-4B4F-92BE-D22C0F38B2E3}" dt="2021-08-06T13:55:16.627" v="723" actId="478"/>
          <ac:picMkLst>
            <pc:docMk/>
            <pc:sldMk cId="247763362" sldId="327"/>
            <ac:picMk id="6" creationId="{527461AE-5374-4E2F-B28B-F918D215CED3}"/>
          </ac:picMkLst>
        </pc:picChg>
        <pc:picChg chg="add del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6" creationId="{A565446D-5F66-48DF-89BA-2B20DBEE9CE8}"/>
          </ac:picMkLst>
        </pc:picChg>
        <pc:picChg chg="add mod">
          <ac:chgData name="Martin" userId="e9a878aa-f6a1-47b0-98b0-0f2d038f1f0c" providerId="ADAL" clId="{728E16A8-30B5-4B4F-92BE-D22C0F38B2E3}" dt="2021-08-06T14:17:47.279" v="912" actId="1076"/>
          <ac:picMkLst>
            <pc:docMk/>
            <pc:sldMk cId="247763362" sldId="327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8" creationId="{5666B9EF-B630-4602-88E0-367809313E64}"/>
          </ac:picMkLst>
        </pc:picChg>
      </pc:sldChg>
      <pc:sldChg chg="add del">
        <pc:chgData name="Martin" userId="e9a878aa-f6a1-47b0-98b0-0f2d038f1f0c" providerId="ADAL" clId="{728E16A8-30B5-4B4F-92BE-D22C0F38B2E3}" dt="2021-08-06T13:48:23.246" v="595" actId="47"/>
        <pc:sldMkLst>
          <pc:docMk/>
          <pc:sldMk cId="3321568539" sldId="327"/>
        </pc:sldMkLst>
      </pc:sldChg>
      <pc:sldChg chg="addSp delSp modSp add del mod">
        <pc:chgData name="Martin" userId="e9a878aa-f6a1-47b0-98b0-0f2d038f1f0c" providerId="ADAL" clId="{728E16A8-30B5-4B4F-92BE-D22C0F38B2E3}" dt="2021-08-09T13:01:39.612" v="1384" actId="47"/>
        <pc:sldMkLst>
          <pc:docMk/>
          <pc:sldMk cId="1378036825" sldId="328"/>
        </pc:sldMkLst>
        <pc:picChg chg="add del mod">
          <ac:chgData name="Martin" userId="e9a878aa-f6a1-47b0-98b0-0f2d038f1f0c" providerId="ADAL" clId="{728E16A8-30B5-4B4F-92BE-D22C0F38B2E3}" dt="2021-08-06T13:55:41.430" v="729" actId="478"/>
          <ac:picMkLst>
            <pc:docMk/>
            <pc:sldMk cId="1378036825" sldId="328"/>
            <ac:picMk id="4" creationId="{87BC17B3-F83E-46AA-B942-A51E6380C1FB}"/>
          </ac:picMkLst>
        </pc:picChg>
        <pc:picChg chg="add del mod">
          <ac:chgData name="Martin" userId="e9a878aa-f6a1-47b0-98b0-0f2d038f1f0c" providerId="ADAL" clId="{728E16A8-30B5-4B4F-92BE-D22C0F38B2E3}" dt="2021-08-06T13:55:53.233" v="732" actId="478"/>
          <ac:picMkLst>
            <pc:docMk/>
            <pc:sldMk cId="1378036825" sldId="328"/>
            <ac:picMk id="5" creationId="{945E4C98-8018-4505-A20A-9FDC1E3F90DF}"/>
          </ac:picMkLst>
        </pc:picChg>
        <pc:picChg chg="add mod">
          <ac:chgData name="Martin" userId="e9a878aa-f6a1-47b0-98b0-0f2d038f1f0c" providerId="ADAL" clId="{728E16A8-30B5-4B4F-92BE-D22C0F38B2E3}" dt="2021-08-06T13:56:15.572" v="738" actId="1076"/>
          <ac:picMkLst>
            <pc:docMk/>
            <pc:sldMk cId="1378036825" sldId="328"/>
            <ac:picMk id="6" creationId="{0A1FFC78-87A4-4EC0-BB00-7460488AD198}"/>
          </ac:picMkLst>
        </pc:picChg>
        <pc:picChg chg="del">
          <ac:chgData name="Martin" userId="e9a878aa-f6a1-47b0-98b0-0f2d038f1f0c" providerId="ADAL" clId="{728E16A8-30B5-4B4F-92BE-D22C0F38B2E3}" dt="2021-08-06T13:55:37.296" v="727" actId="478"/>
          <ac:picMkLst>
            <pc:docMk/>
            <pc:sldMk cId="1378036825" sldId="328"/>
            <ac:picMk id="2050" creationId="{4D0CECCD-195E-4C98-9376-D44EEEA01F2B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859785153" sldId="329"/>
        </pc:sldMkLst>
        <pc:spChg chg="mod">
          <ac:chgData name="Martin" userId="e9a878aa-f6a1-47b0-98b0-0f2d038f1f0c" providerId="ADAL" clId="{728E16A8-30B5-4B4F-92BE-D22C0F38B2E3}" dt="2021-08-06T13:58:21.465" v="761" actId="20577"/>
          <ac:spMkLst>
            <pc:docMk/>
            <pc:sldMk cId="859785153" sldId="329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58:16.039" v="744" actId="478"/>
          <ac:spMkLst>
            <pc:docMk/>
            <pc:sldMk cId="859785153" sldId="329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16:56.525" v="908" actId="12"/>
          <ac:spMkLst>
            <pc:docMk/>
            <pc:sldMk cId="859785153" sldId="329"/>
            <ac:spMk id="4" creationId="{CD62A915-5F7D-402A-BBA9-6CB7BF5A6D12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3" creationId="{1EA15024-8DAD-42D2-914B-12C428C090C5}"/>
          </ac:picMkLst>
        </pc:picChg>
        <pc:picChg chg="add mod">
          <ac:chgData name="Martin" userId="e9a878aa-f6a1-47b0-98b0-0f2d038f1f0c" providerId="ADAL" clId="{728E16A8-30B5-4B4F-92BE-D22C0F38B2E3}" dt="2021-08-06T13:58:23.745" v="762" actId="1076"/>
          <ac:picMkLst>
            <pc:docMk/>
            <pc:sldMk cId="859785153" sldId="329"/>
            <ac:picMk id="5" creationId="{005B576D-EBB8-419D-9A5F-77FC01D21775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6" creationId="{DDD736ED-B3EA-4CC8-9C40-1F6869EAFC24}"/>
          </ac:picMkLst>
        </pc:picChg>
        <pc:picChg chg="del">
          <ac:chgData name="Martin" userId="e9a878aa-f6a1-47b0-98b0-0f2d038f1f0c" providerId="ADAL" clId="{728E16A8-30B5-4B4F-92BE-D22C0F38B2E3}" dt="2021-08-06T13:58:08.602" v="743" actId="478"/>
          <ac:picMkLst>
            <pc:docMk/>
            <pc:sldMk cId="859785153" sldId="329"/>
            <ac:picMk id="7" creationId="{A5C92564-F691-4FDA-AA33-F57962D91809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2431212464" sldId="330"/>
        </pc:sldMkLst>
        <pc:spChg chg="del">
          <ac:chgData name="Martin" userId="e9a878aa-f6a1-47b0-98b0-0f2d038f1f0c" providerId="ADAL" clId="{728E16A8-30B5-4B4F-92BE-D22C0F38B2E3}" dt="2021-08-06T14:03:15.253" v="791" actId="478"/>
          <ac:spMkLst>
            <pc:docMk/>
            <pc:sldMk cId="2431212464" sldId="330"/>
            <ac:spMk id="3" creationId="{07ABD4F9-2CD0-4D05-AAFC-53FAB6EADFBD}"/>
          </ac:spMkLst>
        </pc:spChg>
        <pc:graphicFrameChg chg="mod modGraphic">
          <ac:chgData name="Martin" userId="e9a878aa-f6a1-47b0-98b0-0f2d038f1f0c" providerId="ADAL" clId="{728E16A8-30B5-4B4F-92BE-D22C0F38B2E3}" dt="2021-08-06T14:10:09.492" v="883" actId="113"/>
          <ac:graphicFrameMkLst>
            <pc:docMk/>
            <pc:sldMk cId="2431212464" sldId="330"/>
            <ac:graphicFrameMk id="8" creationId="{F47CFEB0-8611-4DA8-A2FA-8033E98AD708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3" creationId="{CE10F71B-8272-4DF7-9EAC-7DA217E0E337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4" creationId="{F5E34950-E059-4723-9D2F-5DD3C2403207}"/>
          </ac:picMkLst>
        </pc:picChg>
        <pc:picChg chg="add mod">
          <ac:chgData name="Martin" userId="e9a878aa-f6a1-47b0-98b0-0f2d038f1f0c" providerId="ADAL" clId="{728E16A8-30B5-4B4F-92BE-D22C0F38B2E3}" dt="2021-08-06T14:07:57.963" v="837" actId="14100"/>
          <ac:picMkLst>
            <pc:docMk/>
            <pc:sldMk cId="2431212464" sldId="330"/>
            <ac:picMk id="5" creationId="{AE9A3CED-44A1-40BE-B53C-B4E79E2D7E8A}"/>
          </ac:picMkLst>
        </pc:picChg>
        <pc:picChg chg="del">
          <ac:chgData name="Martin" userId="e9a878aa-f6a1-47b0-98b0-0f2d038f1f0c" providerId="ADAL" clId="{728E16A8-30B5-4B4F-92BE-D22C0F38B2E3}" dt="2021-08-06T14:03:16.103" v="792" actId="478"/>
          <ac:picMkLst>
            <pc:docMk/>
            <pc:sldMk cId="2431212464" sldId="330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06T14:07:46.082" v="835" actId="1076"/>
          <ac:picMkLst>
            <pc:docMk/>
            <pc:sldMk cId="2431212464" sldId="330"/>
            <ac:picMk id="9" creationId="{8186436C-E749-472C-B78B-4BF5A953BE78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562346185" sldId="331"/>
        </pc:sldMkLst>
        <pc:spChg chg="del">
          <ac:chgData name="Martin" userId="e9a878aa-f6a1-47b0-98b0-0f2d038f1f0c" providerId="ADAL" clId="{728E16A8-30B5-4B4F-92BE-D22C0F38B2E3}" dt="2021-08-06T14:17:55.080" v="913" actId="478"/>
          <ac:spMkLst>
            <pc:docMk/>
            <pc:sldMk cId="562346185" sldId="331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9T12:24:24.854" v="1262" actId="207"/>
          <ac:spMkLst>
            <pc:docMk/>
            <pc:sldMk cId="562346185" sldId="331"/>
            <ac:spMk id="4" creationId="{9BB89D4E-6BB9-4EEA-8FD8-D02665F54C5D}"/>
          </ac:spMkLst>
        </pc:spChg>
        <pc:spChg chg="add mod">
          <ac:chgData name="Martin" userId="e9a878aa-f6a1-47b0-98b0-0f2d038f1f0c" providerId="ADAL" clId="{728E16A8-30B5-4B4F-92BE-D22C0F38B2E3}" dt="2021-08-09T12:24:07.116" v="1258" actId="1076"/>
          <ac:spMkLst>
            <pc:docMk/>
            <pc:sldMk cId="562346185" sldId="331"/>
            <ac:spMk id="5" creationId="{C7DD5132-DE6D-4FD2-9DAF-FB61700468CA}"/>
          </ac:spMkLst>
        </pc:spChg>
        <pc:spChg chg="add mod">
          <ac:chgData name="Martin" userId="e9a878aa-f6a1-47b0-98b0-0f2d038f1f0c" providerId="ADAL" clId="{728E16A8-30B5-4B4F-92BE-D22C0F38B2E3}" dt="2021-08-11T18:02:11.843" v="1839" actId="207"/>
          <ac:spMkLst>
            <pc:docMk/>
            <pc:sldMk cId="562346185" sldId="331"/>
            <ac:spMk id="26" creationId="{68F0C548-6A13-4290-9A31-7D401F2872B9}"/>
          </ac:spMkLst>
        </pc:spChg>
        <pc:spChg chg="add mod">
          <ac:chgData name="Martin" userId="e9a878aa-f6a1-47b0-98b0-0f2d038f1f0c" providerId="ADAL" clId="{728E16A8-30B5-4B4F-92BE-D22C0F38B2E3}" dt="2021-08-11T18:02:26.108" v="1843" actId="1076"/>
          <ac:spMkLst>
            <pc:docMk/>
            <pc:sldMk cId="562346185" sldId="331"/>
            <ac:spMk id="27" creationId="{5931AB9D-4D4C-47DB-BB29-3257AF0E176D}"/>
          </ac:spMkLst>
        </pc:spChg>
        <pc:graphicFrameChg chg="mod modGraphic">
          <ac:chgData name="Martin" userId="e9a878aa-f6a1-47b0-98b0-0f2d038f1f0c" providerId="ADAL" clId="{728E16A8-30B5-4B4F-92BE-D22C0F38B2E3}" dt="2021-08-09T12:26:33.728" v="1270" actId="207"/>
          <ac:graphicFrameMkLst>
            <pc:docMk/>
            <pc:sldMk cId="562346185" sldId="331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3" creationId="{BF804D33-5DB2-428E-835E-E0CF0B96FEC6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8" creationId="{3EAF9AA1-6AEA-4BBF-9EDF-DBADC3262B13}"/>
          </ac:picMkLst>
        </pc:picChg>
        <pc:cxnChg chg="add mod">
          <ac:chgData name="Martin" userId="e9a878aa-f6a1-47b0-98b0-0f2d038f1f0c" providerId="ADAL" clId="{728E16A8-30B5-4B4F-92BE-D22C0F38B2E3}" dt="2021-08-11T18:00:50.639" v="1817" actId="1076"/>
          <ac:cxnSpMkLst>
            <pc:docMk/>
            <pc:sldMk cId="562346185" sldId="331"/>
            <ac:cxnSpMk id="6" creationId="{A70446BD-1163-42C5-B026-FBD300FB7077}"/>
          </ac:cxnSpMkLst>
        </pc:cxnChg>
        <pc:cxnChg chg="add mod">
          <ac:chgData name="Martin" userId="e9a878aa-f6a1-47b0-98b0-0f2d038f1f0c" providerId="ADAL" clId="{728E16A8-30B5-4B4F-92BE-D22C0F38B2E3}" dt="2021-08-11T18:01:01.249" v="1820" actId="1036"/>
          <ac:cxnSpMkLst>
            <pc:docMk/>
            <pc:sldMk cId="562346185" sldId="331"/>
            <ac:cxnSpMk id="13" creationId="{D9EEE5E5-68BE-46F3-9CE5-DF030E6543ED}"/>
          </ac:cxnSpMkLst>
        </pc:cxnChg>
        <pc:cxnChg chg="add mod">
          <ac:chgData name="Martin" userId="e9a878aa-f6a1-47b0-98b0-0f2d038f1f0c" providerId="ADAL" clId="{728E16A8-30B5-4B4F-92BE-D22C0F38B2E3}" dt="2021-08-11T18:01:07.894" v="1822" actId="1076"/>
          <ac:cxnSpMkLst>
            <pc:docMk/>
            <pc:sldMk cId="562346185" sldId="331"/>
            <ac:cxnSpMk id="16" creationId="{21A21EDD-B04F-4768-AE35-4285096D0BFA}"/>
          </ac:cxnSpMkLst>
        </pc:cxnChg>
        <pc:cxnChg chg="add mod">
          <ac:chgData name="Martin" userId="e9a878aa-f6a1-47b0-98b0-0f2d038f1f0c" providerId="ADAL" clId="{728E16A8-30B5-4B4F-92BE-D22C0F38B2E3}" dt="2021-08-11T18:01:42.401" v="1835" actId="14100"/>
          <ac:cxnSpMkLst>
            <pc:docMk/>
            <pc:sldMk cId="562346185" sldId="331"/>
            <ac:cxnSpMk id="17" creationId="{E8FAD219-0FEF-4A5D-A15B-3B2151033C62}"/>
          </ac:cxnSpMkLst>
        </pc:cxnChg>
        <pc:cxnChg chg="add mod">
          <ac:chgData name="Martin" userId="e9a878aa-f6a1-47b0-98b0-0f2d038f1f0c" providerId="ADAL" clId="{728E16A8-30B5-4B4F-92BE-D22C0F38B2E3}" dt="2021-08-11T18:01:39.607" v="1834" actId="1036"/>
          <ac:cxnSpMkLst>
            <pc:docMk/>
            <pc:sldMk cId="562346185" sldId="331"/>
            <ac:cxnSpMk id="20" creationId="{BFCA5E52-95D6-4BDE-9199-EBF953B14A09}"/>
          </ac:cxnSpMkLst>
        </pc:cxnChg>
        <pc:cxnChg chg="add mod">
          <ac:chgData name="Martin" userId="e9a878aa-f6a1-47b0-98b0-0f2d038f1f0c" providerId="ADAL" clId="{728E16A8-30B5-4B4F-92BE-D22C0F38B2E3}" dt="2021-08-11T18:01:47.599" v="1837" actId="1076"/>
          <ac:cxnSpMkLst>
            <pc:docMk/>
            <pc:sldMk cId="562346185" sldId="331"/>
            <ac:cxnSpMk id="25" creationId="{7B0D3763-3F98-45A2-A067-322A481C2377}"/>
          </ac:cxnSpMkLst>
        </pc:cxnChg>
      </pc:sldChg>
      <pc:sldChg chg="addSp delSp modSp add mod modClrScheme modAnim chgLayout modNotesTx">
        <pc:chgData name="Martin" userId="e9a878aa-f6a1-47b0-98b0-0f2d038f1f0c" providerId="ADAL" clId="{728E16A8-30B5-4B4F-92BE-D22C0F38B2E3}" dt="2021-08-13T15:29:07.233" v="14283"/>
        <pc:sldMkLst>
          <pc:docMk/>
          <pc:sldMk cId="3171072494" sldId="332"/>
        </pc:sldMkLst>
        <pc:spChg chg="mod">
          <ac:chgData name="Martin" userId="e9a878aa-f6a1-47b0-98b0-0f2d038f1f0c" providerId="ADAL" clId="{728E16A8-30B5-4B4F-92BE-D22C0F38B2E3}" dt="2021-08-06T14:48:30.561" v="1125" actId="255"/>
          <ac:spMkLst>
            <pc:docMk/>
            <pc:sldMk cId="3171072494" sldId="33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4:42:42.588" v="1061" actId="478"/>
          <ac:spMkLst>
            <pc:docMk/>
            <pc:sldMk cId="3171072494" sldId="332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47:19.460" v="1119" actId="692"/>
          <ac:spMkLst>
            <pc:docMk/>
            <pc:sldMk cId="3171072494" sldId="332"/>
            <ac:spMk id="5" creationId="{B1E1ADB4-A0BD-4C71-B550-616A60FFB32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9" creationId="{58D0749A-2C0D-4E8E-94FB-327BBC31609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1" creationId="{0798775F-C113-45AF-99A4-1A3D4C1F6328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3" creationId="{4623A9C5-DBE8-4321-9127-14F3EB65293E}"/>
          </ac:spMkLst>
        </pc:spChg>
        <pc:graphicFrameChg chg="add mod modGraphic">
          <ac:chgData name="Martin" userId="e9a878aa-f6a1-47b0-98b0-0f2d038f1f0c" providerId="ADAL" clId="{728E16A8-30B5-4B4F-92BE-D22C0F38B2E3}" dt="2021-08-06T14:45:43.407" v="1097" actId="122"/>
          <ac:graphicFrameMkLst>
            <pc:docMk/>
            <pc:sldMk cId="3171072494" sldId="332"/>
            <ac:graphicFrameMk id="4" creationId="{F02FCB06-B125-4C27-BBFA-13143E12EC4F}"/>
          </ac:graphicFrameMkLst>
        </pc:graphicFrame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3" creationId="{D2F798F7-D0D2-4E1B-804E-D04F6436380B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6" creationId="{FAE35DAF-DB0A-423A-B24F-4FD566BDC06C}"/>
          </ac:picMkLst>
        </pc:picChg>
        <pc:picChg chg="del">
          <ac:chgData name="Martin" userId="e9a878aa-f6a1-47b0-98b0-0f2d038f1f0c" providerId="ADAL" clId="{728E16A8-30B5-4B4F-92BE-D22C0F38B2E3}" dt="2021-08-06T14:42:43.102" v="1062" actId="478"/>
          <ac:picMkLst>
            <pc:docMk/>
            <pc:sldMk cId="3171072494" sldId="332"/>
            <ac:picMk id="7" creationId="{A5C92564-F691-4FDA-AA33-F57962D91809}"/>
          </ac:picMkLst>
        </pc:picChg>
      </pc:sldChg>
      <pc:sldChg chg="add del">
        <pc:chgData name="Martin" userId="e9a878aa-f6a1-47b0-98b0-0f2d038f1f0c" providerId="ADAL" clId="{728E16A8-30B5-4B4F-92BE-D22C0F38B2E3}" dt="2021-08-06T14:42:13.246" v="1041" actId="47"/>
        <pc:sldMkLst>
          <pc:docMk/>
          <pc:sldMk cId="3865327687" sldId="332"/>
        </pc:sldMkLst>
      </pc:sldChg>
      <pc:sldChg chg="addSp delSp modSp add mod delAnim modNotesTx">
        <pc:chgData name="Martin" userId="e9a878aa-f6a1-47b0-98b0-0f2d038f1f0c" providerId="ADAL" clId="{728E16A8-30B5-4B4F-92BE-D22C0F38B2E3}" dt="2021-08-13T15:31:49.620" v="14284"/>
        <pc:sldMkLst>
          <pc:docMk/>
          <pc:sldMk cId="1603331849" sldId="333"/>
        </pc:sldMkLst>
        <pc:spChg chg="mod">
          <ac:chgData name="Martin" userId="e9a878aa-f6a1-47b0-98b0-0f2d038f1f0c" providerId="ADAL" clId="{728E16A8-30B5-4B4F-92BE-D22C0F38B2E3}" dt="2021-08-06T16:14:53.610" v="1137" actId="20577"/>
          <ac:spMkLst>
            <pc:docMk/>
            <pc:sldMk cId="1603331849" sldId="333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6:14:58.440" v="1139" actId="478"/>
          <ac:spMkLst>
            <pc:docMk/>
            <pc:sldMk cId="1603331849" sldId="333"/>
            <ac:spMk id="5" creationId="{B1E1ADB4-A0BD-4C71-B550-616A60FFB320}"/>
          </ac:spMkLst>
        </pc:spChg>
        <pc:graphicFrameChg chg="del">
          <ac:chgData name="Martin" userId="e9a878aa-f6a1-47b0-98b0-0f2d038f1f0c" providerId="ADAL" clId="{728E16A8-30B5-4B4F-92BE-D22C0F38B2E3}" dt="2021-08-06T16:14:55.677" v="1138" actId="478"/>
          <ac:graphicFrameMkLst>
            <pc:docMk/>
            <pc:sldMk cId="1603331849" sldId="333"/>
            <ac:graphicFrameMk id="4" creationId="{F02FCB06-B125-4C27-BBFA-13143E12EC4F}"/>
          </ac:graphicFrameMkLst>
        </pc:graphicFrameChg>
        <pc:graphicFrameChg chg="add del mod">
          <ac:chgData name="Martin" userId="e9a878aa-f6a1-47b0-98b0-0f2d038f1f0c" providerId="ADAL" clId="{728E16A8-30B5-4B4F-92BE-D22C0F38B2E3}" dt="2021-08-10T15:37:49.265" v="1388" actId="478"/>
          <ac:graphicFrameMkLst>
            <pc:docMk/>
            <pc:sldMk cId="1603331849" sldId="333"/>
            <ac:graphicFrameMk id="6" creationId="{E60296CF-29D7-4C17-B508-5A7966706B2F}"/>
          </ac:graphicFrameMkLst>
        </pc:graphicFrameChg>
        <pc:picChg chg="add mod">
          <ac:chgData name="Martin" userId="e9a878aa-f6a1-47b0-98b0-0f2d038f1f0c" providerId="ADAL" clId="{728E16A8-30B5-4B4F-92BE-D22C0F38B2E3}" dt="2021-08-10T15:37:58.246" v="1391" actId="1036"/>
          <ac:picMkLst>
            <pc:docMk/>
            <pc:sldMk cId="1603331849" sldId="333"/>
            <ac:picMk id="3" creationId="{BB566E11-9010-41BD-BCA4-7DA743A08392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03331849" sldId="333"/>
            <ac:picMk id="4" creationId="{B33097E7-58A7-4C7F-ADF6-D15DD2C8694B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5" creationId="{F9A4C4D2-4986-4A69-B7E8-362827F98ABB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6" creationId="{8817F7E7-B7C5-4585-88C6-C02BD6FD217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1:49.620" v="14284"/>
        <pc:sldMkLst>
          <pc:docMk/>
          <pc:sldMk cId="1257636838" sldId="334"/>
        </pc:sldMkLst>
        <pc:spChg chg="mod">
          <ac:chgData name="Martin" userId="e9a878aa-f6a1-47b0-98b0-0f2d038f1f0c" providerId="ADAL" clId="{728E16A8-30B5-4B4F-92BE-D22C0F38B2E3}" dt="2021-08-06T16:15:05.674" v="1155" actId="20577"/>
          <ac:spMkLst>
            <pc:docMk/>
            <pc:sldMk cId="1257636838" sldId="33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9:25:11.527" v="2561" actId="20577"/>
          <ac:spMkLst>
            <pc:docMk/>
            <pc:sldMk cId="1257636838" sldId="334"/>
            <ac:spMk id="4" creationId="{9063B0CD-0D7A-476E-9545-6371ADE24CC0}"/>
          </ac:spMkLst>
        </pc:spChg>
        <pc:graphicFrameChg chg="add mod">
          <ac:chgData name="Martin" userId="e9a878aa-f6a1-47b0-98b0-0f2d038f1f0c" providerId="ADAL" clId="{728E16A8-30B5-4B4F-92BE-D22C0F38B2E3}" dt="2021-08-11T19:05:30.819" v="2362" actId="2711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3" creationId="{4D9838DD-57D2-4B62-A002-7264C4D766F8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6" creationId="{1092DC41-B42B-43FC-9112-D6AFA1C7F73C}"/>
          </ac:picMkLst>
        </pc:picChg>
      </pc:sldChg>
      <pc:sldChg chg="new del">
        <pc:chgData name="Martin" userId="e9a878aa-f6a1-47b0-98b0-0f2d038f1f0c" providerId="ADAL" clId="{728E16A8-30B5-4B4F-92BE-D22C0F38B2E3}" dt="2021-08-10T15:40:27.686" v="1392" actId="47"/>
        <pc:sldMkLst>
          <pc:docMk/>
          <pc:sldMk cId="291525936" sldId="335"/>
        </pc:sldMkLst>
      </pc:sldChg>
      <pc:sldChg chg="addSp delSp modSp add mod modNotesTx">
        <pc:chgData name="Martin" userId="e9a878aa-f6a1-47b0-98b0-0f2d038f1f0c" providerId="ADAL" clId="{728E16A8-30B5-4B4F-92BE-D22C0F38B2E3}" dt="2021-08-13T15:29:07.233" v="14283"/>
        <pc:sldMkLst>
          <pc:docMk/>
          <pc:sldMk cId="1649758688" sldId="335"/>
        </pc:sldMkLst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9" creationId="{FEB5DC87-22EC-4096-B520-F3C1754014A8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7" creationId="{07019C3A-D2EB-49E5-907A-A4DB295E4682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8" creationId="{BD22DBAF-1738-4E1A-83A2-F890A514773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4" creationId="{13A9286C-CD7E-41E7-B71E-3AE14F1C4506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6" creationId="{C4F68971-E851-48B0-8C54-DB7C09D6CBB4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7" creationId="{80C70D95-24B3-40AB-A6B8-A4F403DD61B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8" creationId="{66542124-05B3-4A72-8010-49163EF4F1AB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9" creationId="{2EC04FD5-0E58-44B4-BAAB-D66A4C95A538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30" creationId="{FB8CB1E3-E87B-4F61-878E-4A3D2C1888BF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3" creationId="{69B4D833-87E1-4C2E-A047-58C1EE474171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4" creationId="{08FE5A2A-EA7C-4656-A369-1E58842FA96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5" creationId="{42705DCD-5265-4B3A-872D-EB667D53828A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6" creationId="{C7602E2C-5B37-4EFC-B7CA-6FC99E121077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8" creationId="{A85A80B5-278F-477A-B03B-6968C6748E59}"/>
          </ac:picMkLst>
        </pc:picChg>
        <pc:picChg chg="del">
          <ac:chgData name="Martin" userId="e9a878aa-f6a1-47b0-98b0-0f2d038f1f0c" providerId="ADAL" clId="{728E16A8-30B5-4B4F-92BE-D22C0F38B2E3}" dt="2021-08-10T15:40:38.203" v="1394" actId="478"/>
          <ac:picMkLst>
            <pc:docMk/>
            <pc:sldMk cId="1649758688" sldId="335"/>
            <ac:picMk id="23" creationId="{DE467832-CA5A-4954-8B9A-62424419835F}"/>
          </ac:picMkLst>
        </pc:pic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11" creationId="{9C7E71AF-4455-4158-99EC-A42ADFAE1ACC}"/>
          </ac:cxnSpMkLst>
        </pc:cxn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22" creationId="{8BF666EB-71A4-4EF7-B79A-BE41ACEE2C7B}"/>
          </ac:cxnSpMkLst>
        </pc:cxnChg>
      </pc:sldChg>
      <pc:sldChg chg="addSp delSp modSp add modNotesTx">
        <pc:chgData name="Martin" userId="e9a878aa-f6a1-47b0-98b0-0f2d038f1f0c" providerId="ADAL" clId="{728E16A8-30B5-4B4F-92BE-D22C0F38B2E3}" dt="2021-08-13T15:39:49.595" v="14289"/>
        <pc:sldMkLst>
          <pc:docMk/>
          <pc:sldMk cId="677170637" sldId="336"/>
        </pc:sldMkLst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677170637" sldId="336"/>
            <ac:picMk id="3" creationId="{012802A4-4346-4EF9-9B6D-3A0E1B66117A}"/>
          </ac:picMkLst>
        </pc:picChg>
        <pc:picChg chg="add del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4" creationId="{EA29D73A-2BA8-4E52-9EEC-684F16CFE137}"/>
          </ac:picMkLst>
        </pc:picChg>
        <pc:picChg chg="add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5" creationId="{887B9EF0-C654-4FE9-BBBA-202E5CB071A2}"/>
          </ac:picMkLst>
        </pc:picChg>
      </pc:sldChg>
      <pc:sldChg chg="new del">
        <pc:chgData name="Martin" userId="e9a878aa-f6a1-47b0-98b0-0f2d038f1f0c" providerId="ADAL" clId="{728E16A8-30B5-4B4F-92BE-D22C0F38B2E3}" dt="2021-08-10T15:48:23.675" v="1498" actId="47"/>
        <pc:sldMkLst>
          <pc:docMk/>
          <pc:sldMk cId="3030408151" sldId="336"/>
        </pc:sldMkLst>
      </pc:sldChg>
      <pc:sldChg chg="addSp delSp modSp add mod modAnim modNotesTx">
        <pc:chgData name="Martin" userId="e9a878aa-f6a1-47b0-98b0-0f2d038f1f0c" providerId="ADAL" clId="{728E16A8-30B5-4B4F-92BE-D22C0F38B2E3}" dt="2021-08-13T15:56:12.946" v="14296"/>
        <pc:sldMkLst>
          <pc:docMk/>
          <pc:sldMk cId="3297456071" sldId="337"/>
        </pc:sldMkLst>
        <pc:spChg chg="mod">
          <ac:chgData name="Martin" userId="e9a878aa-f6a1-47b0-98b0-0f2d038f1f0c" providerId="ADAL" clId="{728E16A8-30B5-4B4F-92BE-D22C0F38B2E3}" dt="2021-08-11T18:57:28.506" v="1922" actId="26606"/>
          <ac:spMkLst>
            <pc:docMk/>
            <pc:sldMk cId="3297456071" sldId="337"/>
            <ac:spMk id="2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297456071" sldId="337"/>
            <ac:picMk id="3" creationId="{467DEFD6-7CCB-4BED-813F-FD844DC4BDAE}"/>
          </ac:picMkLst>
        </pc:picChg>
        <pc:picChg chg="del">
          <ac:chgData name="Martin" userId="e9a878aa-f6a1-47b0-98b0-0f2d038f1f0c" providerId="ADAL" clId="{728E16A8-30B5-4B4F-92BE-D22C0F38B2E3}" dt="2021-08-11T18:53:10.706" v="1919" actId="478"/>
          <ac:picMkLst>
            <pc:docMk/>
            <pc:sldMk cId="3297456071" sldId="337"/>
            <ac:picMk id="3" creationId="{BB566E11-9010-41BD-BCA4-7DA743A08392}"/>
          </ac:picMkLst>
        </pc:picChg>
        <pc:picChg chg="add mod modCrop">
          <ac:chgData name="Martin" userId="e9a878aa-f6a1-47b0-98b0-0f2d038f1f0c" providerId="ADAL" clId="{728E16A8-30B5-4B4F-92BE-D22C0F38B2E3}" dt="2021-08-11T18:59:13.847" v="2145" actId="14100"/>
          <ac:picMkLst>
            <pc:docMk/>
            <pc:sldMk cId="3297456071" sldId="337"/>
            <ac:picMk id="4" creationId="{F1EBF20E-3A48-4426-BDCD-C974F7434F3A}"/>
          </ac:picMkLst>
        </pc:picChg>
        <pc:picChg chg="add mod modCrop">
          <ac:chgData name="Martin" userId="e9a878aa-f6a1-47b0-98b0-0f2d038f1f0c" providerId="ADAL" clId="{728E16A8-30B5-4B4F-92BE-D22C0F38B2E3}" dt="2021-08-11T19:02:18.171" v="2349" actId="1076"/>
          <ac:picMkLst>
            <pc:docMk/>
            <pc:sldMk cId="3297456071" sldId="337"/>
            <ac:picMk id="5" creationId="{A561DA98-6246-4808-9C95-EF2E518BCE2A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3297456071" sldId="337"/>
            <ac:picMk id="6" creationId="{1F1F475C-A158-4113-8AB9-D3B8E453A313}"/>
          </ac:picMkLst>
        </pc:picChg>
        <pc:picChg chg="add del mod">
          <ac:chgData name="Martin" userId="e9a878aa-f6a1-47b0-98b0-0f2d038f1f0c" providerId="ADAL" clId="{728E16A8-30B5-4B4F-92BE-D22C0F38B2E3}" dt="2021-08-13T15:55:38.400" v="14295"/>
          <ac:picMkLst>
            <pc:docMk/>
            <pc:sldMk cId="3297456071" sldId="337"/>
            <ac:picMk id="7" creationId="{8A4751DD-1AF4-4A23-88D2-AA4D8C6AFC3D}"/>
          </ac:picMkLst>
        </pc:picChg>
        <pc:picChg chg="add del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8" creationId="{DE50380C-C759-4830-AC75-EA25E745349B}"/>
          </ac:picMkLst>
        </pc:picChg>
        <pc:picChg chg="add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9" creationId="{3F68D0C3-2F81-4FB6-8276-C3E80439B155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708431697" sldId="338"/>
        </pc:sldMkLst>
        <pc:spChg chg="del">
          <ac:chgData name="Martin" userId="e9a878aa-f6a1-47b0-98b0-0f2d038f1f0c" providerId="ADAL" clId="{728E16A8-30B5-4B4F-92BE-D22C0F38B2E3}" dt="2021-08-11T19:08:43.744" v="2452" actId="478"/>
          <ac:spMkLst>
            <pc:docMk/>
            <pc:sldMk cId="2708431697" sldId="338"/>
            <ac:spMk id="4" creationId="{9063B0CD-0D7A-476E-9545-6371ADE24CC0}"/>
          </ac:spMkLst>
        </pc:spChg>
        <pc:graphicFrameChg chg="del">
          <ac:chgData name="Martin" userId="e9a878aa-f6a1-47b0-98b0-0f2d038f1f0c" providerId="ADAL" clId="{728E16A8-30B5-4B4F-92BE-D22C0F38B2E3}" dt="2021-08-11T19:08:43.744" v="2452" actId="478"/>
          <ac:graphicFrameMkLst>
            <pc:docMk/>
            <pc:sldMk cId="2708431697" sldId="338"/>
            <ac:graphicFrameMk id="3" creationId="{087E8F6F-FFAD-402C-B2FF-830BDACC1B8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4.673" v="2534" actId="113"/>
          <ac:graphicFrameMkLst>
            <pc:docMk/>
            <pc:sldMk cId="2708431697" sldId="338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2708431697" sldId="338"/>
            <ac:picMk id="3" creationId="{E71B3EAA-8972-4079-B4F2-C67CB75BFC65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4" creationId="{FB71E0CB-9DD6-4333-AD05-31EF056985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6" creationId="{5A4722F8-287F-42F5-AE0C-5401AF8AEBAF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819010937" sldId="339"/>
        </pc:sldMkLst>
        <pc:graphicFrameChg chg="add mod">
          <ac:chgData name="Martin" userId="e9a878aa-f6a1-47b0-98b0-0f2d038f1f0c" providerId="ADAL" clId="{728E16A8-30B5-4B4F-92BE-D22C0F38B2E3}" dt="2021-08-11T19:24:37.437" v="2535" actId="113"/>
          <ac:graphicFrameMkLst>
            <pc:docMk/>
            <pc:sldMk cId="819010937" sldId="339"/>
            <ac:graphicFrameMk id="4" creationId="{7C0C0B92-236C-4532-BBC9-E6C03EA2D5BD}"/>
          </ac:graphicFrameMkLst>
        </pc:graphicFrameChg>
        <pc:graphicFrameChg chg="del">
          <ac:chgData name="Martin" userId="e9a878aa-f6a1-47b0-98b0-0f2d038f1f0c" providerId="ADAL" clId="{728E16A8-30B5-4B4F-92BE-D22C0F38B2E3}" dt="2021-08-11T19:11:56.208" v="2473" actId="478"/>
          <ac:graphicFrameMkLst>
            <pc:docMk/>
            <pc:sldMk cId="819010937" sldId="339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3" creationId="{8AC00326-017F-4634-8343-E7DD7FB21851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5" creationId="{47BAB33D-66FE-4ED2-B42D-31C7E5D6E60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1393013368" sldId="340"/>
        </pc:sldMkLst>
        <pc:spChg chg="mod">
          <ac:chgData name="Martin" userId="e9a878aa-f6a1-47b0-98b0-0f2d038f1f0c" providerId="ADAL" clId="{728E16A8-30B5-4B4F-92BE-D22C0F38B2E3}" dt="2021-08-11T19:14:31.236" v="2509" actId="26606"/>
          <ac:spMkLst>
            <pc:docMk/>
            <pc:sldMk cId="1393013368" sldId="340"/>
            <ac:spMk id="2" creationId="{00000000-0000-0000-0000-000000000000}"/>
          </ac:spMkLst>
        </pc:spChg>
        <pc:graphicFrameChg chg="del">
          <ac:chgData name="Martin" userId="e9a878aa-f6a1-47b0-98b0-0f2d038f1f0c" providerId="ADAL" clId="{728E16A8-30B5-4B4F-92BE-D22C0F38B2E3}" dt="2021-08-11T19:14:06.542" v="2504" actId="478"/>
          <ac:graphicFrameMkLst>
            <pc:docMk/>
            <pc:sldMk cId="1393013368" sldId="340"/>
            <ac:graphicFrameMk id="4" creationId="{7C0C0B92-236C-4532-BBC9-E6C03EA2D5B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9.512" v="2536" actId="113"/>
          <ac:graphicFrameMkLst>
            <pc:docMk/>
            <pc:sldMk cId="1393013368" sldId="340"/>
            <ac:graphicFrameMk id="5" creationId="{3BA040F8-10FB-4E61-8026-D8C6A90E7F12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3" creationId="{0B7EED4A-5EF5-42CA-82E9-31582E5818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4" creationId="{31EEDA45-795C-40D9-864B-4F7EC4FF7A54}"/>
          </ac:picMkLst>
        </pc:picChg>
      </pc:sldChg>
      <pc:sldChg chg="addSp delSp modSp add mod">
        <pc:chgData name="Martin" userId="e9a878aa-f6a1-47b0-98b0-0f2d038f1f0c" providerId="ADAL" clId="{728E16A8-30B5-4B4F-92BE-D22C0F38B2E3}" dt="2021-08-11T19:25:57.735" v="2572" actId="20577"/>
        <pc:sldMkLst>
          <pc:docMk/>
          <pc:sldMk cId="2035075829" sldId="341"/>
        </pc:sldMkLst>
        <pc:spChg chg="add mod">
          <ac:chgData name="Martin" userId="e9a878aa-f6a1-47b0-98b0-0f2d038f1f0c" providerId="ADAL" clId="{728E16A8-30B5-4B4F-92BE-D22C0F38B2E3}" dt="2021-08-11T19:25:57.735" v="2572" actId="20577"/>
          <ac:spMkLst>
            <pc:docMk/>
            <pc:sldMk cId="2035075829" sldId="341"/>
            <ac:spMk id="3" creationId="{3B39CA4E-CFE1-4D72-8321-C05CECBB4928}"/>
          </ac:spMkLst>
        </pc:spChg>
        <pc:graphicFrameChg chg="del">
          <ac:chgData name="Martin" userId="e9a878aa-f6a1-47b0-98b0-0f2d038f1f0c" providerId="ADAL" clId="{728E16A8-30B5-4B4F-92BE-D22C0F38B2E3}" dt="2021-08-11T19:25:50.718" v="2563" actId="478"/>
          <ac:graphicFrameMkLst>
            <pc:docMk/>
            <pc:sldMk cId="2035075829" sldId="341"/>
            <ac:graphicFrameMk id="5" creationId="{3BA040F8-10FB-4E61-8026-D8C6A90E7F12}"/>
          </ac:graphicFrameMkLst>
        </pc:graphicFrameChg>
      </pc:sldChg>
      <pc:sldChg chg="modSp add mod">
        <pc:chgData name="Martin" userId="e9a878aa-f6a1-47b0-98b0-0f2d038f1f0c" providerId="ADAL" clId="{728E16A8-30B5-4B4F-92BE-D22C0F38B2E3}" dt="2021-08-11T19:26:22.616" v="2615" actId="20577"/>
        <pc:sldMkLst>
          <pc:docMk/>
          <pc:sldMk cId="1982584987" sldId="342"/>
        </pc:sldMkLst>
        <pc:spChg chg="mod">
          <ac:chgData name="Martin" userId="e9a878aa-f6a1-47b0-98b0-0f2d038f1f0c" providerId="ADAL" clId="{728E16A8-30B5-4B4F-92BE-D22C0F38B2E3}" dt="2021-08-11T19:26:22.616" v="2615" actId="20577"/>
          <ac:spMkLst>
            <pc:docMk/>
            <pc:sldMk cId="1982584987" sldId="342"/>
            <ac:spMk id="3" creationId="{3B39CA4E-CFE1-4D72-8321-C05CECBB4928}"/>
          </ac:spMkLst>
        </pc:sp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655419716" sldId="343"/>
        </pc:sldMkLst>
        <pc:spChg chg="mod">
          <ac:chgData name="Martin" userId="e9a878aa-f6a1-47b0-98b0-0f2d038f1f0c" providerId="ADAL" clId="{728E16A8-30B5-4B4F-92BE-D22C0F38B2E3}" dt="2021-08-11T19:26:52.239" v="2669" actId="20577"/>
          <ac:spMkLst>
            <pc:docMk/>
            <pc:sldMk cId="2655419716" sldId="343"/>
            <ac:spMk id="3" creationId="{3B39CA4E-CFE1-4D72-8321-C05CECBB4928}"/>
          </ac:spMkLst>
        </pc:sp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3" creationId="{21956169-4719-4726-9692-9C9A8B5F7D3C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4" creationId="{D31D76DF-2381-4EB4-B668-A6D5E054B315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34:28.137" v="14285"/>
        <pc:sldMkLst>
          <pc:docMk/>
          <pc:sldMk cId="3222244575" sldId="344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5" creationId="{BAF7A69D-24BB-4461-844C-A43BB670D057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6" creationId="{8B1ABD49-EEC2-4AE5-8655-7980DBB00732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59:00.942" v="14297"/>
        <pc:sldMkLst>
          <pc:docMk/>
          <pc:sldMk cId="454022705" sldId="345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54022705" sldId="345"/>
            <ac:picMk id="3" creationId="{3CC67926-EAD2-4BFF-94DA-A9040C613437}"/>
          </ac:picMkLst>
        </pc:picChg>
        <pc:picChg chg="add del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5" creationId="{503EEEFD-604A-46E3-B6E1-037685033DE5}"/>
          </ac:picMkLst>
        </pc:picChg>
        <pc:picChg chg="add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6" creationId="{EA4FC4CA-6A94-420B-9C8B-A5ECE32672B7}"/>
          </ac:picMkLst>
        </pc:picChg>
      </pc:sldChg>
      <pc:sldChg chg="addSp delSp modSp mod modAnim modNotesTx">
        <pc:chgData name="Martin" userId="e9a878aa-f6a1-47b0-98b0-0f2d038f1f0c" providerId="ADAL" clId="{728E16A8-30B5-4B4F-92BE-D22C0F38B2E3}" dt="2021-08-13T15:34:28.137" v="14285"/>
        <pc:sldMkLst>
          <pc:docMk/>
          <pc:sldMk cId="2720996041" sldId="346"/>
        </pc:sldMkLst>
        <pc:spChg chg="add mod">
          <ac:chgData name="Martin" userId="e9a878aa-f6a1-47b0-98b0-0f2d038f1f0c" providerId="ADAL" clId="{728E16A8-30B5-4B4F-92BE-D22C0F38B2E3}" dt="2021-08-13T13:00:17.392" v="12735" actId="14100"/>
          <ac:spMkLst>
            <pc:docMk/>
            <pc:sldMk cId="2720996041" sldId="346"/>
            <ac:spMk id="3" creationId="{E0FDCA47-990A-4368-8666-BE902F90F138}"/>
          </ac:spMkLst>
        </pc:spChg>
        <pc:spChg chg="add mod">
          <ac:chgData name="Martin" userId="e9a878aa-f6a1-47b0-98b0-0f2d038f1f0c" providerId="ADAL" clId="{728E16A8-30B5-4B4F-92BE-D22C0F38B2E3}" dt="2021-08-13T13:00:28.343" v="12739" actId="14100"/>
          <ac:spMkLst>
            <pc:docMk/>
            <pc:sldMk cId="2720996041" sldId="346"/>
            <ac:spMk id="7" creationId="{A3977F10-9AC7-4707-BFE0-B7F1FE57E276}"/>
          </ac:spMkLst>
        </pc:spChg>
        <pc:graphicFrameChg chg="modGraphic">
          <ac:chgData name="Martin" userId="e9a878aa-f6a1-47b0-98b0-0f2d038f1f0c" providerId="ADAL" clId="{728E16A8-30B5-4B4F-92BE-D22C0F38B2E3}" dt="2021-08-13T08:15:33.169" v="2676" actId="207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5" creationId="{98E4E4C2-E204-43C1-AD2E-B1A4C8614E6F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8" creationId="{F0FB913F-581E-471C-8712-2D2E598A0779}"/>
          </ac:picMkLst>
        </pc:picChg>
      </pc:sldChg>
      <pc:sldMasterChg chg="modSp mod">
        <pc:chgData name="Martin" userId="e9a878aa-f6a1-47b0-98b0-0f2d038f1f0c" providerId="ADAL" clId="{728E16A8-30B5-4B4F-92BE-D22C0F38B2E3}" dt="2021-08-13T13:22:57.211" v="13456" actId="20577"/>
        <pc:sldMasterMkLst>
          <pc:docMk/>
          <pc:sldMasterMk cId="3027624277" sldId="2147483648"/>
        </pc:sldMasterMkLst>
        <pc:spChg chg="mod">
          <ac:chgData name="Martin" userId="e9a878aa-f6a1-47b0-98b0-0f2d038f1f0c" providerId="ADAL" clId="{728E16A8-30B5-4B4F-92BE-D22C0F38B2E3}" dt="2021-08-13T13:22:57.211" v="13456" actId="20577"/>
          <ac:spMkLst>
            <pc:docMk/>
            <pc:sldMasterMk cId="3027624277" sldId="2147483648"/>
            <ac:spMk id="2" creationId="{00000000-0000-0000-0000-000000000000}"/>
          </ac:spMkLst>
        </pc:spChg>
      </pc:sldMasterChg>
    </pc:docChg>
  </pc:docChgLst>
  <pc:docChgLst>
    <pc:chgData name="Martin Vild" userId="8017ece72d6e3f1c" providerId="LiveId" clId="{5A036F05-4D9A-4B96-89DC-2F66774BA56A}"/>
    <pc:docChg chg="delSld">
      <pc:chgData name="Martin Vild" userId="8017ece72d6e3f1c" providerId="LiveId" clId="{5A036F05-4D9A-4B96-89DC-2F66774BA56A}" dt="2021-11-22T14:06:26.986" v="0" actId="47"/>
      <pc:docMkLst>
        <pc:docMk/>
      </pc:docMkLst>
      <pc:sldChg chg="del">
        <pc:chgData name="Martin Vild" userId="8017ece72d6e3f1c" providerId="LiveId" clId="{5A036F05-4D9A-4B96-89DC-2F66774BA56A}" dt="2021-11-22T14:06:26.986" v="0" actId="47"/>
        <pc:sldMkLst>
          <pc:docMk/>
          <pc:sldMk cId="3988857411" sldId="28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388467580" sldId="28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739589354" sldId="29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220954679" sldId="29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019652698" sldId="32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431299221" sldId="32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585261051" sldId="32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9307427" sldId="32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7763362" sldId="32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59785153" sldId="32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31212464" sldId="33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562346185" sldId="331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171072494" sldId="33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03331849" sldId="33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257636838" sldId="33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49758688" sldId="33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677170637" sldId="33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97456071" sldId="33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08431697" sldId="33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19010937" sldId="33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393013368" sldId="34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55419716" sldId="34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22244575" sldId="34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54022705" sldId="34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20996041" sldId="346"/>
        </pc:sldMkLst>
      </pc:sldChg>
    </pc:docChg>
  </pc:docChgLst>
  <pc:docChgLst>
    <pc:chgData name="Martin" userId="e9a878aa-f6a1-47b0-98b0-0f2d038f1f0c" providerId="ADAL" clId="{9BC19936-3122-4839-9119-E8894137DD9C}"/>
    <pc:docChg chg="undo custSel addSld delSld modSld sldOrd">
      <pc:chgData name="Martin" userId="e9a878aa-f6a1-47b0-98b0-0f2d038f1f0c" providerId="ADAL" clId="{9BC19936-3122-4839-9119-E8894137DD9C}" dt="2021-08-12T15:48:19.414" v="415" actId="14734"/>
      <pc:docMkLst>
        <pc:docMk/>
      </pc:docMkLst>
      <pc:sldChg chg="addSp delSp modSp mod">
        <pc:chgData name="Martin" userId="e9a878aa-f6a1-47b0-98b0-0f2d038f1f0c" providerId="ADAL" clId="{9BC19936-3122-4839-9119-E8894137DD9C}" dt="2021-08-12T14:50:22.570" v="251" actId="14100"/>
        <pc:sldMkLst>
          <pc:docMk/>
          <pc:sldMk cId="3988857411" sldId="282"/>
        </pc:sldMkLst>
        <pc:spChg chg="del">
          <ac:chgData name="Martin" userId="e9a878aa-f6a1-47b0-98b0-0f2d038f1f0c" providerId="ADAL" clId="{9BC19936-3122-4839-9119-E8894137DD9C}" dt="2021-08-12T14:49:51.860" v="237" actId="478"/>
          <ac:spMkLst>
            <pc:docMk/>
            <pc:sldMk cId="3988857411" sldId="282"/>
            <ac:spMk id="16" creationId="{D5EBCAF1-1C64-43F7-ABE4-F7DA937E4DB9}"/>
          </ac:spMkLst>
        </pc:spChg>
        <pc:spChg chg="del">
          <ac:chgData name="Martin" userId="e9a878aa-f6a1-47b0-98b0-0f2d038f1f0c" providerId="ADAL" clId="{9BC19936-3122-4839-9119-E8894137DD9C}" dt="2021-08-12T14:48:34.624" v="216" actId="478"/>
          <ac:spMkLst>
            <pc:docMk/>
            <pc:sldMk cId="3988857411" sldId="282"/>
            <ac:spMk id="18" creationId="{B92BE976-361A-4DDF-877A-EA87CD09065A}"/>
          </ac:spMkLst>
        </pc:spChg>
        <pc:spChg chg="del">
          <ac:chgData name="Martin" userId="e9a878aa-f6a1-47b0-98b0-0f2d038f1f0c" providerId="ADAL" clId="{9BC19936-3122-4839-9119-E8894137DD9C}" dt="2021-08-12T14:45:29.913" v="210" actId="478"/>
          <ac:spMkLst>
            <pc:docMk/>
            <pc:sldMk cId="3988857411" sldId="282"/>
            <ac:spMk id="19" creationId="{C18DCA49-D84B-444E-9BD5-1F8E6740D7B3}"/>
          </ac:spMkLst>
        </pc:spChg>
        <pc:picChg chg="add mod modCrop">
          <ac:chgData name="Martin" userId="e9a878aa-f6a1-47b0-98b0-0f2d038f1f0c" providerId="ADAL" clId="{9BC19936-3122-4839-9119-E8894137DD9C}" dt="2021-08-12T14:50:22.570" v="251" actId="14100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9BC19936-3122-4839-9119-E8894137DD9C}" dt="2021-08-12T14:48:59.734" v="222" actId="478"/>
          <ac:picMkLst>
            <pc:docMk/>
            <pc:sldMk cId="3988857411" sldId="282"/>
            <ac:picMk id="7" creationId="{B12AF96D-AA40-4D9D-93F1-456A179FF29C}"/>
          </ac:picMkLst>
        </pc:picChg>
        <pc:picChg chg="del">
          <ac:chgData name="Martin" userId="e9a878aa-f6a1-47b0-98b0-0f2d038f1f0c" providerId="ADAL" clId="{9BC19936-3122-4839-9119-E8894137DD9C}" dt="2021-08-12T14:48:33.453" v="215" actId="478"/>
          <ac:picMkLst>
            <pc:docMk/>
            <pc:sldMk cId="3988857411" sldId="282"/>
            <ac:picMk id="9" creationId="{800B9893-7091-43F3-BBBF-4B4A1F4B817C}"/>
          </ac:picMkLst>
        </pc:picChg>
        <pc:picChg chg="add mod">
          <ac:chgData name="Martin" userId="e9a878aa-f6a1-47b0-98b0-0f2d038f1f0c" providerId="ADAL" clId="{9BC19936-3122-4839-9119-E8894137DD9C}" dt="2021-08-12T14:50:16.688" v="247" actId="14100"/>
          <ac:picMkLst>
            <pc:docMk/>
            <pc:sldMk cId="3988857411" sldId="282"/>
            <ac:picMk id="11" creationId="{63D29EDA-0CAC-4634-8E6C-5584FDAEEB7E}"/>
          </ac:picMkLst>
        </pc:picChg>
        <pc:picChg chg="add mod">
          <ac:chgData name="Martin" userId="e9a878aa-f6a1-47b0-98b0-0f2d038f1f0c" providerId="ADAL" clId="{9BC19936-3122-4839-9119-E8894137DD9C}" dt="2021-08-12T14:50:19.502" v="249" actId="14100"/>
          <ac:picMkLst>
            <pc:docMk/>
            <pc:sldMk cId="3988857411" sldId="282"/>
            <ac:picMk id="14" creationId="{0C7386E8-525A-48B2-8D65-CA47E74BB0C0}"/>
          </ac:picMkLst>
        </pc:picChg>
      </pc:sldChg>
      <pc:sldChg chg="modSp mod">
        <pc:chgData name="Martin" userId="e9a878aa-f6a1-47b0-98b0-0f2d038f1f0c" providerId="ADAL" clId="{9BC19936-3122-4839-9119-E8894137DD9C}" dt="2021-08-12T15:14:33.668" v="326" actId="20577"/>
        <pc:sldMkLst>
          <pc:docMk/>
          <pc:sldMk cId="3739589354" sldId="296"/>
        </pc:sldMkLst>
        <pc:spChg chg="mod">
          <ac:chgData name="Martin" userId="e9a878aa-f6a1-47b0-98b0-0f2d038f1f0c" providerId="ADAL" clId="{9BC19936-3122-4839-9119-E8894137DD9C}" dt="2021-08-12T15:14:33.668" v="326" actId="20577"/>
          <ac:spMkLst>
            <pc:docMk/>
            <pc:sldMk cId="3739589354" sldId="296"/>
            <ac:spMk id="3" creationId="{00000000-0000-0000-0000-000000000000}"/>
          </ac:spMkLst>
        </pc:spChg>
      </pc:sldChg>
      <pc:sldChg chg="modSp mod">
        <pc:chgData name="Martin" userId="e9a878aa-f6a1-47b0-98b0-0f2d038f1f0c" providerId="ADAL" clId="{9BC19936-3122-4839-9119-E8894137DD9C}" dt="2021-08-12T11:55:55.037" v="1" actId="20577"/>
        <pc:sldMkLst>
          <pc:docMk/>
          <pc:sldMk cId="2431212464" sldId="330"/>
        </pc:sldMkLst>
        <pc:graphicFrameChg chg="modGraphic">
          <ac:chgData name="Martin" userId="e9a878aa-f6a1-47b0-98b0-0f2d038f1f0c" providerId="ADAL" clId="{9BC19936-3122-4839-9119-E8894137DD9C}" dt="2021-08-12T11:55:55.037" v="1" actId="20577"/>
          <ac:graphicFrameMkLst>
            <pc:docMk/>
            <pc:sldMk cId="2431212464" sldId="330"/>
            <ac:graphicFrameMk id="8" creationId="{F47CFEB0-8611-4DA8-A2FA-8033E98AD708}"/>
          </ac:graphicFrameMkLst>
        </pc:graphicFrameChg>
      </pc:sldChg>
      <pc:sldChg chg="addSp delSp modSp mod">
        <pc:chgData name="Martin" userId="e9a878aa-f6a1-47b0-98b0-0f2d038f1f0c" providerId="ADAL" clId="{9BC19936-3122-4839-9119-E8894137DD9C}" dt="2021-08-12T15:27:36.637" v="389" actId="207"/>
        <pc:sldMkLst>
          <pc:docMk/>
          <pc:sldMk cId="562346185" sldId="331"/>
        </pc:sldMkLst>
        <pc:spChg chg="add mod">
          <ac:chgData name="Martin" userId="e9a878aa-f6a1-47b0-98b0-0f2d038f1f0c" providerId="ADAL" clId="{9BC19936-3122-4839-9119-E8894137DD9C}" dt="2021-08-12T15:27:20.469" v="385" actId="207"/>
          <ac:spMkLst>
            <pc:docMk/>
            <pc:sldMk cId="562346185" sldId="331"/>
            <ac:spMk id="15" creationId="{35BB4D54-C67C-46CA-B85B-A98C030D700C}"/>
          </ac:spMkLst>
        </pc:spChg>
        <pc:spChg chg="add mod">
          <ac:chgData name="Martin" userId="e9a878aa-f6a1-47b0-98b0-0f2d038f1f0c" providerId="ADAL" clId="{9BC19936-3122-4839-9119-E8894137DD9C}" dt="2021-08-12T15:27:17.259" v="384" actId="207"/>
          <ac:spMkLst>
            <pc:docMk/>
            <pc:sldMk cId="562346185" sldId="331"/>
            <ac:spMk id="18" creationId="{CDA4DAE5-882A-48D0-9351-70BA96D9E37E}"/>
          </ac:spMkLst>
        </pc:spChg>
        <pc:spChg chg="add mod">
          <ac:chgData name="Martin" userId="e9a878aa-f6a1-47b0-98b0-0f2d038f1f0c" providerId="ADAL" clId="{9BC19936-3122-4839-9119-E8894137DD9C}" dt="2021-08-12T15:27:25.421" v="386" actId="207"/>
          <ac:spMkLst>
            <pc:docMk/>
            <pc:sldMk cId="562346185" sldId="331"/>
            <ac:spMk id="19" creationId="{14CFE5B7-D5BA-4A55-A504-0E417879B7BE}"/>
          </ac:spMkLst>
        </pc:spChg>
        <pc:spChg chg="add del">
          <ac:chgData name="Martin" userId="e9a878aa-f6a1-47b0-98b0-0f2d038f1f0c" providerId="ADAL" clId="{9BC19936-3122-4839-9119-E8894137DD9C}" dt="2021-08-12T15:25:36.849" v="363" actId="22"/>
          <ac:spMkLst>
            <pc:docMk/>
            <pc:sldMk cId="562346185" sldId="331"/>
            <ac:spMk id="21" creationId="{44BC741F-9084-4F09-BC9F-D03ADEE7DEA8}"/>
          </ac:spMkLst>
        </pc:spChg>
        <pc:spChg chg="add mod">
          <ac:chgData name="Martin" userId="e9a878aa-f6a1-47b0-98b0-0f2d038f1f0c" providerId="ADAL" clId="{9BC19936-3122-4839-9119-E8894137DD9C}" dt="2021-08-12T15:27:28.655" v="387" actId="207"/>
          <ac:spMkLst>
            <pc:docMk/>
            <pc:sldMk cId="562346185" sldId="331"/>
            <ac:spMk id="22" creationId="{81A06296-BEFA-4D33-8F08-2B74AEB16445}"/>
          </ac:spMkLst>
        </pc:spChg>
        <pc:spChg chg="add mod">
          <ac:chgData name="Martin" userId="e9a878aa-f6a1-47b0-98b0-0f2d038f1f0c" providerId="ADAL" clId="{9BC19936-3122-4839-9119-E8894137DD9C}" dt="2021-08-12T15:27:32.338" v="388" actId="207"/>
          <ac:spMkLst>
            <pc:docMk/>
            <pc:sldMk cId="562346185" sldId="331"/>
            <ac:spMk id="23" creationId="{FF4D4365-7C8C-4A5D-8751-B3E233F7124D}"/>
          </ac:spMkLst>
        </pc:spChg>
        <pc:spChg chg="add mod">
          <ac:chgData name="Martin" userId="e9a878aa-f6a1-47b0-98b0-0f2d038f1f0c" providerId="ADAL" clId="{9BC19936-3122-4839-9119-E8894137DD9C}" dt="2021-08-12T15:27:36.637" v="389" actId="207"/>
          <ac:spMkLst>
            <pc:docMk/>
            <pc:sldMk cId="562346185" sldId="331"/>
            <ac:spMk id="24" creationId="{F1324929-15EF-408D-AE27-9D71424D8909}"/>
          </ac:spMkLst>
        </pc:spChg>
      </pc:sldChg>
      <pc:sldChg chg="addSp delSp modSp mod">
        <pc:chgData name="Martin" userId="e9a878aa-f6a1-47b0-98b0-0f2d038f1f0c" providerId="ADAL" clId="{9BC19936-3122-4839-9119-E8894137DD9C}" dt="2021-08-12T15:38:54.675" v="394" actId="1037"/>
        <pc:sldMkLst>
          <pc:docMk/>
          <pc:sldMk cId="1257636838" sldId="334"/>
        </pc:sldMkLst>
        <pc:graphicFrameChg chg="del">
          <ac:chgData name="Martin" userId="e9a878aa-f6a1-47b0-98b0-0f2d038f1f0c" providerId="ADAL" clId="{9BC19936-3122-4839-9119-E8894137DD9C}" dt="2021-08-12T15:38:53.287" v="392" actId="478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mod">
          <ac:chgData name="Martin" userId="e9a878aa-f6a1-47b0-98b0-0f2d038f1f0c" providerId="ADAL" clId="{9BC19936-3122-4839-9119-E8894137DD9C}" dt="2021-08-12T15:38:54.675" v="394" actId="1037"/>
          <ac:picMkLst>
            <pc:docMk/>
            <pc:sldMk cId="1257636838" sldId="334"/>
            <ac:picMk id="5" creationId="{0DA4C0DF-9291-47E4-B822-9224731F8D13}"/>
          </ac:picMkLst>
        </pc:picChg>
      </pc:sldChg>
      <pc:sldChg chg="addSp delSp modSp del">
        <pc:chgData name="Martin" userId="e9a878aa-f6a1-47b0-98b0-0f2d038f1f0c" providerId="ADAL" clId="{9BC19936-3122-4839-9119-E8894137DD9C}" dt="2021-08-12T15:12:49.737" v="268" actId="47"/>
        <pc:sldMkLst>
          <pc:docMk/>
          <pc:sldMk cId="2035075829" sldId="341"/>
        </pc:sldMkLst>
        <pc:picChg chg="add del mod">
          <ac:chgData name="Martin" userId="e9a878aa-f6a1-47b0-98b0-0f2d038f1f0c" providerId="ADAL" clId="{9BC19936-3122-4839-9119-E8894137DD9C}" dt="2021-08-12T12:50:19.229" v="58"/>
          <ac:picMkLst>
            <pc:docMk/>
            <pc:sldMk cId="2035075829" sldId="341"/>
            <ac:picMk id="4" creationId="{C6C2A5A4-FA80-4839-AC96-BEEDD8874B88}"/>
          </ac:picMkLst>
        </pc:picChg>
      </pc:sldChg>
      <pc:sldChg chg="addSp delSp modSp del mod modClrScheme chgLayout">
        <pc:chgData name="Martin" userId="e9a878aa-f6a1-47b0-98b0-0f2d038f1f0c" providerId="ADAL" clId="{9BC19936-3122-4839-9119-E8894137DD9C}" dt="2021-08-12T13:45:41.221" v="198" actId="47"/>
        <pc:sldMkLst>
          <pc:docMk/>
          <pc:sldMk cId="1982584987" sldId="342"/>
        </pc:sldMkLst>
        <pc:spChg chg="mod">
          <ac:chgData name="Martin" userId="e9a878aa-f6a1-47b0-98b0-0f2d038f1f0c" providerId="ADAL" clId="{9BC19936-3122-4839-9119-E8894137DD9C}" dt="2021-08-12T12:31:39.375" v="6" actId="26606"/>
          <ac:spMkLst>
            <pc:docMk/>
            <pc:sldMk cId="1982584987" sldId="342"/>
            <ac:spMk id="2" creationId="{00000000-0000-0000-0000-000000000000}"/>
          </ac:spMkLst>
        </pc:spChg>
        <pc:spChg chg="del">
          <ac:chgData name="Martin" userId="e9a878aa-f6a1-47b0-98b0-0f2d038f1f0c" providerId="ADAL" clId="{9BC19936-3122-4839-9119-E8894137DD9C}" dt="2021-08-12T12:31:31.755" v="4" actId="478"/>
          <ac:spMkLst>
            <pc:docMk/>
            <pc:sldMk cId="1982584987" sldId="342"/>
            <ac:spMk id="3" creationId="{3B39CA4E-CFE1-4D72-8321-C05CECBB4928}"/>
          </ac:spMkLst>
        </pc:spChg>
        <pc:spChg chg="add del mod">
          <ac:chgData name="Martin" userId="e9a878aa-f6a1-47b0-98b0-0f2d038f1f0c" providerId="ADAL" clId="{9BC19936-3122-4839-9119-E8894137DD9C}" dt="2021-08-12T12:32:59.521" v="44" actId="478"/>
          <ac:spMkLst>
            <pc:docMk/>
            <pc:sldMk cId="1982584987" sldId="342"/>
            <ac:spMk id="9" creationId="{A7747056-933D-4ED7-BD86-90D0F7ACFA04}"/>
          </ac:spMkLst>
        </pc:spChg>
        <pc:spChg chg="add del mod">
          <ac:chgData name="Martin" userId="e9a878aa-f6a1-47b0-98b0-0f2d038f1f0c" providerId="ADAL" clId="{9BC19936-3122-4839-9119-E8894137DD9C}" dt="2021-08-12T12:33:00.360" v="45" actId="478"/>
          <ac:spMkLst>
            <pc:docMk/>
            <pc:sldMk cId="1982584987" sldId="342"/>
            <ac:spMk id="11" creationId="{FD949EA9-1127-471A-8A72-3862E6F68781}"/>
          </ac:spMkLst>
        </pc:spChg>
        <pc:spChg chg="add mod">
          <ac:chgData name="Martin" userId="e9a878aa-f6a1-47b0-98b0-0f2d038f1f0c" providerId="ADAL" clId="{9BC19936-3122-4839-9119-E8894137DD9C}" dt="2021-08-12T12:33:06.013" v="46" actId="1076"/>
          <ac:spMkLst>
            <pc:docMk/>
            <pc:sldMk cId="1982584987" sldId="342"/>
            <ac:spMk id="13" creationId="{73AF45E1-5EC6-4068-9097-2D3CF4417815}"/>
          </ac:spMkLst>
        </pc:spChg>
        <pc:graphicFrameChg chg="add mod modGraphic">
          <ac:chgData name="Martin" userId="e9a878aa-f6a1-47b0-98b0-0f2d038f1f0c" providerId="ADAL" clId="{9BC19936-3122-4839-9119-E8894137DD9C}" dt="2021-08-12T12:33:06.013" v="46" actId="1076"/>
          <ac:graphicFrameMkLst>
            <pc:docMk/>
            <pc:sldMk cId="1982584987" sldId="342"/>
            <ac:graphicFrameMk id="4" creationId="{DDCE80B1-F32C-4A93-A246-AA96045D7BA5}"/>
          </ac:graphicFrameMkLst>
        </pc:graphicFrameChg>
        <pc:picChg chg="add del mod">
          <ac:chgData name="Martin" userId="e9a878aa-f6a1-47b0-98b0-0f2d038f1f0c" providerId="ADAL" clId="{9BC19936-3122-4839-9119-E8894137DD9C}" dt="2021-08-12T13:45:38.651" v="196" actId="21"/>
          <ac:picMkLst>
            <pc:docMk/>
            <pc:sldMk cId="1982584987" sldId="342"/>
            <ac:picMk id="6" creationId="{A9EAC938-5E9F-442F-8AF1-FCA5097F407D}"/>
          </ac:picMkLst>
        </pc:picChg>
      </pc:sldChg>
      <pc:sldChg chg="addSp delSp modSp mod ord">
        <pc:chgData name="Martin" userId="e9a878aa-f6a1-47b0-98b0-0f2d038f1f0c" providerId="ADAL" clId="{9BC19936-3122-4839-9119-E8894137DD9C}" dt="2021-08-12T15:42:15.545" v="397" actId="1076"/>
        <pc:sldMkLst>
          <pc:docMk/>
          <pc:sldMk cId="2655419716" sldId="343"/>
        </pc:sldMkLst>
        <pc:spChg chg="del">
          <ac:chgData name="Martin" userId="e9a878aa-f6a1-47b0-98b0-0f2d038f1f0c" providerId="ADAL" clId="{9BC19936-3122-4839-9119-E8894137DD9C}" dt="2021-08-12T15:11:38.905" v="252" actId="478"/>
          <ac:spMkLst>
            <pc:docMk/>
            <pc:sldMk cId="2655419716" sldId="343"/>
            <ac:spMk id="3" creationId="{3B39CA4E-CFE1-4D72-8321-C05CECBB4928}"/>
          </ac:spMkLst>
        </pc:spChg>
        <pc:graphicFrameChg chg="add del mod">
          <ac:chgData name="Martin" userId="e9a878aa-f6a1-47b0-98b0-0f2d038f1f0c" providerId="ADAL" clId="{9BC19936-3122-4839-9119-E8894137DD9C}" dt="2021-08-12T15:42:10.031" v="396" actId="478"/>
          <ac:graphicFrameMkLst>
            <pc:docMk/>
            <pc:sldMk cId="2655419716" sldId="343"/>
            <ac:graphicFrameMk id="5" creationId="{9A26FAE3-A250-4C95-B452-2C0B5695B4FC}"/>
          </ac:graphicFrameMkLst>
        </pc:graphicFrameChg>
        <pc:picChg chg="add del mod">
          <ac:chgData name="Martin" userId="e9a878aa-f6a1-47b0-98b0-0f2d038f1f0c" providerId="ADAL" clId="{9BC19936-3122-4839-9119-E8894137DD9C}" dt="2021-08-12T12:50:13.032" v="56" actId="21"/>
          <ac:picMkLst>
            <pc:docMk/>
            <pc:sldMk cId="2655419716" sldId="343"/>
            <ac:picMk id="4" creationId="{29524969-7056-4E33-9BE3-96E1F7F6EF5C}"/>
          </ac:picMkLst>
        </pc:picChg>
        <pc:picChg chg="add mod">
          <ac:chgData name="Martin" userId="e9a878aa-f6a1-47b0-98b0-0f2d038f1f0c" providerId="ADAL" clId="{9BC19936-3122-4839-9119-E8894137DD9C}" dt="2021-08-12T15:42:15.545" v="397" actId="1076"/>
          <ac:picMkLst>
            <pc:docMk/>
            <pc:sldMk cId="2655419716" sldId="343"/>
            <ac:picMk id="6" creationId="{081E0961-BA82-4956-B2B1-D5806FEDEEAF}"/>
          </ac:picMkLst>
        </pc:picChg>
      </pc:sldChg>
      <pc:sldChg chg="addSp delSp modSp add mod ord">
        <pc:chgData name="Martin" userId="e9a878aa-f6a1-47b0-98b0-0f2d038f1f0c" providerId="ADAL" clId="{9BC19936-3122-4839-9119-E8894137DD9C}" dt="2021-08-12T15:44:16.493" v="399" actId="1076"/>
        <pc:sldMkLst>
          <pc:docMk/>
          <pc:sldMk cId="3222244575" sldId="344"/>
        </pc:sldMkLst>
        <pc:spChg chg="add mod">
          <ac:chgData name="Martin" userId="e9a878aa-f6a1-47b0-98b0-0f2d038f1f0c" providerId="ADAL" clId="{9BC19936-3122-4839-9119-E8894137DD9C}" dt="2021-08-12T12:59:01.811" v="190" actId="20577"/>
          <ac:spMkLst>
            <pc:docMk/>
            <pc:sldMk cId="3222244575" sldId="344"/>
            <ac:spMk id="3" creationId="{C42869A9-3728-4042-93C2-202A2ECFC686}"/>
          </ac:spMkLst>
        </pc:spChg>
        <pc:spChg chg="add mod">
          <ac:chgData name="Martin" userId="e9a878aa-f6a1-47b0-98b0-0f2d038f1f0c" providerId="ADAL" clId="{9BC19936-3122-4839-9119-E8894137DD9C}" dt="2021-08-12T15:44:16.493" v="399" actId="1076"/>
          <ac:spMkLst>
            <pc:docMk/>
            <pc:sldMk cId="3222244575" sldId="344"/>
            <ac:spMk id="15" creationId="{9F95442E-6488-44C1-84F2-9066AD8FAF38}"/>
          </ac:spMkLst>
        </pc:spChg>
        <pc:grpChg chg="add del mod">
          <ac:chgData name="Martin" userId="e9a878aa-f6a1-47b0-98b0-0f2d038f1f0c" providerId="ADAL" clId="{9BC19936-3122-4839-9119-E8894137DD9C}" dt="2021-08-12T12:52:52.637" v="128" actId="478"/>
          <ac:grpSpMkLst>
            <pc:docMk/>
            <pc:sldMk cId="3222244575" sldId="344"/>
            <ac:grpSpMk id="8" creationId="{8D63DB09-B3ED-41E6-AA32-61396D30B58C}"/>
          </ac:grpSpMkLst>
        </pc:grpChg>
        <pc:grpChg chg="add del mod">
          <ac:chgData name="Martin" userId="e9a878aa-f6a1-47b0-98b0-0f2d038f1f0c" providerId="ADAL" clId="{9BC19936-3122-4839-9119-E8894137DD9C}" dt="2021-08-12T12:53:05.030" v="131" actId="478"/>
          <ac:grpSpMkLst>
            <pc:docMk/>
            <pc:sldMk cId="3222244575" sldId="344"/>
            <ac:grpSpMk id="11" creationId="{8D63DB09-B3ED-41E6-AA32-61396D30B58C}"/>
          </ac:grpSpMkLst>
        </pc:grpChg>
        <pc:graphicFrameChg chg="modGraphic">
          <ac:chgData name="Martin" userId="e9a878aa-f6a1-47b0-98b0-0f2d038f1f0c" providerId="ADAL" clId="{9BC19936-3122-4839-9119-E8894137DD9C}" dt="2021-08-12T12:59:34.436" v="193" actId="113"/>
          <ac:graphicFrameMkLst>
            <pc:docMk/>
            <pc:sldMk cId="3222244575" sldId="344"/>
            <ac:graphicFrameMk id="4" creationId="{DDCE80B1-F32C-4A93-A246-AA96045D7BA5}"/>
          </ac:graphicFrameMkLst>
        </pc:graphicFrameChg>
        <pc:picChg chg="del">
          <ac:chgData name="Martin" userId="e9a878aa-f6a1-47b0-98b0-0f2d038f1f0c" providerId="ADAL" clId="{9BC19936-3122-4839-9119-E8894137DD9C}" dt="2021-08-12T12:50:00.790" v="53" actId="478"/>
          <ac:picMkLst>
            <pc:docMk/>
            <pc:sldMk cId="3222244575" sldId="344"/>
            <ac:picMk id="6" creationId="{A9EAC938-5E9F-442F-8AF1-FCA5097F407D}"/>
          </ac:picMkLst>
        </pc:picChg>
        <pc:picChg chg="add del mod">
          <ac:chgData name="Martin" userId="e9a878aa-f6a1-47b0-98b0-0f2d038f1f0c" providerId="ADAL" clId="{9BC19936-3122-4839-9119-E8894137DD9C}" dt="2021-08-12T12:52:40.453" v="125" actId="478"/>
          <ac:picMkLst>
            <pc:docMk/>
            <pc:sldMk cId="3222244575" sldId="344"/>
            <ac:picMk id="7" creationId="{D2F5A89F-BF6D-4AAE-AB77-C27167AB2377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9" creationId="{F3C45ADE-2EC9-4E40-845F-2088A6DC2D00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10" creationId="{C419AD99-7208-406E-A720-B7ABE0468033}"/>
          </ac:picMkLst>
        </pc:picChg>
        <pc:picChg chg="add del mod topLvl">
          <ac:chgData name="Martin" userId="e9a878aa-f6a1-47b0-98b0-0f2d038f1f0c" providerId="ADAL" clId="{9BC19936-3122-4839-9119-E8894137DD9C}" dt="2021-08-12T12:53:05.030" v="131" actId="478"/>
          <ac:picMkLst>
            <pc:docMk/>
            <pc:sldMk cId="3222244575" sldId="344"/>
            <ac:picMk id="12" creationId="{F3C45ADE-2EC9-4E40-845F-2088A6DC2D00}"/>
          </ac:picMkLst>
        </pc:picChg>
        <pc:picChg chg="add mod topLvl modCrop">
          <ac:chgData name="Martin" userId="e9a878aa-f6a1-47b0-98b0-0f2d038f1f0c" providerId="ADAL" clId="{9BC19936-3122-4839-9119-E8894137DD9C}" dt="2021-08-12T12:53:34.738" v="138" actId="1076"/>
          <ac:picMkLst>
            <pc:docMk/>
            <pc:sldMk cId="3222244575" sldId="344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3:45:39.319" v="197"/>
        <pc:sldMkLst>
          <pc:docMk/>
          <pc:sldMk cId="454022705" sldId="345"/>
        </pc:sldMkLst>
        <pc:spChg chg="del">
          <ac:chgData name="Martin" userId="e9a878aa-f6a1-47b0-98b0-0f2d038f1f0c" providerId="ADAL" clId="{9BC19936-3122-4839-9119-E8894137DD9C}" dt="2021-08-12T13:45:36.044" v="195" actId="478"/>
          <ac:spMkLst>
            <pc:docMk/>
            <pc:sldMk cId="454022705" sldId="345"/>
            <ac:spMk id="3" creationId="{C42869A9-3728-4042-93C2-202A2ECFC686}"/>
          </ac:spMkLst>
        </pc:spChg>
        <pc:picChg chg="add mod">
          <ac:chgData name="Martin" userId="e9a878aa-f6a1-47b0-98b0-0f2d038f1f0c" providerId="ADAL" clId="{9BC19936-3122-4839-9119-E8894137DD9C}" dt="2021-08-12T13:45:39.319" v="197"/>
          <ac:picMkLst>
            <pc:docMk/>
            <pc:sldMk cId="454022705" sldId="345"/>
            <ac:picMk id="7" creationId="{FAD05842-E844-432A-8B6A-A529F6FFD5C4}"/>
          </ac:picMkLst>
        </pc:picChg>
        <pc:picChg chg="del">
          <ac:chgData name="Martin" userId="e9a878aa-f6a1-47b0-98b0-0f2d038f1f0c" providerId="ADAL" clId="{9BC19936-3122-4839-9119-E8894137DD9C}" dt="2021-08-12T13:45:36.044" v="195" actId="478"/>
          <ac:picMkLst>
            <pc:docMk/>
            <pc:sldMk cId="454022705" sldId="345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5:48:19.414" v="415" actId="14734"/>
        <pc:sldMkLst>
          <pc:docMk/>
          <pc:sldMk cId="2720996041" sldId="346"/>
        </pc:sldMkLst>
        <pc:graphicFrameChg chg="add mod modGraphic">
          <ac:chgData name="Martin" userId="e9a878aa-f6a1-47b0-98b0-0f2d038f1f0c" providerId="ADAL" clId="{9BC19936-3122-4839-9119-E8894137DD9C}" dt="2021-08-12T15:48:19.414" v="415" actId="14734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del">
          <ac:chgData name="Martin" userId="e9a878aa-f6a1-47b0-98b0-0f2d038f1f0c" providerId="ADAL" clId="{9BC19936-3122-4839-9119-E8894137DD9C}" dt="2021-08-12T15:47:24.950" v="401" actId="478"/>
          <ac:picMkLst>
            <pc:docMk/>
            <pc:sldMk cId="2720996041" sldId="346"/>
            <ac:picMk id="7" creationId="{FAD05842-E844-432A-8B6A-A529F6FFD5C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Bolt 10.9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Sheet1!$C$1:$C$12</c:f>
              <c:numCache>
                <c:formatCode>General</c:formatCode>
                <c:ptCount val="12"/>
                <c:pt idx="0">
                  <c:v>0</c:v>
                </c:pt>
                <c:pt idx="1">
                  <c:v>0.4627857142857143</c:v>
                </c:pt>
                <c:pt idx="2">
                  <c:v>0.4667857142857143</c:v>
                </c:pt>
                <c:pt idx="3">
                  <c:v>1.1797857142857142</c:v>
                </c:pt>
                <c:pt idx="4">
                  <c:v>1.8887857142857143</c:v>
                </c:pt>
                <c:pt idx="5">
                  <c:v>2.5917857142857144</c:v>
                </c:pt>
                <c:pt idx="6">
                  <c:v>3.2897857142857143</c:v>
                </c:pt>
                <c:pt idx="7">
                  <c:v>3.9837857142857143</c:v>
                </c:pt>
                <c:pt idx="8">
                  <c:v>4.6727857142857143</c:v>
                </c:pt>
                <c:pt idx="9">
                  <c:v>5.3567857142857145</c:v>
                </c:pt>
                <c:pt idx="10">
                  <c:v>10</c:v>
                </c:pt>
              </c:numCache>
            </c:numRef>
          </c:xVal>
          <c:yVal>
            <c:numRef>
              <c:f>Sheet1!$A$1:$A$12</c:f>
              <c:numCache>
                <c:formatCode>General</c:formatCode>
                <c:ptCount val="12"/>
                <c:pt idx="0">
                  <c:v>0</c:v>
                </c:pt>
                <c:pt idx="1">
                  <c:v>971.85</c:v>
                </c:pt>
                <c:pt idx="2">
                  <c:v>971.89</c:v>
                </c:pt>
                <c:pt idx="3">
                  <c:v>1012.91</c:v>
                </c:pt>
                <c:pt idx="4">
                  <c:v>1044.68</c:v>
                </c:pt>
                <c:pt idx="5">
                  <c:v>1068.6500000000001</c:v>
                </c:pt>
                <c:pt idx="6">
                  <c:v>1086.27</c:v>
                </c:pt>
                <c:pt idx="7">
                  <c:v>1099.07</c:v>
                </c:pt>
                <c:pt idx="8">
                  <c:v>1108.6099999999999</c:v>
                </c:pt>
                <c:pt idx="9">
                  <c:v>1116.5</c:v>
                </c:pt>
                <c:pt idx="10">
                  <c:v>1150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53-4DA8-BA6B-A30A31078938}"/>
            </c:ext>
          </c:extLst>
        </c:ser>
        <c:ser>
          <c:idx val="6"/>
          <c:order val="1"/>
          <c:tx>
            <c:v>S235</c:v>
          </c:tx>
          <c:spPr>
            <a:ln w="1905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[2]Celkem!$M$4:$M$10</c:f>
              <c:numCache>
                <c:formatCode>General</c:formatCode>
                <c:ptCount val="7"/>
                <c:pt idx="0">
                  <c:v>0</c:v>
                </c:pt>
                <c:pt idx="1">
                  <c:v>0.10169282721585143</c:v>
                </c:pt>
                <c:pt idx="2">
                  <c:v>1.7581094938825181</c:v>
                </c:pt>
                <c:pt idx="3">
                  <c:v>3.5750000000000002</c:v>
                </c:pt>
                <c:pt idx="4">
                  <c:v>7.15</c:v>
                </c:pt>
                <c:pt idx="5">
                  <c:v>10.725</c:v>
                </c:pt>
                <c:pt idx="6">
                  <c:v>15.73</c:v>
                </c:pt>
              </c:numCache>
            </c:numRef>
          </c:xVal>
          <c:yVal>
            <c:numRef>
              <c:f>[2]Celkem!$O$4:$O$10</c:f>
              <c:numCache>
                <c:formatCode>General</c:formatCode>
                <c:ptCount val="7"/>
                <c:pt idx="0">
                  <c:v>0</c:v>
                </c:pt>
                <c:pt idx="1">
                  <c:v>298.67823378082238</c:v>
                </c:pt>
                <c:pt idx="2">
                  <c:v>299.16473378082236</c:v>
                </c:pt>
                <c:pt idx="3">
                  <c:v>380</c:v>
                </c:pt>
                <c:pt idx="4">
                  <c:v>470</c:v>
                </c:pt>
                <c:pt idx="5">
                  <c:v>516</c:v>
                </c:pt>
                <c:pt idx="6">
                  <c:v>549.21655921728859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53-4DA8-BA6B-A30A31078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2403808"/>
        <c:axId val="1632404896"/>
      </c:scatterChart>
      <c:valAx>
        <c:axId val="163240380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l-GR" sz="1600" i="1" dirty="0"/>
                  <a:t>ε</a:t>
                </a:r>
                <a:r>
                  <a:rPr lang="el-GR" sz="1600" dirty="0"/>
                  <a:t> [-]</a:t>
                </a:r>
                <a:endParaRPr lang="cs-CZ" sz="16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32404896"/>
        <c:crosses val="autoZero"/>
        <c:crossBetween val="midCat"/>
      </c:valAx>
      <c:valAx>
        <c:axId val="16324048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l-GR" sz="1600" i="1" dirty="0"/>
                  <a:t>σ</a:t>
                </a:r>
                <a:r>
                  <a:rPr lang="el-GR" sz="1600" dirty="0"/>
                  <a:t> [</a:t>
                </a:r>
                <a:r>
                  <a:rPr lang="cs-CZ" sz="1600" dirty="0"/>
                  <a:t>MPa]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324038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1786250055208738"/>
          <c:y val="0.56762685914260724"/>
          <c:w val="0.28073698643496348"/>
          <c:h val="0.1747648731408574"/>
        </c:manualLayout>
      </c:layout>
      <c:overlay val="1"/>
      <c:spPr>
        <a:solidFill>
          <a:schemeClr val="bg1">
            <a:alpha val="80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05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Calibri"/>
              </a:rPr>
              <a:t>Vysoké učení technické v Brně • </a:t>
            </a:r>
            <a:r>
              <a:rPr lang="cs-CZ" sz="1400" b="1" dirty="0">
                <a:solidFill>
                  <a:schemeClr val="bg1"/>
                </a:solidFill>
              </a:rPr>
              <a:t>Fakulta stavební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bitalfasteners.co.uk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UHhmZ2k2EM?feature=oembed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emf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4.emf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ld.m@fce.vutbr.cz" TargetMode="External"/><Relationship Id="rId5" Type="http://schemas.openxmlformats.org/officeDocument/2006/relationships/hyperlink" Target="https://www.fce.vutbr.cz/KDK/vild.m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www.researchgate.net/publication/349146566_Moment_Resisting_Connection_with_Curved_Endplates_Behaviour_Study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gg-web.fgg.uni-lj.si/~/pmoze/ESDEP/master/wg11/l0310.htm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TheEfficientEngineer" TargetMode="External"/><Relationship Id="rId2" Type="http://schemas.openxmlformats.org/officeDocument/2006/relationships/hyperlink" Target="https://www.fce.vutbr.cz/KDK/horacek.m1/BO002/BO002_Podklady_do_cviceni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gg-web.fgg.uni-lj.si/~/pmoze/ESDEP/master/toc.htm" TargetMode="External"/><Relationship Id="rId4" Type="http://schemas.openxmlformats.org/officeDocument/2006/relationships/hyperlink" Target="https://www.fce.vutbr.cz/KDK/pesek.o/BO02/_PODKLADY_prvky_3.4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aterial-properties.org/what-is-ultimate-tensile-strength-uts-defini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2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2/2024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Prvky kovových konstrukcí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Šroubové spoje – materiál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Pevnosti: ISO 898-1</a:t>
            </a:r>
          </a:p>
          <a:p>
            <a:r>
              <a:rPr lang="cs-CZ" dirty="0"/>
              <a:t>Rozměry: ISO 4014</a:t>
            </a:r>
          </a:p>
          <a:p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660633D-3D8A-0972-39D4-FFA2B67CB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9"/>
          <a:stretch/>
        </p:blipFill>
        <p:spPr bwMode="auto">
          <a:xfrm>
            <a:off x="7642806" y="3429000"/>
            <a:ext cx="4168193" cy="27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8CA4A-B577-D812-0D14-02F1C0E3D295}"/>
              </a:ext>
            </a:extLst>
          </p:cNvPr>
          <p:cNvSpPr txBox="1"/>
          <p:nvPr/>
        </p:nvSpPr>
        <p:spPr>
          <a:xfrm>
            <a:off x="8976320" y="5849261"/>
            <a:ext cx="2951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https://www.orbitalfasteners.co.uk/</a:t>
            </a:r>
            <a:r>
              <a:rPr lang="cs-CZ" sz="1400" dirty="0"/>
              <a:t> </a:t>
            </a:r>
            <a:endParaRPr lang="en-US" sz="1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0CC77D2-CF50-330D-1FCB-2BAA716D186A}"/>
              </a:ext>
            </a:extLst>
          </p:cNvPr>
          <p:cNvGraphicFramePr>
            <a:graphicFrameLocks/>
          </p:cNvGraphicFramePr>
          <p:nvPr/>
        </p:nvGraphicFramePr>
        <p:xfrm>
          <a:off x="7642806" y="945821"/>
          <a:ext cx="393959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8DC94B1-DF80-8F1D-3063-63E08825F54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31807" y="3036429"/>
              <a:ext cx="5076162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054">
                      <a:extLst>
                        <a:ext uri="{9D8B030D-6E8A-4147-A177-3AD203B41FA5}">
                          <a16:colId xmlns:a16="http://schemas.microsoft.com/office/drawing/2014/main" val="641946994"/>
                        </a:ext>
                      </a:extLst>
                    </a:gridCol>
                    <a:gridCol w="1692054">
                      <a:extLst>
                        <a:ext uri="{9D8B030D-6E8A-4147-A177-3AD203B41FA5}">
                          <a16:colId xmlns:a16="http://schemas.microsoft.com/office/drawing/2014/main" val="3750676288"/>
                        </a:ext>
                      </a:extLst>
                    </a:gridCol>
                    <a:gridCol w="1692054">
                      <a:extLst>
                        <a:ext uri="{9D8B030D-6E8A-4147-A177-3AD203B41FA5}">
                          <a16:colId xmlns:a16="http://schemas.microsoft.com/office/drawing/2014/main" val="15262701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cs-CZ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Pevnostní třída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[MPa]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lang="en-US" sz="1800" b="1" i="1" u="none" strike="noStrike" dirty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[MPa]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109845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4.6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240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232993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320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22889105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5.6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459250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23284414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42614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640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218274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10.9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0979578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8DC94B1-DF80-8F1D-3063-63E08825F5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7017771"/>
                  </p:ext>
                </p:extLst>
              </p:nvPr>
            </p:nvGraphicFramePr>
            <p:xfrm>
              <a:off x="731807" y="3036429"/>
              <a:ext cx="5076162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054">
                      <a:extLst>
                        <a:ext uri="{9D8B030D-6E8A-4147-A177-3AD203B41FA5}">
                          <a16:colId xmlns:a16="http://schemas.microsoft.com/office/drawing/2014/main" val="641946994"/>
                        </a:ext>
                      </a:extLst>
                    </a:gridCol>
                    <a:gridCol w="1692054">
                      <a:extLst>
                        <a:ext uri="{9D8B030D-6E8A-4147-A177-3AD203B41FA5}">
                          <a16:colId xmlns:a16="http://schemas.microsoft.com/office/drawing/2014/main" val="3750676288"/>
                        </a:ext>
                      </a:extLst>
                    </a:gridCol>
                    <a:gridCol w="1692054">
                      <a:extLst>
                        <a:ext uri="{9D8B030D-6E8A-4147-A177-3AD203B41FA5}">
                          <a16:colId xmlns:a16="http://schemas.microsoft.com/office/drawing/2014/main" val="15262701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cs-CZ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Pevnostní třída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43" marR="5443" marT="5443" marB="0" anchor="ctr">
                        <a:blipFill>
                          <a:blip r:embed="rId5"/>
                          <a:stretch>
                            <a:fillRect l="-100722" t="-6557" r="-101805" b="-7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43" marR="5443" marT="5443" marB="0" anchor="ctr">
                        <a:blipFill>
                          <a:blip r:embed="rId5"/>
                          <a:stretch>
                            <a:fillRect l="-200000" t="-6557" r="-1439" b="-739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845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4.6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240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232993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320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22889105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5.6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459250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23284414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42614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640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218274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10.9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0979578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CF2C5A-4712-A839-E789-DB6A9A0503D5}"/>
              </a:ext>
            </a:extLst>
          </p:cNvPr>
          <p:cNvSpPr/>
          <p:nvPr/>
        </p:nvSpPr>
        <p:spPr>
          <a:xfrm>
            <a:off x="731807" y="5229200"/>
            <a:ext cx="5054352" cy="432048"/>
          </a:xfrm>
          <a:prstGeom prst="roundRect">
            <a:avLst/>
          </a:prstGeom>
          <a:noFill/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583E-8F05-0660-DB8B-4DB05027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Šroubové spoje – geometrie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BDFA89-8E85-2F52-E121-B728BE113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2765" y="1484313"/>
            <a:ext cx="5926470" cy="4641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9D67B-0E44-152F-9CA7-07ED24F22AD2}"/>
              </a:ext>
            </a:extLst>
          </p:cNvPr>
          <p:cNvSpPr txBox="1"/>
          <p:nvPr/>
        </p:nvSpPr>
        <p:spPr>
          <a:xfrm>
            <a:off x="8832304" y="5655100"/>
            <a:ext cx="335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Hor</a:t>
            </a:r>
            <a:r>
              <a:rPr lang="cs-CZ" sz="1200" dirty="0"/>
              <a:t>áček, M.: </a:t>
            </a:r>
            <a:r>
              <a:rPr lang="pl-PL" sz="1200" dirty="0"/>
              <a:t>Podklady do cvičení z předmětu BO002 Prvky kovových konstrukcí, 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854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583E-8F05-0660-DB8B-4DB05027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Šroubové spoje – geometrie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44495CB-5CCE-1E65-66E9-29F163F28E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Průměr šroubu orientačně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=1,3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–3,5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Délka šroubu – po utažení alespoň dva závity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Obyčejné otvory pro šrouby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: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+1 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cs-CZ" dirty="0"/>
                  <a:t> pro M12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+2 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cs-CZ" dirty="0"/>
                  <a:t> pro M16 až M2</a:t>
                </a:r>
                <a:r>
                  <a:rPr lang="en-US" dirty="0"/>
                  <a:t>4</a:t>
                </a:r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+3 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cs-CZ" dirty="0"/>
                  <a:t> pro M27 a více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Přesné otvory: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≤0,3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mm</m:t>
                    </m:r>
                  </m:oMath>
                </a14:m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44495CB-5CCE-1E65-66E9-29F163F28E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091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B1B2-DFCA-4600-EF6E-47886206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Šroubové spoje – prokluz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080A17-531A-EB1C-46F7-8B472A3C8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187" y="1484313"/>
            <a:ext cx="5951626" cy="4641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E85004-B537-DFB1-A503-01E67AF9A089}"/>
              </a:ext>
            </a:extLst>
          </p:cNvPr>
          <p:cNvSpPr txBox="1"/>
          <p:nvPr/>
        </p:nvSpPr>
        <p:spPr>
          <a:xfrm>
            <a:off x="9264352" y="5095645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baseline="0" dirty="0"/>
              <a:t>Hui-Bin Ge; Hua-Ping Wan; </a:t>
            </a:r>
            <a:r>
              <a:rPr lang="en-US" sz="1200" b="0" i="0" u="none" strike="noStrike" baseline="0" dirty="0" err="1"/>
              <a:t>Yanbin</a:t>
            </a:r>
            <a:r>
              <a:rPr lang="en-US" sz="1200" b="0" i="0" u="none" strike="noStrike" baseline="0" dirty="0"/>
              <a:t> Shen; Chao Yang; </a:t>
            </a:r>
            <a:r>
              <a:rPr lang="en-US" sz="1200" b="0" i="0" u="none" strike="noStrike" baseline="0" dirty="0" err="1"/>
              <a:t>Yaozhi</a:t>
            </a:r>
            <a:r>
              <a:rPr lang="en-US" sz="1200" b="0" i="0" u="none" strike="noStrike" baseline="0" dirty="0"/>
              <a:t> Luo</a:t>
            </a:r>
            <a:r>
              <a:rPr lang="cs-CZ" sz="1200" b="0" i="0" u="none" strike="noStrike" baseline="0" dirty="0"/>
              <a:t>: </a:t>
            </a:r>
            <a:r>
              <a:rPr lang="en-US" sz="1200" b="0" i="0" u="none" strike="noStrike" baseline="0" dirty="0"/>
              <a:t>Rotational performance of semi-rigid plate-type joints for reticulated shell structures composed of plate members</a:t>
            </a:r>
            <a:r>
              <a:rPr lang="cs-CZ" sz="1200" b="0" i="0" u="none" strike="noStrike" baseline="0" dirty="0"/>
              <a:t>, 2023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26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B1B2-DFCA-4600-EF6E-47886206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Šroubové spoje – Rozteče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76FAA-7DC8-FD68-53D7-3B380313E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Nosné prvky: alespoň dva šrouby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03555-F00F-9C2F-7641-A08F77608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2060848"/>
            <a:ext cx="3384376" cy="1566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E45304-6E52-B422-A305-AEFFD1517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3740253"/>
            <a:ext cx="3456384" cy="1686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7">
                <a:extLst>
                  <a:ext uri="{FF2B5EF4-FFF2-40B4-BE49-F238E27FC236}">
                    <a16:creationId xmlns:a16="http://schemas.microsoft.com/office/drawing/2014/main" id="{B34B22DA-BA6D-A849-28A1-FA15FAEC20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5058239"/>
                  </p:ext>
                </p:extLst>
              </p:nvPr>
            </p:nvGraphicFramePr>
            <p:xfrm>
              <a:off x="7140555" y="1616682"/>
              <a:ext cx="4441845" cy="29668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0615">
                      <a:extLst>
                        <a:ext uri="{9D8B030D-6E8A-4147-A177-3AD203B41FA5}">
                          <a16:colId xmlns:a16="http://schemas.microsoft.com/office/drawing/2014/main" val="641946994"/>
                        </a:ext>
                      </a:extLst>
                    </a:gridCol>
                    <a:gridCol w="1480615">
                      <a:extLst>
                        <a:ext uri="{9D8B030D-6E8A-4147-A177-3AD203B41FA5}">
                          <a16:colId xmlns:a16="http://schemas.microsoft.com/office/drawing/2014/main" val="3750676288"/>
                        </a:ext>
                      </a:extLst>
                    </a:gridCol>
                    <a:gridCol w="1480615">
                      <a:extLst>
                        <a:ext uri="{9D8B030D-6E8A-4147-A177-3AD203B41FA5}">
                          <a16:colId xmlns:a16="http://schemas.microsoft.com/office/drawing/2014/main" val="1526270103"/>
                        </a:ext>
                      </a:extLst>
                    </a:gridCol>
                  </a:tblGrid>
                  <a:tr h="593377">
                    <a:tc>
                      <a:txBody>
                        <a:bodyPr/>
                        <a:lstStyle/>
                        <a:p>
                          <a:pPr algn="ctr" rtl="0" fontAlgn="ctr"/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cs-CZ" sz="20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Minimální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cs-CZ" sz="20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Doporučené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1098451094"/>
                      </a:ext>
                    </a:extLst>
                  </a:tr>
                  <a:tr h="593377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cs-CZ" sz="24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 </a:t>
                          </a:r>
                          <a:r>
                            <a:rPr lang="cs-CZ" sz="24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24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0" i="0" u="none" strike="noStrike" baseline="-25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2,0 </a:t>
                          </a:r>
                          <a:r>
                            <a:rPr lang="cs-CZ" sz="24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24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4232993882"/>
                      </a:ext>
                    </a:extLst>
                  </a:tr>
                  <a:tr h="593377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cs-CZ" sz="24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2,2 </a:t>
                          </a:r>
                          <a:r>
                            <a:rPr lang="cs-CZ" sz="24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24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0" i="0" u="none" strike="noStrike" baseline="-25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 </a:t>
                          </a:r>
                          <a:r>
                            <a:rPr lang="cs-CZ" sz="24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24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0" i="0" u="none" strike="noStrike" baseline="-25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2288910543"/>
                      </a:ext>
                    </a:extLst>
                  </a:tr>
                  <a:tr h="593377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cs-CZ" sz="24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 </a:t>
                          </a:r>
                          <a:r>
                            <a:rPr lang="cs-CZ" sz="24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24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0" i="0" u="none" strike="noStrike" baseline="-25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 </a:t>
                          </a:r>
                          <a:r>
                            <a:rPr lang="cs-CZ" sz="24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24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445925015"/>
                      </a:ext>
                    </a:extLst>
                  </a:tr>
                  <a:tr h="593377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cs-CZ" sz="24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 </a:t>
                          </a:r>
                          <a:r>
                            <a:rPr lang="cs-CZ" sz="24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24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0" i="0" u="none" strike="noStrike" baseline="-25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3,0 </a:t>
                          </a:r>
                          <a:r>
                            <a:rPr lang="cs-CZ" sz="24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24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23284414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7">
                <a:extLst>
                  <a:ext uri="{FF2B5EF4-FFF2-40B4-BE49-F238E27FC236}">
                    <a16:creationId xmlns:a16="http://schemas.microsoft.com/office/drawing/2014/main" id="{B34B22DA-BA6D-A849-28A1-FA15FAEC20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5058239"/>
                  </p:ext>
                </p:extLst>
              </p:nvPr>
            </p:nvGraphicFramePr>
            <p:xfrm>
              <a:off x="7140555" y="1616682"/>
              <a:ext cx="4441845" cy="29668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0615">
                      <a:extLst>
                        <a:ext uri="{9D8B030D-6E8A-4147-A177-3AD203B41FA5}">
                          <a16:colId xmlns:a16="http://schemas.microsoft.com/office/drawing/2014/main" val="641946994"/>
                        </a:ext>
                      </a:extLst>
                    </a:gridCol>
                    <a:gridCol w="1480615">
                      <a:extLst>
                        <a:ext uri="{9D8B030D-6E8A-4147-A177-3AD203B41FA5}">
                          <a16:colId xmlns:a16="http://schemas.microsoft.com/office/drawing/2014/main" val="3750676288"/>
                        </a:ext>
                      </a:extLst>
                    </a:gridCol>
                    <a:gridCol w="1480615">
                      <a:extLst>
                        <a:ext uri="{9D8B030D-6E8A-4147-A177-3AD203B41FA5}">
                          <a16:colId xmlns:a16="http://schemas.microsoft.com/office/drawing/2014/main" val="1526270103"/>
                        </a:ext>
                      </a:extLst>
                    </a:gridCol>
                  </a:tblGrid>
                  <a:tr h="593377">
                    <a:tc>
                      <a:txBody>
                        <a:bodyPr/>
                        <a:lstStyle/>
                        <a:p>
                          <a:pPr algn="ctr" rtl="0" fontAlgn="ctr"/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cs-CZ" sz="20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Minimální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cs-CZ" sz="20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Doporučené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1098451094"/>
                      </a:ext>
                    </a:extLst>
                  </a:tr>
                  <a:tr h="593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43" marR="5443" marT="5443" marB="0" anchor="ctr">
                        <a:blipFill>
                          <a:blip r:embed="rId4"/>
                          <a:stretch>
                            <a:fillRect l="-412" t="-100000" r="-202058" b="-3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 </a:t>
                          </a:r>
                          <a:r>
                            <a:rPr lang="cs-CZ" sz="24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24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0" i="0" u="none" strike="noStrike" baseline="-25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2,0 </a:t>
                          </a:r>
                          <a:r>
                            <a:rPr lang="cs-CZ" sz="24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24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4232993882"/>
                      </a:ext>
                    </a:extLst>
                  </a:tr>
                  <a:tr h="593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43" marR="5443" marT="5443" marB="0" anchor="ctr">
                        <a:blipFill>
                          <a:blip r:embed="rId4"/>
                          <a:stretch>
                            <a:fillRect l="-412" t="-202062" r="-202058" b="-2134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2,2 </a:t>
                          </a:r>
                          <a:r>
                            <a:rPr lang="cs-CZ" sz="24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24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0" i="0" u="none" strike="noStrike" baseline="-25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 </a:t>
                          </a:r>
                          <a:r>
                            <a:rPr lang="cs-CZ" sz="24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24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0" i="0" u="none" strike="noStrike" baseline="-25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2288910543"/>
                      </a:ext>
                    </a:extLst>
                  </a:tr>
                  <a:tr h="593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43" marR="5443" marT="5443" marB="0" anchor="ctr">
                        <a:blipFill>
                          <a:blip r:embed="rId4"/>
                          <a:stretch>
                            <a:fillRect l="-412" t="-298980" r="-202058" b="-11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 </a:t>
                          </a:r>
                          <a:r>
                            <a:rPr lang="cs-CZ" sz="24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24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0" i="0" u="none" strike="noStrike" baseline="-25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 </a:t>
                          </a:r>
                          <a:r>
                            <a:rPr lang="cs-CZ" sz="24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24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445925015"/>
                      </a:ext>
                    </a:extLst>
                  </a:tr>
                  <a:tr h="593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43" marR="5443" marT="5443" marB="0" anchor="ctr">
                        <a:blipFill>
                          <a:blip r:embed="rId4"/>
                          <a:stretch>
                            <a:fillRect l="-412" t="-403093" r="-202058" b="-12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 </a:t>
                          </a:r>
                          <a:r>
                            <a:rPr lang="cs-CZ" sz="24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24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0" i="0" u="none" strike="noStrike" baseline="-25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3,0 </a:t>
                          </a:r>
                          <a:r>
                            <a:rPr lang="cs-CZ" sz="24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24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23284414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3ADDD1C-2A97-DD51-0937-5F84E7908691}"/>
              </a:ext>
            </a:extLst>
          </p:cNvPr>
          <p:cNvSpPr txBox="1">
            <a:spLocks/>
          </p:cNvSpPr>
          <p:nvPr/>
        </p:nvSpPr>
        <p:spPr>
          <a:xfrm>
            <a:off x="6888088" y="4715464"/>
            <a:ext cx="4846712" cy="15631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Násobky 5 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Jsou i maximální rozteče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2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3A64-FF75-B21A-DCE1-162163E4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Namáhání šroubů – smyk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3084-A437-B9E5-F9E5-9A377E37A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75B81E-DBDE-F69C-C4BC-7D858D633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23" y="1556792"/>
            <a:ext cx="2944156" cy="3269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06BE94-526F-B50A-F4AB-D89051662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279" y="2852936"/>
            <a:ext cx="7453634" cy="31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08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66BF-844E-AD7C-5F8A-CDEF7F74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Namáhání šroubů – tah</a:t>
            </a:r>
            <a:endParaRPr lang="en-US" dirty="0"/>
          </a:p>
        </p:txBody>
      </p:sp>
      <p:pic>
        <p:nvPicPr>
          <p:cNvPr id="4" name="Online Media 5" title="T STUB">
            <a:hlinkClick r:id="" action="ppaction://media"/>
            <a:extLst>
              <a:ext uri="{FF2B5EF4-FFF2-40B4-BE49-F238E27FC236}">
                <a16:creationId xmlns:a16="http://schemas.microsoft.com/office/drawing/2014/main" id="{E0F925FD-AD25-4298-8099-8EE5AA7478F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6798" y="891436"/>
            <a:ext cx="7318404" cy="54888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013620F-1142-999E-9B6F-39CE5C4AC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5"/>
          <a:stretch/>
        </p:blipFill>
        <p:spPr bwMode="auto">
          <a:xfrm>
            <a:off x="288032" y="6971"/>
            <a:ext cx="1919536" cy="21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2FEC6BE-F9F6-3499-18E7-88FD03409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7" r="32978"/>
          <a:stretch/>
        </p:blipFill>
        <p:spPr bwMode="auto">
          <a:xfrm>
            <a:off x="288032" y="2188236"/>
            <a:ext cx="1919536" cy="21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12DDF76-CEBF-CAEA-D987-9E98415FF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4" t="2261" r="-2329" b="-2261"/>
          <a:stretch/>
        </p:blipFill>
        <p:spPr bwMode="auto">
          <a:xfrm>
            <a:off x="288032" y="4253198"/>
            <a:ext cx="1919536" cy="21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4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867A6-B5A1-74E4-6AF8-16406153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šroubových spojů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5E27B03-4413-47E6-2804-BB201643044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84311863"/>
                  </p:ext>
                </p:extLst>
              </p:nvPr>
            </p:nvGraphicFramePr>
            <p:xfrm>
              <a:off x="609600" y="1343837"/>
              <a:ext cx="10972797" cy="49654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57599">
                      <a:extLst>
                        <a:ext uri="{9D8B030D-6E8A-4147-A177-3AD203B41FA5}">
                          <a16:colId xmlns:a16="http://schemas.microsoft.com/office/drawing/2014/main" val="1062507298"/>
                        </a:ext>
                      </a:extLst>
                    </a:gridCol>
                    <a:gridCol w="3657599">
                      <a:extLst>
                        <a:ext uri="{9D8B030D-6E8A-4147-A177-3AD203B41FA5}">
                          <a16:colId xmlns:a16="http://schemas.microsoft.com/office/drawing/2014/main" val="3111449513"/>
                        </a:ext>
                      </a:extLst>
                    </a:gridCol>
                    <a:gridCol w="3657599">
                      <a:extLst>
                        <a:ext uri="{9D8B030D-6E8A-4147-A177-3AD203B41FA5}">
                          <a16:colId xmlns:a16="http://schemas.microsoft.com/office/drawing/2014/main" val="9471469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cs-CZ" sz="20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Kategorie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cs-CZ" sz="20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Kritérium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cs-CZ" sz="20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Poznámky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394928031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Spoje ve smyku</a:t>
                          </a:r>
                          <a:endParaRPr 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 </a:t>
                          </a:r>
                          <a:r>
                            <a:rPr lang="cs-CZ" sz="18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18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1800" b="0" i="0" u="none" strike="noStrike" baseline="-25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2,0 </a:t>
                          </a:r>
                          <a:r>
                            <a:rPr lang="cs-CZ" sz="18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18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32213171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</a:t>
                          </a:r>
                        </a:p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Spoje namáhané ve střihu a v otlačení</a:t>
                          </a:r>
                          <a:endParaRPr lang="en-U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𝐸𝑑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𝑅𝑑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𝐸𝑑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𝑅𝑑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dirty="0"/>
                            <a:t>Nevyžaduje se předpjetí</a:t>
                          </a:r>
                        </a:p>
                        <a:p>
                          <a:r>
                            <a:rPr lang="cs-CZ" sz="1600" dirty="0"/>
                            <a:t>Šrouby třídy 4.6 až 10.9</a:t>
                          </a:r>
                          <a:endParaRPr lang="en-US" sz="1600" dirty="0"/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461657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</a:t>
                          </a:r>
                        </a:p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Spoje odolné prokluzu v MSP</a:t>
                          </a:r>
                          <a:endParaRPr lang="en-U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𝐸𝑑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𝑠𝑒𝑟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𝑅𝑑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𝑠𝑒𝑟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𝐸𝑑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𝑅𝑑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𝐸𝑑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𝑅𝑑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dirty="0"/>
                            <a:t>Šrouby třídy 8.8 a 10.9</a:t>
                          </a:r>
                          <a:endParaRPr lang="en-US" sz="1600" dirty="0"/>
                        </a:p>
                        <a:p>
                          <a:r>
                            <a:rPr lang="cs-CZ" sz="1600" dirty="0"/>
                            <a:t>Únosnost v prokluzu v MSP</a:t>
                          </a:r>
                        </a:p>
                        <a:p>
                          <a:r>
                            <a:rPr lang="cs-CZ" sz="1600" dirty="0"/>
                            <a:t>Únosnost ve střihu a otlačení v MSÚ</a:t>
                          </a:r>
                          <a:endParaRPr lang="en-US" sz="1600" dirty="0"/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1462296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</a:t>
                          </a:r>
                        </a:p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Spoje odolné prokluzu v MSÚ</a:t>
                          </a:r>
                          <a:endParaRPr lang="en-U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𝐸𝑑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𝑅𝑑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𝐸𝑑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𝑅𝑑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𝐸𝑑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𝑛𝑒𝑡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𝑅𝑑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dirty="0"/>
                            <a:t>Šrouby třídy 8.8 a 10.9</a:t>
                          </a:r>
                          <a:endParaRPr lang="en-US" sz="1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dirty="0"/>
                            <a:t>Únosnost v prokluzu v MSÚ</a:t>
                          </a: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170946792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Spoje v tahu</a:t>
                          </a:r>
                          <a:endParaRPr 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baseline="-25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4713369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</a:p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Nepředpojaté šroubové spoje</a:t>
                          </a:r>
                          <a:endParaRPr lang="en-U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𝐸𝑑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𝑅𝑑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𝐸𝑑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𝑅𝑑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dirty="0"/>
                            <a:t>Nevyžaduje se předpjetí</a:t>
                          </a:r>
                        </a:p>
                        <a:p>
                          <a:r>
                            <a:rPr lang="cs-CZ" sz="1600" dirty="0"/>
                            <a:t>Šrouby třídy 4.6 až 10.9</a:t>
                          </a:r>
                          <a:endParaRPr lang="en-US" sz="1600" dirty="0"/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12087099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</a:t>
                          </a:r>
                        </a:p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Předpojaté šroubové spoje</a:t>
                          </a:r>
                          <a:endParaRPr lang="en-U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𝐸𝑑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𝑅𝑑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𝐸𝑑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𝑅𝑑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dirty="0"/>
                            <a:t>Šrouby třídy 8.8 a 10.9</a:t>
                          </a:r>
                          <a:endParaRPr lang="en-US" sz="1600" dirty="0"/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88942299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Návrhová tahová síla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s-CZ" sz="18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cs-CZ" sz="18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sz="18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𝐸𝑑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má zahrnovat síly včetně páčení</a:t>
                          </a:r>
                          <a:endParaRPr lang="en-U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5443" marR="5443" marT="5443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5932874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5E27B03-4413-47E6-2804-BB201643044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84311863"/>
                  </p:ext>
                </p:extLst>
              </p:nvPr>
            </p:nvGraphicFramePr>
            <p:xfrm>
              <a:off x="609600" y="1343837"/>
              <a:ext cx="10972797" cy="49654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57599">
                      <a:extLst>
                        <a:ext uri="{9D8B030D-6E8A-4147-A177-3AD203B41FA5}">
                          <a16:colId xmlns:a16="http://schemas.microsoft.com/office/drawing/2014/main" val="1062507298"/>
                        </a:ext>
                      </a:extLst>
                    </a:gridCol>
                    <a:gridCol w="3657599">
                      <a:extLst>
                        <a:ext uri="{9D8B030D-6E8A-4147-A177-3AD203B41FA5}">
                          <a16:colId xmlns:a16="http://schemas.microsoft.com/office/drawing/2014/main" val="3111449513"/>
                        </a:ext>
                      </a:extLst>
                    </a:gridCol>
                    <a:gridCol w="3657599">
                      <a:extLst>
                        <a:ext uri="{9D8B030D-6E8A-4147-A177-3AD203B41FA5}">
                          <a16:colId xmlns:a16="http://schemas.microsoft.com/office/drawing/2014/main" val="9471469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cs-CZ" sz="20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Kategorie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cs-CZ" sz="20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Kritérium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cs-CZ" sz="20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Poznámky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394928031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Spoje ve smyku</a:t>
                          </a:r>
                          <a:endParaRPr 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 </a:t>
                          </a:r>
                          <a:r>
                            <a:rPr lang="cs-CZ" sz="18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18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1800" b="0" i="0" u="none" strike="noStrike" baseline="-25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2,0 </a:t>
                          </a:r>
                          <a:r>
                            <a:rPr lang="cs-CZ" sz="1800" b="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  <a:r>
                            <a:rPr lang="cs-CZ" sz="1800" b="0" i="0" u="none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3221317161"/>
                      </a:ext>
                    </a:extLst>
                  </a:tr>
                  <a:tr h="5782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</a:t>
                          </a:r>
                        </a:p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Spoje namáhané ve střihu a v otlačení</a:t>
                          </a:r>
                          <a:endParaRPr lang="en-U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43" marR="5443" marT="5443" marB="0" anchor="ctr">
                        <a:blipFill>
                          <a:blip r:embed="rId2"/>
                          <a:stretch>
                            <a:fillRect l="-100333" t="-136842" r="-100833" b="-64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dirty="0"/>
                            <a:t>Nevyžaduje se předpjetí</a:t>
                          </a:r>
                        </a:p>
                        <a:p>
                          <a:r>
                            <a:rPr lang="cs-CZ" sz="1600" dirty="0"/>
                            <a:t>Šrouby třídy 4.6 až 10.9</a:t>
                          </a:r>
                          <a:endParaRPr lang="en-US" sz="1600" dirty="0"/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461657606"/>
                      </a:ext>
                    </a:extLst>
                  </a:tr>
                  <a:tr h="86459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</a:t>
                          </a:r>
                        </a:p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Spoje odolné prokluzu v MSP</a:t>
                          </a:r>
                          <a:endParaRPr lang="en-U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43" marR="5443" marT="5443" marB="0" anchor="ctr">
                        <a:blipFill>
                          <a:blip r:embed="rId2"/>
                          <a:stretch>
                            <a:fillRect l="-100333" t="-158451" r="-100833" b="-332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dirty="0"/>
                            <a:t>Šrouby třídy 8.8 a 10.9</a:t>
                          </a:r>
                          <a:endParaRPr lang="en-US" sz="1600" dirty="0"/>
                        </a:p>
                        <a:p>
                          <a:r>
                            <a:rPr lang="cs-CZ" sz="1600" dirty="0"/>
                            <a:t>Únosnost v prokluzu v MSP</a:t>
                          </a:r>
                        </a:p>
                        <a:p>
                          <a:r>
                            <a:rPr lang="cs-CZ" sz="1600" dirty="0"/>
                            <a:t>Únosnost ve střihu a otlačení v MSÚ</a:t>
                          </a:r>
                          <a:endParaRPr lang="en-US" sz="1600" dirty="0"/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1462296279"/>
                      </a:ext>
                    </a:extLst>
                  </a:tr>
                  <a:tr h="86459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</a:t>
                          </a:r>
                        </a:p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Spoje odolné prokluzu v MSÚ</a:t>
                          </a:r>
                          <a:endParaRPr lang="en-U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43" marR="5443" marT="5443" marB="0" anchor="ctr">
                        <a:blipFill>
                          <a:blip r:embed="rId2"/>
                          <a:stretch>
                            <a:fillRect l="-100333" t="-260284" r="-100833" b="-234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dirty="0"/>
                            <a:t>Šrouby třídy 8.8 a 10.9</a:t>
                          </a:r>
                          <a:endParaRPr lang="en-US" sz="1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dirty="0"/>
                            <a:t>Únosnost v prokluzu v MSÚ</a:t>
                          </a: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170946792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Spoje v tahu</a:t>
                          </a:r>
                          <a:endParaRPr 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baseline="-25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471336956"/>
                      </a:ext>
                    </a:extLst>
                  </a:tr>
                  <a:tr h="58735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</a:p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Nepředpojaté šroubové spoje</a:t>
                          </a:r>
                          <a:endParaRPr lang="en-U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43" marR="5443" marT="5443" marB="0" anchor="ctr">
                        <a:blipFill>
                          <a:blip r:embed="rId2"/>
                          <a:stretch>
                            <a:fillRect l="-100333" t="-586598" r="-100833" b="-178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dirty="0"/>
                            <a:t>Nevyžaduje se předpjetí</a:t>
                          </a:r>
                        </a:p>
                        <a:p>
                          <a:r>
                            <a:rPr lang="cs-CZ" sz="1600" dirty="0"/>
                            <a:t>Šrouby třídy 4.6 až 10.9</a:t>
                          </a:r>
                          <a:endParaRPr lang="en-US" sz="1600" dirty="0"/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1208709939"/>
                      </a:ext>
                    </a:extLst>
                  </a:tr>
                  <a:tr h="58735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</a:t>
                          </a:r>
                        </a:p>
                        <a:p>
                          <a:pPr algn="ctr" fontAlgn="b"/>
                          <a:r>
                            <a:rPr lang="cs-CZ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Předpojaté šroubové spoje</a:t>
                          </a:r>
                          <a:endParaRPr lang="en-U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43" marR="5443" marT="5443" marB="0" anchor="ctr">
                        <a:blipFill>
                          <a:blip r:embed="rId2"/>
                          <a:stretch>
                            <a:fillRect l="-100333" t="-693750" r="-100833" b="-80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dirty="0"/>
                            <a:t>Šrouby třídy 8.8 a 10.9</a:t>
                          </a:r>
                          <a:endParaRPr lang="en-US" sz="1600" dirty="0"/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88942299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43" marR="5443" marT="5443" marB="0" anchor="ctr">
                        <a:blipFill>
                          <a:blip r:embed="rId2"/>
                          <a:stretch>
                            <a:fillRect l="-111" t="-1249180" r="-278" b="-262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marL="5443" marR="5443" marT="5443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5932874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81482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44B34-2921-A7B4-02C3-42C230F7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Smyk: Únosnost ve střihu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160099-FCA4-464B-F5B3-C027E3587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776" y="1484785"/>
                <a:ext cx="3096344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𝑢𝑏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160099-FCA4-464B-F5B3-C027E3587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776" y="1484785"/>
                <a:ext cx="3096344" cy="4641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8088A8C-D6BE-507C-F105-7140DAD57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23" y="1556792"/>
            <a:ext cx="2944156" cy="3269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80DB075-9521-A042-0233-A01EA48C4C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96200" y="1484785"/>
                <a:ext cx="3960440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sz="2400" dirty="0"/>
                  <a:t> – počet střihových rovin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𝑢𝑏</m:t>
                        </m:r>
                      </m:sub>
                    </m:sSub>
                  </m:oMath>
                </a14:m>
                <a:r>
                  <a:rPr lang="cs-CZ" sz="2400" dirty="0"/>
                  <a:t> – mez pevnosti šroubu</a:t>
                </a:r>
              </a:p>
              <a:p>
                <a:endParaRPr lang="cs-CZ" sz="1200" dirty="0"/>
              </a:p>
              <a:p>
                <a:r>
                  <a:rPr lang="cs-CZ" sz="2400" dirty="0"/>
                  <a:t>Rovina prochází závitem</a:t>
                </a:r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400" dirty="0"/>
                  <a:t> – plocha jádra</a:t>
                </a:r>
                <a:endParaRPr lang="cs-CZ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=0,6</m:t>
                    </m:r>
                  </m:oMath>
                </a14:m>
                <a:r>
                  <a:rPr lang="cs-CZ" sz="2400" dirty="0"/>
                  <a:t> – pro 4.6, 5.6, 8.8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cs-CZ" sz="2400" dirty="0"/>
                  <a:t> – pro 4.8, 5.8, 10.9</a:t>
                </a:r>
              </a:p>
              <a:p>
                <a:endParaRPr lang="cs-CZ" sz="1200" dirty="0"/>
              </a:p>
              <a:p>
                <a:r>
                  <a:rPr lang="cs-CZ" sz="2400" dirty="0"/>
                  <a:t>Rovina neprochází závitem</a:t>
                </a:r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400" dirty="0"/>
                  <a:t> – plocha dříku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=0,6</m:t>
                    </m:r>
                  </m:oMath>
                </a14:m>
                <a:r>
                  <a:rPr lang="cs-CZ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=1,25</m:t>
                    </m:r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80DB075-9521-A042-0233-A01EA48C4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1484785"/>
                <a:ext cx="3960440" cy="4641379"/>
              </a:xfrm>
              <a:prstGeom prst="rect">
                <a:avLst/>
              </a:prstGeom>
              <a:blipFill>
                <a:blip r:embed="rId4"/>
                <a:stretch>
                  <a:fillRect l="-2308" t="-920" r="-2154" b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5B9D0DD-1B98-6BFE-F9DD-B535CC496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42" y="5041907"/>
            <a:ext cx="6551771" cy="9083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9C0421-A765-CCAB-4130-724F32EE7FD6}"/>
              </a:ext>
            </a:extLst>
          </p:cNvPr>
          <p:cNvCxnSpPr>
            <a:cxnSpLocks/>
          </p:cNvCxnSpPr>
          <p:nvPr/>
        </p:nvCxnSpPr>
        <p:spPr>
          <a:xfrm>
            <a:off x="1559496" y="5496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24D95C-805C-4BAA-D2E1-E9BDE4591473}"/>
              </a:ext>
            </a:extLst>
          </p:cNvPr>
          <p:cNvCxnSpPr>
            <a:cxnSpLocks/>
          </p:cNvCxnSpPr>
          <p:nvPr/>
        </p:nvCxnSpPr>
        <p:spPr>
          <a:xfrm>
            <a:off x="3609067" y="537321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AF69C4-554E-E884-F609-2D6AA1B11966}"/>
              </a:ext>
            </a:extLst>
          </p:cNvPr>
          <p:cNvCxnSpPr>
            <a:cxnSpLocks/>
          </p:cNvCxnSpPr>
          <p:nvPr/>
        </p:nvCxnSpPr>
        <p:spPr>
          <a:xfrm>
            <a:off x="3609228" y="5496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161B4C-FDC9-4FC6-ED1A-760C46452603}"/>
              </a:ext>
            </a:extLst>
          </p:cNvPr>
          <p:cNvCxnSpPr>
            <a:cxnSpLocks/>
          </p:cNvCxnSpPr>
          <p:nvPr/>
        </p:nvCxnSpPr>
        <p:spPr>
          <a:xfrm>
            <a:off x="5951984" y="537321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F73C3-79D4-0DEC-EFCF-105E3C21B683}"/>
              </a:ext>
            </a:extLst>
          </p:cNvPr>
          <p:cNvCxnSpPr>
            <a:cxnSpLocks/>
          </p:cNvCxnSpPr>
          <p:nvPr/>
        </p:nvCxnSpPr>
        <p:spPr>
          <a:xfrm>
            <a:off x="5951984" y="551723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50F0B7-3E90-2726-24BC-5D2095AAAE75}"/>
              </a:ext>
            </a:extLst>
          </p:cNvPr>
          <p:cNvCxnSpPr>
            <a:cxnSpLocks/>
          </p:cNvCxnSpPr>
          <p:nvPr/>
        </p:nvCxnSpPr>
        <p:spPr>
          <a:xfrm>
            <a:off x="5951984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91DA11-1BFD-E078-1696-6AE90E240B0E}"/>
                  </a:ext>
                </a:extLst>
              </p:cNvPr>
              <p:cNvSpPr txBox="1"/>
              <p:nvPr/>
            </p:nvSpPr>
            <p:spPr>
              <a:xfrm>
                <a:off x="1259800" y="5868602"/>
                <a:ext cx="815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91DA11-1BFD-E078-1696-6AE90E240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00" y="5868602"/>
                <a:ext cx="81541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77B492-0055-4F4F-00BB-64011C22D8EF}"/>
                  </a:ext>
                </a:extLst>
              </p:cNvPr>
              <p:cNvSpPr txBox="1"/>
              <p:nvPr/>
            </p:nvSpPr>
            <p:spPr>
              <a:xfrm>
                <a:off x="3503712" y="5872850"/>
                <a:ext cx="815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77B492-0055-4F4F-00BB-64011C22D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12" y="5872850"/>
                <a:ext cx="81541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AA280F-CB18-788C-F7F9-0D0F33AB6DDF}"/>
                  </a:ext>
                </a:extLst>
              </p:cNvPr>
              <p:cNvSpPr txBox="1"/>
              <p:nvPr/>
            </p:nvSpPr>
            <p:spPr>
              <a:xfrm>
                <a:off x="5663952" y="5866158"/>
                <a:ext cx="815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AA280F-CB18-788C-F7F9-0D0F33AB6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5866158"/>
                <a:ext cx="81541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831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44B34-2921-A7B4-02C3-42C230F7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Smyk: Únosnost v otlačení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160099-FCA4-464B-F5B3-C027E3587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776" y="1484785"/>
                <a:ext cx="3096344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endParaRPr lang="cs-CZ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  <a:p>
                <a:endParaRPr lang="cs-CZ" sz="1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"/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𝑢𝑏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cs-CZ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"/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2,8</m:t>
                              </m:r>
                              <m:f>
                                <m:f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−1,7</m:t>
                              </m:r>
                            </m:e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  <m:f>
                                <m:f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−1,7</m:t>
                              </m:r>
                            </m:e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2,5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160099-FCA4-464B-F5B3-C027E3587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776" y="1484785"/>
                <a:ext cx="3096344" cy="4641379"/>
              </a:xfrm>
              <a:blipFill>
                <a:blip r:embed="rId2"/>
                <a:stretch>
                  <a:fillRect b="-2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80DB075-9521-A042-0233-A01EA48C4C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s-CZ" sz="2400" dirty="0"/>
                  <a:t> – průměr šroubu</a:t>
                </a:r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sz="2400" dirty="0"/>
                  <a:t> – nejmenší součet tlouštěk otlačovaných v jednom směru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cs-CZ" sz="2400" dirty="0"/>
                  <a:t> – mez pevnosti základního materiálu</a:t>
                </a:r>
              </a:p>
              <a:p>
                <a:endParaRPr lang="cs-CZ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sz="2000" b="0" i="0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"/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cs-CZ" sz="2000" dirty="0"/>
                  <a:t> </a:t>
                </a:r>
              </a:p>
              <a:p>
                <a:endParaRPr lang="cs-CZ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=1,25</m:t>
                    </m:r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80DB075-9521-A042-0233-A01EA48C4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  <a:blipFill>
                <a:blip r:embed="rId3"/>
                <a:stretch>
                  <a:fillRect l="-2152" t="-920" r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809C08E-3646-4020-B21C-CBCC48AF6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772816"/>
            <a:ext cx="3384376" cy="1566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8B4C06-FDF2-E96C-3014-DA4370E6F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96" y="4149080"/>
            <a:ext cx="3233058" cy="144016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098DB2C-3524-F3B6-0CD7-254C91518E02}"/>
              </a:ext>
            </a:extLst>
          </p:cNvPr>
          <p:cNvSpPr/>
          <p:nvPr/>
        </p:nvSpPr>
        <p:spPr>
          <a:xfrm>
            <a:off x="5519936" y="4653136"/>
            <a:ext cx="1368152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F24820-8E4D-14E5-A878-BA9AB4FB42E6}"/>
              </a:ext>
            </a:extLst>
          </p:cNvPr>
          <p:cNvSpPr/>
          <p:nvPr/>
        </p:nvSpPr>
        <p:spPr>
          <a:xfrm>
            <a:off x="9048328" y="4149080"/>
            <a:ext cx="648072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FDEFC6-26A5-B63C-6459-3999A707364B}"/>
              </a:ext>
            </a:extLst>
          </p:cNvPr>
          <p:cNvSpPr/>
          <p:nvPr/>
        </p:nvSpPr>
        <p:spPr>
          <a:xfrm>
            <a:off x="2711624" y="2078989"/>
            <a:ext cx="936104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6205004-3BD4-8CC1-E7C7-872F430A8EAA}"/>
              </a:ext>
            </a:extLst>
          </p:cNvPr>
          <p:cNvSpPr/>
          <p:nvPr/>
        </p:nvSpPr>
        <p:spPr>
          <a:xfrm>
            <a:off x="5519936" y="5265204"/>
            <a:ext cx="1368152" cy="648072"/>
          </a:xfrm>
          <a:prstGeom prst="roundRect">
            <a:avLst/>
          </a:prstGeom>
          <a:noFill/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2042EB4-89C8-923F-0102-0EBF4C341EB5}"/>
              </a:ext>
            </a:extLst>
          </p:cNvPr>
          <p:cNvSpPr/>
          <p:nvPr/>
        </p:nvSpPr>
        <p:spPr>
          <a:xfrm>
            <a:off x="8904312" y="4689141"/>
            <a:ext cx="1080120" cy="648072"/>
          </a:xfrm>
          <a:prstGeom prst="roundRect">
            <a:avLst/>
          </a:prstGeom>
          <a:noFill/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A1315EA-52FF-CE94-616F-13663989A9DF}"/>
              </a:ext>
            </a:extLst>
          </p:cNvPr>
          <p:cNvSpPr/>
          <p:nvPr/>
        </p:nvSpPr>
        <p:spPr>
          <a:xfrm>
            <a:off x="1343471" y="2473739"/>
            <a:ext cx="1152129" cy="648072"/>
          </a:xfrm>
          <a:prstGeom prst="roundRect">
            <a:avLst/>
          </a:prstGeom>
          <a:noFill/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" action="ppaction://noaction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5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6"/>
              </a:rPr>
              <a:t>martin.vild</a:t>
            </a:r>
            <a:r>
              <a:rPr lang="cs-CZ" dirty="0">
                <a:hlinkClick r:id="rId6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</a:p>
        </p:txBody>
      </p:sp>
    </p:spTree>
    <p:extLst>
      <p:ext uri="{BB962C8B-B14F-4D97-AF65-F5344CB8AC3E}">
        <p14:creationId xmlns:p14="http://schemas.microsoft.com/office/powerpoint/2010/main" val="138031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F7B7-4F0E-AD93-F49D-E339238C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Tah: Únosnost v tahu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AE1D840-EA99-52D1-FB1A-99184BD261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9776" y="1484785"/>
                <a:ext cx="3096344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endParaRPr lang="cs-CZ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AE1D840-EA99-52D1-FB1A-99184BD26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1484785"/>
                <a:ext cx="3096344" cy="46413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B8F5067-0E0A-6C98-6787-EBC7983DFB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=0,63</m:t>
                    </m:r>
                  </m:oMath>
                </a14:m>
                <a:r>
                  <a:rPr lang="cs-CZ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cs-CZ" sz="2400" dirty="0"/>
                  <a:t>– pro zapuštěné </a:t>
                </a:r>
                <a:endParaRPr lang="cs-CZ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=0,9</m:t>
                    </m:r>
                  </m:oMath>
                </a14:m>
                <a:r>
                  <a:rPr lang="cs-CZ" sz="2400" dirty="0"/>
                  <a:t> – jinak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𝑢𝑏</m:t>
                        </m:r>
                      </m:sub>
                    </m:sSub>
                  </m:oMath>
                </a14:m>
                <a:r>
                  <a:rPr lang="cs-CZ" sz="2400" dirty="0"/>
                  <a:t> – pevnost šroubu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400" dirty="0"/>
                  <a:t> – plocha jádra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=1,25</m:t>
                    </m:r>
                  </m:oMath>
                </a14:m>
                <a:r>
                  <a:rPr lang="cs-CZ" sz="2400" dirty="0"/>
                  <a:t> </a:t>
                </a:r>
                <a:endParaRPr lang="cs-CZ" sz="12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B8F5067-0E0A-6C98-6787-EBC7983DF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  <a:blipFill>
                <a:blip r:embed="rId3"/>
                <a:stretch>
                  <a:fillRect l="-1148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6C5D74C-6329-50C9-56E6-63EDB7EFF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8267"/>
          <a:stretch/>
        </p:blipFill>
        <p:spPr>
          <a:xfrm>
            <a:off x="4367808" y="4365104"/>
            <a:ext cx="7085321" cy="17610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4603C5-B2B8-A454-5A83-B167E7FA19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362"/>
          <a:stretch/>
        </p:blipFill>
        <p:spPr>
          <a:xfrm>
            <a:off x="263352" y="1384970"/>
            <a:ext cx="3766989" cy="2404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CCC1AF-233A-EE9C-D27F-BCF4CDF4E2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5468"/>
          <a:stretch/>
        </p:blipFill>
        <p:spPr>
          <a:xfrm>
            <a:off x="580261" y="3993731"/>
            <a:ext cx="357152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94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F7B7-4F0E-AD93-F49D-E339238C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Tah: Únosnost v protlačení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AE1D840-EA99-52D1-FB1A-99184BD261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9776" y="1484785"/>
                <a:ext cx="3312368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endParaRPr lang="cs-CZ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,6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AE1D840-EA99-52D1-FB1A-99184BD26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1484785"/>
                <a:ext cx="3312368" cy="46413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B8F5067-0E0A-6C98-6787-EBC7983DFB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s-CZ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cs-CZ" sz="2400" dirty="0"/>
                  <a:t>– průměr hlavy šroubu (matice)</a:t>
                </a:r>
                <a:endParaRPr lang="cs-CZ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sz="2400" dirty="0"/>
                  <a:t> – tloušťka plechu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cs-CZ" sz="2400" dirty="0"/>
                  <a:t> – pevnost plechu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=1,25</m:t>
                    </m:r>
                  </m:oMath>
                </a14:m>
                <a:r>
                  <a:rPr lang="cs-CZ" sz="2400" dirty="0"/>
                  <a:t> </a:t>
                </a:r>
                <a:endParaRPr lang="cs-CZ" sz="12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B8F5067-0E0A-6C98-6787-EBC7983DF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  <a:blipFill>
                <a:blip r:embed="rId3"/>
                <a:stretch>
                  <a:fillRect l="-215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6C5D74C-6329-50C9-56E6-63EDB7EFF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8267"/>
          <a:stretch/>
        </p:blipFill>
        <p:spPr>
          <a:xfrm>
            <a:off x="4367808" y="4365104"/>
            <a:ext cx="7085321" cy="176106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885D0F-CABC-DD27-9403-CD5D1A73E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1484784"/>
            <a:ext cx="2664296" cy="29114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D5900D-3575-9631-460A-A8CBEFBB0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89" b="16078"/>
          <a:stretch/>
        </p:blipFill>
        <p:spPr bwMode="auto">
          <a:xfrm>
            <a:off x="447683" y="4437112"/>
            <a:ext cx="3700945" cy="124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BA2D6C-2181-D4C0-A52A-D4B16CADA1AC}"/>
              </a:ext>
            </a:extLst>
          </p:cNvPr>
          <p:cNvSpPr txBox="1"/>
          <p:nvPr/>
        </p:nvSpPr>
        <p:spPr>
          <a:xfrm>
            <a:off x="45750" y="5733256"/>
            <a:ext cx="4968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hlinkClick r:id="rId7"/>
              </a:rPr>
              <a:t>Mudrov</a:t>
            </a:r>
            <a:r>
              <a:rPr lang="en-US" sz="1200" dirty="0">
                <a:hlinkClick r:id="rId7"/>
              </a:rPr>
              <a:t>, Andrej &amp; </a:t>
            </a:r>
            <a:r>
              <a:rPr lang="en-US" sz="1200" dirty="0" err="1">
                <a:hlinkClick r:id="rId7"/>
              </a:rPr>
              <a:t>Šapalas</a:t>
            </a:r>
            <a:r>
              <a:rPr lang="en-US" sz="1200" dirty="0">
                <a:hlinkClick r:id="rId7"/>
              </a:rPr>
              <a:t>, </a:t>
            </a:r>
            <a:r>
              <a:rPr lang="en-US" sz="1200" dirty="0" err="1">
                <a:hlinkClick r:id="rId7"/>
              </a:rPr>
              <a:t>Antanas</a:t>
            </a:r>
            <a:r>
              <a:rPr lang="en-US" sz="1200" dirty="0">
                <a:hlinkClick r:id="rId7"/>
              </a:rPr>
              <a:t> &amp; </a:t>
            </a:r>
            <a:r>
              <a:rPr lang="en-US" sz="1200" dirty="0" err="1">
                <a:hlinkClick r:id="rId7"/>
              </a:rPr>
              <a:t>Šaučiuvėnas</a:t>
            </a:r>
            <a:r>
              <a:rPr lang="en-US" sz="1200" dirty="0">
                <a:hlinkClick r:id="rId7"/>
              </a:rPr>
              <a:t>, </a:t>
            </a:r>
            <a:r>
              <a:rPr lang="en-US" sz="1200" dirty="0" err="1">
                <a:hlinkClick r:id="rId7"/>
              </a:rPr>
              <a:t>Gintas</a:t>
            </a:r>
            <a:r>
              <a:rPr lang="en-US" sz="1200" dirty="0">
                <a:hlinkClick r:id="rId7"/>
              </a:rPr>
              <a:t> &amp; </a:t>
            </a:r>
            <a:r>
              <a:rPr lang="en-US" sz="1200" dirty="0" err="1">
                <a:hlinkClick r:id="rId7"/>
              </a:rPr>
              <a:t>Urbonas</a:t>
            </a:r>
            <a:r>
              <a:rPr lang="en-US" sz="1200" dirty="0">
                <a:hlinkClick r:id="rId7"/>
              </a:rPr>
              <a:t>, </a:t>
            </a:r>
            <a:r>
              <a:rPr lang="en-US" sz="1200" dirty="0" err="1">
                <a:hlinkClick r:id="rId7"/>
              </a:rPr>
              <a:t>Kęstutis</a:t>
            </a:r>
            <a:r>
              <a:rPr lang="en-US" sz="1200" dirty="0">
                <a:hlinkClick r:id="rId7"/>
              </a:rPr>
              <a:t>. (2021). Moment Resisting Connection with Curved Endplates: </a:t>
            </a:r>
            <a:r>
              <a:rPr lang="en-US" sz="1200" dirty="0" err="1">
                <a:hlinkClick r:id="rId7"/>
              </a:rPr>
              <a:t>Behaviour</a:t>
            </a:r>
            <a:r>
              <a:rPr lang="en-US" sz="1200" dirty="0">
                <a:hlinkClick r:id="rId7"/>
              </a:rPr>
              <a:t> Study. Applied Sciences. 11. 1520. 10.3390/app11041520.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8924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CCF3-AB61-F421-FB8A-29B1280B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tahu a smyku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22095-ED23-FFB9-9552-26B76DAECE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6422504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𝐸𝑑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𝑅𝑑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𝐸𝑑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𝑅𝑑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≤1,0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22095-ED23-FFB9-9552-26B76DAECE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6422504" cy="4641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47F20F0-7D44-385A-9B89-D9B08CF0B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984" y="3140968"/>
            <a:ext cx="2558466" cy="2520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501219-2C62-1A2E-3F19-9CF1EDA94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3" y="3645024"/>
            <a:ext cx="3456384" cy="150806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0EC148-7BC2-4823-DB94-D72AF5DC49BA}"/>
              </a:ext>
            </a:extLst>
          </p:cNvPr>
          <p:cNvCxnSpPr/>
          <p:nvPr/>
        </p:nvCxnSpPr>
        <p:spPr>
          <a:xfrm flipV="1">
            <a:off x="1991544" y="2492896"/>
            <a:ext cx="576064" cy="8640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36BC04-528C-D3F4-52D3-0A55808036EC}"/>
              </a:ext>
            </a:extLst>
          </p:cNvPr>
          <p:cNvCxnSpPr>
            <a:cxnSpLocks/>
          </p:cNvCxnSpPr>
          <p:nvPr/>
        </p:nvCxnSpPr>
        <p:spPr>
          <a:xfrm flipH="1" flipV="1">
            <a:off x="3949552" y="2492896"/>
            <a:ext cx="778296" cy="720080"/>
          </a:xfrm>
          <a:prstGeom prst="straightConnector1">
            <a:avLst/>
          </a:prstGeom>
          <a:ln w="381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8392FE8-80BB-0FBD-8163-ACEBE5B60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088" y="1484785"/>
            <a:ext cx="4890333" cy="30587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D901B8-434E-EE43-21F6-F77DDC935111}"/>
              </a:ext>
            </a:extLst>
          </p:cNvPr>
          <p:cNvSpPr txBox="1"/>
          <p:nvPr/>
        </p:nvSpPr>
        <p:spPr>
          <a:xfrm>
            <a:off x="8530480" y="4433707"/>
            <a:ext cx="352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http://fgg-web.fgg.uni-lj.si/~/pmoze/ESDEP/master/wg11/l0310.htm</a:t>
            </a:r>
            <a:r>
              <a:rPr lang="cs-CZ" sz="1200" dirty="0"/>
              <a:t> </a:t>
            </a:r>
            <a:endParaRPr lang="en-US" sz="1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9D22EC-830C-9326-E2F4-A51B6B745B53}"/>
              </a:ext>
            </a:extLst>
          </p:cNvPr>
          <p:cNvCxnSpPr/>
          <p:nvPr/>
        </p:nvCxnSpPr>
        <p:spPr>
          <a:xfrm>
            <a:off x="7608168" y="2420888"/>
            <a:ext cx="1872208" cy="9361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52A1D3-6F74-57D0-663C-41CCE8E2E9BA}"/>
              </a:ext>
            </a:extLst>
          </p:cNvPr>
          <p:cNvCxnSpPr>
            <a:cxnSpLocks/>
          </p:cNvCxnSpPr>
          <p:nvPr/>
        </p:nvCxnSpPr>
        <p:spPr>
          <a:xfrm>
            <a:off x="9480376" y="3356992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462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0A65E-8D47-E4E2-0441-A2D546CF4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Smyk: Únosnost oslabeného průřezu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CD957B4-3B8E-C310-4BE9-CD20F68CD3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5680" y="1484785"/>
                <a:ext cx="4176464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endParaRPr lang="cs-CZ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in</m:t>
                      </m:r>
                      <m:d>
                        <m:dPr>
                          <m:begChr m:val="{"/>
                          <m:endChr m:val="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0,9</m:t>
                                  </m:r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𝑛𝑒𝑡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CD957B4-3B8E-C310-4BE9-CD20F68CD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80" y="1484785"/>
                <a:ext cx="4176464" cy="46413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91D3B2E-234C-4C12-23A2-FCF6D7FC48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400" dirty="0"/>
                  <a:t> – plný průřez plechu</a:t>
                </a:r>
                <a:endParaRPr lang="cs-CZ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𝑛𝑒𝑡</m:t>
                        </m:r>
                      </m:sub>
                    </m:sSub>
                  </m:oMath>
                </a14:m>
                <a:r>
                  <a:rPr lang="cs-CZ" sz="2400" dirty="0"/>
                  <a:t> – průřez oslabený otvory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cs-CZ" sz="2400" dirty="0"/>
                  <a:t> – mez kluzu plechu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cs-CZ" sz="2400" dirty="0"/>
                  <a:t> – pevnost plechu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=1,0</m:t>
                    </m:r>
                  </m:oMath>
                </a14:m>
                <a:r>
                  <a:rPr lang="cs-CZ" sz="2400" dirty="0"/>
                  <a:t> </a:t>
                </a:r>
                <a:endParaRPr lang="cs-CZ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=1,25</m:t>
                    </m:r>
                  </m:oMath>
                </a14:m>
                <a:r>
                  <a:rPr lang="cs-CZ" sz="2400" dirty="0"/>
                  <a:t> </a:t>
                </a:r>
                <a:endParaRPr lang="cs-CZ" sz="12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91D3B2E-234C-4C12-23A2-FCF6D7FC4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  <a:blipFill>
                <a:blip r:embed="rId3"/>
                <a:stretch>
                  <a:fillRect l="-1148" t="-920" r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05F5D7D-965E-AC56-8132-B115F1069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83" y="1153986"/>
            <a:ext cx="2946397" cy="2594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75BE8C-62E1-91F6-46CB-F3D73F3CB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08" y="3748631"/>
            <a:ext cx="1354520" cy="2620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E497C3-A78B-7A48-C00B-11F632F31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684" y="3676101"/>
            <a:ext cx="618948" cy="26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77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63E8-1F7E-3CCE-AEFB-15B8F8D9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Šroub namáhaný smykem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F384BC5-3836-2E2B-58A1-F12308C2B6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76120" y="1484785"/>
                <a:ext cx="4406280" cy="4641379"/>
              </a:xfrm>
            </p:spPr>
            <p:txBody>
              <a:bodyPr/>
              <a:lstStyle/>
              <a:p>
                <a:r>
                  <a:rPr lang="en-US" dirty="0"/>
                  <a:t>S235: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=235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M16 4.6: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=201 </m:t>
                      </m:r>
                      <m:sSup>
                        <m:sSup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mm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F384BC5-3836-2E2B-58A1-F12308C2B6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6120" y="1484785"/>
                <a:ext cx="4406280" cy="4641379"/>
              </a:xfrm>
              <a:blipFill>
                <a:blip r:embed="rId3"/>
                <a:stretch>
                  <a:fillRect l="-2766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8FB138D-C39B-6A61-59BB-F7A2C66E12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82" t="16060" r="26966" b="19832"/>
          <a:stretch/>
        </p:blipFill>
        <p:spPr>
          <a:xfrm>
            <a:off x="335360" y="1268760"/>
            <a:ext cx="6571782" cy="48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7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63E8-1F7E-3CCE-AEFB-15B8F8D9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Šroub namáhaný smykem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132F5C-E583-6A41-AD08-F509DC50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5" y="1268760"/>
            <a:ext cx="6028239" cy="216024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37BE6C-CA0D-3F7D-11AB-AE073803B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73" y="3737861"/>
            <a:ext cx="6624736" cy="2435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AC7A44-B4D0-7B7E-4065-78BCA1878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837" y="1412776"/>
            <a:ext cx="5096163" cy="357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93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4047-B17B-000A-F496-4DFE9603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na procvičení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BB2C3-30DE-48ED-A53D-CE47ADF1C6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Zadání: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4</a:t>
            </a:r>
            <a:r>
              <a:rPr lang="en-US" dirty="0"/>
              <a:t>×</a:t>
            </a:r>
            <a:r>
              <a:rPr lang="cs-CZ" dirty="0"/>
              <a:t> M20 8.8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 355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BB52E52-ADB9-4AA2-6DBE-B15FFAD23019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6288022" y="1628800"/>
                <a:ext cx="3120345" cy="4679950"/>
              </a:xfrm>
            </p:spPr>
            <p:txBody>
              <a:bodyPr/>
              <a:lstStyle/>
              <a:p>
                <a:r>
                  <a:rPr lang="cs-CZ" dirty="0"/>
                  <a:t>Řešení: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</a:rPr>
                          <m:t>Ed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=300 </m:t>
                    </m:r>
                    <m:r>
                      <m:rPr>
                        <m:sty m:val="p"/>
                      </m:rPr>
                      <a:rPr lang="cs-CZ" sz="1600" b="0" i="0" smtClean="0">
                        <a:latin typeface="Cambria Math" panose="02040503050406030204" pitchFamily="18" charset="0"/>
                      </a:rPr>
                      <m:t>kN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</a:rPr>
                          <m:t>Rd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=349 </m:t>
                    </m:r>
                    <m:r>
                      <m:rPr>
                        <m:sty m:val="p"/>
                      </m:rPr>
                      <a:rPr lang="cs-CZ" sz="1600" b="0" i="0" smtClean="0">
                        <a:latin typeface="Cambria Math" panose="02040503050406030204" pitchFamily="18" charset="0"/>
                      </a:rPr>
                      <m:t>kN</m:t>
                    </m:r>
                  </m:oMath>
                </a14:m>
                <a:r>
                  <a:rPr lang="cs-CZ" sz="16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</a:rPr>
                          <m:t>Ed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=300 </m:t>
                    </m:r>
                    <m:r>
                      <m:rPr>
                        <m:sty m:val="p"/>
                      </m:rPr>
                      <a:rPr lang="cs-CZ" sz="1600" b="0" i="0" smtClean="0">
                        <a:latin typeface="Cambria Math" panose="02040503050406030204" pitchFamily="18" charset="0"/>
                      </a:rPr>
                      <m:t>kN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cs-CZ" sz="16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</a:rPr>
                          <m:t>Rd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=409 </m:t>
                    </m:r>
                    <m:r>
                      <m:rPr>
                        <m:sty m:val="p"/>
                      </m:rPr>
                      <a:rPr lang="cs-CZ" sz="1600" b="0" i="0" smtClean="0">
                        <a:latin typeface="Cambria Math" panose="02040503050406030204" pitchFamily="18" charset="0"/>
                      </a:rPr>
                      <m:t>kN</m:t>
                    </m:r>
                  </m:oMath>
                </a14:m>
                <a:r>
                  <a:rPr lang="cs-CZ" sz="16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BB52E52-ADB9-4AA2-6DBE-B15FFAD23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6288022" y="1628800"/>
                <a:ext cx="3120345" cy="4679950"/>
              </a:xfrm>
              <a:blipFill>
                <a:blip r:embed="rId2"/>
                <a:stretch>
                  <a:fillRect l="-1953" t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F1CBE20-0DE8-2644-ED1A-73DBEF4F5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017" y="1694990"/>
            <a:ext cx="2884698" cy="15588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82D5DA-BF4A-4ED0-0606-EE555451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49" y="3253852"/>
            <a:ext cx="5161167" cy="3054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0D9257-0670-15C6-105B-B83DDEB8F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947" y="1622284"/>
            <a:ext cx="3572197" cy="13009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04DF16-21E6-9844-8229-3C8FACE8D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676" y="2848869"/>
            <a:ext cx="3868163" cy="35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8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57B3-360F-CAE0-430D-899FC15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AE5F-2BAA-8D63-8412-E28177E5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Úvod: 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Obsah BOA002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Požadavky zápočtu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Mezní stavy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Materiálové charakteristiky oceli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b="1" dirty="0"/>
              <a:t>Šroubové spoje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cs-CZ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36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C9B49-7B0A-BCB0-539C-F5083FF2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BOA002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F5958-28D3-32B0-8A68-4E86591A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Spoje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Šroubové 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obyčejné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předpjaté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Svarové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Namáhání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Stabilita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Vzpěr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Klopení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Kroucení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35E6DD-6A37-0C5C-523C-3852F5284CA2}"/>
              </a:ext>
            </a:extLst>
          </p:cNvPr>
          <p:cNvSpPr txBox="1">
            <a:spLocks/>
          </p:cNvSpPr>
          <p:nvPr/>
        </p:nvSpPr>
        <p:spPr>
          <a:xfrm>
            <a:off x="6168008" y="1484785"/>
            <a:ext cx="5342384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Literatura: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EN 1990 Eurokód: Základy navrhování konstrukcí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EN 1993-1-1 Eurokód 3: Navrhování ocelových konstrukcí – Část 1-1: Obecná pravidla a pravidla pro pozemní stavby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EN 1993-1-8 Eurokód 3: Navrhování ocelových konstrukcí – Část 1-8: Navrhování styčníků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400" b="0" i="0" u="none" strike="noStrike" baseline="0" dirty="0">
                <a:solidFill>
                  <a:srgbClr val="000000"/>
                </a:solidFill>
              </a:rPr>
              <a:t>Karmazínová, M.: </a:t>
            </a:r>
            <a:r>
              <a:rPr lang="cs-CZ" sz="1400" b="0" i="1" u="none" strike="noStrike" baseline="0" dirty="0">
                <a:solidFill>
                  <a:srgbClr val="000000"/>
                </a:solidFill>
              </a:rPr>
              <a:t>Studijní opory k předmětu BO02 Prvky kovových konstrukcí – Modul M02 Spoje kovových konstrukcí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400" b="0" i="0" u="none" strike="noStrike" baseline="0" dirty="0" err="1">
                <a:solidFill>
                  <a:srgbClr val="000000"/>
                </a:solidFill>
              </a:rPr>
              <a:t>Melcher</a:t>
            </a:r>
            <a:r>
              <a:rPr lang="cs-CZ" sz="1400" b="0" i="0" u="none" strike="noStrike" baseline="0" dirty="0">
                <a:solidFill>
                  <a:srgbClr val="000000"/>
                </a:solidFill>
              </a:rPr>
              <a:t>, J a Bajer, M.: </a:t>
            </a:r>
            <a:r>
              <a:rPr lang="cs-CZ" sz="1400" b="0" i="1" u="none" strike="noStrike" baseline="0" dirty="0">
                <a:solidFill>
                  <a:srgbClr val="000000"/>
                </a:solidFill>
              </a:rPr>
              <a:t>Studijní opory k předmětu BO02 Prvky kovových konstrukcí – Modul M04 Prvky namáhané smykem a ohybem </a:t>
            </a:r>
            <a:endParaRPr lang="cs-CZ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Užitečné odkazy: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hlinkClick r:id="rId2"/>
              </a:rPr>
              <a:t>Martin Horáček – podklady </a:t>
            </a:r>
            <a:endParaRPr lang="cs-CZ" sz="1400" dirty="0">
              <a:hlinkClick r:id="rId3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hlinkClick r:id="rId4"/>
              </a:rPr>
              <a:t>Ondřej Pešek – podklady </a:t>
            </a:r>
            <a:endParaRPr lang="cs-CZ" sz="1400" dirty="0">
              <a:hlinkClick r:id="rId3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400" dirty="0" err="1">
                <a:hlinkClick r:id="rId3"/>
              </a:rPr>
              <a:t>The</a:t>
            </a:r>
            <a:r>
              <a:rPr lang="cs-CZ" sz="1400" dirty="0">
                <a:hlinkClick r:id="rId3"/>
              </a:rPr>
              <a:t> </a:t>
            </a:r>
            <a:r>
              <a:rPr lang="cs-CZ" sz="1400" dirty="0" err="1">
                <a:hlinkClick r:id="rId3"/>
              </a:rPr>
              <a:t>Efficient</a:t>
            </a:r>
            <a:r>
              <a:rPr lang="cs-CZ" sz="1400" dirty="0">
                <a:hlinkClick r:id="rId3"/>
              </a:rPr>
              <a:t> </a:t>
            </a:r>
            <a:r>
              <a:rPr lang="cs-CZ" sz="1400" dirty="0" err="1">
                <a:hlinkClick r:id="rId3"/>
              </a:rPr>
              <a:t>Engineer</a:t>
            </a:r>
            <a:endParaRPr lang="cs-CZ" sz="1400" dirty="0">
              <a:hlinkClick r:id="rId5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hlinkClick r:id="rId5"/>
              </a:rPr>
              <a:t>ESDEP kurz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0380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7EB9-51A3-2B0E-C57E-28B470EC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BOA002 – </a:t>
            </a:r>
            <a:r>
              <a:rPr lang="cs-CZ" dirty="0"/>
              <a:t>Požadavky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F3B9-079C-5DDF-F644-DEA95BC4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5342384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80% </a:t>
            </a:r>
            <a:r>
              <a:rPr lang="cs-CZ" dirty="0"/>
              <a:t>prezence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Aktivní přístup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Splněn zápočtový test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48" name="Picture 4" descr="Of pen and paper — Adia Kibur Accessories">
            <a:extLst>
              <a:ext uri="{FF2B5EF4-FFF2-40B4-BE49-F238E27FC236}">
                <a16:creationId xmlns:a16="http://schemas.microsoft.com/office/drawing/2014/main" id="{09A50193-F065-B8AF-602C-7413BFE0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440" y="3401717"/>
            <a:ext cx="2014289" cy="28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FA2918DE-E18E-C028-FD1F-3BDF0FF52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3672" y="3604823"/>
            <a:ext cx="1656184" cy="241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2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30AD-B281-74D3-C20C-557DAC27F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Navrhování pomocí mezních stavů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294A42-4905-4B3C-AF44-D595E1DA391C}"/>
              </a:ext>
            </a:extLst>
          </p:cNvPr>
          <p:cNvCxnSpPr>
            <a:cxnSpLocks/>
          </p:cNvCxnSpPr>
          <p:nvPr/>
        </p:nvCxnSpPr>
        <p:spPr>
          <a:xfrm flipV="1">
            <a:off x="1127448" y="1844824"/>
            <a:ext cx="0" cy="31683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DB30A7-3614-FDAE-171A-1F79257F863C}"/>
              </a:ext>
            </a:extLst>
          </p:cNvPr>
          <p:cNvCxnSpPr>
            <a:cxnSpLocks/>
          </p:cNvCxnSpPr>
          <p:nvPr/>
        </p:nvCxnSpPr>
        <p:spPr>
          <a:xfrm flipV="1">
            <a:off x="1127448" y="4948651"/>
            <a:ext cx="10009112" cy="64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193AC79-9F47-8FC0-4876-F41A0E7F234B}"/>
              </a:ext>
            </a:extLst>
          </p:cNvPr>
          <p:cNvSpPr/>
          <p:nvPr/>
        </p:nvSpPr>
        <p:spPr>
          <a:xfrm>
            <a:off x="1271467" y="2236748"/>
            <a:ext cx="5081737" cy="2704420"/>
          </a:xfrm>
          <a:custGeom>
            <a:avLst/>
            <a:gdLst>
              <a:gd name="connsiteX0" fmla="*/ 0 w 4865716"/>
              <a:gd name="connsiteY0" fmla="*/ 2704420 h 2704420"/>
              <a:gd name="connsiteX1" fmla="*/ 1402080 w 4865716"/>
              <a:gd name="connsiteY1" fmla="*/ 2122529 h 2704420"/>
              <a:gd name="connsiteX2" fmla="*/ 2349731 w 4865716"/>
              <a:gd name="connsiteY2" fmla="*/ 13 h 2704420"/>
              <a:gd name="connsiteX3" fmla="*/ 3374967 w 4865716"/>
              <a:gd name="connsiteY3" fmla="*/ 2155780 h 2704420"/>
              <a:gd name="connsiteX4" fmla="*/ 4865716 w 4865716"/>
              <a:gd name="connsiteY4" fmla="*/ 2687795 h 270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716" h="2704420">
                <a:moveTo>
                  <a:pt x="0" y="2704420"/>
                </a:moveTo>
                <a:cubicBezTo>
                  <a:pt x="505229" y="2638841"/>
                  <a:pt x="1010458" y="2573263"/>
                  <a:pt x="1402080" y="2122529"/>
                </a:cubicBezTo>
                <a:cubicBezTo>
                  <a:pt x="1793702" y="1671795"/>
                  <a:pt x="2020917" y="-5529"/>
                  <a:pt x="2349731" y="13"/>
                </a:cubicBezTo>
                <a:cubicBezTo>
                  <a:pt x="2678545" y="5555"/>
                  <a:pt x="2955636" y="1707816"/>
                  <a:pt x="3374967" y="2155780"/>
                </a:cubicBezTo>
                <a:cubicBezTo>
                  <a:pt x="3794298" y="2603744"/>
                  <a:pt x="4330007" y="2645769"/>
                  <a:pt x="4865716" y="2687795"/>
                </a:cubicBezTo>
              </a:path>
            </a:pathLst>
          </a:custGeom>
          <a:noFill/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EBF133-937B-CBBC-2D1E-3CB75A4FE85D}"/>
              </a:ext>
            </a:extLst>
          </p:cNvPr>
          <p:cNvSpPr/>
          <p:nvPr/>
        </p:nvSpPr>
        <p:spPr>
          <a:xfrm>
            <a:off x="5807968" y="2236748"/>
            <a:ext cx="4747270" cy="2704420"/>
          </a:xfrm>
          <a:custGeom>
            <a:avLst/>
            <a:gdLst>
              <a:gd name="connsiteX0" fmla="*/ 0 w 4865716"/>
              <a:gd name="connsiteY0" fmla="*/ 2704420 h 2704420"/>
              <a:gd name="connsiteX1" fmla="*/ 1402080 w 4865716"/>
              <a:gd name="connsiteY1" fmla="*/ 2122529 h 2704420"/>
              <a:gd name="connsiteX2" fmla="*/ 2349731 w 4865716"/>
              <a:gd name="connsiteY2" fmla="*/ 13 h 2704420"/>
              <a:gd name="connsiteX3" fmla="*/ 3374967 w 4865716"/>
              <a:gd name="connsiteY3" fmla="*/ 2155780 h 2704420"/>
              <a:gd name="connsiteX4" fmla="*/ 4865716 w 4865716"/>
              <a:gd name="connsiteY4" fmla="*/ 2687795 h 270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716" h="2704420">
                <a:moveTo>
                  <a:pt x="0" y="2704420"/>
                </a:moveTo>
                <a:cubicBezTo>
                  <a:pt x="505229" y="2638841"/>
                  <a:pt x="1010458" y="2573263"/>
                  <a:pt x="1402080" y="2122529"/>
                </a:cubicBezTo>
                <a:cubicBezTo>
                  <a:pt x="1793702" y="1671795"/>
                  <a:pt x="2020917" y="-5529"/>
                  <a:pt x="2349731" y="13"/>
                </a:cubicBezTo>
                <a:cubicBezTo>
                  <a:pt x="2678545" y="5555"/>
                  <a:pt x="2955636" y="1707816"/>
                  <a:pt x="3374967" y="2155780"/>
                </a:cubicBezTo>
                <a:cubicBezTo>
                  <a:pt x="3794298" y="2603744"/>
                  <a:pt x="4330007" y="2645769"/>
                  <a:pt x="4865716" y="268779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4BD4F6-4940-80D2-D045-228DF64730C9}"/>
              </a:ext>
            </a:extLst>
          </p:cNvPr>
          <p:cNvCxnSpPr>
            <a:cxnSpLocks/>
          </p:cNvCxnSpPr>
          <p:nvPr/>
        </p:nvCxnSpPr>
        <p:spPr>
          <a:xfrm>
            <a:off x="5087888" y="4581128"/>
            <a:ext cx="0" cy="50405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4C0062-93A3-397E-86F3-4986624164EC}"/>
              </a:ext>
            </a:extLst>
          </p:cNvPr>
          <p:cNvCxnSpPr>
            <a:cxnSpLocks/>
          </p:cNvCxnSpPr>
          <p:nvPr/>
        </p:nvCxnSpPr>
        <p:spPr>
          <a:xfrm>
            <a:off x="7176120" y="4392528"/>
            <a:ext cx="0" cy="69265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8A57077-4F01-ABB9-517A-733C7A559AC2}"/>
              </a:ext>
            </a:extLst>
          </p:cNvPr>
          <p:cNvSpPr/>
          <p:nvPr/>
        </p:nvSpPr>
        <p:spPr>
          <a:xfrm>
            <a:off x="5807967" y="4869160"/>
            <a:ext cx="545236" cy="72008"/>
          </a:xfrm>
          <a:prstGeom prst="triangle">
            <a:avLst>
              <a:gd name="adj" fmla="val 49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peech Bubble: Rectangle with Corners Rounded 6">
            <a:extLst>
              <a:ext uri="{FF2B5EF4-FFF2-40B4-BE49-F238E27FC236}">
                <a16:creationId xmlns:a16="http://schemas.microsoft.com/office/drawing/2014/main" id="{7F58F982-13AF-1294-3249-DC7F4B693DAA}"/>
              </a:ext>
            </a:extLst>
          </p:cNvPr>
          <p:cNvSpPr/>
          <p:nvPr/>
        </p:nvSpPr>
        <p:spPr>
          <a:xfrm>
            <a:off x="5879975" y="3502617"/>
            <a:ext cx="1193307" cy="492129"/>
          </a:xfrm>
          <a:prstGeom prst="wedgeRoundRectCallout">
            <a:avLst>
              <a:gd name="adj1" fmla="val -32211"/>
              <a:gd name="adj2" fmla="val 23895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800" dirty="0"/>
              <a:t>Porucha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92683B-951B-5DE5-1D4A-CDF6EC86F652}"/>
              </a:ext>
            </a:extLst>
          </p:cNvPr>
          <p:cNvSpPr txBox="1"/>
          <p:nvPr/>
        </p:nvSpPr>
        <p:spPr>
          <a:xfrm>
            <a:off x="119336" y="144806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Hustota pravděpodobnosti</a:t>
            </a:r>
            <a:endParaRPr lang="en-US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26E80D-E586-271C-5EC7-18F1150B6B91}"/>
              </a:ext>
            </a:extLst>
          </p:cNvPr>
          <p:cNvSpPr txBox="1"/>
          <p:nvPr/>
        </p:nvSpPr>
        <p:spPr>
          <a:xfrm>
            <a:off x="10213675" y="5066247"/>
            <a:ext cx="211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Zatížení</a:t>
            </a:r>
            <a:br>
              <a:rPr lang="cs-CZ" b="1" dirty="0"/>
            </a:br>
            <a:r>
              <a:rPr lang="cs-CZ" b="1" dirty="0"/>
              <a:t>nebo únosnost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with Corners Rounded 6">
                <a:extLst>
                  <a:ext uri="{FF2B5EF4-FFF2-40B4-BE49-F238E27FC236}">
                    <a16:creationId xmlns:a16="http://schemas.microsoft.com/office/drawing/2014/main" id="{CFA068FD-7B88-CCB8-AA8F-F4704566ED25}"/>
                  </a:ext>
                </a:extLst>
              </p:cNvPr>
              <p:cNvSpPr/>
              <p:nvPr/>
            </p:nvSpPr>
            <p:spPr>
              <a:xfrm>
                <a:off x="1775520" y="5378784"/>
                <a:ext cx="3775393" cy="954871"/>
              </a:xfrm>
              <a:prstGeom prst="wedgeRoundRectCallout">
                <a:avLst>
                  <a:gd name="adj1" fmla="val 37513"/>
                  <a:gd name="adj2" fmla="val -80831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98% kvantil</a:t>
                </a:r>
                <a:br>
                  <a:rPr lang="cs-CZ" dirty="0"/>
                </a:br>
                <a:r>
                  <a:rPr lang="cs-CZ" dirty="0" err="1"/>
                  <a:t>Chatakteristická</a:t>
                </a:r>
                <a:r>
                  <a:rPr lang="cs-CZ" dirty="0"/>
                  <a:t> hodnota zatížení</a:t>
                </a:r>
                <a:br>
                  <a:rPr lang="cs-CZ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Speech Bubble: Rectangle with Corners Rounded 6">
                <a:extLst>
                  <a:ext uri="{FF2B5EF4-FFF2-40B4-BE49-F238E27FC236}">
                    <a16:creationId xmlns:a16="http://schemas.microsoft.com/office/drawing/2014/main" id="{CFA068FD-7B88-CCB8-AA8F-F4704566ED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5378784"/>
                <a:ext cx="3775393" cy="954871"/>
              </a:xfrm>
              <a:prstGeom prst="wedgeRoundRectCallout">
                <a:avLst>
                  <a:gd name="adj1" fmla="val 37513"/>
                  <a:gd name="adj2" fmla="val -80831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with Corners Rounded 6">
                <a:extLst>
                  <a:ext uri="{FF2B5EF4-FFF2-40B4-BE49-F238E27FC236}">
                    <a16:creationId xmlns:a16="http://schemas.microsoft.com/office/drawing/2014/main" id="{8DE81961-A35F-D3D4-CA92-CF8271D28528}"/>
                  </a:ext>
                </a:extLst>
              </p:cNvPr>
              <p:cNvSpPr/>
              <p:nvPr/>
            </p:nvSpPr>
            <p:spPr>
              <a:xfrm>
                <a:off x="6312024" y="5364612"/>
                <a:ext cx="3888432" cy="954871"/>
              </a:xfrm>
              <a:prstGeom prst="wedgeRoundRectCallout">
                <a:avLst>
                  <a:gd name="adj1" fmla="val -27191"/>
                  <a:gd name="adj2" fmla="val -82572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5% kvantil</a:t>
                </a:r>
                <a:br>
                  <a:rPr lang="cs-CZ" dirty="0"/>
                </a:br>
                <a:r>
                  <a:rPr lang="cs-CZ" dirty="0" err="1"/>
                  <a:t>Chatakteristická</a:t>
                </a:r>
                <a:r>
                  <a:rPr lang="cs-CZ" dirty="0"/>
                  <a:t> hodnota únosnosti</a:t>
                </a:r>
                <a:br>
                  <a:rPr lang="cs-CZ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Speech Bubble: Rectangle with Corners Rounded 6">
                <a:extLst>
                  <a:ext uri="{FF2B5EF4-FFF2-40B4-BE49-F238E27FC236}">
                    <a16:creationId xmlns:a16="http://schemas.microsoft.com/office/drawing/2014/main" id="{8DE81961-A35F-D3D4-CA92-CF8271D28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5364612"/>
                <a:ext cx="3888432" cy="954871"/>
              </a:xfrm>
              <a:prstGeom prst="wedgeRoundRectCallout">
                <a:avLst>
                  <a:gd name="adj1" fmla="val -27191"/>
                  <a:gd name="adj2" fmla="val -82572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53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CFC0-7AB1-9C16-895B-5E95ECA5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Navrhování pomocí mezních stavů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CB46B1-C1BE-9DC5-FFD2-ADF00724DA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 sz="2400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i="1" dirty="0" err="1"/>
                  <a:t>E</a:t>
                </a:r>
                <a:r>
                  <a:rPr lang="cs-CZ" sz="2400" baseline="-25000" dirty="0" err="1"/>
                  <a:t>k</a:t>
                </a:r>
                <a:r>
                  <a:rPr lang="cs-CZ" sz="2400" dirty="0"/>
                  <a:t> – charakteristická hodnota účinků zatížení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i="1" dirty="0" err="1"/>
                  <a:t>R</a:t>
                </a:r>
                <a:r>
                  <a:rPr lang="cs-CZ" sz="2400" baseline="-25000" dirty="0" err="1"/>
                  <a:t>k</a:t>
                </a:r>
                <a:r>
                  <a:rPr lang="cs-CZ" sz="2400" dirty="0"/>
                  <a:t> – charakteristická hodnota odolnosti konstrukce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cs-CZ" sz="2400" dirty="0"/>
                  <a:t> – dílčí součinitel zatížení vyjadřující rozptyl účinků zatížení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– dílčí součinitel spolehlivosti materiálu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=1,0 </m:t>
                    </m:r>
                  </m:oMath>
                </a14:m>
                <a:r>
                  <a:rPr lang="cs-CZ" sz="2000" dirty="0"/>
                  <a:t>pro základní případy namáhání 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=1,0 </m:t>
                    </m:r>
                  </m:oMath>
                </a14:m>
                <a:r>
                  <a:rPr lang="cs-CZ" sz="2000" dirty="0"/>
                  <a:t>pro stabilitní problémy (vzpěr, klopení)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=1,25 </m:t>
                    </m:r>
                  </m:oMath>
                </a14:m>
                <a:r>
                  <a:rPr lang="cs-CZ" sz="2000" dirty="0"/>
                  <a:t>pro spoje (šroubové, svařované, čepové, nýtované)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CB46B1-C1BE-9DC5-FFD2-ADF00724D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39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D983-5515-33BE-12BE-0438907C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 – ocel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A6A4D-4DCA-1989-4EA4-7AA0B7379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 1993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D4950-27D4-5ABF-0AFF-0B9123D136DA}"/>
              </a:ext>
            </a:extLst>
          </p:cNvPr>
          <p:cNvSpPr txBox="1"/>
          <p:nvPr/>
        </p:nvSpPr>
        <p:spPr>
          <a:xfrm>
            <a:off x="8688288" y="5733256"/>
            <a:ext cx="36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https://material-properties.org/what-is-ultimate-tensile-strength-uts-definition/</a:t>
            </a:r>
            <a:r>
              <a:rPr lang="en-US" sz="1400" dirty="0"/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034C675-17F1-5757-6749-0BCE5D91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432439"/>
            <a:ext cx="5010031" cy="43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ound, sand, tool, sandy&#10;&#10;Description automatically generated">
            <a:extLst>
              <a:ext uri="{FF2B5EF4-FFF2-40B4-BE49-F238E27FC236}">
                <a16:creationId xmlns:a16="http://schemas.microsoft.com/office/drawing/2014/main" id="{CDD80644-FF0B-DDA8-65B9-5AD9AC916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0" b="38450"/>
          <a:stretch/>
        </p:blipFill>
        <p:spPr>
          <a:xfrm>
            <a:off x="698969" y="4962478"/>
            <a:ext cx="5395092" cy="934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0BC88F-82E6-0E3C-68F6-5F6F874FB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2571155"/>
                  </p:ext>
                </p:extLst>
              </p:nvPr>
            </p:nvGraphicFramePr>
            <p:xfrm>
              <a:off x="700908" y="2047064"/>
              <a:ext cx="5395092" cy="23270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8364">
                      <a:extLst>
                        <a:ext uri="{9D8B030D-6E8A-4147-A177-3AD203B41FA5}">
                          <a16:colId xmlns:a16="http://schemas.microsoft.com/office/drawing/2014/main" val="3693290375"/>
                        </a:ext>
                      </a:extLst>
                    </a:gridCol>
                    <a:gridCol w="1798364">
                      <a:extLst>
                        <a:ext uri="{9D8B030D-6E8A-4147-A177-3AD203B41FA5}">
                          <a16:colId xmlns:a16="http://schemas.microsoft.com/office/drawing/2014/main" val="2666389942"/>
                        </a:ext>
                      </a:extLst>
                    </a:gridCol>
                    <a:gridCol w="1798364">
                      <a:extLst>
                        <a:ext uri="{9D8B030D-6E8A-4147-A177-3AD203B41FA5}">
                          <a16:colId xmlns:a16="http://schemas.microsoft.com/office/drawing/2014/main" val="3793215758"/>
                        </a:ext>
                      </a:extLst>
                    </a:gridCol>
                  </a:tblGrid>
                  <a:tr h="38192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[MPa]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[MPa]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5223604"/>
                      </a:ext>
                    </a:extLst>
                  </a:tr>
                  <a:tr h="387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S235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5494856"/>
                      </a:ext>
                    </a:extLst>
                  </a:tr>
                  <a:tr h="387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S275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1010383"/>
                      </a:ext>
                    </a:extLst>
                  </a:tr>
                  <a:tr h="387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S355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4815445"/>
                      </a:ext>
                    </a:extLst>
                  </a:tr>
                  <a:tr h="387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S420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6281979"/>
                      </a:ext>
                    </a:extLst>
                  </a:tr>
                  <a:tr h="387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S460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53828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0BC88F-82E6-0E3C-68F6-5F6F874FB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2571155"/>
                  </p:ext>
                </p:extLst>
              </p:nvPr>
            </p:nvGraphicFramePr>
            <p:xfrm>
              <a:off x="700908" y="2047064"/>
              <a:ext cx="5395092" cy="23270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8364">
                      <a:extLst>
                        <a:ext uri="{9D8B030D-6E8A-4147-A177-3AD203B41FA5}">
                          <a16:colId xmlns:a16="http://schemas.microsoft.com/office/drawing/2014/main" val="3693290375"/>
                        </a:ext>
                      </a:extLst>
                    </a:gridCol>
                    <a:gridCol w="1798364">
                      <a:extLst>
                        <a:ext uri="{9D8B030D-6E8A-4147-A177-3AD203B41FA5}">
                          <a16:colId xmlns:a16="http://schemas.microsoft.com/office/drawing/2014/main" val="2666389942"/>
                        </a:ext>
                      </a:extLst>
                    </a:gridCol>
                    <a:gridCol w="1798364">
                      <a:extLst>
                        <a:ext uri="{9D8B030D-6E8A-4147-A177-3AD203B41FA5}">
                          <a16:colId xmlns:a16="http://schemas.microsoft.com/office/drawing/2014/main" val="3793215758"/>
                        </a:ext>
                      </a:extLst>
                    </a:gridCol>
                  </a:tblGrid>
                  <a:tr h="39097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7813" r="-101351" b="-5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678" t="-7813" r="-1695" b="-517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5223604"/>
                      </a:ext>
                    </a:extLst>
                  </a:tr>
                  <a:tr h="387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S235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5494856"/>
                      </a:ext>
                    </a:extLst>
                  </a:tr>
                  <a:tr h="387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S275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1010383"/>
                      </a:ext>
                    </a:extLst>
                  </a:tr>
                  <a:tr h="387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S355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4815445"/>
                      </a:ext>
                    </a:extLst>
                  </a:tr>
                  <a:tr h="387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S420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6281979"/>
                      </a:ext>
                    </a:extLst>
                  </a:tr>
                  <a:tr h="387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S460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53828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972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D983-5515-33BE-12BE-0438907C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Materiálové charakteristiky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7A60F9B0-36D7-145A-610C-7E4AC00C8ABA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09600" y="1484312"/>
              <a:ext cx="10972800" cy="45148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82144">
                      <a:extLst>
                        <a:ext uri="{9D8B030D-6E8A-4147-A177-3AD203B41FA5}">
                          <a16:colId xmlns:a16="http://schemas.microsoft.com/office/drawing/2014/main" val="589863984"/>
                        </a:ext>
                      </a:extLst>
                    </a:gridCol>
                    <a:gridCol w="2664296">
                      <a:extLst>
                        <a:ext uri="{9D8B030D-6E8A-4147-A177-3AD203B41FA5}">
                          <a16:colId xmlns:a16="http://schemas.microsoft.com/office/drawing/2014/main" val="1448580365"/>
                        </a:ext>
                      </a:extLst>
                    </a:gridCol>
                    <a:gridCol w="2664296">
                      <a:extLst>
                        <a:ext uri="{9D8B030D-6E8A-4147-A177-3AD203B41FA5}">
                          <a16:colId xmlns:a16="http://schemas.microsoft.com/office/drawing/2014/main" val="1224958895"/>
                        </a:ext>
                      </a:extLst>
                    </a:gridCol>
                    <a:gridCol w="2462064">
                      <a:extLst>
                        <a:ext uri="{9D8B030D-6E8A-4147-A177-3AD203B41FA5}">
                          <a16:colId xmlns:a16="http://schemas.microsoft.com/office/drawing/2014/main" val="782474667"/>
                        </a:ext>
                      </a:extLst>
                    </a:gridCol>
                  </a:tblGrid>
                  <a:tr h="53203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Ocel</a:t>
                          </a:r>
                          <a:r>
                            <a:rPr lang="en-US" dirty="0"/>
                            <a:t> S355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Dřevo</a:t>
                          </a:r>
                          <a:r>
                            <a:rPr lang="en-US" dirty="0"/>
                            <a:t> C24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Beton</a:t>
                          </a:r>
                          <a:r>
                            <a:rPr lang="en-US" dirty="0"/>
                            <a:t> C20/25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4344037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Objemová hmotnost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7850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420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2400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839996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Poisson</a:t>
                          </a:r>
                          <a:r>
                            <a:rPr lang="cs-CZ" dirty="0" err="1"/>
                            <a:t>ův</a:t>
                          </a:r>
                          <a:r>
                            <a:rPr lang="cs-CZ" dirty="0"/>
                            <a:t> součinitel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0748370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Modul pružnosti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210 000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11 000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30 000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9450820"/>
                      </a:ext>
                    </a:extLst>
                  </a:tr>
                  <a:tr h="740746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Modul pružnosti ve smyku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2⋅(1+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80 769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690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12 500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3111844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Součinitel spolehlivosti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7962461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Characteristic</a:t>
                          </a:r>
                          <a:r>
                            <a:rPr lang="cs-CZ" dirty="0" err="1"/>
                            <a:t>ká</a:t>
                          </a:r>
                          <a:r>
                            <a:rPr lang="cs-CZ" dirty="0"/>
                            <a:t> pevnost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355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4440056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Návrhová pevnost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355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11.1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13.3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986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7A60F9B0-36D7-145A-610C-7E4AC00C8AB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38982838"/>
                  </p:ext>
                </p:extLst>
              </p:nvPr>
            </p:nvGraphicFramePr>
            <p:xfrm>
              <a:off x="609600" y="1484312"/>
              <a:ext cx="10972800" cy="45148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82144">
                      <a:extLst>
                        <a:ext uri="{9D8B030D-6E8A-4147-A177-3AD203B41FA5}">
                          <a16:colId xmlns:a16="http://schemas.microsoft.com/office/drawing/2014/main" val="589863984"/>
                        </a:ext>
                      </a:extLst>
                    </a:gridCol>
                    <a:gridCol w="2664296">
                      <a:extLst>
                        <a:ext uri="{9D8B030D-6E8A-4147-A177-3AD203B41FA5}">
                          <a16:colId xmlns:a16="http://schemas.microsoft.com/office/drawing/2014/main" val="1448580365"/>
                        </a:ext>
                      </a:extLst>
                    </a:gridCol>
                    <a:gridCol w="2664296">
                      <a:extLst>
                        <a:ext uri="{9D8B030D-6E8A-4147-A177-3AD203B41FA5}">
                          <a16:colId xmlns:a16="http://schemas.microsoft.com/office/drawing/2014/main" val="1224958895"/>
                        </a:ext>
                      </a:extLst>
                    </a:gridCol>
                    <a:gridCol w="2462064">
                      <a:extLst>
                        <a:ext uri="{9D8B030D-6E8A-4147-A177-3AD203B41FA5}">
                          <a16:colId xmlns:a16="http://schemas.microsoft.com/office/drawing/2014/main" val="782474667"/>
                        </a:ext>
                      </a:extLst>
                    </a:gridCol>
                  </a:tblGrid>
                  <a:tr h="53203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Ocel</a:t>
                          </a:r>
                          <a:r>
                            <a:rPr lang="en-US" dirty="0"/>
                            <a:t> S355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Dřevo</a:t>
                          </a:r>
                          <a:r>
                            <a:rPr lang="en-US" dirty="0"/>
                            <a:t> C24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Beton</a:t>
                          </a:r>
                          <a:r>
                            <a:rPr lang="en-US" dirty="0"/>
                            <a:t> C20/25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4344037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" t="-104545" r="-245785" b="-646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7850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420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2400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839996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" t="-206897" r="-245785" b="-554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0748370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" t="-303409" r="-245785" b="-44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210 000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11 000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30 000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9450820"/>
                      </a:ext>
                    </a:extLst>
                  </a:tr>
                  <a:tr h="7906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" t="-273077" r="-245785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80 769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690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12 500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3111844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" t="-557471" r="-24578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7962461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" t="-650000" r="-245785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355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4440056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" t="-758621" r="-245785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355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11.1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13.3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98671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529133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23444</TotalTime>
  <Words>1195</Words>
  <Application>Microsoft Office PowerPoint</Application>
  <PresentationFormat>Widescreen</PresentationFormat>
  <Paragraphs>313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Cambria Math</vt:lpstr>
      <vt:lpstr>Noto Sans</vt:lpstr>
      <vt:lpstr>Times New Roman</vt:lpstr>
      <vt:lpstr>Wingdings</vt:lpstr>
      <vt:lpstr>Motiv systému Office</vt:lpstr>
      <vt:lpstr>Prvky kovových konstrukcí</vt:lpstr>
      <vt:lpstr>Prezentuje</vt:lpstr>
      <vt:lpstr>Obsah</vt:lpstr>
      <vt:lpstr>Obsah BOA002</vt:lpstr>
      <vt:lpstr>BOA002 – Požadavky </vt:lpstr>
      <vt:lpstr>Navrhování pomocí mezních stavů</vt:lpstr>
      <vt:lpstr>Navrhování pomocí mezních stavů</vt:lpstr>
      <vt:lpstr>Materiál – ocel </vt:lpstr>
      <vt:lpstr>Materiálové charakteristiky</vt:lpstr>
      <vt:lpstr>Šroubové spoje – materiál </vt:lpstr>
      <vt:lpstr>Šroubové spoje – geometrie </vt:lpstr>
      <vt:lpstr>Šroubové spoje – geometrie </vt:lpstr>
      <vt:lpstr>Šroubové spoje – prokluz </vt:lpstr>
      <vt:lpstr>Šroubové spoje – Rozteče </vt:lpstr>
      <vt:lpstr>Namáhání šroubů – smyk </vt:lpstr>
      <vt:lpstr>Namáhání šroubů – tah</vt:lpstr>
      <vt:lpstr>Kategorie šroubových spojů</vt:lpstr>
      <vt:lpstr>Smyk: Únosnost ve střihu</vt:lpstr>
      <vt:lpstr>Smyk: Únosnost v otlačení</vt:lpstr>
      <vt:lpstr>Tah: Únosnost v tahu</vt:lpstr>
      <vt:lpstr>Tah: Únosnost v protlačení</vt:lpstr>
      <vt:lpstr>Kombinace tahu a smyku</vt:lpstr>
      <vt:lpstr>Smyk: Únosnost oslabeného průřezu</vt:lpstr>
      <vt:lpstr>Příklad: Šroub namáhaný smykem</vt:lpstr>
      <vt:lpstr>Příklad: Šroub namáhaný smykem</vt:lpstr>
      <vt:lpstr>Příklady na procvičení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316</cp:revision>
  <dcterms:created xsi:type="dcterms:W3CDTF">2016-01-14T08:43:43Z</dcterms:created>
  <dcterms:modified xsi:type="dcterms:W3CDTF">2024-02-05T12:59:33Z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</Properties>
</file>