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57" r:id="rId5"/>
    <p:sldId id="256" r:id="rId6"/>
    <p:sldId id="258" r:id="rId7"/>
    <p:sldId id="274" r:id="rId8"/>
    <p:sldId id="268" r:id="rId9"/>
    <p:sldId id="269" r:id="rId10"/>
    <p:sldId id="265" r:id="rId11"/>
    <p:sldId id="275" r:id="rId12"/>
    <p:sldId id="266" r:id="rId13"/>
    <p:sldId id="273" r:id="rId14"/>
    <p:sldId id="267" r:id="rId15"/>
    <p:sldId id="271" r:id="rId16"/>
    <p:sldId id="277" r:id="rId17"/>
    <p:sldId id="276" r:id="rId18"/>
    <p:sldId id="263" r:id="rId19"/>
    <p:sldId id="278" r:id="rId20"/>
    <p:sldId id="280" r:id="rId21"/>
    <p:sldId id="281" r:id="rId22"/>
    <p:sldId id="283" r:id="rId23"/>
    <p:sldId id="259" r:id="rId24"/>
    <p:sldId id="282" r:id="rId25"/>
    <p:sldId id="260" r:id="rId26"/>
    <p:sldId id="284" r:id="rId27"/>
    <p:sldId id="264" r:id="rId28"/>
    <p:sldId id="285" r:id="rId29"/>
    <p:sldId id="286" r:id="rId30"/>
    <p:sldId id="262" r:id="rId31"/>
    <p:sldId id="288" r:id="rId32"/>
    <p:sldId id="287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8D1B"/>
    <a:srgbClr val="E4002B"/>
    <a:srgbClr val="FFFFFF"/>
    <a:srgbClr val="EEF8F6"/>
    <a:srgbClr val="003DA5"/>
    <a:srgbClr val="00AB8E"/>
    <a:srgbClr val="8246AF"/>
    <a:srgbClr val="00A9E0"/>
    <a:srgbClr val="7A99AC"/>
    <a:srgbClr val="D4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6" autoAdjust="0"/>
    <p:restoredTop sz="87439" autoAdjust="0"/>
  </p:normalViewPr>
  <p:slideViewPr>
    <p:cSldViewPr>
      <p:cViewPr varScale="1">
        <p:scale>
          <a:sx n="106" d="100"/>
          <a:sy n="106" d="100"/>
        </p:scale>
        <p:origin x="20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39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4" d="100"/>
          <a:sy n="104" d="100"/>
        </p:scale>
        <p:origin x="32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" userId="e9a878aa-f6a1-47b0-98b0-0f2d038f1f0c" providerId="ADAL" clId="{728E16A8-30B5-4B4F-92BE-D22C0F38B2E3}"/>
    <pc:docChg chg="undo redo custSel addSld delSld modSld sldOrd modMainMaster">
      <pc:chgData name="Martin" userId="e9a878aa-f6a1-47b0-98b0-0f2d038f1f0c" providerId="ADAL" clId="{728E16A8-30B5-4B4F-92BE-D22C0F38B2E3}" dt="2021-08-13T15:59:00.942" v="14297"/>
      <pc:docMkLst>
        <pc:docMk/>
      </pc:docMkLst>
      <pc:sldChg chg="addSp delSp modSp mod modNotesTx">
        <pc:chgData name="Martin" userId="e9a878aa-f6a1-47b0-98b0-0f2d038f1f0c" providerId="ADAL" clId="{728E16A8-30B5-4B4F-92BE-D22C0F38B2E3}" dt="2021-08-13T15:36:24.883" v="14287"/>
        <pc:sldMkLst>
          <pc:docMk/>
          <pc:sldMk cId="3988857411" sldId="282"/>
        </pc:sldMkLst>
        <pc:spChg chg="mod">
          <ac:chgData name="Martin" userId="e9a878aa-f6a1-47b0-98b0-0f2d038f1f0c" providerId="ADAL" clId="{728E16A8-30B5-4B4F-92BE-D22C0F38B2E3}" dt="2021-08-06T13:04:58.337" v="168" actId="1076"/>
          <ac:spMkLst>
            <pc:docMk/>
            <pc:sldMk cId="3988857411" sldId="282"/>
            <ac:spMk id="2" creationId="{00000000-0000-0000-0000-000000000000}"/>
          </ac:spMkLst>
        </pc:spChg>
        <pc:spChg chg="mod">
          <ac:chgData name="Martin" userId="e9a878aa-f6a1-47b0-98b0-0f2d038f1f0c" providerId="ADAL" clId="{728E16A8-30B5-4B4F-92BE-D22C0F38B2E3}" dt="2021-08-13T14:51:59.981" v="14203" actId="1038"/>
          <ac:spMkLst>
            <pc:docMk/>
            <pc:sldMk cId="3988857411" sldId="282"/>
            <ac:spMk id="3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06:07.075" v="189" actId="478"/>
          <ac:spMkLst>
            <pc:docMk/>
            <pc:sldMk cId="3988857411" sldId="282"/>
            <ac:spMk id="5" creationId="{67870155-0C80-4700-8DB5-179135265003}"/>
          </ac:spMkLst>
        </pc:spChg>
        <pc:spChg chg="mod">
          <ac:chgData name="Martin" userId="e9a878aa-f6a1-47b0-98b0-0f2d038f1f0c" providerId="ADAL" clId="{728E16A8-30B5-4B4F-92BE-D22C0F38B2E3}" dt="2021-08-13T14:52:02.493" v="14206" actId="1038"/>
          <ac:spMkLst>
            <pc:docMk/>
            <pc:sldMk cId="3988857411" sldId="282"/>
            <ac:spMk id="10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06T13:07:03.428" v="209" actId="20577"/>
          <ac:spMkLst>
            <pc:docMk/>
            <pc:sldMk cId="3988857411" sldId="282"/>
            <ac:spMk id="16" creationId="{D5EBCAF1-1C64-43F7-ABE4-F7DA937E4DB9}"/>
          </ac:spMkLst>
        </pc:spChg>
        <pc:spChg chg="add mod">
          <ac:chgData name="Martin" userId="e9a878aa-f6a1-47b0-98b0-0f2d038f1f0c" providerId="ADAL" clId="{728E16A8-30B5-4B4F-92BE-D22C0F38B2E3}" dt="2021-08-06T13:07:16.928" v="229" actId="20577"/>
          <ac:spMkLst>
            <pc:docMk/>
            <pc:sldMk cId="3988857411" sldId="282"/>
            <ac:spMk id="18" creationId="{B92BE976-361A-4DDF-877A-EA87CD09065A}"/>
          </ac:spMkLst>
        </pc:spChg>
        <pc:spChg chg="add mod">
          <ac:chgData name="Martin" userId="e9a878aa-f6a1-47b0-98b0-0f2d038f1f0c" providerId="ADAL" clId="{728E16A8-30B5-4B4F-92BE-D22C0F38B2E3}" dt="2021-08-06T13:07:32.844" v="246" actId="20577"/>
          <ac:spMkLst>
            <pc:docMk/>
            <pc:sldMk cId="3988857411" sldId="282"/>
            <ac:spMk id="19" creationId="{C18DCA49-D84B-444E-9BD5-1F8E6740D7B3}"/>
          </ac:spMkLst>
        </pc:spChg>
        <pc:picChg chg="add del mod">
          <ac:chgData name="Martin" userId="e9a878aa-f6a1-47b0-98b0-0f2d038f1f0c" providerId="ADAL" clId="{728E16A8-30B5-4B4F-92BE-D22C0F38B2E3}" dt="2021-08-13T15:36:01.317" v="14286"/>
          <ac:picMkLst>
            <pc:docMk/>
            <pc:sldMk cId="3988857411" sldId="282"/>
            <ac:picMk id="4" creationId="{6FC4683C-96C7-4B63-8E95-3BBB33A50456}"/>
          </ac:picMkLst>
        </pc:picChg>
        <pc:picChg chg="del">
          <ac:chgData name="Martin" userId="e9a878aa-f6a1-47b0-98b0-0f2d038f1f0c" providerId="ADAL" clId="{728E16A8-30B5-4B4F-92BE-D22C0F38B2E3}" dt="2021-08-06T13:06:20.079" v="192" actId="478"/>
          <ac:picMkLst>
            <pc:docMk/>
            <pc:sldMk cId="3988857411" sldId="282"/>
            <ac:picMk id="4" creationId="{9473CE1B-77A1-43B1-92FF-BE535A75B638}"/>
          </ac:picMkLst>
        </pc:picChg>
        <pc:picChg chg="mod">
          <ac:chgData name="Martin" userId="e9a878aa-f6a1-47b0-98b0-0f2d038f1f0c" providerId="ADAL" clId="{728E16A8-30B5-4B4F-92BE-D22C0F38B2E3}" dt="2021-08-13T14:52:03.594" v="14207" actId="1038"/>
          <ac:picMkLst>
            <pc:docMk/>
            <pc:sldMk cId="3988857411" sldId="282"/>
            <ac:picMk id="5" creationId="{FBDA3740-37E9-4F1E-8158-6705263E9BE3}"/>
          </ac:picMkLst>
        </pc:picChg>
        <pc:picChg chg="add del mod">
          <ac:chgData name="Martin" userId="e9a878aa-f6a1-47b0-98b0-0f2d038f1f0c" providerId="ADAL" clId="{728E16A8-30B5-4B4F-92BE-D22C0F38B2E3}" dt="2021-08-13T15:36:24.883" v="14287"/>
          <ac:picMkLst>
            <pc:docMk/>
            <pc:sldMk cId="3988857411" sldId="282"/>
            <ac:picMk id="6" creationId="{0BD1E307-7D9D-474F-A3EF-F941B34874E0}"/>
          </ac:picMkLst>
        </pc:picChg>
        <pc:picChg chg="del">
          <ac:chgData name="Martin" userId="e9a878aa-f6a1-47b0-98b0-0f2d038f1f0c" providerId="ADAL" clId="{728E16A8-30B5-4B4F-92BE-D22C0F38B2E3}" dt="2021-08-06T13:06:19.781" v="191" actId="478"/>
          <ac:picMkLst>
            <pc:docMk/>
            <pc:sldMk cId="3988857411" sldId="282"/>
            <ac:picMk id="7" creationId="{00000000-0000-0000-0000-000000000000}"/>
          </ac:picMkLst>
        </pc:picChg>
        <pc:picChg chg="add mod">
          <ac:chgData name="Martin" userId="e9a878aa-f6a1-47b0-98b0-0f2d038f1f0c" providerId="ADAL" clId="{728E16A8-30B5-4B4F-92BE-D22C0F38B2E3}" dt="2021-08-13T15:36:24.883" v="14287"/>
          <ac:picMkLst>
            <pc:docMk/>
            <pc:sldMk cId="3988857411" sldId="282"/>
            <ac:picMk id="7" creationId="{8833022A-6398-4D9F-BA9B-128F98492021}"/>
          </ac:picMkLst>
        </pc:picChg>
        <pc:picChg chg="del">
          <ac:chgData name="Martin" userId="e9a878aa-f6a1-47b0-98b0-0f2d038f1f0c" providerId="ADAL" clId="{728E16A8-30B5-4B4F-92BE-D22C0F38B2E3}" dt="2021-08-06T13:06:19.306" v="190" actId="478"/>
          <ac:picMkLst>
            <pc:docMk/>
            <pc:sldMk cId="3988857411" sldId="282"/>
            <ac:picMk id="8" creationId="{00000000-0000-0000-0000-000000000000}"/>
          </ac:picMkLst>
        </pc:picChg>
        <pc:picChg chg="add del mod">
          <ac:chgData name="Martin" userId="e9a878aa-f6a1-47b0-98b0-0f2d038f1f0c" providerId="ADAL" clId="{728E16A8-30B5-4B4F-92BE-D22C0F38B2E3}" dt="2021-08-06T13:07:23.858" v="233" actId="1076"/>
          <ac:picMkLst>
            <pc:docMk/>
            <pc:sldMk cId="3988857411" sldId="282"/>
            <ac:picMk id="9" creationId="{800B9893-7091-43F3-BBBF-4B4A1F4B817C}"/>
          </ac:picMkLst>
        </pc:picChg>
        <pc:picChg chg="mod">
          <ac:chgData name="Martin" userId="e9a878aa-f6a1-47b0-98b0-0f2d038f1f0c" providerId="ADAL" clId="{728E16A8-30B5-4B4F-92BE-D22C0F38B2E3}" dt="2021-08-13T14:52:04.111" v="14208" actId="1038"/>
          <ac:picMkLst>
            <pc:docMk/>
            <pc:sldMk cId="3988857411" sldId="282"/>
            <ac:picMk id="11" creationId="{63D29EDA-0CAC-4634-8E6C-5584FDAEEB7E}"/>
          </ac:picMkLst>
        </pc:picChg>
        <pc:picChg chg="del mod">
          <ac:chgData name="Martin" userId="e9a878aa-f6a1-47b0-98b0-0f2d038f1f0c" providerId="ADAL" clId="{728E16A8-30B5-4B4F-92BE-D22C0F38B2E3}" dt="2021-08-06T13:04:54.992" v="167" actId="478"/>
          <ac:picMkLst>
            <pc:docMk/>
            <pc:sldMk cId="3988857411" sldId="282"/>
            <ac:picMk id="11" creationId="{99B153FD-4E42-49C7-B8D3-105750DB24A6}"/>
          </ac:picMkLst>
        </pc:picChg>
        <pc:picChg chg="add mod">
          <ac:chgData name="Martin" userId="e9a878aa-f6a1-47b0-98b0-0f2d038f1f0c" providerId="ADAL" clId="{728E16A8-30B5-4B4F-92BE-D22C0F38B2E3}" dt="2021-08-06T13:04:46.022" v="164"/>
          <ac:picMkLst>
            <pc:docMk/>
            <pc:sldMk cId="3988857411" sldId="282"/>
            <ac:picMk id="12" creationId="{FFAA9B3E-ADCC-4929-8DAE-B1A76137B660}"/>
          </ac:picMkLst>
        </pc:picChg>
        <pc:picChg chg="del">
          <ac:chgData name="Martin" userId="e9a878aa-f6a1-47b0-98b0-0f2d038f1f0c" providerId="ADAL" clId="{728E16A8-30B5-4B4F-92BE-D22C0F38B2E3}" dt="2021-08-06T13:05:57.306" v="186" actId="478"/>
          <ac:picMkLst>
            <pc:docMk/>
            <pc:sldMk cId="3988857411" sldId="282"/>
            <ac:picMk id="13" creationId="{00000000-0000-0000-0000-000000000000}"/>
          </ac:picMkLst>
        </pc:picChg>
        <pc:picChg chg="mod">
          <ac:chgData name="Martin" userId="e9a878aa-f6a1-47b0-98b0-0f2d038f1f0c" providerId="ADAL" clId="{728E16A8-30B5-4B4F-92BE-D22C0F38B2E3}" dt="2021-08-13T14:52:05.367" v="14209" actId="1038"/>
          <ac:picMkLst>
            <pc:docMk/>
            <pc:sldMk cId="3988857411" sldId="282"/>
            <ac:picMk id="14" creationId="{0C7386E8-525A-48B2-8D65-CA47E74BB0C0}"/>
          </ac:picMkLst>
        </pc:picChg>
        <pc:picChg chg="add del mod">
          <ac:chgData name="Martin" userId="e9a878aa-f6a1-47b0-98b0-0f2d038f1f0c" providerId="ADAL" clId="{728E16A8-30B5-4B4F-92BE-D22C0F38B2E3}" dt="2021-08-06T13:04:49.131" v="165" actId="478"/>
          <ac:picMkLst>
            <pc:docMk/>
            <pc:sldMk cId="3988857411" sldId="282"/>
            <ac:picMk id="14" creationId="{4C7C7F60-7B7E-4222-A9FD-E37655468ABA}"/>
          </ac:picMkLst>
        </pc:picChg>
        <pc:picChg chg="add mod">
          <ac:chgData name="Martin" userId="e9a878aa-f6a1-47b0-98b0-0f2d038f1f0c" providerId="ADAL" clId="{728E16A8-30B5-4B4F-92BE-D22C0F38B2E3}" dt="2021-08-06T13:04:46.022" v="164"/>
          <ac:picMkLst>
            <pc:docMk/>
            <pc:sldMk cId="3988857411" sldId="282"/>
            <ac:picMk id="15" creationId="{B1FC834C-ADB5-4739-80A6-C0E192777682}"/>
          </ac:picMkLst>
        </pc:picChg>
      </pc:sldChg>
      <pc:sldChg chg="addSp delSp modSp mod modNotesTx">
        <pc:chgData name="Martin" userId="e9a878aa-f6a1-47b0-98b0-0f2d038f1f0c" providerId="ADAL" clId="{728E16A8-30B5-4B4F-92BE-D22C0F38B2E3}" dt="2021-08-13T15:37:08.841" v="14288"/>
        <pc:sldMkLst>
          <pc:docMk/>
          <pc:sldMk cId="3388467580" sldId="285"/>
        </pc:sldMkLst>
        <pc:spChg chg="mod">
          <ac:chgData name="Martin" userId="e9a878aa-f6a1-47b0-98b0-0f2d038f1f0c" providerId="ADAL" clId="{728E16A8-30B5-4B4F-92BE-D22C0F38B2E3}" dt="2021-08-13T14:52:18.697" v="14211" actId="1076"/>
          <ac:spMkLst>
            <pc:docMk/>
            <pc:sldMk cId="3388467580" sldId="285"/>
            <ac:spMk id="2" creationId="{00000000-0000-0000-0000-000000000000}"/>
          </ac:spMkLst>
        </pc:spChg>
        <pc:spChg chg="mod">
          <ac:chgData name="Martin" userId="e9a878aa-f6a1-47b0-98b0-0f2d038f1f0c" providerId="ADAL" clId="{728E16A8-30B5-4B4F-92BE-D22C0F38B2E3}" dt="2021-08-06T13:03:18.580" v="144" actId="20577"/>
          <ac:spMkLst>
            <pc:docMk/>
            <pc:sldMk cId="3388467580" sldId="285"/>
            <ac:spMk id="3" creationId="{00000000-0000-0000-0000-000000000000}"/>
          </ac:spMkLst>
        </pc:spChg>
        <pc:spChg chg="mod">
          <ac:chgData name="Martin" userId="e9a878aa-f6a1-47b0-98b0-0f2d038f1f0c" providerId="ADAL" clId="{728E16A8-30B5-4B4F-92BE-D22C0F38B2E3}" dt="2021-08-06T13:04:05.821" v="158" actId="403"/>
          <ac:spMkLst>
            <pc:docMk/>
            <pc:sldMk cId="3388467580" sldId="285"/>
            <ac:spMk id="5" creationId="{00000000-0000-0000-0000-000000000000}"/>
          </ac:spMkLst>
        </pc:spChg>
        <pc:picChg chg="add del mod">
          <ac:chgData name="Martin" userId="e9a878aa-f6a1-47b0-98b0-0f2d038f1f0c" providerId="ADAL" clId="{728E16A8-30B5-4B4F-92BE-D22C0F38B2E3}" dt="2021-08-13T14:35:07.052" v="14179"/>
          <ac:picMkLst>
            <pc:docMk/>
            <pc:sldMk cId="3388467580" sldId="285"/>
            <ac:picMk id="4" creationId="{3D257B21-1860-4721-978C-FB9C663E8C72}"/>
          </ac:picMkLst>
        </pc:picChg>
        <pc:picChg chg="del">
          <ac:chgData name="Martin" userId="e9a878aa-f6a1-47b0-98b0-0f2d038f1f0c" providerId="ADAL" clId="{728E16A8-30B5-4B4F-92BE-D22C0F38B2E3}" dt="2021-08-06T12:57:26.948" v="0" actId="478"/>
          <ac:picMkLst>
            <pc:docMk/>
            <pc:sldMk cId="3388467580" sldId="285"/>
            <ac:picMk id="4" creationId="{8C25C214-7904-4A03-AE02-EDF78A8DDB5B}"/>
          </ac:picMkLst>
        </pc:picChg>
        <pc:picChg chg="add del mod">
          <ac:chgData name="Martin" userId="e9a878aa-f6a1-47b0-98b0-0f2d038f1f0c" providerId="ADAL" clId="{728E16A8-30B5-4B4F-92BE-D22C0F38B2E3}" dt="2021-08-13T14:46:07.175" v="14180"/>
          <ac:picMkLst>
            <pc:docMk/>
            <pc:sldMk cId="3388467580" sldId="285"/>
            <ac:picMk id="6" creationId="{15CE9A5D-838B-42BC-A0AD-B648C92F4974}"/>
          </ac:picMkLst>
        </pc:picChg>
        <pc:picChg chg="mod">
          <ac:chgData name="Martin" userId="e9a878aa-f6a1-47b0-98b0-0f2d038f1f0c" providerId="ADAL" clId="{728E16A8-30B5-4B4F-92BE-D22C0F38B2E3}" dt="2021-08-06T13:02:04.861" v="34" actId="14100"/>
          <ac:picMkLst>
            <pc:docMk/>
            <pc:sldMk cId="3388467580" sldId="285"/>
            <ac:picMk id="7" creationId="{00000000-0000-0000-0000-000000000000}"/>
          </ac:picMkLst>
        </pc:picChg>
        <pc:picChg chg="add del mod">
          <ac:chgData name="Martin" userId="e9a878aa-f6a1-47b0-98b0-0f2d038f1f0c" providerId="ADAL" clId="{728E16A8-30B5-4B4F-92BE-D22C0F38B2E3}" dt="2021-08-13T14:50:52.561" v="14181"/>
          <ac:picMkLst>
            <pc:docMk/>
            <pc:sldMk cId="3388467580" sldId="285"/>
            <ac:picMk id="8" creationId="{ABAFB892-0945-4A76-BA48-8F4ADBFB4E36}"/>
          </ac:picMkLst>
        </pc:picChg>
        <pc:picChg chg="add del mod">
          <ac:chgData name="Martin" userId="e9a878aa-f6a1-47b0-98b0-0f2d038f1f0c" providerId="ADAL" clId="{728E16A8-30B5-4B4F-92BE-D22C0F38B2E3}" dt="2021-08-13T15:20:41.726" v="14280"/>
          <ac:picMkLst>
            <pc:docMk/>
            <pc:sldMk cId="3388467580" sldId="285"/>
            <ac:picMk id="9" creationId="{7F18B3FC-42E0-4FD2-9EFD-F7D26B612692}"/>
          </ac:picMkLst>
        </pc:pic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3388467580" sldId="285"/>
            <ac:picMk id="10" creationId="{BF451530-26A7-463E-BE5C-B128CC746EB2}"/>
          </ac:picMkLst>
        </pc:picChg>
        <pc:picChg chg="add del mod">
          <ac:chgData name="Martin" userId="e9a878aa-f6a1-47b0-98b0-0f2d038f1f0c" providerId="ADAL" clId="{728E16A8-30B5-4B4F-92BE-D22C0F38B2E3}" dt="2021-08-13T15:37:08.841" v="14288"/>
          <ac:picMkLst>
            <pc:docMk/>
            <pc:sldMk cId="3388467580" sldId="285"/>
            <ac:picMk id="11" creationId="{55F52BD2-DDEE-4297-B647-84BDE57B3C1F}"/>
          </ac:picMkLst>
        </pc:picChg>
        <pc:picChg chg="add mod">
          <ac:chgData name="Martin" userId="e9a878aa-f6a1-47b0-98b0-0f2d038f1f0c" providerId="ADAL" clId="{728E16A8-30B5-4B4F-92BE-D22C0F38B2E3}" dt="2021-08-13T15:37:08.841" v="14288"/>
          <ac:picMkLst>
            <pc:docMk/>
            <pc:sldMk cId="3388467580" sldId="285"/>
            <ac:picMk id="12" creationId="{D4DF9F3A-EFC9-4C6E-8706-F8AE96CA798D}"/>
          </ac:picMkLst>
        </pc:picChg>
        <pc:picChg chg="add mod ord">
          <ac:chgData name="Martin" userId="e9a878aa-f6a1-47b0-98b0-0f2d038f1f0c" providerId="ADAL" clId="{728E16A8-30B5-4B4F-92BE-D22C0F38B2E3}" dt="2021-08-06T12:59:25.909" v="22" actId="14100"/>
          <ac:picMkLst>
            <pc:docMk/>
            <pc:sldMk cId="3388467580" sldId="285"/>
            <ac:picMk id="1026" creationId="{F054D558-E652-4507-96DB-DCEA9366FD73}"/>
          </ac:picMkLst>
        </pc:picChg>
        <pc:picChg chg="add mod">
          <ac:chgData name="Martin" userId="e9a878aa-f6a1-47b0-98b0-0f2d038f1f0c" providerId="ADAL" clId="{728E16A8-30B5-4B4F-92BE-D22C0F38B2E3}" dt="2021-08-06T13:02:09.227" v="35" actId="1076"/>
          <ac:picMkLst>
            <pc:docMk/>
            <pc:sldMk cId="3388467580" sldId="285"/>
            <ac:picMk id="1028" creationId="{46E741BF-E420-4BD7-B7B1-E3B6ABED5AE4}"/>
          </ac:picMkLst>
        </pc:picChg>
      </pc:sldChg>
      <pc:sldChg chg="addSp delSp modSp mod modNotesTx">
        <pc:chgData name="Martin" userId="e9a878aa-f6a1-47b0-98b0-0f2d038f1f0c" providerId="ADAL" clId="{728E16A8-30B5-4B4F-92BE-D22C0F38B2E3}" dt="2021-08-13T15:25:32.016" v="14281"/>
        <pc:sldMkLst>
          <pc:docMk/>
          <pc:sldMk cId="3739589354" sldId="296"/>
        </pc:sldMkLst>
        <pc:spChg chg="mod">
          <ac:chgData name="Martin" userId="e9a878aa-f6a1-47b0-98b0-0f2d038f1f0c" providerId="ADAL" clId="{728E16A8-30B5-4B4F-92BE-D22C0F38B2E3}" dt="2021-08-06T13:11:50.085" v="404" actId="20577"/>
          <ac:spMkLst>
            <pc:docMk/>
            <pc:sldMk cId="3739589354" sldId="296"/>
            <ac:spMk id="3" creationId="{00000000-0000-0000-0000-000000000000}"/>
          </ac:spMkLst>
        </pc:spChg>
        <pc:picChg chg="del">
          <ac:chgData name="Martin" userId="e9a878aa-f6a1-47b0-98b0-0f2d038f1f0c" providerId="ADAL" clId="{728E16A8-30B5-4B4F-92BE-D22C0F38B2E3}" dt="2021-08-06T13:21:41.997" v="407" actId="478"/>
          <ac:picMkLst>
            <pc:docMk/>
            <pc:sldMk cId="3739589354" sldId="296"/>
            <ac:picMk id="4" creationId="{0B85C5D4-7434-4CF8-93F1-CBFF0974BB9F}"/>
          </ac:picMkLst>
        </pc:pic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3739589354" sldId="296"/>
            <ac:picMk id="4" creationId="{AF949041-F71A-4E9A-82F6-32D063DF70AF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3739589354" sldId="296"/>
            <ac:picMk id="5" creationId="{9547CC54-FA7A-472A-A355-D74C0C682208}"/>
          </ac:picMkLst>
        </pc:picChg>
        <pc:picChg chg="add del">
          <ac:chgData name="Martin" userId="e9a878aa-f6a1-47b0-98b0-0f2d038f1f0c" providerId="ADAL" clId="{728E16A8-30B5-4B4F-92BE-D22C0F38B2E3}" dt="2021-08-06T13:12:02.867" v="406" actId="478"/>
          <ac:picMkLst>
            <pc:docMk/>
            <pc:sldMk cId="3739589354" sldId="296"/>
            <ac:picMk id="6" creationId="{DEBE74D0-7961-4A05-9293-0274B940F1B6}"/>
          </ac:picMkLst>
        </pc:picChg>
        <pc:picChg chg="add mod">
          <ac:chgData name="Martin" userId="e9a878aa-f6a1-47b0-98b0-0f2d038f1f0c" providerId="ADAL" clId="{728E16A8-30B5-4B4F-92BE-D22C0F38B2E3}" dt="2021-08-13T14:52:35.058" v="14232" actId="1037"/>
          <ac:picMkLst>
            <pc:docMk/>
            <pc:sldMk cId="3739589354" sldId="296"/>
            <ac:picMk id="8" creationId="{9BDB3C55-913E-40A6-A743-E6945B67D0A9}"/>
          </ac:picMkLst>
        </pc:picChg>
      </pc:sldChg>
      <pc:sldChg chg="addSp delSp modSp del mod ord delAnim">
        <pc:chgData name="Martin" userId="e9a878aa-f6a1-47b0-98b0-0f2d038f1f0c" providerId="ADAL" clId="{728E16A8-30B5-4B4F-92BE-D22C0F38B2E3}" dt="2021-08-06T13:35:56.124" v="462" actId="47"/>
        <pc:sldMkLst>
          <pc:docMk/>
          <pc:sldMk cId="194000309" sldId="297"/>
        </pc:sldMkLst>
        <pc:spChg chg="mod">
          <ac:chgData name="Martin" userId="e9a878aa-f6a1-47b0-98b0-0f2d038f1f0c" providerId="ADAL" clId="{728E16A8-30B5-4B4F-92BE-D22C0F38B2E3}" dt="2021-08-06T13:23:35.321" v="445" actId="790"/>
          <ac:spMkLst>
            <pc:docMk/>
            <pc:sldMk cId="194000309" sldId="297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23:04.015" v="437" actId="478"/>
          <ac:spMkLst>
            <pc:docMk/>
            <pc:sldMk cId="194000309" sldId="297"/>
            <ac:spMk id="10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23:08.820" v="442" actId="478"/>
          <ac:spMkLst>
            <pc:docMk/>
            <pc:sldMk cId="194000309" sldId="297"/>
            <ac:spMk id="13" creationId="{00000000-0000-0000-0000-000000000000}"/>
          </ac:spMkLst>
        </pc:spChg>
        <pc:spChg chg="del mod">
          <ac:chgData name="Martin" userId="e9a878aa-f6a1-47b0-98b0-0f2d038f1f0c" providerId="ADAL" clId="{728E16A8-30B5-4B4F-92BE-D22C0F38B2E3}" dt="2021-08-06T13:23:09.839" v="444" actId="478"/>
          <ac:spMkLst>
            <pc:docMk/>
            <pc:sldMk cId="194000309" sldId="297"/>
            <ac:spMk id="14" creationId="{00000000-0000-0000-0000-000000000000}"/>
          </ac:spMkLst>
        </pc:spChg>
        <pc:picChg chg="del">
          <ac:chgData name="Martin" userId="e9a878aa-f6a1-47b0-98b0-0f2d038f1f0c" providerId="ADAL" clId="{728E16A8-30B5-4B4F-92BE-D22C0F38B2E3}" dt="2021-08-06T13:23:04.982" v="438" actId="478"/>
          <ac:picMkLst>
            <pc:docMk/>
            <pc:sldMk cId="194000309" sldId="297"/>
            <ac:picMk id="4" creationId="{00000000-0000-0000-0000-000000000000}"/>
          </ac:picMkLst>
        </pc:picChg>
        <pc:picChg chg="add mod">
          <ac:chgData name="Martin" userId="e9a878aa-f6a1-47b0-98b0-0f2d038f1f0c" providerId="ADAL" clId="{728E16A8-30B5-4B4F-92BE-D22C0F38B2E3}" dt="2021-08-06T13:35:24.123" v="459" actId="1076"/>
          <ac:picMkLst>
            <pc:docMk/>
            <pc:sldMk cId="194000309" sldId="297"/>
            <ac:picMk id="5" creationId="{1761AD7A-A53A-4C80-ADDE-AEFFEA2A07A4}"/>
          </ac:picMkLst>
        </pc:picChg>
        <pc:picChg chg="del">
          <ac:chgData name="Martin" userId="e9a878aa-f6a1-47b0-98b0-0f2d038f1f0c" providerId="ADAL" clId="{728E16A8-30B5-4B4F-92BE-D22C0F38B2E3}" dt="2021-08-06T13:23:06.492" v="440" actId="478"/>
          <ac:picMkLst>
            <pc:docMk/>
            <pc:sldMk cId="194000309" sldId="297"/>
            <ac:picMk id="11" creationId="{00000000-0000-0000-0000-000000000000}"/>
          </ac:picMkLst>
        </pc:picChg>
        <pc:picChg chg="del">
          <ac:chgData name="Martin" userId="e9a878aa-f6a1-47b0-98b0-0f2d038f1f0c" providerId="ADAL" clId="{728E16A8-30B5-4B4F-92BE-D22C0F38B2E3}" dt="2021-08-06T13:23:05.421" v="439" actId="478"/>
          <ac:picMkLst>
            <pc:docMk/>
            <pc:sldMk cId="194000309" sldId="297"/>
            <ac:picMk id="12" creationId="{00000000-0000-0000-0000-000000000000}"/>
          </ac:picMkLst>
        </pc:picChg>
        <pc:picChg chg="add mod">
          <ac:chgData name="Martin" userId="e9a878aa-f6a1-47b0-98b0-0f2d038f1f0c" providerId="ADAL" clId="{728E16A8-30B5-4B4F-92BE-D22C0F38B2E3}" dt="2021-08-06T13:34:17.590" v="454" actId="1076"/>
          <ac:picMkLst>
            <pc:docMk/>
            <pc:sldMk cId="194000309" sldId="297"/>
            <ac:picMk id="15" creationId="{26EC070E-E859-423E-966A-FA1C368CBD6F}"/>
          </ac:picMkLst>
        </pc:picChg>
        <pc:picChg chg="add mod">
          <ac:chgData name="Martin" userId="e9a878aa-f6a1-47b0-98b0-0f2d038f1f0c" providerId="ADAL" clId="{728E16A8-30B5-4B4F-92BE-D22C0F38B2E3}" dt="2021-08-06T13:33:34.932" v="448" actId="1076"/>
          <ac:picMkLst>
            <pc:docMk/>
            <pc:sldMk cId="194000309" sldId="297"/>
            <ac:picMk id="16" creationId="{D8DAD5A7-6ED9-4A3F-9D05-F457DDB4E245}"/>
          </ac:picMkLst>
        </pc:picChg>
        <pc:picChg chg="add mod modCrop">
          <ac:chgData name="Martin" userId="e9a878aa-f6a1-47b0-98b0-0f2d038f1f0c" providerId="ADAL" clId="{728E16A8-30B5-4B4F-92BE-D22C0F38B2E3}" dt="2021-08-06T13:34:15.971" v="453" actId="1076"/>
          <ac:picMkLst>
            <pc:docMk/>
            <pc:sldMk cId="194000309" sldId="297"/>
            <ac:picMk id="17" creationId="{158C33CE-B55C-4900-AA41-99D7F83CE79D}"/>
          </ac:picMkLst>
        </pc:picChg>
        <pc:cxnChg chg="del">
          <ac:chgData name="Martin" userId="e9a878aa-f6a1-47b0-98b0-0f2d038f1f0c" providerId="ADAL" clId="{728E16A8-30B5-4B4F-92BE-D22C0F38B2E3}" dt="2021-08-06T13:23:08.002" v="441" actId="478"/>
          <ac:cxnSpMkLst>
            <pc:docMk/>
            <pc:sldMk cId="194000309" sldId="297"/>
            <ac:cxnSpMk id="18" creationId="{00000000-0000-0000-0000-000000000000}"/>
          </ac:cxnSpMkLst>
        </pc:cxnChg>
      </pc:sldChg>
      <pc:sldChg chg="addSp delSp modSp mod modNotesTx">
        <pc:chgData name="Martin" userId="e9a878aa-f6a1-47b0-98b0-0f2d038f1f0c" providerId="ADAL" clId="{728E16A8-30B5-4B4F-92BE-D22C0F38B2E3}" dt="2021-08-13T15:29:07.233" v="14283"/>
        <pc:sldMkLst>
          <pc:docMk/>
          <pc:sldMk cId="4220954679" sldId="298"/>
        </pc:sldMkLst>
        <pc:spChg chg="mod">
          <ac:chgData name="Martin" userId="e9a878aa-f6a1-47b0-98b0-0f2d038f1f0c" providerId="ADAL" clId="{728E16A8-30B5-4B4F-92BE-D22C0F38B2E3}" dt="2021-08-06T13:47:02.889" v="594" actId="20577"/>
          <ac:spMkLst>
            <pc:docMk/>
            <pc:sldMk cId="4220954679" sldId="298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43:26.873" v="536" actId="478"/>
          <ac:spMkLst>
            <pc:docMk/>
            <pc:sldMk cId="4220954679" sldId="298"/>
            <ac:spMk id="3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1T18:12:35.927" v="1874" actId="14100"/>
          <ac:spMkLst>
            <pc:docMk/>
            <pc:sldMk cId="4220954679" sldId="298"/>
            <ac:spMk id="10" creationId="{F26D98B2-26F2-445C-9C0A-2AA5B3FAF15C}"/>
          </ac:spMkLst>
        </pc:spChg>
        <pc:spChg chg="add mod">
          <ac:chgData name="Martin" userId="e9a878aa-f6a1-47b0-98b0-0f2d038f1f0c" providerId="ADAL" clId="{728E16A8-30B5-4B4F-92BE-D22C0F38B2E3}" dt="2021-08-11T18:12:30.609" v="1872" actId="14100"/>
          <ac:spMkLst>
            <pc:docMk/>
            <pc:sldMk cId="4220954679" sldId="298"/>
            <ac:spMk id="11" creationId="{C49DA855-0DF3-4739-8768-316123FA6351}"/>
          </ac:spMkLst>
        </pc:spChg>
        <pc:spChg chg="add del mod">
          <ac:chgData name="Martin" userId="e9a878aa-f6a1-47b0-98b0-0f2d038f1f0c" providerId="ADAL" clId="{728E16A8-30B5-4B4F-92BE-D22C0F38B2E3}" dt="2021-08-06T13:43:29.152" v="537" actId="478"/>
          <ac:spMkLst>
            <pc:docMk/>
            <pc:sldMk cId="4220954679" sldId="298"/>
            <ac:spMk id="16" creationId="{41BA8668-3710-4EC5-B4AA-96A472C9B2B9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24" creationId="{13A9286C-CD7E-41E7-B71E-3AE14F1C4506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26" creationId="{C4F68971-E851-48B0-8C54-DB7C09D6CBB4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27" creationId="{80C70D95-24B3-40AB-A6B8-A4F403DD61BD}"/>
          </ac:spMkLst>
        </pc:spChg>
        <pc:spChg chg="add mod">
          <ac:chgData name="Martin" userId="e9a878aa-f6a1-47b0-98b0-0f2d038f1f0c" providerId="ADAL" clId="{728E16A8-30B5-4B4F-92BE-D22C0F38B2E3}" dt="2021-08-11T18:11:59.110" v="1861" actId="14100"/>
          <ac:spMkLst>
            <pc:docMk/>
            <pc:sldMk cId="4220954679" sldId="298"/>
            <ac:spMk id="28" creationId="{66542124-05B3-4A72-8010-49163EF4F1AB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29" creationId="{2EC04FD5-0E58-44B4-BAAB-D66A4C95A538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30" creationId="{FB8CB1E3-E87B-4F61-878E-4A3D2C1888BF}"/>
          </ac:spMkLst>
        </pc:spChg>
        <pc:grpChg chg="del">
          <ac:chgData name="Martin" userId="e9a878aa-f6a1-47b0-98b0-0f2d038f1f0c" providerId="ADAL" clId="{728E16A8-30B5-4B4F-92BE-D22C0F38B2E3}" dt="2021-08-06T13:43:30.113" v="538" actId="478"/>
          <ac:grpSpMkLst>
            <pc:docMk/>
            <pc:sldMk cId="4220954679" sldId="298"/>
            <ac:grpSpMk id="18" creationId="{00000000-0000-0000-0000-000000000000}"/>
          </ac:grpSpMkLst>
        </pc:gr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4220954679" sldId="298"/>
            <ac:picMk id="3" creationId="{8C0B0BD9-15D3-4A7C-BDDA-2775FC000DAB}"/>
          </ac:picMkLst>
        </pc:picChg>
        <pc:picChg chg="add del mod">
          <ac:chgData name="Martin" userId="e9a878aa-f6a1-47b0-98b0-0f2d038f1f0c" providerId="ADAL" clId="{728E16A8-30B5-4B4F-92BE-D22C0F38B2E3}" dt="2021-08-13T15:26:35.884" v="14282"/>
          <ac:picMkLst>
            <pc:docMk/>
            <pc:sldMk cId="4220954679" sldId="298"/>
            <ac:picMk id="4" creationId="{FA5D842D-1140-4DAE-B59F-ABC3761BF64A}"/>
          </ac:picMkLst>
        </pc:pic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4220954679" sldId="298"/>
            <ac:picMk id="5" creationId="{68CD04AB-801E-47AD-9136-2E6EE8C5E008}"/>
          </ac:picMkLst>
        </pc:picChg>
        <pc:picChg chg="add mod">
          <ac:chgData name="Martin" userId="e9a878aa-f6a1-47b0-98b0-0f2d038f1f0c" providerId="ADAL" clId="{728E16A8-30B5-4B4F-92BE-D22C0F38B2E3}" dt="2021-08-13T15:29:07.233" v="14283"/>
          <ac:picMkLst>
            <pc:docMk/>
            <pc:sldMk cId="4220954679" sldId="298"/>
            <ac:picMk id="6" creationId="{6A4002A4-F0FC-4D48-AB4E-32F5D7DDB050}"/>
          </ac:picMkLst>
        </pc:picChg>
        <pc:picChg chg="add del">
          <ac:chgData name="Martin" userId="e9a878aa-f6a1-47b0-98b0-0f2d038f1f0c" providerId="ADAL" clId="{728E16A8-30B5-4B4F-92BE-D22C0F38B2E3}" dt="2021-08-06T13:44:14.408" v="540" actId="478"/>
          <ac:picMkLst>
            <pc:docMk/>
            <pc:sldMk cId="4220954679" sldId="298"/>
            <ac:picMk id="19" creationId="{029337DC-B8F8-4B3B-A26A-0EED5FE29D42}"/>
          </ac:picMkLst>
        </pc:picChg>
        <pc:picChg chg="add del mod">
          <ac:chgData name="Martin" userId="e9a878aa-f6a1-47b0-98b0-0f2d038f1f0c" providerId="ADAL" clId="{728E16A8-30B5-4B4F-92BE-D22C0F38B2E3}" dt="2021-08-06T13:45:26.214" v="544" actId="478"/>
          <ac:picMkLst>
            <pc:docMk/>
            <pc:sldMk cId="4220954679" sldId="298"/>
            <ac:picMk id="20" creationId="{0D5D454D-2DB7-4E5A-BAA7-07B17B35F453}"/>
          </ac:picMkLst>
        </pc:picChg>
        <pc:picChg chg="add del mod">
          <ac:chgData name="Martin" userId="e9a878aa-f6a1-47b0-98b0-0f2d038f1f0c" providerId="ADAL" clId="{728E16A8-30B5-4B4F-92BE-D22C0F38B2E3}" dt="2021-08-06T13:46:15.956" v="564" actId="478"/>
          <ac:picMkLst>
            <pc:docMk/>
            <pc:sldMk cId="4220954679" sldId="298"/>
            <ac:picMk id="21" creationId="{0D5D454D-2DB7-4E5A-BAA7-07B17B35F453}"/>
          </ac:picMkLst>
        </pc:picChg>
        <pc:picChg chg="add mod">
          <ac:chgData name="Martin" userId="e9a878aa-f6a1-47b0-98b0-0f2d038f1f0c" providerId="ADAL" clId="{728E16A8-30B5-4B4F-92BE-D22C0F38B2E3}" dt="2021-08-09T12:59:31.231" v="1383" actId="1036"/>
          <ac:picMkLst>
            <pc:docMk/>
            <pc:sldMk cId="4220954679" sldId="298"/>
            <ac:picMk id="23" creationId="{DE467832-CA5A-4954-8B9A-62424419835F}"/>
          </ac:picMkLst>
        </pc:picChg>
        <pc:picChg chg="add del mod">
          <ac:chgData name="Martin" userId="e9a878aa-f6a1-47b0-98b0-0f2d038f1f0c" providerId="ADAL" clId="{728E16A8-30B5-4B4F-92BE-D22C0F38B2E3}" dt="2021-08-09T12:59:04.579" v="1357" actId="478"/>
          <ac:picMkLst>
            <pc:docMk/>
            <pc:sldMk cId="4220954679" sldId="298"/>
            <ac:picMk id="2050" creationId="{4D0CECCD-195E-4C98-9376-D44EEEA01F2B}"/>
          </ac:picMkLst>
        </pc:picChg>
        <pc:cxnChg chg="mod">
          <ac:chgData name="Martin" userId="e9a878aa-f6a1-47b0-98b0-0f2d038f1f0c" providerId="ADAL" clId="{728E16A8-30B5-4B4F-92BE-D22C0F38B2E3}" dt="2021-08-06T13:43:30.113" v="538" actId="478"/>
          <ac:cxnSpMkLst>
            <pc:docMk/>
            <pc:sldMk cId="4220954679" sldId="298"/>
            <ac:cxnSpMk id="12" creationId="{00000000-0000-0000-0000-000000000000}"/>
          </ac:cxnSpMkLst>
        </pc:cxnChg>
        <pc:cxnChg chg="mod">
          <ac:chgData name="Martin" userId="e9a878aa-f6a1-47b0-98b0-0f2d038f1f0c" providerId="ADAL" clId="{728E16A8-30B5-4B4F-92BE-D22C0F38B2E3}" dt="2021-08-06T13:43:30.113" v="538" actId="478"/>
          <ac:cxnSpMkLst>
            <pc:docMk/>
            <pc:sldMk cId="4220954679" sldId="298"/>
            <ac:cxnSpMk id="14" creationId="{00000000-0000-0000-0000-000000000000}"/>
          </ac:cxnSpMkLst>
        </pc:cxnChg>
      </pc:sldChg>
      <pc:sldChg chg="addSp delSp modSp mod modNotesTx">
        <pc:chgData name="Martin" userId="e9a878aa-f6a1-47b0-98b0-0f2d038f1f0c" providerId="ADAL" clId="{728E16A8-30B5-4B4F-92BE-D22C0F38B2E3}" dt="2021-08-13T15:36:01.317" v="14286"/>
        <pc:sldMkLst>
          <pc:docMk/>
          <pc:sldMk cId="4019652698" sldId="322"/>
        </pc:sldMkLst>
        <pc:spChg chg="mod">
          <ac:chgData name="Martin" userId="e9a878aa-f6a1-47b0-98b0-0f2d038f1f0c" providerId="ADAL" clId="{728E16A8-30B5-4B4F-92BE-D22C0F38B2E3}" dt="2021-08-10T15:48:09.651" v="1496" actId="20577"/>
          <ac:spMkLst>
            <pc:docMk/>
            <pc:sldMk cId="4019652698" sldId="322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13T08:18:53.363" v="2682" actId="478"/>
          <ac:spMkLst>
            <pc:docMk/>
            <pc:sldMk cId="4019652698" sldId="322"/>
            <ac:spMk id="3" creationId="{00000000-0000-0000-0000-000000000000}"/>
          </ac:spMkLst>
        </pc:spChg>
        <pc:spChg chg="add del mod">
          <ac:chgData name="Martin" userId="e9a878aa-f6a1-47b0-98b0-0f2d038f1f0c" providerId="ADAL" clId="{728E16A8-30B5-4B4F-92BE-D22C0F38B2E3}" dt="2021-08-13T08:18:54.900" v="2683" actId="478"/>
          <ac:spMkLst>
            <pc:docMk/>
            <pc:sldMk cId="4019652698" sldId="322"/>
            <ac:spMk id="5" creationId="{1E7E6784-C768-4265-B0BE-2BAC1F6E6307}"/>
          </ac:spMkLst>
        </pc:spChg>
        <pc:picChg chg="add mod">
          <ac:chgData name="Martin" userId="e9a878aa-f6a1-47b0-98b0-0f2d038f1f0c" providerId="ADAL" clId="{728E16A8-30B5-4B4F-92BE-D22C0F38B2E3}" dt="2021-08-13T08:26:55.044" v="3517" actId="14100"/>
          <ac:picMkLst>
            <pc:docMk/>
            <pc:sldMk cId="4019652698" sldId="322"/>
            <ac:picMk id="6" creationId="{51752BCA-5BB7-40C7-8E46-4B9F2B385458}"/>
          </ac:picMkLst>
        </pc:picChg>
        <pc:picChg chg="add mod">
          <ac:chgData name="Martin" userId="e9a878aa-f6a1-47b0-98b0-0f2d038f1f0c" providerId="ADAL" clId="{728E16A8-30B5-4B4F-92BE-D22C0F38B2E3}" dt="2021-08-13T08:26:52.424" v="3516" actId="14100"/>
          <ac:picMkLst>
            <pc:docMk/>
            <pc:sldMk cId="4019652698" sldId="322"/>
            <ac:picMk id="7" creationId="{72C15EBA-DC6C-4CD5-A02F-A8AA5BDF9E1F}"/>
          </ac:picMkLst>
        </pc:picChg>
        <pc:picChg chg="add mod">
          <ac:chgData name="Martin" userId="e9a878aa-f6a1-47b0-98b0-0f2d038f1f0c" providerId="ADAL" clId="{728E16A8-30B5-4B4F-92BE-D22C0F38B2E3}" dt="2021-08-13T08:26:49.956" v="3515" actId="14100"/>
          <ac:picMkLst>
            <pc:docMk/>
            <pc:sldMk cId="4019652698" sldId="322"/>
            <ac:picMk id="8" creationId="{52CDB393-7480-4A4A-941F-56096BE51EB4}"/>
          </ac:picMkLst>
        </pc:pic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4019652698" sldId="322"/>
            <ac:picMk id="9" creationId="{773D3EFD-826C-4EC6-AAA0-3BCA4C4D9967}"/>
          </ac:picMkLst>
        </pc:picChg>
        <pc:picChg chg="add del mod">
          <ac:chgData name="Martin" userId="e9a878aa-f6a1-47b0-98b0-0f2d038f1f0c" providerId="ADAL" clId="{728E16A8-30B5-4B4F-92BE-D22C0F38B2E3}" dt="2021-08-13T15:36:01.317" v="14286"/>
          <ac:picMkLst>
            <pc:docMk/>
            <pc:sldMk cId="4019652698" sldId="322"/>
            <ac:picMk id="10" creationId="{12D85FDE-81A3-4B92-986B-0E02D29C0B8D}"/>
          </ac:picMkLst>
        </pc:picChg>
        <pc:picChg chg="add mod">
          <ac:chgData name="Martin" userId="e9a878aa-f6a1-47b0-98b0-0f2d038f1f0c" providerId="ADAL" clId="{728E16A8-30B5-4B4F-92BE-D22C0F38B2E3}" dt="2021-08-13T15:36:01.317" v="14286"/>
          <ac:picMkLst>
            <pc:docMk/>
            <pc:sldMk cId="4019652698" sldId="322"/>
            <ac:picMk id="11" creationId="{62488A1C-933A-4997-B0FC-BF95B6438F15}"/>
          </ac:picMkLst>
        </pc:picChg>
      </pc:sldChg>
      <pc:sldChg chg="add del">
        <pc:chgData name="Martin" userId="e9a878aa-f6a1-47b0-98b0-0f2d038f1f0c" providerId="ADAL" clId="{728E16A8-30B5-4B4F-92BE-D22C0F38B2E3}" dt="2021-08-06T13:42:49.919" v="534" actId="47"/>
        <pc:sldMkLst>
          <pc:docMk/>
          <pc:sldMk cId="1110697999" sldId="323"/>
        </pc:sldMkLst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1431299221" sldId="324"/>
        </pc:sldMkLst>
        <pc:spChg chg="mod">
          <ac:chgData name="Martin" userId="e9a878aa-f6a1-47b0-98b0-0f2d038f1f0c" providerId="ADAL" clId="{728E16A8-30B5-4B4F-92BE-D22C0F38B2E3}" dt="2021-08-10T15:48:37.970" v="1526" actId="20577"/>
          <ac:spMkLst>
            <pc:docMk/>
            <pc:sldMk cId="1431299221" sldId="324"/>
            <ac:spMk id="2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3T11:25:06.821" v="4997" actId="1076"/>
          <ac:spMkLst>
            <pc:docMk/>
            <pc:sldMk cId="1431299221" sldId="324"/>
            <ac:spMk id="5" creationId="{CE0E6D39-8363-4BB1-8F00-0CCBB0729971}"/>
          </ac:spMkLst>
        </pc:spChg>
        <pc:spChg chg="add mod">
          <ac:chgData name="Martin" userId="e9a878aa-f6a1-47b0-98b0-0f2d038f1f0c" providerId="ADAL" clId="{728E16A8-30B5-4B4F-92BE-D22C0F38B2E3}" dt="2021-08-13T11:20:11.038" v="4527" actId="1076"/>
          <ac:spMkLst>
            <pc:docMk/>
            <pc:sldMk cId="1431299221" sldId="324"/>
            <ac:spMk id="10" creationId="{7687726C-AEA4-41A5-A761-B175BAB81B9F}"/>
          </ac:spMkLst>
        </pc:spChg>
        <pc:spChg chg="add del mod">
          <ac:chgData name="Martin" userId="e9a878aa-f6a1-47b0-98b0-0f2d038f1f0c" providerId="ADAL" clId="{728E16A8-30B5-4B4F-92BE-D22C0F38B2E3}" dt="2021-08-10T15:48:45.480" v="1531" actId="478"/>
          <ac:spMkLst>
            <pc:docMk/>
            <pc:sldMk cId="1431299221" sldId="324"/>
            <ac:spMk id="11" creationId="{05F7AF6E-30D4-4BDF-88B4-42298A970C69}"/>
          </ac:spMkLst>
        </pc:spChg>
        <pc:spChg chg="add mod">
          <ac:chgData name="Martin" userId="e9a878aa-f6a1-47b0-98b0-0f2d038f1f0c" providerId="ADAL" clId="{728E16A8-30B5-4B4F-92BE-D22C0F38B2E3}" dt="2021-08-13T11:20:06.221" v="4526" actId="1076"/>
          <ac:spMkLst>
            <pc:docMk/>
            <pc:sldMk cId="1431299221" sldId="324"/>
            <ac:spMk id="12" creationId="{37CC3D0E-24CC-44EC-873B-C3D575B23013}"/>
          </ac:spMkLst>
        </pc:s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1431299221" sldId="324"/>
            <ac:picMk id="3" creationId="{88576A11-49AE-4C5F-9DF6-3A1721ED9CA8}"/>
          </ac:picMkLst>
        </pc:picChg>
        <pc:picChg chg="add mod">
          <ac:chgData name="Martin" userId="e9a878aa-f6a1-47b0-98b0-0f2d038f1f0c" providerId="ADAL" clId="{728E16A8-30B5-4B4F-92BE-D22C0F38B2E3}" dt="2021-08-10T19:00:33.983" v="1655" actId="1076"/>
          <ac:picMkLst>
            <pc:docMk/>
            <pc:sldMk cId="1431299221" sldId="324"/>
            <ac:picMk id="4" creationId="{94FEBC84-D5F2-47D4-BB48-6EF4DAAF54B9}"/>
          </ac:picMkLst>
        </pc:picChg>
        <pc:picChg chg="del">
          <ac:chgData name="Martin" userId="e9a878aa-f6a1-47b0-98b0-0f2d038f1f0c" providerId="ADAL" clId="{728E16A8-30B5-4B4F-92BE-D22C0F38B2E3}" dt="2021-08-06T13:36:25.346" v="475" actId="478"/>
          <ac:picMkLst>
            <pc:docMk/>
            <pc:sldMk cId="1431299221" sldId="324"/>
            <ac:picMk id="5" creationId="{1761AD7A-A53A-4C80-ADDE-AEFFEA2A07A4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1431299221" sldId="324"/>
            <ac:picMk id="6" creationId="{C7764DFC-F8BF-42DC-AC68-E343ABE0403E}"/>
          </ac:picMkLst>
        </pc:picChg>
        <pc:picChg chg="add del mod modCrop">
          <ac:chgData name="Martin" userId="e9a878aa-f6a1-47b0-98b0-0f2d038f1f0c" providerId="ADAL" clId="{728E16A8-30B5-4B4F-92BE-D22C0F38B2E3}" dt="2021-08-06T13:38:17.130" v="482" actId="478"/>
          <ac:picMkLst>
            <pc:docMk/>
            <pc:sldMk cId="1431299221" sldId="324"/>
            <ac:picMk id="7" creationId="{3E082778-A23F-4628-8C09-8EA14A18E9DF}"/>
          </ac:picMkLst>
        </pc:picChg>
        <pc:picChg chg="add del mod">
          <ac:chgData name="Martin" userId="e9a878aa-f6a1-47b0-98b0-0f2d038f1f0c" providerId="ADAL" clId="{728E16A8-30B5-4B4F-92BE-D22C0F38B2E3}" dt="2021-08-10T15:48:40.845" v="1528" actId="478"/>
          <ac:picMkLst>
            <pc:docMk/>
            <pc:sldMk cId="1431299221" sldId="324"/>
            <ac:picMk id="8" creationId="{96D153C0-3C73-4352-A392-29BC5EFB14B3}"/>
          </ac:picMkLst>
        </pc:picChg>
        <pc:picChg chg="add del mod">
          <ac:chgData name="Martin" userId="e9a878aa-f6a1-47b0-98b0-0f2d038f1f0c" providerId="ADAL" clId="{728E16A8-30B5-4B4F-92BE-D22C0F38B2E3}" dt="2021-08-10T15:48:41.378" v="1529" actId="478"/>
          <ac:picMkLst>
            <pc:docMk/>
            <pc:sldMk cId="1431299221" sldId="324"/>
            <ac:picMk id="9" creationId="{B65556DF-6924-4765-BA86-D9F0C10C0941}"/>
          </ac:picMkLst>
        </pc:picChg>
        <pc:picChg chg="del mod">
          <ac:chgData name="Martin" userId="e9a878aa-f6a1-47b0-98b0-0f2d038f1f0c" providerId="ADAL" clId="{728E16A8-30B5-4B4F-92BE-D22C0F38B2E3}" dt="2021-08-10T15:48:41.861" v="1530" actId="478"/>
          <ac:picMkLst>
            <pc:docMk/>
            <pc:sldMk cId="1431299221" sldId="324"/>
            <ac:picMk id="15" creationId="{26EC070E-E859-423E-966A-FA1C368CBD6F}"/>
          </ac:picMkLst>
        </pc:picChg>
        <pc:picChg chg="del mod">
          <ac:chgData name="Martin" userId="e9a878aa-f6a1-47b0-98b0-0f2d038f1f0c" providerId="ADAL" clId="{728E16A8-30B5-4B4F-92BE-D22C0F38B2E3}" dt="2021-08-06T13:38:31.296" v="487" actId="478"/>
          <ac:picMkLst>
            <pc:docMk/>
            <pc:sldMk cId="1431299221" sldId="324"/>
            <ac:picMk id="16" creationId="{D8DAD5A7-6ED9-4A3F-9D05-F457DDB4E245}"/>
          </ac:picMkLst>
        </pc:picChg>
        <pc:picChg chg="del mod modCrop">
          <ac:chgData name="Martin" userId="e9a878aa-f6a1-47b0-98b0-0f2d038f1f0c" providerId="ADAL" clId="{728E16A8-30B5-4B4F-92BE-D22C0F38B2E3}" dt="2021-08-10T15:48:40.442" v="1527" actId="478"/>
          <ac:picMkLst>
            <pc:docMk/>
            <pc:sldMk cId="1431299221" sldId="324"/>
            <ac:picMk id="17" creationId="{158C33CE-B55C-4900-AA41-99D7F83CE79D}"/>
          </ac:picMkLst>
        </pc:picChg>
      </pc:sldChg>
      <pc:sldChg chg="addSp delSp modSp add mod modAnim modNotesTx">
        <pc:chgData name="Martin" userId="e9a878aa-f6a1-47b0-98b0-0f2d038f1f0c" providerId="ADAL" clId="{728E16A8-30B5-4B4F-92BE-D22C0F38B2E3}" dt="2021-08-13T15:42:02.442" v="14292"/>
        <pc:sldMkLst>
          <pc:docMk/>
          <pc:sldMk cId="1585261051" sldId="325"/>
        </pc:sldMkLst>
        <pc:spChg chg="del mod">
          <ac:chgData name="Martin" userId="e9a878aa-f6a1-47b0-98b0-0f2d038f1f0c" providerId="ADAL" clId="{728E16A8-30B5-4B4F-92BE-D22C0F38B2E3}" dt="2021-08-06T14:20:38.970" v="1007" actId="478"/>
          <ac:spMkLst>
            <pc:docMk/>
            <pc:sldMk cId="1585261051" sldId="325"/>
            <ac:spMk id="2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3T14:55:04.639" v="14269" actId="207"/>
          <ac:spMkLst>
            <pc:docMk/>
            <pc:sldMk cId="1585261051" sldId="325"/>
            <ac:spMk id="2" creationId="{8066374F-ED7A-44DF-83EE-A1B332CAB7E3}"/>
          </ac:spMkLst>
        </pc:spChg>
        <pc:spChg chg="add del mod">
          <ac:chgData name="Martin" userId="e9a878aa-f6a1-47b0-98b0-0f2d038f1f0c" providerId="ADAL" clId="{728E16A8-30B5-4B4F-92BE-D22C0F38B2E3}" dt="2021-08-06T14:20:45.713" v="1009" actId="478"/>
          <ac:spMkLst>
            <pc:docMk/>
            <pc:sldMk cId="1585261051" sldId="325"/>
            <ac:spMk id="4" creationId="{47F847D2-8EE8-4497-9C62-10C4D7CAB50A}"/>
          </ac:spMkLst>
        </pc:spChg>
        <pc:spChg chg="add mod">
          <ac:chgData name="Martin" userId="e9a878aa-f6a1-47b0-98b0-0f2d038f1f0c" providerId="ADAL" clId="{728E16A8-30B5-4B4F-92BE-D22C0F38B2E3}" dt="2021-08-11T18:50:59.508" v="1906" actId="114"/>
          <ac:spMkLst>
            <pc:docMk/>
            <pc:sldMk cId="1585261051" sldId="325"/>
            <ac:spMk id="4" creationId="{CCBC1AFC-F022-45B1-BE0D-24F03B683230}"/>
          </ac:spMkLst>
        </pc:spChg>
        <pc:spChg chg="add mod">
          <ac:chgData name="Martin" userId="e9a878aa-f6a1-47b0-98b0-0f2d038f1f0c" providerId="ADAL" clId="{728E16A8-30B5-4B4F-92BE-D22C0F38B2E3}" dt="2021-08-11T18:51:08.852" v="1917" actId="114"/>
          <ac:spMkLst>
            <pc:docMk/>
            <pc:sldMk cId="1585261051" sldId="325"/>
            <ac:spMk id="6" creationId="{2355F0B0-8D47-4E18-96C3-3BA647EBA402}"/>
          </ac:spMkLst>
        </pc:spChg>
        <pc:spChg chg="add mod">
          <ac:chgData name="Martin" userId="e9a878aa-f6a1-47b0-98b0-0f2d038f1f0c" providerId="ADAL" clId="{728E16A8-30B5-4B4F-92BE-D22C0F38B2E3}" dt="2021-08-13T13:19:42.974" v="13330" actId="114"/>
          <ac:spMkLst>
            <pc:docMk/>
            <pc:sldMk cId="1585261051" sldId="325"/>
            <ac:spMk id="7" creationId="{75D7FDF7-42EB-4F5D-8D55-51A958C47E98}"/>
          </ac:spMkLst>
        </pc:spChg>
        <pc:spChg chg="add mod">
          <ac:chgData name="Martin" userId="e9a878aa-f6a1-47b0-98b0-0f2d038f1f0c" providerId="ADAL" clId="{728E16A8-30B5-4B4F-92BE-D22C0F38B2E3}" dt="2021-08-13T14:53:42.217" v="14256" actId="207"/>
          <ac:spMkLst>
            <pc:docMk/>
            <pc:sldMk cId="1585261051" sldId="325"/>
            <ac:spMk id="8" creationId="{D80EEF29-FFB0-4FC4-BD66-41CFEDD3FB2C}"/>
          </ac:spMkLst>
        </pc:spChg>
        <pc:spChg chg="add del mod">
          <ac:chgData name="Martin" userId="e9a878aa-f6a1-47b0-98b0-0f2d038f1f0c" providerId="ADAL" clId="{728E16A8-30B5-4B4F-92BE-D22C0F38B2E3}" dt="2021-08-06T14:20:47.286" v="1010" actId="478"/>
          <ac:spMkLst>
            <pc:docMk/>
            <pc:sldMk cId="1585261051" sldId="325"/>
            <ac:spMk id="9" creationId="{75D27D04-5AC4-41B3-8E84-87A968D2C1F2}"/>
          </ac:spMkLst>
        </pc:spChg>
        <pc:spChg chg="add mod">
          <ac:chgData name="Martin" userId="e9a878aa-f6a1-47b0-98b0-0f2d038f1f0c" providerId="ADAL" clId="{728E16A8-30B5-4B4F-92BE-D22C0F38B2E3}" dt="2021-08-06T14:20:47.969" v="1011"/>
          <ac:spMkLst>
            <pc:docMk/>
            <pc:sldMk cId="1585261051" sldId="325"/>
            <ac:spMk id="10" creationId="{F888E325-E49C-4428-9853-0BA651D17384}"/>
          </ac:spMkLst>
        </pc:s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1585261051" sldId="325"/>
            <ac:picMk id="3" creationId="{C280B467-C196-43E1-8727-4E52D65C337A}"/>
          </ac:picMkLst>
        </pc:picChg>
        <pc:picChg chg="mod">
          <ac:chgData name="Martin" userId="e9a878aa-f6a1-47b0-98b0-0f2d038f1f0c" providerId="ADAL" clId="{728E16A8-30B5-4B4F-92BE-D22C0F38B2E3}" dt="2021-08-06T13:36:21.503" v="474" actId="1035"/>
          <ac:picMkLst>
            <pc:docMk/>
            <pc:sldMk cId="1585261051" sldId="325"/>
            <ac:picMk id="5" creationId="{1761AD7A-A53A-4C80-ADDE-AEFFEA2A07A4}"/>
          </ac:picMkLst>
        </pc:picChg>
        <pc:picChg chg="add del mod">
          <ac:chgData name="Martin" userId="e9a878aa-f6a1-47b0-98b0-0f2d038f1f0c" providerId="ADAL" clId="{728E16A8-30B5-4B4F-92BE-D22C0F38B2E3}" dt="2021-08-13T15:41:11.679" v="14290"/>
          <ac:picMkLst>
            <pc:docMk/>
            <pc:sldMk cId="1585261051" sldId="325"/>
            <ac:picMk id="9" creationId="{EA37987E-C8D0-4327-8CBB-C84D9F349E94}"/>
          </ac:picMkLst>
        </pc:picChg>
        <pc:picChg chg="add del mod">
          <ac:chgData name="Martin" userId="e9a878aa-f6a1-47b0-98b0-0f2d038f1f0c" providerId="ADAL" clId="{728E16A8-30B5-4B4F-92BE-D22C0F38B2E3}" dt="2021-08-13T15:41:26.513" v="14291"/>
          <ac:picMkLst>
            <pc:docMk/>
            <pc:sldMk cId="1585261051" sldId="325"/>
            <ac:picMk id="11" creationId="{BEE7E7B9-A539-4242-AB13-640E4A113028}"/>
          </ac:picMkLst>
        </pc:picChg>
        <pc:picChg chg="add del mod">
          <ac:chgData name="Martin" userId="e9a878aa-f6a1-47b0-98b0-0f2d038f1f0c" providerId="ADAL" clId="{728E16A8-30B5-4B4F-92BE-D22C0F38B2E3}" dt="2021-08-13T15:42:02.442" v="14292"/>
          <ac:picMkLst>
            <pc:docMk/>
            <pc:sldMk cId="1585261051" sldId="325"/>
            <ac:picMk id="12" creationId="{4BBB6221-7118-4EEA-B9E5-058876B7BB26}"/>
          </ac:picMkLst>
        </pc:picChg>
        <pc:picChg chg="add mod">
          <ac:chgData name="Martin" userId="e9a878aa-f6a1-47b0-98b0-0f2d038f1f0c" providerId="ADAL" clId="{728E16A8-30B5-4B4F-92BE-D22C0F38B2E3}" dt="2021-08-13T15:42:02.442" v="14292"/>
          <ac:picMkLst>
            <pc:docMk/>
            <pc:sldMk cId="1585261051" sldId="325"/>
            <ac:picMk id="13" creationId="{86DEB3CF-782D-48F8-BF8E-C316C29620DD}"/>
          </ac:picMkLst>
        </pc:picChg>
        <pc:picChg chg="del">
          <ac:chgData name="Martin" userId="e9a878aa-f6a1-47b0-98b0-0f2d038f1f0c" providerId="ADAL" clId="{728E16A8-30B5-4B4F-92BE-D22C0F38B2E3}" dt="2021-08-06T13:36:02.327" v="466" actId="478"/>
          <ac:picMkLst>
            <pc:docMk/>
            <pc:sldMk cId="1585261051" sldId="325"/>
            <ac:picMk id="15" creationId="{26EC070E-E859-423E-966A-FA1C368CBD6F}"/>
          </ac:picMkLst>
        </pc:picChg>
        <pc:picChg chg="del">
          <ac:chgData name="Martin" userId="e9a878aa-f6a1-47b0-98b0-0f2d038f1f0c" providerId="ADAL" clId="{728E16A8-30B5-4B4F-92BE-D22C0F38B2E3}" dt="2021-08-06T13:36:01.331" v="464" actId="478"/>
          <ac:picMkLst>
            <pc:docMk/>
            <pc:sldMk cId="1585261051" sldId="325"/>
            <ac:picMk id="16" creationId="{D8DAD5A7-6ED9-4A3F-9D05-F457DDB4E245}"/>
          </ac:picMkLst>
        </pc:picChg>
        <pc:picChg chg="del">
          <ac:chgData name="Martin" userId="e9a878aa-f6a1-47b0-98b0-0f2d038f1f0c" providerId="ADAL" clId="{728E16A8-30B5-4B4F-92BE-D22C0F38B2E3}" dt="2021-08-06T13:36:01.901" v="465" actId="478"/>
          <ac:picMkLst>
            <pc:docMk/>
            <pc:sldMk cId="1585261051" sldId="325"/>
            <ac:picMk id="17" creationId="{158C33CE-B55C-4900-AA41-99D7F83CE79D}"/>
          </ac:picMkLst>
        </pc:picChg>
      </pc:sldChg>
      <pc:sldChg chg="addSp delSp modSp add mod ord modNotesTx">
        <pc:chgData name="Martin" userId="e9a878aa-f6a1-47b0-98b0-0f2d038f1f0c" providerId="ADAL" clId="{728E16A8-30B5-4B4F-92BE-D22C0F38B2E3}" dt="2021-08-13T15:25:32.016" v="14281"/>
        <pc:sldMkLst>
          <pc:docMk/>
          <pc:sldMk cId="269307427" sldId="326"/>
        </pc:sldMkLst>
        <pc:spChg chg="add mod">
          <ac:chgData name="Martin" userId="e9a878aa-f6a1-47b0-98b0-0f2d038f1f0c" providerId="ADAL" clId="{728E16A8-30B5-4B4F-92BE-D22C0F38B2E3}" dt="2021-08-06T13:41:58.091" v="533" actId="1035"/>
          <ac:spMkLst>
            <pc:docMk/>
            <pc:sldMk cId="269307427" sldId="326"/>
            <ac:spMk id="10" creationId="{3F3B5B1B-3A62-4A59-B607-A03572F94215}"/>
          </ac:spMkLst>
        </pc:s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269307427" sldId="326"/>
            <ac:picMk id="3" creationId="{71ACA23F-5656-42C0-BFDA-5C9E0D68C589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269307427" sldId="326"/>
            <ac:picMk id="4" creationId="{CEF0E17C-8F5E-4031-A1F9-7940594F897B}"/>
          </ac:picMkLst>
        </pc:picChg>
        <pc:picChg chg="add mod">
          <ac:chgData name="Martin" userId="e9a878aa-f6a1-47b0-98b0-0f2d038f1f0c" providerId="ADAL" clId="{728E16A8-30B5-4B4F-92BE-D22C0F38B2E3}" dt="2021-08-06T13:41:54.230" v="532" actId="14100"/>
          <ac:picMkLst>
            <pc:docMk/>
            <pc:sldMk cId="269307427" sldId="326"/>
            <ac:picMk id="7" creationId="{16FCD500-9634-41BD-A881-6639958FB840}"/>
          </ac:picMkLst>
        </pc:picChg>
        <pc:picChg chg="del">
          <ac:chgData name="Martin" userId="e9a878aa-f6a1-47b0-98b0-0f2d038f1f0c" providerId="ADAL" clId="{728E16A8-30B5-4B4F-92BE-D22C0F38B2E3}" dt="2021-08-06T13:39:36.912" v="506" actId="478"/>
          <ac:picMkLst>
            <pc:docMk/>
            <pc:sldMk cId="269307427" sldId="326"/>
            <ac:picMk id="8" creationId="{96D153C0-3C73-4352-A392-29BC5EFB14B3}"/>
          </ac:picMkLst>
        </pc:picChg>
        <pc:picChg chg="add del mod">
          <ac:chgData name="Martin" userId="e9a878aa-f6a1-47b0-98b0-0f2d038f1f0c" providerId="ADAL" clId="{728E16A8-30B5-4B4F-92BE-D22C0F38B2E3}" dt="2021-08-06T13:40:23.262" v="515" actId="478"/>
          <ac:picMkLst>
            <pc:docMk/>
            <pc:sldMk cId="269307427" sldId="326"/>
            <ac:picMk id="9" creationId="{B067A117-BCD0-43AF-97C0-69D1A55B16AE}"/>
          </ac:picMkLst>
        </pc:picChg>
        <pc:picChg chg="del">
          <ac:chgData name="Martin" userId="e9a878aa-f6a1-47b0-98b0-0f2d038f1f0c" providerId="ADAL" clId="{728E16A8-30B5-4B4F-92BE-D22C0F38B2E3}" dt="2021-08-06T13:39:36.610" v="505" actId="478"/>
          <ac:picMkLst>
            <pc:docMk/>
            <pc:sldMk cId="269307427" sldId="326"/>
            <ac:picMk id="15" creationId="{26EC070E-E859-423E-966A-FA1C368CBD6F}"/>
          </ac:picMkLst>
        </pc:picChg>
        <pc:picChg chg="mod">
          <ac:chgData name="Martin" userId="e9a878aa-f6a1-47b0-98b0-0f2d038f1f0c" providerId="ADAL" clId="{728E16A8-30B5-4B4F-92BE-D22C0F38B2E3}" dt="2021-08-06T13:40:44.834" v="517" actId="1076"/>
          <ac:picMkLst>
            <pc:docMk/>
            <pc:sldMk cId="269307427" sldId="326"/>
            <ac:picMk id="16" creationId="{D8DAD5A7-6ED9-4A3F-9D05-F457DDB4E245}"/>
          </ac:picMkLst>
        </pc:picChg>
        <pc:picChg chg="del">
          <ac:chgData name="Martin" userId="e9a878aa-f6a1-47b0-98b0-0f2d038f1f0c" providerId="ADAL" clId="{728E16A8-30B5-4B4F-92BE-D22C0F38B2E3}" dt="2021-08-06T13:39:35.640" v="504" actId="478"/>
          <ac:picMkLst>
            <pc:docMk/>
            <pc:sldMk cId="269307427" sldId="326"/>
            <ac:picMk id="17" creationId="{158C33CE-B55C-4900-AA41-99D7F83CE79D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43:38.818" v="14294"/>
        <pc:sldMkLst>
          <pc:docMk/>
          <pc:sldMk cId="247763362" sldId="327"/>
        </pc:sldMkLst>
        <pc:spChg chg="mod">
          <ac:chgData name="Martin" userId="e9a878aa-f6a1-47b0-98b0-0f2d038f1f0c" providerId="ADAL" clId="{728E16A8-30B5-4B4F-92BE-D22C0F38B2E3}" dt="2021-08-06T13:51:52.703" v="632" actId="20577"/>
          <ac:spMkLst>
            <pc:docMk/>
            <pc:sldMk cId="247763362" sldId="327"/>
            <ac:spMk id="2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3T13:21:14.277" v="13380" actId="20577"/>
          <ac:spMkLst>
            <pc:docMk/>
            <pc:sldMk cId="247763362" sldId="327"/>
            <ac:spMk id="3" creationId="{07ABD4F9-2CD0-4D05-AAFC-53FAB6EADFBD}"/>
          </ac:spMkLst>
        </pc:spChg>
        <pc:graphicFrameChg chg="add del mod modGraphic">
          <ac:chgData name="Martin" userId="e9a878aa-f6a1-47b0-98b0-0f2d038f1f0c" providerId="ADAL" clId="{728E16A8-30B5-4B4F-92BE-D22C0F38B2E3}" dt="2021-08-06T14:03:20.603" v="793" actId="478"/>
          <ac:graphicFrameMkLst>
            <pc:docMk/>
            <pc:sldMk cId="247763362" sldId="327"/>
            <ac:graphicFrameMk id="8" creationId="{F47CFEB0-8611-4DA8-A2FA-8033E98AD708}"/>
          </ac:graphicFrameMkLst>
        </pc:graphicFrameChg>
        <pc:graphicFrameChg chg="add del mod modGraphic">
          <ac:chgData name="Martin" userId="e9a878aa-f6a1-47b0-98b0-0f2d038f1f0c" providerId="ADAL" clId="{728E16A8-30B5-4B4F-92BE-D22C0F38B2E3}" dt="2021-08-06T14:17:42.492" v="910" actId="478"/>
          <ac:graphicFrameMkLst>
            <pc:docMk/>
            <pc:sldMk cId="247763362" sldId="327"/>
            <ac:graphicFrameMk id="9" creationId="{9BDB2264-9397-4D43-9529-5781954DA672}"/>
          </ac:graphicFrameMkLst>
        </pc:graphicFrame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247763362" sldId="327"/>
            <ac:picMk id="4" creationId="{23329498-5803-424E-AB68-775DBC8C6AA1}"/>
          </ac:picMkLst>
        </pc:picChg>
        <pc:picChg chg="del">
          <ac:chgData name="Martin" userId="e9a878aa-f6a1-47b0-98b0-0f2d038f1f0c" providerId="ADAL" clId="{728E16A8-30B5-4B4F-92BE-D22C0F38B2E3}" dt="2021-08-06T13:52:30.800" v="633" actId="478"/>
          <ac:picMkLst>
            <pc:docMk/>
            <pc:sldMk cId="247763362" sldId="327"/>
            <ac:picMk id="5" creationId="{1761AD7A-A53A-4C80-ADDE-AEFFEA2A07A4}"/>
          </ac:picMkLst>
        </pc:picChg>
        <pc:picChg chg="add del mod">
          <ac:chgData name="Martin" userId="e9a878aa-f6a1-47b0-98b0-0f2d038f1f0c" providerId="ADAL" clId="{728E16A8-30B5-4B4F-92BE-D22C0F38B2E3}" dt="2021-08-13T15:43:08.565" v="14293"/>
          <ac:picMkLst>
            <pc:docMk/>
            <pc:sldMk cId="247763362" sldId="327"/>
            <ac:picMk id="5" creationId="{FA4AE8D2-8511-4119-88C6-49208DC6C33A}"/>
          </ac:picMkLst>
        </pc:picChg>
        <pc:picChg chg="add del mod">
          <ac:chgData name="Martin" userId="e9a878aa-f6a1-47b0-98b0-0f2d038f1f0c" providerId="ADAL" clId="{728E16A8-30B5-4B4F-92BE-D22C0F38B2E3}" dt="2021-08-06T13:55:16.627" v="723" actId="478"/>
          <ac:picMkLst>
            <pc:docMk/>
            <pc:sldMk cId="247763362" sldId="327"/>
            <ac:picMk id="6" creationId="{527461AE-5374-4E2F-B28B-F918D215CED3}"/>
          </ac:picMkLst>
        </pc:picChg>
        <pc:picChg chg="add del mod">
          <ac:chgData name="Martin" userId="e9a878aa-f6a1-47b0-98b0-0f2d038f1f0c" providerId="ADAL" clId="{728E16A8-30B5-4B4F-92BE-D22C0F38B2E3}" dt="2021-08-13T15:43:38.818" v="14294"/>
          <ac:picMkLst>
            <pc:docMk/>
            <pc:sldMk cId="247763362" sldId="327"/>
            <ac:picMk id="6" creationId="{A565446D-5F66-48DF-89BA-2B20DBEE9CE8}"/>
          </ac:picMkLst>
        </pc:picChg>
        <pc:picChg chg="add mod">
          <ac:chgData name="Martin" userId="e9a878aa-f6a1-47b0-98b0-0f2d038f1f0c" providerId="ADAL" clId="{728E16A8-30B5-4B4F-92BE-D22C0F38B2E3}" dt="2021-08-06T14:17:47.279" v="912" actId="1076"/>
          <ac:picMkLst>
            <pc:docMk/>
            <pc:sldMk cId="247763362" sldId="327"/>
            <ac:picMk id="7" creationId="{A5C92564-F691-4FDA-AA33-F57962D91809}"/>
          </ac:picMkLst>
        </pc:picChg>
        <pc:picChg chg="add mod">
          <ac:chgData name="Martin" userId="e9a878aa-f6a1-47b0-98b0-0f2d038f1f0c" providerId="ADAL" clId="{728E16A8-30B5-4B4F-92BE-D22C0F38B2E3}" dt="2021-08-13T15:43:38.818" v="14294"/>
          <ac:picMkLst>
            <pc:docMk/>
            <pc:sldMk cId="247763362" sldId="327"/>
            <ac:picMk id="8" creationId="{5666B9EF-B630-4602-88E0-367809313E64}"/>
          </ac:picMkLst>
        </pc:picChg>
      </pc:sldChg>
      <pc:sldChg chg="add del">
        <pc:chgData name="Martin" userId="e9a878aa-f6a1-47b0-98b0-0f2d038f1f0c" providerId="ADAL" clId="{728E16A8-30B5-4B4F-92BE-D22C0F38B2E3}" dt="2021-08-06T13:48:23.246" v="595" actId="47"/>
        <pc:sldMkLst>
          <pc:docMk/>
          <pc:sldMk cId="3321568539" sldId="327"/>
        </pc:sldMkLst>
      </pc:sldChg>
      <pc:sldChg chg="addSp delSp modSp add del mod">
        <pc:chgData name="Martin" userId="e9a878aa-f6a1-47b0-98b0-0f2d038f1f0c" providerId="ADAL" clId="{728E16A8-30B5-4B4F-92BE-D22C0F38B2E3}" dt="2021-08-09T13:01:39.612" v="1384" actId="47"/>
        <pc:sldMkLst>
          <pc:docMk/>
          <pc:sldMk cId="1378036825" sldId="328"/>
        </pc:sldMkLst>
        <pc:picChg chg="add del mod">
          <ac:chgData name="Martin" userId="e9a878aa-f6a1-47b0-98b0-0f2d038f1f0c" providerId="ADAL" clId="{728E16A8-30B5-4B4F-92BE-D22C0F38B2E3}" dt="2021-08-06T13:55:41.430" v="729" actId="478"/>
          <ac:picMkLst>
            <pc:docMk/>
            <pc:sldMk cId="1378036825" sldId="328"/>
            <ac:picMk id="4" creationId="{87BC17B3-F83E-46AA-B942-A51E6380C1FB}"/>
          </ac:picMkLst>
        </pc:picChg>
        <pc:picChg chg="add del mod">
          <ac:chgData name="Martin" userId="e9a878aa-f6a1-47b0-98b0-0f2d038f1f0c" providerId="ADAL" clId="{728E16A8-30B5-4B4F-92BE-D22C0F38B2E3}" dt="2021-08-06T13:55:53.233" v="732" actId="478"/>
          <ac:picMkLst>
            <pc:docMk/>
            <pc:sldMk cId="1378036825" sldId="328"/>
            <ac:picMk id="5" creationId="{945E4C98-8018-4505-A20A-9FDC1E3F90DF}"/>
          </ac:picMkLst>
        </pc:picChg>
        <pc:picChg chg="add mod">
          <ac:chgData name="Martin" userId="e9a878aa-f6a1-47b0-98b0-0f2d038f1f0c" providerId="ADAL" clId="{728E16A8-30B5-4B4F-92BE-D22C0F38B2E3}" dt="2021-08-06T13:56:15.572" v="738" actId="1076"/>
          <ac:picMkLst>
            <pc:docMk/>
            <pc:sldMk cId="1378036825" sldId="328"/>
            <ac:picMk id="6" creationId="{0A1FFC78-87A4-4EC0-BB00-7460488AD198}"/>
          </ac:picMkLst>
        </pc:picChg>
        <pc:picChg chg="del">
          <ac:chgData name="Martin" userId="e9a878aa-f6a1-47b0-98b0-0f2d038f1f0c" providerId="ADAL" clId="{728E16A8-30B5-4B4F-92BE-D22C0F38B2E3}" dt="2021-08-06T13:55:37.296" v="727" actId="478"/>
          <ac:picMkLst>
            <pc:docMk/>
            <pc:sldMk cId="1378036825" sldId="328"/>
            <ac:picMk id="2050" creationId="{4D0CECCD-195E-4C98-9376-D44EEEA01F2B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859785153" sldId="329"/>
        </pc:sldMkLst>
        <pc:spChg chg="mod">
          <ac:chgData name="Martin" userId="e9a878aa-f6a1-47b0-98b0-0f2d038f1f0c" providerId="ADAL" clId="{728E16A8-30B5-4B4F-92BE-D22C0F38B2E3}" dt="2021-08-06T13:58:21.465" v="761" actId="20577"/>
          <ac:spMkLst>
            <pc:docMk/>
            <pc:sldMk cId="859785153" sldId="329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58:16.039" v="744" actId="478"/>
          <ac:spMkLst>
            <pc:docMk/>
            <pc:sldMk cId="859785153" sldId="329"/>
            <ac:spMk id="3" creationId="{07ABD4F9-2CD0-4D05-AAFC-53FAB6EADFBD}"/>
          </ac:spMkLst>
        </pc:spChg>
        <pc:spChg chg="add mod">
          <ac:chgData name="Martin" userId="e9a878aa-f6a1-47b0-98b0-0f2d038f1f0c" providerId="ADAL" clId="{728E16A8-30B5-4B4F-92BE-D22C0F38B2E3}" dt="2021-08-06T14:16:56.525" v="908" actId="12"/>
          <ac:spMkLst>
            <pc:docMk/>
            <pc:sldMk cId="859785153" sldId="329"/>
            <ac:spMk id="4" creationId="{CD62A915-5F7D-402A-BBA9-6CB7BF5A6D12}"/>
          </ac:spMkLst>
        </pc:s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859785153" sldId="329"/>
            <ac:picMk id="3" creationId="{1EA15024-8DAD-42D2-914B-12C428C090C5}"/>
          </ac:picMkLst>
        </pc:picChg>
        <pc:picChg chg="add mod">
          <ac:chgData name="Martin" userId="e9a878aa-f6a1-47b0-98b0-0f2d038f1f0c" providerId="ADAL" clId="{728E16A8-30B5-4B4F-92BE-D22C0F38B2E3}" dt="2021-08-06T13:58:23.745" v="762" actId="1076"/>
          <ac:picMkLst>
            <pc:docMk/>
            <pc:sldMk cId="859785153" sldId="329"/>
            <ac:picMk id="5" creationId="{005B576D-EBB8-419D-9A5F-77FC01D21775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859785153" sldId="329"/>
            <ac:picMk id="6" creationId="{DDD736ED-B3EA-4CC8-9C40-1F6869EAFC24}"/>
          </ac:picMkLst>
        </pc:picChg>
        <pc:picChg chg="del">
          <ac:chgData name="Martin" userId="e9a878aa-f6a1-47b0-98b0-0f2d038f1f0c" providerId="ADAL" clId="{728E16A8-30B5-4B4F-92BE-D22C0F38B2E3}" dt="2021-08-06T13:58:08.602" v="743" actId="478"/>
          <ac:picMkLst>
            <pc:docMk/>
            <pc:sldMk cId="859785153" sldId="329"/>
            <ac:picMk id="7" creationId="{A5C92564-F691-4FDA-AA33-F57962D91809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2431212464" sldId="330"/>
        </pc:sldMkLst>
        <pc:spChg chg="del">
          <ac:chgData name="Martin" userId="e9a878aa-f6a1-47b0-98b0-0f2d038f1f0c" providerId="ADAL" clId="{728E16A8-30B5-4B4F-92BE-D22C0F38B2E3}" dt="2021-08-06T14:03:15.253" v="791" actId="478"/>
          <ac:spMkLst>
            <pc:docMk/>
            <pc:sldMk cId="2431212464" sldId="330"/>
            <ac:spMk id="3" creationId="{07ABD4F9-2CD0-4D05-AAFC-53FAB6EADFBD}"/>
          </ac:spMkLst>
        </pc:spChg>
        <pc:graphicFrameChg chg="mod modGraphic">
          <ac:chgData name="Martin" userId="e9a878aa-f6a1-47b0-98b0-0f2d038f1f0c" providerId="ADAL" clId="{728E16A8-30B5-4B4F-92BE-D22C0F38B2E3}" dt="2021-08-06T14:10:09.492" v="883" actId="113"/>
          <ac:graphicFrameMkLst>
            <pc:docMk/>
            <pc:sldMk cId="2431212464" sldId="330"/>
            <ac:graphicFrameMk id="8" creationId="{F47CFEB0-8611-4DA8-A2FA-8033E98AD708}"/>
          </ac:graphicFrameMkLst>
        </pc:graphicFrame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2431212464" sldId="330"/>
            <ac:picMk id="3" creationId="{CE10F71B-8272-4DF7-9EAC-7DA217E0E337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2431212464" sldId="330"/>
            <ac:picMk id="4" creationId="{F5E34950-E059-4723-9D2F-5DD3C2403207}"/>
          </ac:picMkLst>
        </pc:picChg>
        <pc:picChg chg="add mod">
          <ac:chgData name="Martin" userId="e9a878aa-f6a1-47b0-98b0-0f2d038f1f0c" providerId="ADAL" clId="{728E16A8-30B5-4B4F-92BE-D22C0F38B2E3}" dt="2021-08-06T14:07:57.963" v="837" actId="14100"/>
          <ac:picMkLst>
            <pc:docMk/>
            <pc:sldMk cId="2431212464" sldId="330"/>
            <ac:picMk id="5" creationId="{AE9A3CED-44A1-40BE-B53C-B4E79E2D7E8A}"/>
          </ac:picMkLst>
        </pc:picChg>
        <pc:picChg chg="del">
          <ac:chgData name="Martin" userId="e9a878aa-f6a1-47b0-98b0-0f2d038f1f0c" providerId="ADAL" clId="{728E16A8-30B5-4B4F-92BE-D22C0F38B2E3}" dt="2021-08-06T14:03:16.103" v="792" actId="478"/>
          <ac:picMkLst>
            <pc:docMk/>
            <pc:sldMk cId="2431212464" sldId="330"/>
            <ac:picMk id="7" creationId="{A5C92564-F691-4FDA-AA33-F57962D91809}"/>
          </ac:picMkLst>
        </pc:picChg>
        <pc:picChg chg="add mod">
          <ac:chgData name="Martin" userId="e9a878aa-f6a1-47b0-98b0-0f2d038f1f0c" providerId="ADAL" clId="{728E16A8-30B5-4B4F-92BE-D22C0F38B2E3}" dt="2021-08-06T14:07:46.082" v="835" actId="1076"/>
          <ac:picMkLst>
            <pc:docMk/>
            <pc:sldMk cId="2431212464" sldId="330"/>
            <ac:picMk id="9" creationId="{8186436C-E749-472C-B78B-4BF5A953BE78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562346185" sldId="331"/>
        </pc:sldMkLst>
        <pc:spChg chg="del">
          <ac:chgData name="Martin" userId="e9a878aa-f6a1-47b0-98b0-0f2d038f1f0c" providerId="ADAL" clId="{728E16A8-30B5-4B4F-92BE-D22C0F38B2E3}" dt="2021-08-06T14:17:55.080" v="913" actId="478"/>
          <ac:spMkLst>
            <pc:docMk/>
            <pc:sldMk cId="562346185" sldId="331"/>
            <ac:spMk id="3" creationId="{07ABD4F9-2CD0-4D05-AAFC-53FAB6EADFBD}"/>
          </ac:spMkLst>
        </pc:spChg>
        <pc:spChg chg="add mod">
          <ac:chgData name="Martin" userId="e9a878aa-f6a1-47b0-98b0-0f2d038f1f0c" providerId="ADAL" clId="{728E16A8-30B5-4B4F-92BE-D22C0F38B2E3}" dt="2021-08-09T12:24:24.854" v="1262" actId="207"/>
          <ac:spMkLst>
            <pc:docMk/>
            <pc:sldMk cId="562346185" sldId="331"/>
            <ac:spMk id="4" creationId="{9BB89D4E-6BB9-4EEA-8FD8-D02665F54C5D}"/>
          </ac:spMkLst>
        </pc:spChg>
        <pc:spChg chg="add mod">
          <ac:chgData name="Martin" userId="e9a878aa-f6a1-47b0-98b0-0f2d038f1f0c" providerId="ADAL" clId="{728E16A8-30B5-4B4F-92BE-D22C0F38B2E3}" dt="2021-08-09T12:24:07.116" v="1258" actId="1076"/>
          <ac:spMkLst>
            <pc:docMk/>
            <pc:sldMk cId="562346185" sldId="331"/>
            <ac:spMk id="5" creationId="{C7DD5132-DE6D-4FD2-9DAF-FB61700468CA}"/>
          </ac:spMkLst>
        </pc:spChg>
        <pc:spChg chg="add mod">
          <ac:chgData name="Martin" userId="e9a878aa-f6a1-47b0-98b0-0f2d038f1f0c" providerId="ADAL" clId="{728E16A8-30B5-4B4F-92BE-D22C0F38B2E3}" dt="2021-08-11T18:02:11.843" v="1839" actId="207"/>
          <ac:spMkLst>
            <pc:docMk/>
            <pc:sldMk cId="562346185" sldId="331"/>
            <ac:spMk id="26" creationId="{68F0C548-6A13-4290-9A31-7D401F2872B9}"/>
          </ac:spMkLst>
        </pc:spChg>
        <pc:spChg chg="add mod">
          <ac:chgData name="Martin" userId="e9a878aa-f6a1-47b0-98b0-0f2d038f1f0c" providerId="ADAL" clId="{728E16A8-30B5-4B4F-92BE-D22C0F38B2E3}" dt="2021-08-11T18:02:26.108" v="1843" actId="1076"/>
          <ac:spMkLst>
            <pc:docMk/>
            <pc:sldMk cId="562346185" sldId="331"/>
            <ac:spMk id="27" creationId="{5931AB9D-4D4C-47DB-BB29-3257AF0E176D}"/>
          </ac:spMkLst>
        </pc:spChg>
        <pc:graphicFrameChg chg="mod modGraphic">
          <ac:chgData name="Martin" userId="e9a878aa-f6a1-47b0-98b0-0f2d038f1f0c" providerId="ADAL" clId="{728E16A8-30B5-4B4F-92BE-D22C0F38B2E3}" dt="2021-08-09T12:26:33.728" v="1270" actId="207"/>
          <ac:graphicFrameMkLst>
            <pc:docMk/>
            <pc:sldMk cId="562346185" sldId="331"/>
            <ac:graphicFrameMk id="9" creationId="{9BDB2264-9397-4D43-9529-5781954DA672}"/>
          </ac:graphicFrameMkLst>
        </pc:graphicFrame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562346185" sldId="331"/>
            <ac:picMk id="3" creationId="{BF804D33-5DB2-428E-835E-E0CF0B96FEC6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562346185" sldId="331"/>
            <ac:picMk id="8" creationId="{3EAF9AA1-6AEA-4BBF-9EDF-DBADC3262B13}"/>
          </ac:picMkLst>
        </pc:picChg>
        <pc:cxnChg chg="add mod">
          <ac:chgData name="Martin" userId="e9a878aa-f6a1-47b0-98b0-0f2d038f1f0c" providerId="ADAL" clId="{728E16A8-30B5-4B4F-92BE-D22C0F38B2E3}" dt="2021-08-11T18:00:50.639" v="1817" actId="1076"/>
          <ac:cxnSpMkLst>
            <pc:docMk/>
            <pc:sldMk cId="562346185" sldId="331"/>
            <ac:cxnSpMk id="6" creationId="{A70446BD-1163-42C5-B026-FBD300FB7077}"/>
          </ac:cxnSpMkLst>
        </pc:cxnChg>
        <pc:cxnChg chg="add mod">
          <ac:chgData name="Martin" userId="e9a878aa-f6a1-47b0-98b0-0f2d038f1f0c" providerId="ADAL" clId="{728E16A8-30B5-4B4F-92BE-D22C0F38B2E3}" dt="2021-08-11T18:01:01.249" v="1820" actId="1036"/>
          <ac:cxnSpMkLst>
            <pc:docMk/>
            <pc:sldMk cId="562346185" sldId="331"/>
            <ac:cxnSpMk id="13" creationId="{D9EEE5E5-68BE-46F3-9CE5-DF030E6543ED}"/>
          </ac:cxnSpMkLst>
        </pc:cxnChg>
        <pc:cxnChg chg="add mod">
          <ac:chgData name="Martin" userId="e9a878aa-f6a1-47b0-98b0-0f2d038f1f0c" providerId="ADAL" clId="{728E16A8-30B5-4B4F-92BE-D22C0F38B2E3}" dt="2021-08-11T18:01:07.894" v="1822" actId="1076"/>
          <ac:cxnSpMkLst>
            <pc:docMk/>
            <pc:sldMk cId="562346185" sldId="331"/>
            <ac:cxnSpMk id="16" creationId="{21A21EDD-B04F-4768-AE35-4285096D0BFA}"/>
          </ac:cxnSpMkLst>
        </pc:cxnChg>
        <pc:cxnChg chg="add mod">
          <ac:chgData name="Martin" userId="e9a878aa-f6a1-47b0-98b0-0f2d038f1f0c" providerId="ADAL" clId="{728E16A8-30B5-4B4F-92BE-D22C0F38B2E3}" dt="2021-08-11T18:01:42.401" v="1835" actId="14100"/>
          <ac:cxnSpMkLst>
            <pc:docMk/>
            <pc:sldMk cId="562346185" sldId="331"/>
            <ac:cxnSpMk id="17" creationId="{E8FAD219-0FEF-4A5D-A15B-3B2151033C62}"/>
          </ac:cxnSpMkLst>
        </pc:cxnChg>
        <pc:cxnChg chg="add mod">
          <ac:chgData name="Martin" userId="e9a878aa-f6a1-47b0-98b0-0f2d038f1f0c" providerId="ADAL" clId="{728E16A8-30B5-4B4F-92BE-D22C0F38B2E3}" dt="2021-08-11T18:01:39.607" v="1834" actId="1036"/>
          <ac:cxnSpMkLst>
            <pc:docMk/>
            <pc:sldMk cId="562346185" sldId="331"/>
            <ac:cxnSpMk id="20" creationId="{BFCA5E52-95D6-4BDE-9199-EBF953B14A09}"/>
          </ac:cxnSpMkLst>
        </pc:cxnChg>
        <pc:cxnChg chg="add mod">
          <ac:chgData name="Martin" userId="e9a878aa-f6a1-47b0-98b0-0f2d038f1f0c" providerId="ADAL" clId="{728E16A8-30B5-4B4F-92BE-D22C0F38B2E3}" dt="2021-08-11T18:01:47.599" v="1837" actId="1076"/>
          <ac:cxnSpMkLst>
            <pc:docMk/>
            <pc:sldMk cId="562346185" sldId="331"/>
            <ac:cxnSpMk id="25" creationId="{7B0D3763-3F98-45A2-A067-322A481C2377}"/>
          </ac:cxnSpMkLst>
        </pc:cxnChg>
      </pc:sldChg>
      <pc:sldChg chg="addSp delSp modSp add mod modClrScheme modAnim chgLayout modNotesTx">
        <pc:chgData name="Martin" userId="e9a878aa-f6a1-47b0-98b0-0f2d038f1f0c" providerId="ADAL" clId="{728E16A8-30B5-4B4F-92BE-D22C0F38B2E3}" dt="2021-08-13T15:29:07.233" v="14283"/>
        <pc:sldMkLst>
          <pc:docMk/>
          <pc:sldMk cId="3171072494" sldId="332"/>
        </pc:sldMkLst>
        <pc:spChg chg="mod">
          <ac:chgData name="Martin" userId="e9a878aa-f6a1-47b0-98b0-0f2d038f1f0c" providerId="ADAL" clId="{728E16A8-30B5-4B4F-92BE-D22C0F38B2E3}" dt="2021-08-06T14:48:30.561" v="1125" actId="255"/>
          <ac:spMkLst>
            <pc:docMk/>
            <pc:sldMk cId="3171072494" sldId="332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4:42:42.588" v="1061" actId="478"/>
          <ac:spMkLst>
            <pc:docMk/>
            <pc:sldMk cId="3171072494" sldId="332"/>
            <ac:spMk id="3" creationId="{07ABD4F9-2CD0-4D05-AAFC-53FAB6EADFBD}"/>
          </ac:spMkLst>
        </pc:spChg>
        <pc:spChg chg="add mod">
          <ac:chgData name="Martin" userId="e9a878aa-f6a1-47b0-98b0-0f2d038f1f0c" providerId="ADAL" clId="{728E16A8-30B5-4B4F-92BE-D22C0F38B2E3}" dt="2021-08-06T14:47:19.460" v="1119" actId="692"/>
          <ac:spMkLst>
            <pc:docMk/>
            <pc:sldMk cId="3171072494" sldId="332"/>
            <ac:spMk id="5" creationId="{B1E1ADB4-A0BD-4C71-B550-616A60FFB320}"/>
          </ac:spMkLst>
        </pc:spChg>
        <pc:spChg chg="add del mod">
          <ac:chgData name="Martin" userId="e9a878aa-f6a1-47b0-98b0-0f2d038f1f0c" providerId="ADAL" clId="{728E16A8-30B5-4B4F-92BE-D22C0F38B2E3}" dt="2021-08-06T14:43:15.400" v="1077" actId="26606"/>
          <ac:spMkLst>
            <pc:docMk/>
            <pc:sldMk cId="3171072494" sldId="332"/>
            <ac:spMk id="9" creationId="{58D0749A-2C0D-4E8E-94FB-327BBC316090}"/>
          </ac:spMkLst>
        </pc:spChg>
        <pc:spChg chg="add del mod">
          <ac:chgData name="Martin" userId="e9a878aa-f6a1-47b0-98b0-0f2d038f1f0c" providerId="ADAL" clId="{728E16A8-30B5-4B4F-92BE-D22C0F38B2E3}" dt="2021-08-06T14:43:15.400" v="1077" actId="26606"/>
          <ac:spMkLst>
            <pc:docMk/>
            <pc:sldMk cId="3171072494" sldId="332"/>
            <ac:spMk id="11" creationId="{0798775F-C113-45AF-99A4-1A3D4C1F6328}"/>
          </ac:spMkLst>
        </pc:spChg>
        <pc:spChg chg="add del mod">
          <ac:chgData name="Martin" userId="e9a878aa-f6a1-47b0-98b0-0f2d038f1f0c" providerId="ADAL" clId="{728E16A8-30B5-4B4F-92BE-D22C0F38B2E3}" dt="2021-08-06T14:43:15.400" v="1077" actId="26606"/>
          <ac:spMkLst>
            <pc:docMk/>
            <pc:sldMk cId="3171072494" sldId="332"/>
            <ac:spMk id="13" creationId="{4623A9C5-DBE8-4321-9127-14F3EB65293E}"/>
          </ac:spMkLst>
        </pc:spChg>
        <pc:graphicFrameChg chg="add mod modGraphic">
          <ac:chgData name="Martin" userId="e9a878aa-f6a1-47b0-98b0-0f2d038f1f0c" providerId="ADAL" clId="{728E16A8-30B5-4B4F-92BE-D22C0F38B2E3}" dt="2021-08-06T14:45:43.407" v="1097" actId="122"/>
          <ac:graphicFrameMkLst>
            <pc:docMk/>
            <pc:sldMk cId="3171072494" sldId="332"/>
            <ac:graphicFrameMk id="4" creationId="{F02FCB06-B125-4C27-BBFA-13143E12EC4F}"/>
          </ac:graphicFrameMkLst>
        </pc:graphicFrame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3171072494" sldId="332"/>
            <ac:picMk id="3" creationId="{D2F798F7-D0D2-4E1B-804E-D04F6436380B}"/>
          </ac:picMkLst>
        </pc:picChg>
        <pc:picChg chg="add mod">
          <ac:chgData name="Martin" userId="e9a878aa-f6a1-47b0-98b0-0f2d038f1f0c" providerId="ADAL" clId="{728E16A8-30B5-4B4F-92BE-D22C0F38B2E3}" dt="2021-08-13T15:29:07.233" v="14283"/>
          <ac:picMkLst>
            <pc:docMk/>
            <pc:sldMk cId="3171072494" sldId="332"/>
            <ac:picMk id="6" creationId="{FAE35DAF-DB0A-423A-B24F-4FD566BDC06C}"/>
          </ac:picMkLst>
        </pc:picChg>
        <pc:picChg chg="del">
          <ac:chgData name="Martin" userId="e9a878aa-f6a1-47b0-98b0-0f2d038f1f0c" providerId="ADAL" clId="{728E16A8-30B5-4B4F-92BE-D22C0F38B2E3}" dt="2021-08-06T14:42:43.102" v="1062" actId="478"/>
          <ac:picMkLst>
            <pc:docMk/>
            <pc:sldMk cId="3171072494" sldId="332"/>
            <ac:picMk id="7" creationId="{A5C92564-F691-4FDA-AA33-F57962D91809}"/>
          </ac:picMkLst>
        </pc:picChg>
      </pc:sldChg>
      <pc:sldChg chg="add del">
        <pc:chgData name="Martin" userId="e9a878aa-f6a1-47b0-98b0-0f2d038f1f0c" providerId="ADAL" clId="{728E16A8-30B5-4B4F-92BE-D22C0F38B2E3}" dt="2021-08-06T14:42:13.246" v="1041" actId="47"/>
        <pc:sldMkLst>
          <pc:docMk/>
          <pc:sldMk cId="3865327687" sldId="332"/>
        </pc:sldMkLst>
      </pc:sldChg>
      <pc:sldChg chg="addSp delSp modSp add mod delAnim modNotesTx">
        <pc:chgData name="Martin" userId="e9a878aa-f6a1-47b0-98b0-0f2d038f1f0c" providerId="ADAL" clId="{728E16A8-30B5-4B4F-92BE-D22C0F38B2E3}" dt="2021-08-13T15:31:49.620" v="14284"/>
        <pc:sldMkLst>
          <pc:docMk/>
          <pc:sldMk cId="1603331849" sldId="333"/>
        </pc:sldMkLst>
        <pc:spChg chg="mod">
          <ac:chgData name="Martin" userId="e9a878aa-f6a1-47b0-98b0-0f2d038f1f0c" providerId="ADAL" clId="{728E16A8-30B5-4B4F-92BE-D22C0F38B2E3}" dt="2021-08-06T16:14:53.610" v="1137" actId="20577"/>
          <ac:spMkLst>
            <pc:docMk/>
            <pc:sldMk cId="1603331849" sldId="333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6:14:58.440" v="1139" actId="478"/>
          <ac:spMkLst>
            <pc:docMk/>
            <pc:sldMk cId="1603331849" sldId="333"/>
            <ac:spMk id="5" creationId="{B1E1ADB4-A0BD-4C71-B550-616A60FFB320}"/>
          </ac:spMkLst>
        </pc:spChg>
        <pc:graphicFrameChg chg="del">
          <ac:chgData name="Martin" userId="e9a878aa-f6a1-47b0-98b0-0f2d038f1f0c" providerId="ADAL" clId="{728E16A8-30B5-4B4F-92BE-D22C0F38B2E3}" dt="2021-08-06T16:14:55.677" v="1138" actId="478"/>
          <ac:graphicFrameMkLst>
            <pc:docMk/>
            <pc:sldMk cId="1603331849" sldId="333"/>
            <ac:graphicFrameMk id="4" creationId="{F02FCB06-B125-4C27-BBFA-13143E12EC4F}"/>
          </ac:graphicFrameMkLst>
        </pc:graphicFrameChg>
        <pc:graphicFrameChg chg="add del mod">
          <ac:chgData name="Martin" userId="e9a878aa-f6a1-47b0-98b0-0f2d038f1f0c" providerId="ADAL" clId="{728E16A8-30B5-4B4F-92BE-D22C0F38B2E3}" dt="2021-08-10T15:37:49.265" v="1388" actId="478"/>
          <ac:graphicFrameMkLst>
            <pc:docMk/>
            <pc:sldMk cId="1603331849" sldId="333"/>
            <ac:graphicFrameMk id="6" creationId="{E60296CF-29D7-4C17-B508-5A7966706B2F}"/>
          </ac:graphicFrameMkLst>
        </pc:graphicFrameChg>
        <pc:picChg chg="add mod">
          <ac:chgData name="Martin" userId="e9a878aa-f6a1-47b0-98b0-0f2d038f1f0c" providerId="ADAL" clId="{728E16A8-30B5-4B4F-92BE-D22C0F38B2E3}" dt="2021-08-10T15:37:58.246" v="1391" actId="1036"/>
          <ac:picMkLst>
            <pc:docMk/>
            <pc:sldMk cId="1603331849" sldId="333"/>
            <ac:picMk id="3" creationId="{BB566E11-9010-41BD-BCA4-7DA743A08392}"/>
          </ac:picMkLst>
        </pc:pic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1603331849" sldId="333"/>
            <ac:picMk id="4" creationId="{B33097E7-58A7-4C7F-ADF6-D15DD2C8694B}"/>
          </ac:picMkLst>
        </pc:picChg>
        <pc:picChg chg="add del mod">
          <ac:chgData name="Martin" userId="e9a878aa-f6a1-47b0-98b0-0f2d038f1f0c" providerId="ADAL" clId="{728E16A8-30B5-4B4F-92BE-D22C0F38B2E3}" dt="2021-08-13T15:31:49.620" v="14284"/>
          <ac:picMkLst>
            <pc:docMk/>
            <pc:sldMk cId="1603331849" sldId="333"/>
            <ac:picMk id="5" creationId="{F9A4C4D2-4986-4A69-B7E8-362827F98ABB}"/>
          </ac:picMkLst>
        </pc:picChg>
        <pc:picChg chg="add mod">
          <ac:chgData name="Martin" userId="e9a878aa-f6a1-47b0-98b0-0f2d038f1f0c" providerId="ADAL" clId="{728E16A8-30B5-4B4F-92BE-D22C0F38B2E3}" dt="2021-08-13T15:31:49.620" v="14284"/>
          <ac:picMkLst>
            <pc:docMk/>
            <pc:sldMk cId="1603331849" sldId="333"/>
            <ac:picMk id="6" creationId="{8817F7E7-B7C5-4585-88C6-C02BD6FD217A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31:49.620" v="14284"/>
        <pc:sldMkLst>
          <pc:docMk/>
          <pc:sldMk cId="1257636838" sldId="334"/>
        </pc:sldMkLst>
        <pc:spChg chg="mod">
          <ac:chgData name="Martin" userId="e9a878aa-f6a1-47b0-98b0-0f2d038f1f0c" providerId="ADAL" clId="{728E16A8-30B5-4B4F-92BE-D22C0F38B2E3}" dt="2021-08-06T16:15:05.674" v="1155" actId="20577"/>
          <ac:spMkLst>
            <pc:docMk/>
            <pc:sldMk cId="1257636838" sldId="334"/>
            <ac:spMk id="2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1T19:25:11.527" v="2561" actId="20577"/>
          <ac:spMkLst>
            <pc:docMk/>
            <pc:sldMk cId="1257636838" sldId="334"/>
            <ac:spMk id="4" creationId="{9063B0CD-0D7A-476E-9545-6371ADE24CC0}"/>
          </ac:spMkLst>
        </pc:spChg>
        <pc:graphicFrameChg chg="add mod">
          <ac:chgData name="Martin" userId="e9a878aa-f6a1-47b0-98b0-0f2d038f1f0c" providerId="ADAL" clId="{728E16A8-30B5-4B4F-92BE-D22C0F38B2E3}" dt="2021-08-11T19:05:30.819" v="2362" actId="2711"/>
          <ac:graphicFrameMkLst>
            <pc:docMk/>
            <pc:sldMk cId="1257636838" sldId="334"/>
            <ac:graphicFrameMk id="3" creationId="{087E8F6F-FFAD-402C-B2FF-830BDACC1B8D}"/>
          </ac:graphicFrameMkLst>
        </pc:graphicFrameChg>
        <pc:picChg chg="add del mod">
          <ac:chgData name="Martin" userId="e9a878aa-f6a1-47b0-98b0-0f2d038f1f0c" providerId="ADAL" clId="{728E16A8-30B5-4B4F-92BE-D22C0F38B2E3}" dt="2021-08-13T15:31:49.620" v="14284"/>
          <ac:picMkLst>
            <pc:docMk/>
            <pc:sldMk cId="1257636838" sldId="334"/>
            <ac:picMk id="3" creationId="{4D9838DD-57D2-4B62-A002-7264C4D766F8}"/>
          </ac:picMkLst>
        </pc:picChg>
        <pc:picChg chg="add mod">
          <ac:chgData name="Martin" userId="e9a878aa-f6a1-47b0-98b0-0f2d038f1f0c" providerId="ADAL" clId="{728E16A8-30B5-4B4F-92BE-D22C0F38B2E3}" dt="2021-08-13T15:31:49.620" v="14284"/>
          <ac:picMkLst>
            <pc:docMk/>
            <pc:sldMk cId="1257636838" sldId="334"/>
            <ac:picMk id="6" creationId="{1092DC41-B42B-43FC-9112-D6AFA1C7F73C}"/>
          </ac:picMkLst>
        </pc:picChg>
      </pc:sldChg>
      <pc:sldChg chg="new del">
        <pc:chgData name="Martin" userId="e9a878aa-f6a1-47b0-98b0-0f2d038f1f0c" providerId="ADAL" clId="{728E16A8-30B5-4B4F-92BE-D22C0F38B2E3}" dt="2021-08-10T15:40:27.686" v="1392" actId="47"/>
        <pc:sldMkLst>
          <pc:docMk/>
          <pc:sldMk cId="291525936" sldId="335"/>
        </pc:sldMkLst>
      </pc:sldChg>
      <pc:sldChg chg="addSp delSp modSp add mod modNotesTx">
        <pc:chgData name="Martin" userId="e9a878aa-f6a1-47b0-98b0-0f2d038f1f0c" providerId="ADAL" clId="{728E16A8-30B5-4B4F-92BE-D22C0F38B2E3}" dt="2021-08-13T15:29:07.233" v="14283"/>
        <pc:sldMkLst>
          <pc:docMk/>
          <pc:sldMk cId="1649758688" sldId="335"/>
        </pc:sldMkLst>
        <pc:spChg chg="add mod">
          <ac:chgData name="Martin" userId="e9a878aa-f6a1-47b0-98b0-0f2d038f1f0c" providerId="ADAL" clId="{728E16A8-30B5-4B4F-92BE-D22C0F38B2E3}" dt="2021-08-10T15:47:32.769" v="1494" actId="1035"/>
          <ac:spMkLst>
            <pc:docMk/>
            <pc:sldMk cId="1649758688" sldId="335"/>
            <ac:spMk id="9" creationId="{FEB5DC87-22EC-4096-B520-F3C1754014A8}"/>
          </ac:spMkLst>
        </pc:spChg>
        <pc:spChg chg="add mod">
          <ac:chgData name="Martin" userId="e9a878aa-f6a1-47b0-98b0-0f2d038f1f0c" providerId="ADAL" clId="{728E16A8-30B5-4B4F-92BE-D22C0F38B2E3}" dt="2021-08-10T15:47:32.769" v="1494" actId="1035"/>
          <ac:spMkLst>
            <pc:docMk/>
            <pc:sldMk cId="1649758688" sldId="335"/>
            <ac:spMk id="17" creationId="{07019C3A-D2EB-49E5-907A-A4DB295E4682}"/>
          </ac:spMkLst>
        </pc:spChg>
        <pc:spChg chg="add mod">
          <ac:chgData name="Martin" userId="e9a878aa-f6a1-47b0-98b0-0f2d038f1f0c" providerId="ADAL" clId="{728E16A8-30B5-4B4F-92BE-D22C0F38B2E3}" dt="2021-08-10T15:47:32.769" v="1494" actId="1035"/>
          <ac:spMkLst>
            <pc:docMk/>
            <pc:sldMk cId="1649758688" sldId="335"/>
            <ac:spMk id="18" creationId="{BD22DBAF-1738-4E1A-83A2-F890A514773D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4" creationId="{13A9286C-CD7E-41E7-B71E-3AE14F1C4506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6" creationId="{C4F68971-E851-48B0-8C54-DB7C09D6CBB4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7" creationId="{80C70D95-24B3-40AB-A6B8-A4F403DD61BD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8" creationId="{66542124-05B3-4A72-8010-49163EF4F1AB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9" creationId="{2EC04FD5-0E58-44B4-BAAB-D66A4C95A538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30" creationId="{FB8CB1E3-E87B-4F61-878E-4A3D2C1888BF}"/>
          </ac:spMkLst>
        </pc:sp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1649758688" sldId="335"/>
            <ac:picMk id="3" creationId="{69B4D833-87E1-4C2E-A047-58C1EE474171}"/>
          </ac:picMkLst>
        </pc:picChg>
        <pc:picChg chg="add mod">
          <ac:chgData name="Martin" userId="e9a878aa-f6a1-47b0-98b0-0f2d038f1f0c" providerId="ADAL" clId="{728E16A8-30B5-4B4F-92BE-D22C0F38B2E3}" dt="2021-08-10T15:47:32.769" v="1494" actId="1035"/>
          <ac:picMkLst>
            <pc:docMk/>
            <pc:sldMk cId="1649758688" sldId="335"/>
            <ac:picMk id="4" creationId="{08FE5A2A-EA7C-4656-A369-1E58842FA968}"/>
          </ac:picMkLst>
        </pc:picChg>
        <pc:picChg chg="add mod">
          <ac:chgData name="Martin" userId="e9a878aa-f6a1-47b0-98b0-0f2d038f1f0c" providerId="ADAL" clId="{728E16A8-30B5-4B4F-92BE-D22C0F38B2E3}" dt="2021-08-13T15:29:07.233" v="14283"/>
          <ac:picMkLst>
            <pc:docMk/>
            <pc:sldMk cId="1649758688" sldId="335"/>
            <ac:picMk id="5" creationId="{42705DCD-5265-4B3A-872D-EB667D53828A}"/>
          </ac:picMkLst>
        </pc:picChg>
        <pc:picChg chg="add mod">
          <ac:chgData name="Martin" userId="e9a878aa-f6a1-47b0-98b0-0f2d038f1f0c" providerId="ADAL" clId="{728E16A8-30B5-4B4F-92BE-D22C0F38B2E3}" dt="2021-08-10T15:47:32.769" v="1494" actId="1035"/>
          <ac:picMkLst>
            <pc:docMk/>
            <pc:sldMk cId="1649758688" sldId="335"/>
            <ac:picMk id="6" creationId="{C7602E2C-5B37-4EFC-B7CA-6FC99E121077}"/>
          </ac:picMkLst>
        </pc:picChg>
        <pc:picChg chg="add mod">
          <ac:chgData name="Martin" userId="e9a878aa-f6a1-47b0-98b0-0f2d038f1f0c" providerId="ADAL" clId="{728E16A8-30B5-4B4F-92BE-D22C0F38B2E3}" dt="2021-08-10T15:47:32.769" v="1494" actId="1035"/>
          <ac:picMkLst>
            <pc:docMk/>
            <pc:sldMk cId="1649758688" sldId="335"/>
            <ac:picMk id="8" creationId="{A85A80B5-278F-477A-B03B-6968C6748E59}"/>
          </ac:picMkLst>
        </pc:picChg>
        <pc:picChg chg="del">
          <ac:chgData name="Martin" userId="e9a878aa-f6a1-47b0-98b0-0f2d038f1f0c" providerId="ADAL" clId="{728E16A8-30B5-4B4F-92BE-D22C0F38B2E3}" dt="2021-08-10T15:40:38.203" v="1394" actId="478"/>
          <ac:picMkLst>
            <pc:docMk/>
            <pc:sldMk cId="1649758688" sldId="335"/>
            <ac:picMk id="23" creationId="{DE467832-CA5A-4954-8B9A-62424419835F}"/>
          </ac:picMkLst>
        </pc:picChg>
        <pc:cxnChg chg="add mod">
          <ac:chgData name="Martin" userId="e9a878aa-f6a1-47b0-98b0-0f2d038f1f0c" providerId="ADAL" clId="{728E16A8-30B5-4B4F-92BE-D22C0F38B2E3}" dt="2021-08-10T15:47:32.769" v="1494" actId="1035"/>
          <ac:cxnSpMkLst>
            <pc:docMk/>
            <pc:sldMk cId="1649758688" sldId="335"/>
            <ac:cxnSpMk id="11" creationId="{9C7E71AF-4455-4158-99EC-A42ADFAE1ACC}"/>
          </ac:cxnSpMkLst>
        </pc:cxnChg>
        <pc:cxnChg chg="add mod">
          <ac:chgData name="Martin" userId="e9a878aa-f6a1-47b0-98b0-0f2d038f1f0c" providerId="ADAL" clId="{728E16A8-30B5-4B4F-92BE-D22C0F38B2E3}" dt="2021-08-10T15:47:32.769" v="1494" actId="1035"/>
          <ac:cxnSpMkLst>
            <pc:docMk/>
            <pc:sldMk cId="1649758688" sldId="335"/>
            <ac:cxnSpMk id="22" creationId="{8BF666EB-71A4-4EF7-B79A-BE41ACEE2C7B}"/>
          </ac:cxnSpMkLst>
        </pc:cxnChg>
      </pc:sldChg>
      <pc:sldChg chg="addSp delSp modSp add modNotesTx">
        <pc:chgData name="Martin" userId="e9a878aa-f6a1-47b0-98b0-0f2d038f1f0c" providerId="ADAL" clId="{728E16A8-30B5-4B4F-92BE-D22C0F38B2E3}" dt="2021-08-13T15:39:49.595" v="14289"/>
        <pc:sldMkLst>
          <pc:docMk/>
          <pc:sldMk cId="677170637" sldId="336"/>
        </pc:sldMkLst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677170637" sldId="336"/>
            <ac:picMk id="3" creationId="{012802A4-4346-4EF9-9B6D-3A0E1B66117A}"/>
          </ac:picMkLst>
        </pc:picChg>
        <pc:picChg chg="add del mod">
          <ac:chgData name="Martin" userId="e9a878aa-f6a1-47b0-98b0-0f2d038f1f0c" providerId="ADAL" clId="{728E16A8-30B5-4B4F-92BE-D22C0F38B2E3}" dt="2021-08-13T15:39:49.595" v="14289"/>
          <ac:picMkLst>
            <pc:docMk/>
            <pc:sldMk cId="677170637" sldId="336"/>
            <ac:picMk id="4" creationId="{EA29D73A-2BA8-4E52-9EEC-684F16CFE137}"/>
          </ac:picMkLst>
        </pc:picChg>
        <pc:picChg chg="add mod">
          <ac:chgData name="Martin" userId="e9a878aa-f6a1-47b0-98b0-0f2d038f1f0c" providerId="ADAL" clId="{728E16A8-30B5-4B4F-92BE-D22C0F38B2E3}" dt="2021-08-13T15:39:49.595" v="14289"/>
          <ac:picMkLst>
            <pc:docMk/>
            <pc:sldMk cId="677170637" sldId="336"/>
            <ac:picMk id="5" creationId="{887B9EF0-C654-4FE9-BBBA-202E5CB071A2}"/>
          </ac:picMkLst>
        </pc:picChg>
      </pc:sldChg>
      <pc:sldChg chg="new del">
        <pc:chgData name="Martin" userId="e9a878aa-f6a1-47b0-98b0-0f2d038f1f0c" providerId="ADAL" clId="{728E16A8-30B5-4B4F-92BE-D22C0F38B2E3}" dt="2021-08-10T15:48:23.675" v="1498" actId="47"/>
        <pc:sldMkLst>
          <pc:docMk/>
          <pc:sldMk cId="3030408151" sldId="336"/>
        </pc:sldMkLst>
      </pc:sldChg>
      <pc:sldChg chg="addSp delSp modSp add mod modAnim modNotesTx">
        <pc:chgData name="Martin" userId="e9a878aa-f6a1-47b0-98b0-0f2d038f1f0c" providerId="ADAL" clId="{728E16A8-30B5-4B4F-92BE-D22C0F38B2E3}" dt="2021-08-13T15:56:12.946" v="14296"/>
        <pc:sldMkLst>
          <pc:docMk/>
          <pc:sldMk cId="3297456071" sldId="337"/>
        </pc:sldMkLst>
        <pc:spChg chg="mod">
          <ac:chgData name="Martin" userId="e9a878aa-f6a1-47b0-98b0-0f2d038f1f0c" providerId="ADAL" clId="{728E16A8-30B5-4B4F-92BE-D22C0F38B2E3}" dt="2021-08-11T18:57:28.506" v="1922" actId="26606"/>
          <ac:spMkLst>
            <pc:docMk/>
            <pc:sldMk cId="3297456071" sldId="337"/>
            <ac:spMk id="2" creationId="{00000000-0000-0000-0000-000000000000}"/>
          </ac:spMkLst>
        </pc:sp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3297456071" sldId="337"/>
            <ac:picMk id="3" creationId="{467DEFD6-7CCB-4BED-813F-FD844DC4BDAE}"/>
          </ac:picMkLst>
        </pc:picChg>
        <pc:picChg chg="del">
          <ac:chgData name="Martin" userId="e9a878aa-f6a1-47b0-98b0-0f2d038f1f0c" providerId="ADAL" clId="{728E16A8-30B5-4B4F-92BE-D22C0F38B2E3}" dt="2021-08-11T18:53:10.706" v="1919" actId="478"/>
          <ac:picMkLst>
            <pc:docMk/>
            <pc:sldMk cId="3297456071" sldId="337"/>
            <ac:picMk id="3" creationId="{BB566E11-9010-41BD-BCA4-7DA743A08392}"/>
          </ac:picMkLst>
        </pc:picChg>
        <pc:picChg chg="add mod modCrop">
          <ac:chgData name="Martin" userId="e9a878aa-f6a1-47b0-98b0-0f2d038f1f0c" providerId="ADAL" clId="{728E16A8-30B5-4B4F-92BE-D22C0F38B2E3}" dt="2021-08-11T18:59:13.847" v="2145" actId="14100"/>
          <ac:picMkLst>
            <pc:docMk/>
            <pc:sldMk cId="3297456071" sldId="337"/>
            <ac:picMk id="4" creationId="{F1EBF20E-3A48-4426-BDCD-C974F7434F3A}"/>
          </ac:picMkLst>
        </pc:picChg>
        <pc:picChg chg="add mod modCrop">
          <ac:chgData name="Martin" userId="e9a878aa-f6a1-47b0-98b0-0f2d038f1f0c" providerId="ADAL" clId="{728E16A8-30B5-4B4F-92BE-D22C0F38B2E3}" dt="2021-08-11T19:02:18.171" v="2349" actId="1076"/>
          <ac:picMkLst>
            <pc:docMk/>
            <pc:sldMk cId="3297456071" sldId="337"/>
            <ac:picMk id="5" creationId="{A561DA98-6246-4808-9C95-EF2E518BCE2A}"/>
          </ac:picMkLst>
        </pc:picChg>
        <pc:picChg chg="add del mod">
          <ac:chgData name="Martin" userId="e9a878aa-f6a1-47b0-98b0-0f2d038f1f0c" providerId="ADAL" clId="{728E16A8-30B5-4B4F-92BE-D22C0F38B2E3}" dt="2021-08-13T15:31:49.620" v="14284"/>
          <ac:picMkLst>
            <pc:docMk/>
            <pc:sldMk cId="3297456071" sldId="337"/>
            <ac:picMk id="6" creationId="{1F1F475C-A158-4113-8AB9-D3B8E453A313}"/>
          </ac:picMkLst>
        </pc:picChg>
        <pc:picChg chg="add del mod">
          <ac:chgData name="Martin" userId="e9a878aa-f6a1-47b0-98b0-0f2d038f1f0c" providerId="ADAL" clId="{728E16A8-30B5-4B4F-92BE-D22C0F38B2E3}" dt="2021-08-13T15:55:38.400" v="14295"/>
          <ac:picMkLst>
            <pc:docMk/>
            <pc:sldMk cId="3297456071" sldId="337"/>
            <ac:picMk id="7" creationId="{8A4751DD-1AF4-4A23-88D2-AA4D8C6AFC3D}"/>
          </ac:picMkLst>
        </pc:picChg>
        <pc:picChg chg="add del mod">
          <ac:chgData name="Martin" userId="e9a878aa-f6a1-47b0-98b0-0f2d038f1f0c" providerId="ADAL" clId="{728E16A8-30B5-4B4F-92BE-D22C0F38B2E3}" dt="2021-08-13T15:56:12.946" v="14296"/>
          <ac:picMkLst>
            <pc:docMk/>
            <pc:sldMk cId="3297456071" sldId="337"/>
            <ac:picMk id="8" creationId="{DE50380C-C759-4830-AC75-EA25E745349B}"/>
          </ac:picMkLst>
        </pc:picChg>
        <pc:picChg chg="add mod">
          <ac:chgData name="Martin" userId="e9a878aa-f6a1-47b0-98b0-0f2d038f1f0c" providerId="ADAL" clId="{728E16A8-30B5-4B4F-92BE-D22C0F38B2E3}" dt="2021-08-13T15:56:12.946" v="14296"/>
          <ac:picMkLst>
            <pc:docMk/>
            <pc:sldMk cId="3297456071" sldId="337"/>
            <ac:picMk id="9" creationId="{3F68D0C3-2F81-4FB6-8276-C3E80439B155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2708431697" sldId="338"/>
        </pc:sldMkLst>
        <pc:spChg chg="del">
          <ac:chgData name="Martin" userId="e9a878aa-f6a1-47b0-98b0-0f2d038f1f0c" providerId="ADAL" clId="{728E16A8-30B5-4B4F-92BE-D22C0F38B2E3}" dt="2021-08-11T19:08:43.744" v="2452" actId="478"/>
          <ac:spMkLst>
            <pc:docMk/>
            <pc:sldMk cId="2708431697" sldId="338"/>
            <ac:spMk id="4" creationId="{9063B0CD-0D7A-476E-9545-6371ADE24CC0}"/>
          </ac:spMkLst>
        </pc:spChg>
        <pc:graphicFrameChg chg="del">
          <ac:chgData name="Martin" userId="e9a878aa-f6a1-47b0-98b0-0f2d038f1f0c" providerId="ADAL" clId="{728E16A8-30B5-4B4F-92BE-D22C0F38B2E3}" dt="2021-08-11T19:08:43.744" v="2452" actId="478"/>
          <ac:graphicFrameMkLst>
            <pc:docMk/>
            <pc:sldMk cId="2708431697" sldId="338"/>
            <ac:graphicFrameMk id="3" creationId="{087E8F6F-FFAD-402C-B2FF-830BDACC1B8D}"/>
          </ac:graphicFrameMkLst>
        </pc:graphicFrameChg>
        <pc:graphicFrameChg chg="add mod">
          <ac:chgData name="Martin" userId="e9a878aa-f6a1-47b0-98b0-0f2d038f1f0c" providerId="ADAL" clId="{728E16A8-30B5-4B4F-92BE-D22C0F38B2E3}" dt="2021-08-11T19:24:34.673" v="2534" actId="113"/>
          <ac:graphicFrameMkLst>
            <pc:docMk/>
            <pc:sldMk cId="2708431697" sldId="338"/>
            <ac:graphicFrameMk id="5" creationId="{3B44F94F-05CC-4AE0-839A-AA8D639459AC}"/>
          </ac:graphicFrameMkLst>
        </pc:graphicFrameChg>
        <pc:picChg chg="add del mod">
          <ac:chgData name="Martin" userId="e9a878aa-f6a1-47b0-98b0-0f2d038f1f0c" providerId="ADAL" clId="{728E16A8-30B5-4B4F-92BE-D22C0F38B2E3}" dt="2021-08-13T15:31:49.620" v="14284"/>
          <ac:picMkLst>
            <pc:docMk/>
            <pc:sldMk cId="2708431697" sldId="338"/>
            <ac:picMk id="3" creationId="{E71B3EAA-8972-4079-B4F2-C67CB75BFC65}"/>
          </ac:picMkLst>
        </pc:pic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2708431697" sldId="338"/>
            <ac:picMk id="4" creationId="{FB71E0CB-9DD6-4333-AD05-31EF05698539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2708431697" sldId="338"/>
            <ac:picMk id="6" creationId="{5A4722F8-287F-42F5-AE0C-5401AF8AEBAF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819010937" sldId="339"/>
        </pc:sldMkLst>
        <pc:graphicFrameChg chg="add mod">
          <ac:chgData name="Martin" userId="e9a878aa-f6a1-47b0-98b0-0f2d038f1f0c" providerId="ADAL" clId="{728E16A8-30B5-4B4F-92BE-D22C0F38B2E3}" dt="2021-08-11T19:24:37.437" v="2535" actId="113"/>
          <ac:graphicFrameMkLst>
            <pc:docMk/>
            <pc:sldMk cId="819010937" sldId="339"/>
            <ac:graphicFrameMk id="4" creationId="{7C0C0B92-236C-4532-BBC9-E6C03EA2D5BD}"/>
          </ac:graphicFrameMkLst>
        </pc:graphicFrameChg>
        <pc:graphicFrameChg chg="del">
          <ac:chgData name="Martin" userId="e9a878aa-f6a1-47b0-98b0-0f2d038f1f0c" providerId="ADAL" clId="{728E16A8-30B5-4B4F-92BE-D22C0F38B2E3}" dt="2021-08-11T19:11:56.208" v="2473" actId="478"/>
          <ac:graphicFrameMkLst>
            <pc:docMk/>
            <pc:sldMk cId="819010937" sldId="339"/>
            <ac:graphicFrameMk id="5" creationId="{3B44F94F-05CC-4AE0-839A-AA8D639459AC}"/>
          </ac:graphicFrameMkLst>
        </pc:graphicFrame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819010937" sldId="339"/>
            <ac:picMk id="3" creationId="{8AC00326-017F-4634-8343-E7DD7FB21851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819010937" sldId="339"/>
            <ac:picMk id="5" creationId="{47BAB33D-66FE-4ED2-B42D-31C7E5D6E60A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1393013368" sldId="340"/>
        </pc:sldMkLst>
        <pc:spChg chg="mod">
          <ac:chgData name="Martin" userId="e9a878aa-f6a1-47b0-98b0-0f2d038f1f0c" providerId="ADAL" clId="{728E16A8-30B5-4B4F-92BE-D22C0F38B2E3}" dt="2021-08-11T19:14:31.236" v="2509" actId="26606"/>
          <ac:spMkLst>
            <pc:docMk/>
            <pc:sldMk cId="1393013368" sldId="340"/>
            <ac:spMk id="2" creationId="{00000000-0000-0000-0000-000000000000}"/>
          </ac:spMkLst>
        </pc:spChg>
        <pc:graphicFrameChg chg="del">
          <ac:chgData name="Martin" userId="e9a878aa-f6a1-47b0-98b0-0f2d038f1f0c" providerId="ADAL" clId="{728E16A8-30B5-4B4F-92BE-D22C0F38B2E3}" dt="2021-08-11T19:14:06.542" v="2504" actId="478"/>
          <ac:graphicFrameMkLst>
            <pc:docMk/>
            <pc:sldMk cId="1393013368" sldId="340"/>
            <ac:graphicFrameMk id="4" creationId="{7C0C0B92-236C-4532-BBC9-E6C03EA2D5BD}"/>
          </ac:graphicFrameMkLst>
        </pc:graphicFrameChg>
        <pc:graphicFrameChg chg="add mod">
          <ac:chgData name="Martin" userId="e9a878aa-f6a1-47b0-98b0-0f2d038f1f0c" providerId="ADAL" clId="{728E16A8-30B5-4B4F-92BE-D22C0F38B2E3}" dt="2021-08-11T19:24:39.512" v="2536" actId="113"/>
          <ac:graphicFrameMkLst>
            <pc:docMk/>
            <pc:sldMk cId="1393013368" sldId="340"/>
            <ac:graphicFrameMk id="5" creationId="{3BA040F8-10FB-4E61-8026-D8C6A90E7F12}"/>
          </ac:graphicFrameMkLst>
        </pc:graphicFrame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1393013368" sldId="340"/>
            <ac:picMk id="3" creationId="{0B7EED4A-5EF5-42CA-82E9-31582E581839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1393013368" sldId="340"/>
            <ac:picMk id="4" creationId="{31EEDA45-795C-40D9-864B-4F7EC4FF7A54}"/>
          </ac:picMkLst>
        </pc:picChg>
      </pc:sldChg>
      <pc:sldChg chg="addSp delSp modSp add mod">
        <pc:chgData name="Martin" userId="e9a878aa-f6a1-47b0-98b0-0f2d038f1f0c" providerId="ADAL" clId="{728E16A8-30B5-4B4F-92BE-D22C0F38B2E3}" dt="2021-08-11T19:25:57.735" v="2572" actId="20577"/>
        <pc:sldMkLst>
          <pc:docMk/>
          <pc:sldMk cId="2035075829" sldId="341"/>
        </pc:sldMkLst>
        <pc:spChg chg="add mod">
          <ac:chgData name="Martin" userId="e9a878aa-f6a1-47b0-98b0-0f2d038f1f0c" providerId="ADAL" clId="{728E16A8-30B5-4B4F-92BE-D22C0F38B2E3}" dt="2021-08-11T19:25:57.735" v="2572" actId="20577"/>
          <ac:spMkLst>
            <pc:docMk/>
            <pc:sldMk cId="2035075829" sldId="341"/>
            <ac:spMk id="3" creationId="{3B39CA4E-CFE1-4D72-8321-C05CECBB4928}"/>
          </ac:spMkLst>
        </pc:spChg>
        <pc:graphicFrameChg chg="del">
          <ac:chgData name="Martin" userId="e9a878aa-f6a1-47b0-98b0-0f2d038f1f0c" providerId="ADAL" clId="{728E16A8-30B5-4B4F-92BE-D22C0F38B2E3}" dt="2021-08-11T19:25:50.718" v="2563" actId="478"/>
          <ac:graphicFrameMkLst>
            <pc:docMk/>
            <pc:sldMk cId="2035075829" sldId="341"/>
            <ac:graphicFrameMk id="5" creationId="{3BA040F8-10FB-4E61-8026-D8C6A90E7F12}"/>
          </ac:graphicFrameMkLst>
        </pc:graphicFrameChg>
      </pc:sldChg>
      <pc:sldChg chg="modSp add mod">
        <pc:chgData name="Martin" userId="e9a878aa-f6a1-47b0-98b0-0f2d038f1f0c" providerId="ADAL" clId="{728E16A8-30B5-4B4F-92BE-D22C0F38B2E3}" dt="2021-08-11T19:26:22.616" v="2615" actId="20577"/>
        <pc:sldMkLst>
          <pc:docMk/>
          <pc:sldMk cId="1982584987" sldId="342"/>
        </pc:sldMkLst>
        <pc:spChg chg="mod">
          <ac:chgData name="Martin" userId="e9a878aa-f6a1-47b0-98b0-0f2d038f1f0c" providerId="ADAL" clId="{728E16A8-30B5-4B4F-92BE-D22C0F38B2E3}" dt="2021-08-11T19:26:22.616" v="2615" actId="20577"/>
          <ac:spMkLst>
            <pc:docMk/>
            <pc:sldMk cId="1982584987" sldId="342"/>
            <ac:spMk id="3" creationId="{3B39CA4E-CFE1-4D72-8321-C05CECBB4928}"/>
          </ac:spMkLst>
        </pc:spChg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2655419716" sldId="343"/>
        </pc:sldMkLst>
        <pc:spChg chg="mod">
          <ac:chgData name="Martin" userId="e9a878aa-f6a1-47b0-98b0-0f2d038f1f0c" providerId="ADAL" clId="{728E16A8-30B5-4B4F-92BE-D22C0F38B2E3}" dt="2021-08-11T19:26:52.239" v="2669" actId="20577"/>
          <ac:spMkLst>
            <pc:docMk/>
            <pc:sldMk cId="2655419716" sldId="343"/>
            <ac:spMk id="3" creationId="{3B39CA4E-CFE1-4D72-8321-C05CECBB4928}"/>
          </ac:spMkLst>
        </pc:sp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2655419716" sldId="343"/>
            <ac:picMk id="3" creationId="{21956169-4719-4726-9692-9C9A8B5F7D3C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2655419716" sldId="343"/>
            <ac:picMk id="4" creationId="{D31D76DF-2381-4EB4-B668-A6D5E054B315}"/>
          </ac:picMkLst>
        </pc:picChg>
      </pc:sldChg>
      <pc:sldChg chg="addSp delSp modSp modNotesTx">
        <pc:chgData name="Martin" userId="e9a878aa-f6a1-47b0-98b0-0f2d038f1f0c" providerId="ADAL" clId="{728E16A8-30B5-4B4F-92BE-D22C0F38B2E3}" dt="2021-08-13T15:34:28.137" v="14285"/>
        <pc:sldMkLst>
          <pc:docMk/>
          <pc:sldMk cId="3222244575" sldId="344"/>
        </pc:sldMkLst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3222244575" sldId="344"/>
            <ac:picMk id="5" creationId="{BAF7A69D-24BB-4461-844C-A43BB670D057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3222244575" sldId="344"/>
            <ac:picMk id="6" creationId="{8B1ABD49-EEC2-4AE5-8655-7980DBB00732}"/>
          </ac:picMkLst>
        </pc:picChg>
      </pc:sldChg>
      <pc:sldChg chg="addSp delSp modSp modNotesTx">
        <pc:chgData name="Martin" userId="e9a878aa-f6a1-47b0-98b0-0f2d038f1f0c" providerId="ADAL" clId="{728E16A8-30B5-4B4F-92BE-D22C0F38B2E3}" dt="2021-08-13T15:59:00.942" v="14297"/>
        <pc:sldMkLst>
          <pc:docMk/>
          <pc:sldMk cId="454022705" sldId="345"/>
        </pc:sldMkLst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454022705" sldId="345"/>
            <ac:picMk id="3" creationId="{3CC67926-EAD2-4BFF-94DA-A9040C613437}"/>
          </ac:picMkLst>
        </pc:picChg>
        <pc:picChg chg="add del mod">
          <ac:chgData name="Martin" userId="e9a878aa-f6a1-47b0-98b0-0f2d038f1f0c" providerId="ADAL" clId="{728E16A8-30B5-4B4F-92BE-D22C0F38B2E3}" dt="2021-08-13T15:59:00.942" v="14297"/>
          <ac:picMkLst>
            <pc:docMk/>
            <pc:sldMk cId="454022705" sldId="345"/>
            <ac:picMk id="5" creationId="{503EEEFD-604A-46E3-B6E1-037685033DE5}"/>
          </ac:picMkLst>
        </pc:picChg>
        <pc:picChg chg="add mod">
          <ac:chgData name="Martin" userId="e9a878aa-f6a1-47b0-98b0-0f2d038f1f0c" providerId="ADAL" clId="{728E16A8-30B5-4B4F-92BE-D22C0F38B2E3}" dt="2021-08-13T15:59:00.942" v="14297"/>
          <ac:picMkLst>
            <pc:docMk/>
            <pc:sldMk cId="454022705" sldId="345"/>
            <ac:picMk id="6" creationId="{EA4FC4CA-6A94-420B-9C8B-A5ECE32672B7}"/>
          </ac:picMkLst>
        </pc:picChg>
      </pc:sldChg>
      <pc:sldChg chg="addSp delSp modSp mod modAnim modNotesTx">
        <pc:chgData name="Martin" userId="e9a878aa-f6a1-47b0-98b0-0f2d038f1f0c" providerId="ADAL" clId="{728E16A8-30B5-4B4F-92BE-D22C0F38B2E3}" dt="2021-08-13T15:34:28.137" v="14285"/>
        <pc:sldMkLst>
          <pc:docMk/>
          <pc:sldMk cId="2720996041" sldId="346"/>
        </pc:sldMkLst>
        <pc:spChg chg="add mod">
          <ac:chgData name="Martin" userId="e9a878aa-f6a1-47b0-98b0-0f2d038f1f0c" providerId="ADAL" clId="{728E16A8-30B5-4B4F-92BE-D22C0F38B2E3}" dt="2021-08-13T13:00:17.392" v="12735" actId="14100"/>
          <ac:spMkLst>
            <pc:docMk/>
            <pc:sldMk cId="2720996041" sldId="346"/>
            <ac:spMk id="3" creationId="{E0FDCA47-990A-4368-8666-BE902F90F138}"/>
          </ac:spMkLst>
        </pc:spChg>
        <pc:spChg chg="add mod">
          <ac:chgData name="Martin" userId="e9a878aa-f6a1-47b0-98b0-0f2d038f1f0c" providerId="ADAL" clId="{728E16A8-30B5-4B4F-92BE-D22C0F38B2E3}" dt="2021-08-13T13:00:28.343" v="12739" actId="14100"/>
          <ac:spMkLst>
            <pc:docMk/>
            <pc:sldMk cId="2720996041" sldId="346"/>
            <ac:spMk id="7" creationId="{A3977F10-9AC7-4707-BFE0-B7F1FE57E276}"/>
          </ac:spMkLst>
        </pc:spChg>
        <pc:graphicFrameChg chg="modGraphic">
          <ac:chgData name="Martin" userId="e9a878aa-f6a1-47b0-98b0-0f2d038f1f0c" providerId="ADAL" clId="{728E16A8-30B5-4B4F-92BE-D22C0F38B2E3}" dt="2021-08-13T08:15:33.169" v="2676" actId="207"/>
          <ac:graphicFrameMkLst>
            <pc:docMk/>
            <pc:sldMk cId="2720996041" sldId="346"/>
            <ac:graphicFrameMk id="6" creationId="{99D7BF56-FD86-4F6A-B4F5-E4DEE63A9306}"/>
          </ac:graphicFrameMkLst>
        </pc:graphicFrame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2720996041" sldId="346"/>
            <ac:picMk id="5" creationId="{98E4E4C2-E204-43C1-AD2E-B1A4C8614E6F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2720996041" sldId="346"/>
            <ac:picMk id="8" creationId="{F0FB913F-581E-471C-8712-2D2E598A0779}"/>
          </ac:picMkLst>
        </pc:picChg>
      </pc:sldChg>
      <pc:sldMasterChg chg="modSp mod">
        <pc:chgData name="Martin" userId="e9a878aa-f6a1-47b0-98b0-0f2d038f1f0c" providerId="ADAL" clId="{728E16A8-30B5-4B4F-92BE-D22C0F38B2E3}" dt="2021-08-13T13:22:57.211" v="13456" actId="20577"/>
        <pc:sldMasterMkLst>
          <pc:docMk/>
          <pc:sldMasterMk cId="3027624277" sldId="2147483648"/>
        </pc:sldMasterMkLst>
        <pc:spChg chg="mod">
          <ac:chgData name="Martin" userId="e9a878aa-f6a1-47b0-98b0-0f2d038f1f0c" providerId="ADAL" clId="{728E16A8-30B5-4B4F-92BE-D22C0F38B2E3}" dt="2021-08-13T13:22:57.211" v="13456" actId="20577"/>
          <ac:spMkLst>
            <pc:docMk/>
            <pc:sldMasterMk cId="3027624277" sldId="2147483648"/>
            <ac:spMk id="2" creationId="{00000000-0000-0000-0000-000000000000}"/>
          </ac:spMkLst>
        </pc:spChg>
      </pc:sldMasterChg>
    </pc:docChg>
  </pc:docChgLst>
  <pc:docChgLst>
    <pc:chgData name="Martin Vild" userId="8017ece72d6e3f1c" providerId="LiveId" clId="{5A036F05-4D9A-4B96-89DC-2F66774BA56A}"/>
    <pc:docChg chg="delSld">
      <pc:chgData name="Martin Vild" userId="8017ece72d6e3f1c" providerId="LiveId" clId="{5A036F05-4D9A-4B96-89DC-2F66774BA56A}" dt="2021-11-22T14:06:26.986" v="0" actId="47"/>
      <pc:docMkLst>
        <pc:docMk/>
      </pc:docMkLst>
      <pc:sldChg chg="del">
        <pc:chgData name="Martin Vild" userId="8017ece72d6e3f1c" providerId="LiveId" clId="{5A036F05-4D9A-4B96-89DC-2F66774BA56A}" dt="2021-11-22T14:06:26.986" v="0" actId="47"/>
        <pc:sldMkLst>
          <pc:docMk/>
          <pc:sldMk cId="3988857411" sldId="282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388467580" sldId="28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739589354" sldId="296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4220954679" sldId="298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4019652698" sldId="322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431299221" sldId="324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585261051" sldId="32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69307427" sldId="326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47763362" sldId="327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859785153" sldId="329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431212464" sldId="330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562346185" sldId="331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171072494" sldId="332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603331849" sldId="333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257636838" sldId="334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649758688" sldId="33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677170637" sldId="336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297456071" sldId="337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708431697" sldId="338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819010937" sldId="339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393013368" sldId="340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655419716" sldId="343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222244575" sldId="344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454022705" sldId="34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720996041" sldId="346"/>
        </pc:sldMkLst>
      </pc:sldChg>
    </pc:docChg>
  </pc:docChgLst>
  <pc:docChgLst>
    <pc:chgData name="Martin" userId="e9a878aa-f6a1-47b0-98b0-0f2d038f1f0c" providerId="ADAL" clId="{9BC19936-3122-4839-9119-E8894137DD9C}"/>
    <pc:docChg chg="undo custSel addSld delSld modSld sldOrd">
      <pc:chgData name="Martin" userId="e9a878aa-f6a1-47b0-98b0-0f2d038f1f0c" providerId="ADAL" clId="{9BC19936-3122-4839-9119-E8894137DD9C}" dt="2021-08-12T15:48:19.414" v="415" actId="14734"/>
      <pc:docMkLst>
        <pc:docMk/>
      </pc:docMkLst>
      <pc:sldChg chg="addSp delSp modSp mod">
        <pc:chgData name="Martin" userId="e9a878aa-f6a1-47b0-98b0-0f2d038f1f0c" providerId="ADAL" clId="{9BC19936-3122-4839-9119-E8894137DD9C}" dt="2021-08-12T14:50:22.570" v="251" actId="14100"/>
        <pc:sldMkLst>
          <pc:docMk/>
          <pc:sldMk cId="3988857411" sldId="282"/>
        </pc:sldMkLst>
        <pc:spChg chg="del">
          <ac:chgData name="Martin" userId="e9a878aa-f6a1-47b0-98b0-0f2d038f1f0c" providerId="ADAL" clId="{9BC19936-3122-4839-9119-E8894137DD9C}" dt="2021-08-12T14:49:51.860" v="237" actId="478"/>
          <ac:spMkLst>
            <pc:docMk/>
            <pc:sldMk cId="3988857411" sldId="282"/>
            <ac:spMk id="16" creationId="{D5EBCAF1-1C64-43F7-ABE4-F7DA937E4DB9}"/>
          </ac:spMkLst>
        </pc:spChg>
        <pc:spChg chg="del">
          <ac:chgData name="Martin" userId="e9a878aa-f6a1-47b0-98b0-0f2d038f1f0c" providerId="ADAL" clId="{9BC19936-3122-4839-9119-E8894137DD9C}" dt="2021-08-12T14:48:34.624" v="216" actId="478"/>
          <ac:spMkLst>
            <pc:docMk/>
            <pc:sldMk cId="3988857411" sldId="282"/>
            <ac:spMk id="18" creationId="{B92BE976-361A-4DDF-877A-EA87CD09065A}"/>
          </ac:spMkLst>
        </pc:spChg>
        <pc:spChg chg="del">
          <ac:chgData name="Martin" userId="e9a878aa-f6a1-47b0-98b0-0f2d038f1f0c" providerId="ADAL" clId="{9BC19936-3122-4839-9119-E8894137DD9C}" dt="2021-08-12T14:45:29.913" v="210" actId="478"/>
          <ac:spMkLst>
            <pc:docMk/>
            <pc:sldMk cId="3988857411" sldId="282"/>
            <ac:spMk id="19" creationId="{C18DCA49-D84B-444E-9BD5-1F8E6740D7B3}"/>
          </ac:spMkLst>
        </pc:spChg>
        <pc:picChg chg="add mod modCrop">
          <ac:chgData name="Martin" userId="e9a878aa-f6a1-47b0-98b0-0f2d038f1f0c" providerId="ADAL" clId="{9BC19936-3122-4839-9119-E8894137DD9C}" dt="2021-08-12T14:50:22.570" v="251" actId="14100"/>
          <ac:picMkLst>
            <pc:docMk/>
            <pc:sldMk cId="3988857411" sldId="282"/>
            <ac:picMk id="5" creationId="{FBDA3740-37E9-4F1E-8158-6705263E9BE3}"/>
          </ac:picMkLst>
        </pc:picChg>
        <pc:picChg chg="add del mod">
          <ac:chgData name="Martin" userId="e9a878aa-f6a1-47b0-98b0-0f2d038f1f0c" providerId="ADAL" clId="{9BC19936-3122-4839-9119-E8894137DD9C}" dt="2021-08-12T14:48:59.734" v="222" actId="478"/>
          <ac:picMkLst>
            <pc:docMk/>
            <pc:sldMk cId="3988857411" sldId="282"/>
            <ac:picMk id="7" creationId="{B12AF96D-AA40-4D9D-93F1-456A179FF29C}"/>
          </ac:picMkLst>
        </pc:picChg>
        <pc:picChg chg="del">
          <ac:chgData name="Martin" userId="e9a878aa-f6a1-47b0-98b0-0f2d038f1f0c" providerId="ADAL" clId="{9BC19936-3122-4839-9119-E8894137DD9C}" dt="2021-08-12T14:48:33.453" v="215" actId="478"/>
          <ac:picMkLst>
            <pc:docMk/>
            <pc:sldMk cId="3988857411" sldId="282"/>
            <ac:picMk id="9" creationId="{800B9893-7091-43F3-BBBF-4B4A1F4B817C}"/>
          </ac:picMkLst>
        </pc:picChg>
        <pc:picChg chg="add mod">
          <ac:chgData name="Martin" userId="e9a878aa-f6a1-47b0-98b0-0f2d038f1f0c" providerId="ADAL" clId="{9BC19936-3122-4839-9119-E8894137DD9C}" dt="2021-08-12T14:50:16.688" v="247" actId="14100"/>
          <ac:picMkLst>
            <pc:docMk/>
            <pc:sldMk cId="3988857411" sldId="282"/>
            <ac:picMk id="11" creationId="{63D29EDA-0CAC-4634-8E6C-5584FDAEEB7E}"/>
          </ac:picMkLst>
        </pc:picChg>
        <pc:picChg chg="add mod">
          <ac:chgData name="Martin" userId="e9a878aa-f6a1-47b0-98b0-0f2d038f1f0c" providerId="ADAL" clId="{9BC19936-3122-4839-9119-E8894137DD9C}" dt="2021-08-12T14:50:19.502" v="249" actId="14100"/>
          <ac:picMkLst>
            <pc:docMk/>
            <pc:sldMk cId="3988857411" sldId="282"/>
            <ac:picMk id="14" creationId="{0C7386E8-525A-48B2-8D65-CA47E74BB0C0}"/>
          </ac:picMkLst>
        </pc:picChg>
      </pc:sldChg>
      <pc:sldChg chg="modSp mod">
        <pc:chgData name="Martin" userId="e9a878aa-f6a1-47b0-98b0-0f2d038f1f0c" providerId="ADAL" clId="{9BC19936-3122-4839-9119-E8894137DD9C}" dt="2021-08-12T15:14:33.668" v="326" actId="20577"/>
        <pc:sldMkLst>
          <pc:docMk/>
          <pc:sldMk cId="3739589354" sldId="296"/>
        </pc:sldMkLst>
        <pc:spChg chg="mod">
          <ac:chgData name="Martin" userId="e9a878aa-f6a1-47b0-98b0-0f2d038f1f0c" providerId="ADAL" clId="{9BC19936-3122-4839-9119-E8894137DD9C}" dt="2021-08-12T15:14:33.668" v="326" actId="20577"/>
          <ac:spMkLst>
            <pc:docMk/>
            <pc:sldMk cId="3739589354" sldId="296"/>
            <ac:spMk id="3" creationId="{00000000-0000-0000-0000-000000000000}"/>
          </ac:spMkLst>
        </pc:spChg>
      </pc:sldChg>
      <pc:sldChg chg="modSp mod">
        <pc:chgData name="Martin" userId="e9a878aa-f6a1-47b0-98b0-0f2d038f1f0c" providerId="ADAL" clId="{9BC19936-3122-4839-9119-E8894137DD9C}" dt="2021-08-12T11:55:55.037" v="1" actId="20577"/>
        <pc:sldMkLst>
          <pc:docMk/>
          <pc:sldMk cId="2431212464" sldId="330"/>
        </pc:sldMkLst>
        <pc:graphicFrameChg chg="modGraphic">
          <ac:chgData name="Martin" userId="e9a878aa-f6a1-47b0-98b0-0f2d038f1f0c" providerId="ADAL" clId="{9BC19936-3122-4839-9119-E8894137DD9C}" dt="2021-08-12T11:55:55.037" v="1" actId="20577"/>
          <ac:graphicFrameMkLst>
            <pc:docMk/>
            <pc:sldMk cId="2431212464" sldId="330"/>
            <ac:graphicFrameMk id="8" creationId="{F47CFEB0-8611-4DA8-A2FA-8033E98AD708}"/>
          </ac:graphicFrameMkLst>
        </pc:graphicFrameChg>
      </pc:sldChg>
      <pc:sldChg chg="addSp delSp modSp mod">
        <pc:chgData name="Martin" userId="e9a878aa-f6a1-47b0-98b0-0f2d038f1f0c" providerId="ADAL" clId="{9BC19936-3122-4839-9119-E8894137DD9C}" dt="2021-08-12T15:27:36.637" v="389" actId="207"/>
        <pc:sldMkLst>
          <pc:docMk/>
          <pc:sldMk cId="562346185" sldId="331"/>
        </pc:sldMkLst>
        <pc:spChg chg="add mod">
          <ac:chgData name="Martin" userId="e9a878aa-f6a1-47b0-98b0-0f2d038f1f0c" providerId="ADAL" clId="{9BC19936-3122-4839-9119-E8894137DD9C}" dt="2021-08-12T15:27:20.469" v="385" actId="207"/>
          <ac:spMkLst>
            <pc:docMk/>
            <pc:sldMk cId="562346185" sldId="331"/>
            <ac:spMk id="15" creationId="{35BB4D54-C67C-46CA-B85B-A98C030D700C}"/>
          </ac:spMkLst>
        </pc:spChg>
        <pc:spChg chg="add mod">
          <ac:chgData name="Martin" userId="e9a878aa-f6a1-47b0-98b0-0f2d038f1f0c" providerId="ADAL" clId="{9BC19936-3122-4839-9119-E8894137DD9C}" dt="2021-08-12T15:27:17.259" v="384" actId="207"/>
          <ac:spMkLst>
            <pc:docMk/>
            <pc:sldMk cId="562346185" sldId="331"/>
            <ac:spMk id="18" creationId="{CDA4DAE5-882A-48D0-9351-70BA96D9E37E}"/>
          </ac:spMkLst>
        </pc:spChg>
        <pc:spChg chg="add mod">
          <ac:chgData name="Martin" userId="e9a878aa-f6a1-47b0-98b0-0f2d038f1f0c" providerId="ADAL" clId="{9BC19936-3122-4839-9119-E8894137DD9C}" dt="2021-08-12T15:27:25.421" v="386" actId="207"/>
          <ac:spMkLst>
            <pc:docMk/>
            <pc:sldMk cId="562346185" sldId="331"/>
            <ac:spMk id="19" creationId="{14CFE5B7-D5BA-4A55-A504-0E417879B7BE}"/>
          </ac:spMkLst>
        </pc:spChg>
        <pc:spChg chg="add del">
          <ac:chgData name="Martin" userId="e9a878aa-f6a1-47b0-98b0-0f2d038f1f0c" providerId="ADAL" clId="{9BC19936-3122-4839-9119-E8894137DD9C}" dt="2021-08-12T15:25:36.849" v="363" actId="22"/>
          <ac:spMkLst>
            <pc:docMk/>
            <pc:sldMk cId="562346185" sldId="331"/>
            <ac:spMk id="21" creationId="{44BC741F-9084-4F09-BC9F-D03ADEE7DEA8}"/>
          </ac:spMkLst>
        </pc:spChg>
        <pc:spChg chg="add mod">
          <ac:chgData name="Martin" userId="e9a878aa-f6a1-47b0-98b0-0f2d038f1f0c" providerId="ADAL" clId="{9BC19936-3122-4839-9119-E8894137DD9C}" dt="2021-08-12T15:27:28.655" v="387" actId="207"/>
          <ac:spMkLst>
            <pc:docMk/>
            <pc:sldMk cId="562346185" sldId="331"/>
            <ac:spMk id="22" creationId="{81A06296-BEFA-4D33-8F08-2B74AEB16445}"/>
          </ac:spMkLst>
        </pc:spChg>
        <pc:spChg chg="add mod">
          <ac:chgData name="Martin" userId="e9a878aa-f6a1-47b0-98b0-0f2d038f1f0c" providerId="ADAL" clId="{9BC19936-3122-4839-9119-E8894137DD9C}" dt="2021-08-12T15:27:32.338" v="388" actId="207"/>
          <ac:spMkLst>
            <pc:docMk/>
            <pc:sldMk cId="562346185" sldId="331"/>
            <ac:spMk id="23" creationId="{FF4D4365-7C8C-4A5D-8751-B3E233F7124D}"/>
          </ac:spMkLst>
        </pc:spChg>
        <pc:spChg chg="add mod">
          <ac:chgData name="Martin" userId="e9a878aa-f6a1-47b0-98b0-0f2d038f1f0c" providerId="ADAL" clId="{9BC19936-3122-4839-9119-E8894137DD9C}" dt="2021-08-12T15:27:36.637" v="389" actId="207"/>
          <ac:spMkLst>
            <pc:docMk/>
            <pc:sldMk cId="562346185" sldId="331"/>
            <ac:spMk id="24" creationId="{F1324929-15EF-408D-AE27-9D71424D8909}"/>
          </ac:spMkLst>
        </pc:spChg>
      </pc:sldChg>
      <pc:sldChg chg="addSp delSp modSp mod">
        <pc:chgData name="Martin" userId="e9a878aa-f6a1-47b0-98b0-0f2d038f1f0c" providerId="ADAL" clId="{9BC19936-3122-4839-9119-E8894137DD9C}" dt="2021-08-12T15:38:54.675" v="394" actId="1037"/>
        <pc:sldMkLst>
          <pc:docMk/>
          <pc:sldMk cId="1257636838" sldId="334"/>
        </pc:sldMkLst>
        <pc:graphicFrameChg chg="del">
          <ac:chgData name="Martin" userId="e9a878aa-f6a1-47b0-98b0-0f2d038f1f0c" providerId="ADAL" clId="{9BC19936-3122-4839-9119-E8894137DD9C}" dt="2021-08-12T15:38:53.287" v="392" actId="478"/>
          <ac:graphicFrameMkLst>
            <pc:docMk/>
            <pc:sldMk cId="1257636838" sldId="334"/>
            <ac:graphicFrameMk id="3" creationId="{087E8F6F-FFAD-402C-B2FF-830BDACC1B8D}"/>
          </ac:graphicFrameMkLst>
        </pc:graphicFrameChg>
        <pc:picChg chg="add mod">
          <ac:chgData name="Martin" userId="e9a878aa-f6a1-47b0-98b0-0f2d038f1f0c" providerId="ADAL" clId="{9BC19936-3122-4839-9119-E8894137DD9C}" dt="2021-08-12T15:38:54.675" v="394" actId="1037"/>
          <ac:picMkLst>
            <pc:docMk/>
            <pc:sldMk cId="1257636838" sldId="334"/>
            <ac:picMk id="5" creationId="{0DA4C0DF-9291-47E4-B822-9224731F8D13}"/>
          </ac:picMkLst>
        </pc:picChg>
      </pc:sldChg>
      <pc:sldChg chg="addSp delSp modSp del">
        <pc:chgData name="Martin" userId="e9a878aa-f6a1-47b0-98b0-0f2d038f1f0c" providerId="ADAL" clId="{9BC19936-3122-4839-9119-E8894137DD9C}" dt="2021-08-12T15:12:49.737" v="268" actId="47"/>
        <pc:sldMkLst>
          <pc:docMk/>
          <pc:sldMk cId="2035075829" sldId="341"/>
        </pc:sldMkLst>
        <pc:picChg chg="add del mod">
          <ac:chgData name="Martin" userId="e9a878aa-f6a1-47b0-98b0-0f2d038f1f0c" providerId="ADAL" clId="{9BC19936-3122-4839-9119-E8894137DD9C}" dt="2021-08-12T12:50:19.229" v="58"/>
          <ac:picMkLst>
            <pc:docMk/>
            <pc:sldMk cId="2035075829" sldId="341"/>
            <ac:picMk id="4" creationId="{C6C2A5A4-FA80-4839-AC96-BEEDD8874B88}"/>
          </ac:picMkLst>
        </pc:picChg>
      </pc:sldChg>
      <pc:sldChg chg="addSp delSp modSp del mod modClrScheme chgLayout">
        <pc:chgData name="Martin" userId="e9a878aa-f6a1-47b0-98b0-0f2d038f1f0c" providerId="ADAL" clId="{9BC19936-3122-4839-9119-E8894137DD9C}" dt="2021-08-12T13:45:41.221" v="198" actId="47"/>
        <pc:sldMkLst>
          <pc:docMk/>
          <pc:sldMk cId="1982584987" sldId="342"/>
        </pc:sldMkLst>
        <pc:spChg chg="mod">
          <ac:chgData name="Martin" userId="e9a878aa-f6a1-47b0-98b0-0f2d038f1f0c" providerId="ADAL" clId="{9BC19936-3122-4839-9119-E8894137DD9C}" dt="2021-08-12T12:31:39.375" v="6" actId="26606"/>
          <ac:spMkLst>
            <pc:docMk/>
            <pc:sldMk cId="1982584987" sldId="342"/>
            <ac:spMk id="2" creationId="{00000000-0000-0000-0000-000000000000}"/>
          </ac:spMkLst>
        </pc:spChg>
        <pc:spChg chg="del">
          <ac:chgData name="Martin" userId="e9a878aa-f6a1-47b0-98b0-0f2d038f1f0c" providerId="ADAL" clId="{9BC19936-3122-4839-9119-E8894137DD9C}" dt="2021-08-12T12:31:31.755" v="4" actId="478"/>
          <ac:spMkLst>
            <pc:docMk/>
            <pc:sldMk cId="1982584987" sldId="342"/>
            <ac:spMk id="3" creationId="{3B39CA4E-CFE1-4D72-8321-C05CECBB4928}"/>
          </ac:spMkLst>
        </pc:spChg>
        <pc:spChg chg="add del mod">
          <ac:chgData name="Martin" userId="e9a878aa-f6a1-47b0-98b0-0f2d038f1f0c" providerId="ADAL" clId="{9BC19936-3122-4839-9119-E8894137DD9C}" dt="2021-08-12T12:32:59.521" v="44" actId="478"/>
          <ac:spMkLst>
            <pc:docMk/>
            <pc:sldMk cId="1982584987" sldId="342"/>
            <ac:spMk id="9" creationId="{A7747056-933D-4ED7-BD86-90D0F7ACFA04}"/>
          </ac:spMkLst>
        </pc:spChg>
        <pc:spChg chg="add del mod">
          <ac:chgData name="Martin" userId="e9a878aa-f6a1-47b0-98b0-0f2d038f1f0c" providerId="ADAL" clId="{9BC19936-3122-4839-9119-E8894137DD9C}" dt="2021-08-12T12:33:00.360" v="45" actId="478"/>
          <ac:spMkLst>
            <pc:docMk/>
            <pc:sldMk cId="1982584987" sldId="342"/>
            <ac:spMk id="11" creationId="{FD949EA9-1127-471A-8A72-3862E6F68781}"/>
          </ac:spMkLst>
        </pc:spChg>
        <pc:spChg chg="add mod">
          <ac:chgData name="Martin" userId="e9a878aa-f6a1-47b0-98b0-0f2d038f1f0c" providerId="ADAL" clId="{9BC19936-3122-4839-9119-E8894137DD9C}" dt="2021-08-12T12:33:06.013" v="46" actId="1076"/>
          <ac:spMkLst>
            <pc:docMk/>
            <pc:sldMk cId="1982584987" sldId="342"/>
            <ac:spMk id="13" creationId="{73AF45E1-5EC6-4068-9097-2D3CF4417815}"/>
          </ac:spMkLst>
        </pc:spChg>
        <pc:graphicFrameChg chg="add mod modGraphic">
          <ac:chgData name="Martin" userId="e9a878aa-f6a1-47b0-98b0-0f2d038f1f0c" providerId="ADAL" clId="{9BC19936-3122-4839-9119-E8894137DD9C}" dt="2021-08-12T12:33:06.013" v="46" actId="1076"/>
          <ac:graphicFrameMkLst>
            <pc:docMk/>
            <pc:sldMk cId="1982584987" sldId="342"/>
            <ac:graphicFrameMk id="4" creationId="{DDCE80B1-F32C-4A93-A246-AA96045D7BA5}"/>
          </ac:graphicFrameMkLst>
        </pc:graphicFrameChg>
        <pc:picChg chg="add del mod">
          <ac:chgData name="Martin" userId="e9a878aa-f6a1-47b0-98b0-0f2d038f1f0c" providerId="ADAL" clId="{9BC19936-3122-4839-9119-E8894137DD9C}" dt="2021-08-12T13:45:38.651" v="196" actId="21"/>
          <ac:picMkLst>
            <pc:docMk/>
            <pc:sldMk cId="1982584987" sldId="342"/>
            <ac:picMk id="6" creationId="{A9EAC938-5E9F-442F-8AF1-FCA5097F407D}"/>
          </ac:picMkLst>
        </pc:picChg>
      </pc:sldChg>
      <pc:sldChg chg="addSp delSp modSp mod ord">
        <pc:chgData name="Martin" userId="e9a878aa-f6a1-47b0-98b0-0f2d038f1f0c" providerId="ADAL" clId="{9BC19936-3122-4839-9119-E8894137DD9C}" dt="2021-08-12T15:42:15.545" v="397" actId="1076"/>
        <pc:sldMkLst>
          <pc:docMk/>
          <pc:sldMk cId="2655419716" sldId="343"/>
        </pc:sldMkLst>
        <pc:spChg chg="del">
          <ac:chgData name="Martin" userId="e9a878aa-f6a1-47b0-98b0-0f2d038f1f0c" providerId="ADAL" clId="{9BC19936-3122-4839-9119-E8894137DD9C}" dt="2021-08-12T15:11:38.905" v="252" actId="478"/>
          <ac:spMkLst>
            <pc:docMk/>
            <pc:sldMk cId="2655419716" sldId="343"/>
            <ac:spMk id="3" creationId="{3B39CA4E-CFE1-4D72-8321-C05CECBB4928}"/>
          </ac:spMkLst>
        </pc:spChg>
        <pc:graphicFrameChg chg="add del mod">
          <ac:chgData name="Martin" userId="e9a878aa-f6a1-47b0-98b0-0f2d038f1f0c" providerId="ADAL" clId="{9BC19936-3122-4839-9119-E8894137DD9C}" dt="2021-08-12T15:42:10.031" v="396" actId="478"/>
          <ac:graphicFrameMkLst>
            <pc:docMk/>
            <pc:sldMk cId="2655419716" sldId="343"/>
            <ac:graphicFrameMk id="5" creationId="{9A26FAE3-A250-4C95-B452-2C0B5695B4FC}"/>
          </ac:graphicFrameMkLst>
        </pc:graphicFrameChg>
        <pc:picChg chg="add del mod">
          <ac:chgData name="Martin" userId="e9a878aa-f6a1-47b0-98b0-0f2d038f1f0c" providerId="ADAL" clId="{9BC19936-3122-4839-9119-E8894137DD9C}" dt="2021-08-12T12:50:13.032" v="56" actId="21"/>
          <ac:picMkLst>
            <pc:docMk/>
            <pc:sldMk cId="2655419716" sldId="343"/>
            <ac:picMk id="4" creationId="{29524969-7056-4E33-9BE3-96E1F7F6EF5C}"/>
          </ac:picMkLst>
        </pc:picChg>
        <pc:picChg chg="add mod">
          <ac:chgData name="Martin" userId="e9a878aa-f6a1-47b0-98b0-0f2d038f1f0c" providerId="ADAL" clId="{9BC19936-3122-4839-9119-E8894137DD9C}" dt="2021-08-12T15:42:15.545" v="397" actId="1076"/>
          <ac:picMkLst>
            <pc:docMk/>
            <pc:sldMk cId="2655419716" sldId="343"/>
            <ac:picMk id="6" creationId="{081E0961-BA82-4956-B2B1-D5806FEDEEAF}"/>
          </ac:picMkLst>
        </pc:picChg>
      </pc:sldChg>
      <pc:sldChg chg="addSp delSp modSp add mod ord">
        <pc:chgData name="Martin" userId="e9a878aa-f6a1-47b0-98b0-0f2d038f1f0c" providerId="ADAL" clId="{9BC19936-3122-4839-9119-E8894137DD9C}" dt="2021-08-12T15:44:16.493" v="399" actId="1076"/>
        <pc:sldMkLst>
          <pc:docMk/>
          <pc:sldMk cId="3222244575" sldId="344"/>
        </pc:sldMkLst>
        <pc:spChg chg="add mod">
          <ac:chgData name="Martin" userId="e9a878aa-f6a1-47b0-98b0-0f2d038f1f0c" providerId="ADAL" clId="{9BC19936-3122-4839-9119-E8894137DD9C}" dt="2021-08-12T12:59:01.811" v="190" actId="20577"/>
          <ac:spMkLst>
            <pc:docMk/>
            <pc:sldMk cId="3222244575" sldId="344"/>
            <ac:spMk id="3" creationId="{C42869A9-3728-4042-93C2-202A2ECFC686}"/>
          </ac:spMkLst>
        </pc:spChg>
        <pc:spChg chg="add mod">
          <ac:chgData name="Martin" userId="e9a878aa-f6a1-47b0-98b0-0f2d038f1f0c" providerId="ADAL" clId="{9BC19936-3122-4839-9119-E8894137DD9C}" dt="2021-08-12T15:44:16.493" v="399" actId="1076"/>
          <ac:spMkLst>
            <pc:docMk/>
            <pc:sldMk cId="3222244575" sldId="344"/>
            <ac:spMk id="15" creationId="{9F95442E-6488-44C1-84F2-9066AD8FAF38}"/>
          </ac:spMkLst>
        </pc:spChg>
        <pc:grpChg chg="add del mod">
          <ac:chgData name="Martin" userId="e9a878aa-f6a1-47b0-98b0-0f2d038f1f0c" providerId="ADAL" clId="{9BC19936-3122-4839-9119-E8894137DD9C}" dt="2021-08-12T12:52:52.637" v="128" actId="478"/>
          <ac:grpSpMkLst>
            <pc:docMk/>
            <pc:sldMk cId="3222244575" sldId="344"/>
            <ac:grpSpMk id="8" creationId="{8D63DB09-B3ED-41E6-AA32-61396D30B58C}"/>
          </ac:grpSpMkLst>
        </pc:grpChg>
        <pc:grpChg chg="add del mod">
          <ac:chgData name="Martin" userId="e9a878aa-f6a1-47b0-98b0-0f2d038f1f0c" providerId="ADAL" clId="{9BC19936-3122-4839-9119-E8894137DD9C}" dt="2021-08-12T12:53:05.030" v="131" actId="478"/>
          <ac:grpSpMkLst>
            <pc:docMk/>
            <pc:sldMk cId="3222244575" sldId="344"/>
            <ac:grpSpMk id="11" creationId="{8D63DB09-B3ED-41E6-AA32-61396D30B58C}"/>
          </ac:grpSpMkLst>
        </pc:grpChg>
        <pc:graphicFrameChg chg="modGraphic">
          <ac:chgData name="Martin" userId="e9a878aa-f6a1-47b0-98b0-0f2d038f1f0c" providerId="ADAL" clId="{9BC19936-3122-4839-9119-E8894137DD9C}" dt="2021-08-12T12:59:34.436" v="193" actId="113"/>
          <ac:graphicFrameMkLst>
            <pc:docMk/>
            <pc:sldMk cId="3222244575" sldId="344"/>
            <ac:graphicFrameMk id="4" creationId="{DDCE80B1-F32C-4A93-A246-AA96045D7BA5}"/>
          </ac:graphicFrameMkLst>
        </pc:graphicFrameChg>
        <pc:picChg chg="del">
          <ac:chgData name="Martin" userId="e9a878aa-f6a1-47b0-98b0-0f2d038f1f0c" providerId="ADAL" clId="{9BC19936-3122-4839-9119-E8894137DD9C}" dt="2021-08-12T12:50:00.790" v="53" actId="478"/>
          <ac:picMkLst>
            <pc:docMk/>
            <pc:sldMk cId="3222244575" sldId="344"/>
            <ac:picMk id="6" creationId="{A9EAC938-5E9F-442F-8AF1-FCA5097F407D}"/>
          </ac:picMkLst>
        </pc:picChg>
        <pc:picChg chg="add del mod">
          <ac:chgData name="Martin" userId="e9a878aa-f6a1-47b0-98b0-0f2d038f1f0c" providerId="ADAL" clId="{9BC19936-3122-4839-9119-E8894137DD9C}" dt="2021-08-12T12:52:40.453" v="125" actId="478"/>
          <ac:picMkLst>
            <pc:docMk/>
            <pc:sldMk cId="3222244575" sldId="344"/>
            <ac:picMk id="7" creationId="{D2F5A89F-BF6D-4AAE-AB77-C27167AB2377}"/>
          </ac:picMkLst>
        </pc:picChg>
        <pc:picChg chg="add mod">
          <ac:chgData name="Martin" userId="e9a878aa-f6a1-47b0-98b0-0f2d038f1f0c" providerId="ADAL" clId="{9BC19936-3122-4839-9119-E8894137DD9C}" dt="2021-08-12T12:52:48.356" v="126"/>
          <ac:picMkLst>
            <pc:docMk/>
            <pc:sldMk cId="3222244575" sldId="344"/>
            <ac:picMk id="9" creationId="{F3C45ADE-2EC9-4E40-845F-2088A6DC2D00}"/>
          </ac:picMkLst>
        </pc:picChg>
        <pc:picChg chg="add mod">
          <ac:chgData name="Martin" userId="e9a878aa-f6a1-47b0-98b0-0f2d038f1f0c" providerId="ADAL" clId="{9BC19936-3122-4839-9119-E8894137DD9C}" dt="2021-08-12T12:52:48.356" v="126"/>
          <ac:picMkLst>
            <pc:docMk/>
            <pc:sldMk cId="3222244575" sldId="344"/>
            <ac:picMk id="10" creationId="{C419AD99-7208-406E-A720-B7ABE0468033}"/>
          </ac:picMkLst>
        </pc:picChg>
        <pc:picChg chg="add del mod topLvl">
          <ac:chgData name="Martin" userId="e9a878aa-f6a1-47b0-98b0-0f2d038f1f0c" providerId="ADAL" clId="{9BC19936-3122-4839-9119-E8894137DD9C}" dt="2021-08-12T12:53:05.030" v="131" actId="478"/>
          <ac:picMkLst>
            <pc:docMk/>
            <pc:sldMk cId="3222244575" sldId="344"/>
            <ac:picMk id="12" creationId="{F3C45ADE-2EC9-4E40-845F-2088A6DC2D00}"/>
          </ac:picMkLst>
        </pc:picChg>
        <pc:picChg chg="add mod topLvl modCrop">
          <ac:chgData name="Martin" userId="e9a878aa-f6a1-47b0-98b0-0f2d038f1f0c" providerId="ADAL" clId="{9BC19936-3122-4839-9119-E8894137DD9C}" dt="2021-08-12T12:53:34.738" v="138" actId="1076"/>
          <ac:picMkLst>
            <pc:docMk/>
            <pc:sldMk cId="3222244575" sldId="344"/>
            <ac:picMk id="14" creationId="{C419AD99-7208-406E-A720-B7ABE0468033}"/>
          </ac:picMkLst>
        </pc:picChg>
      </pc:sldChg>
      <pc:sldChg chg="addSp delSp modSp add mod">
        <pc:chgData name="Martin" userId="e9a878aa-f6a1-47b0-98b0-0f2d038f1f0c" providerId="ADAL" clId="{9BC19936-3122-4839-9119-E8894137DD9C}" dt="2021-08-12T13:45:39.319" v="197"/>
        <pc:sldMkLst>
          <pc:docMk/>
          <pc:sldMk cId="454022705" sldId="345"/>
        </pc:sldMkLst>
        <pc:spChg chg="del">
          <ac:chgData name="Martin" userId="e9a878aa-f6a1-47b0-98b0-0f2d038f1f0c" providerId="ADAL" clId="{9BC19936-3122-4839-9119-E8894137DD9C}" dt="2021-08-12T13:45:36.044" v="195" actId="478"/>
          <ac:spMkLst>
            <pc:docMk/>
            <pc:sldMk cId="454022705" sldId="345"/>
            <ac:spMk id="3" creationId="{C42869A9-3728-4042-93C2-202A2ECFC686}"/>
          </ac:spMkLst>
        </pc:spChg>
        <pc:picChg chg="add mod">
          <ac:chgData name="Martin" userId="e9a878aa-f6a1-47b0-98b0-0f2d038f1f0c" providerId="ADAL" clId="{9BC19936-3122-4839-9119-E8894137DD9C}" dt="2021-08-12T13:45:39.319" v="197"/>
          <ac:picMkLst>
            <pc:docMk/>
            <pc:sldMk cId="454022705" sldId="345"/>
            <ac:picMk id="7" creationId="{FAD05842-E844-432A-8B6A-A529F6FFD5C4}"/>
          </ac:picMkLst>
        </pc:picChg>
        <pc:picChg chg="del">
          <ac:chgData name="Martin" userId="e9a878aa-f6a1-47b0-98b0-0f2d038f1f0c" providerId="ADAL" clId="{9BC19936-3122-4839-9119-E8894137DD9C}" dt="2021-08-12T13:45:36.044" v="195" actId="478"/>
          <ac:picMkLst>
            <pc:docMk/>
            <pc:sldMk cId="454022705" sldId="345"/>
            <ac:picMk id="14" creationId="{C419AD99-7208-406E-A720-B7ABE0468033}"/>
          </ac:picMkLst>
        </pc:picChg>
      </pc:sldChg>
      <pc:sldChg chg="addSp delSp modSp add mod">
        <pc:chgData name="Martin" userId="e9a878aa-f6a1-47b0-98b0-0f2d038f1f0c" providerId="ADAL" clId="{9BC19936-3122-4839-9119-E8894137DD9C}" dt="2021-08-12T15:48:19.414" v="415" actId="14734"/>
        <pc:sldMkLst>
          <pc:docMk/>
          <pc:sldMk cId="2720996041" sldId="346"/>
        </pc:sldMkLst>
        <pc:graphicFrameChg chg="add mod modGraphic">
          <ac:chgData name="Martin" userId="e9a878aa-f6a1-47b0-98b0-0f2d038f1f0c" providerId="ADAL" clId="{9BC19936-3122-4839-9119-E8894137DD9C}" dt="2021-08-12T15:48:19.414" v="415" actId="14734"/>
          <ac:graphicFrameMkLst>
            <pc:docMk/>
            <pc:sldMk cId="2720996041" sldId="346"/>
            <ac:graphicFrameMk id="6" creationId="{99D7BF56-FD86-4F6A-B4F5-E4DEE63A9306}"/>
          </ac:graphicFrameMkLst>
        </pc:graphicFrameChg>
        <pc:picChg chg="del">
          <ac:chgData name="Martin" userId="e9a878aa-f6a1-47b0-98b0-0f2d038f1f0c" providerId="ADAL" clId="{9BC19936-3122-4839-9119-E8894137DD9C}" dt="2021-08-12T15:47:24.950" v="401" actId="478"/>
          <ac:picMkLst>
            <pc:docMk/>
            <pc:sldMk cId="2720996041" sldId="346"/>
            <ac:picMk id="7" creationId="{FAD05842-E844-432A-8B6A-A529F6FFD5C4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1492B6-952D-4C64-B36A-EA5C3F37598A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CB7A74D-6F3B-485A-BEB6-C1845FB14B59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m:oMathPara>
              </a14:m>
              <a:endParaRPr lang="en-US" dirty="0"/>
            </a:p>
            <a:p>
              <a:r>
                <a:rPr lang="en-US" dirty="0"/>
                <a:t>Load effects</a:t>
              </a:r>
            </a:p>
          </dgm:t>
        </dgm:pt>
      </mc:Choice>
      <mc:Fallback xmlns="">
        <dgm:pt modelId="{BCB7A74D-6F3B-485A-BEB6-C1845FB14B59}">
          <dgm:prSet phldrT="[Text]"/>
          <dgm:spPr/>
          <dgm:t>
            <a:bodyPr/>
            <a:lstStyle/>
            <a:p>
              <a:r>
                <a:rPr lang="en-US" b="0" i="0">
                  <a:latin typeface="Cambria Math" panose="02040503050406030204" pitchFamily="18" charset="0"/>
                </a:rPr>
                <a:t>𝛾_𝐹</a:t>
              </a:r>
              <a:endParaRPr lang="en-US" dirty="0"/>
            </a:p>
            <a:p>
              <a:r>
                <a:rPr lang="en-US" dirty="0"/>
                <a:t>Load effects</a:t>
              </a:r>
            </a:p>
          </dgm:t>
        </dgm:pt>
      </mc:Fallback>
    </mc:AlternateContent>
    <dgm:pt modelId="{31D3F776-0593-426A-9C76-0BC435AF9BDD}" type="parTrans" cxnId="{1287A9BE-E190-44F6-9A30-3108A7DE2F5A}">
      <dgm:prSet/>
      <dgm:spPr/>
      <dgm:t>
        <a:bodyPr/>
        <a:lstStyle/>
        <a:p>
          <a:endParaRPr lang="en-US"/>
        </a:p>
      </dgm:t>
    </dgm:pt>
    <dgm:pt modelId="{FAA2BC8A-1C88-4DA1-97C4-116503792FC7}" type="sibTrans" cxnId="{1287A9BE-E190-44F6-9A30-3108A7DE2F5A}">
      <dgm:prSet/>
      <dgm:spPr/>
      <dgm:t>
        <a:bodyPr/>
        <a:lstStyle/>
        <a:p>
          <a:endParaRPr lang="en-US"/>
        </a:p>
      </dgm:t>
    </dgm:pt>
    <dgm:pt modelId="{87C01CEA-C25E-4D85-A8C9-CB4C41D4084B}">
      <dgm:prSet phldrT="[Text]"/>
      <dgm:spPr/>
      <dgm:t>
        <a:bodyPr/>
        <a:lstStyle/>
        <a:p>
          <a:r>
            <a:rPr lang="en-US" dirty="0"/>
            <a:t>Load modelling</a:t>
          </a:r>
        </a:p>
      </dgm:t>
    </dgm:pt>
    <dgm:pt modelId="{E06D0BDC-3E46-4B00-BE1F-5C03151E4EBC}" type="parTrans" cxnId="{6BF19A9B-87EF-490D-90F6-56E424CAD7BA}">
      <dgm:prSet/>
      <dgm:spPr/>
      <dgm:t>
        <a:bodyPr/>
        <a:lstStyle/>
        <a:p>
          <a:endParaRPr lang="en-US"/>
        </a:p>
      </dgm:t>
    </dgm:pt>
    <dgm:pt modelId="{CFB3D278-DE54-409A-81B8-96A655F7E571}" type="sibTrans" cxnId="{6BF19A9B-87EF-490D-90F6-56E424CAD7BA}">
      <dgm:prSet/>
      <dgm:spPr/>
      <dgm:t>
        <a:bodyPr/>
        <a:lstStyle/>
        <a:p>
          <a:endParaRPr lang="en-US"/>
        </a:p>
      </dgm:t>
    </dgm:pt>
    <dgm:pt modelId="{13988A9C-E310-4032-8C23-F996EA20164E}">
      <dgm:prSet phldrT="[Text]"/>
      <dgm:spPr/>
      <dgm:t>
        <a:bodyPr/>
        <a:lstStyle/>
        <a:p>
          <a:r>
            <a:rPr lang="en-US" dirty="0"/>
            <a:t>Load effects values</a:t>
          </a:r>
        </a:p>
      </dgm:t>
    </dgm:pt>
    <dgm:pt modelId="{A1903928-75D1-4B64-B271-EC7A8A3CF471}" type="parTrans" cxnId="{5F4855E9-DF2F-4FB0-8B70-33C2F2005CE9}">
      <dgm:prSet/>
      <dgm:spPr/>
      <dgm:t>
        <a:bodyPr/>
        <a:lstStyle/>
        <a:p>
          <a:endParaRPr lang="en-US"/>
        </a:p>
      </dgm:t>
    </dgm:pt>
    <dgm:pt modelId="{6B7FA2F1-B604-483C-8160-F1DD289E8468}" type="sibTrans" cxnId="{5F4855E9-DF2F-4FB0-8B70-33C2F2005CE9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E37AA31-61A7-4836-86D5-03A06B9D6387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m:oMathPara>
              </a14:m>
              <a:endParaRPr lang="en-US" dirty="0"/>
            </a:p>
            <a:p>
              <a:r>
                <a:rPr lang="en-US" dirty="0"/>
                <a:t>Load resistance</a:t>
              </a:r>
            </a:p>
          </dgm:t>
        </dgm:pt>
      </mc:Choice>
      <mc:Fallback xmlns="">
        <dgm:pt modelId="{2E37AA31-61A7-4836-86D5-03A06B9D6387}">
          <dgm:prSet phldrT="[Text]"/>
          <dgm:spPr/>
          <dgm:t>
            <a:bodyPr/>
            <a:lstStyle/>
            <a:p>
              <a:r>
                <a:rPr lang="en-US" b="0" i="0">
                  <a:latin typeface="Cambria Math" panose="02040503050406030204" pitchFamily="18" charset="0"/>
                </a:rPr>
                <a:t>𝛾_𝑀</a:t>
              </a:r>
              <a:endParaRPr lang="en-US" dirty="0"/>
            </a:p>
            <a:p>
              <a:r>
                <a:rPr lang="en-US" dirty="0"/>
                <a:t>Load resistance</a:t>
              </a:r>
            </a:p>
          </dgm:t>
        </dgm:pt>
      </mc:Fallback>
    </mc:AlternateContent>
    <dgm:pt modelId="{A2CB8469-6F76-4384-B9B4-765D7F07AF11}" type="parTrans" cxnId="{AA2399AA-A0B5-43A4-8848-7610139721C2}">
      <dgm:prSet/>
      <dgm:spPr/>
      <dgm:t>
        <a:bodyPr/>
        <a:lstStyle/>
        <a:p>
          <a:endParaRPr lang="en-US"/>
        </a:p>
      </dgm:t>
    </dgm:pt>
    <dgm:pt modelId="{8F414DB3-955C-4DD5-AD05-FF3F841ACB58}" type="sibTrans" cxnId="{AA2399AA-A0B5-43A4-8848-7610139721C2}">
      <dgm:prSet/>
      <dgm:spPr/>
      <dgm:t>
        <a:bodyPr/>
        <a:lstStyle/>
        <a:p>
          <a:endParaRPr lang="en-US"/>
        </a:p>
      </dgm:t>
    </dgm:pt>
    <dgm:pt modelId="{1138AA09-AE33-4754-981F-C42D8BFA282E}">
      <dgm:prSet phldrT="[Text]"/>
      <dgm:spPr/>
      <dgm:t>
        <a:bodyPr/>
        <a:lstStyle/>
        <a:p>
          <a:r>
            <a:rPr lang="en-US" dirty="0"/>
            <a:t>Computational model</a:t>
          </a:r>
        </a:p>
      </dgm:t>
    </dgm:pt>
    <dgm:pt modelId="{D2E4FA3D-8A73-436F-A70B-3F29B1B41489}" type="parTrans" cxnId="{BD9F4CCE-9AC6-4DB9-9F44-2AD23CD31FF4}">
      <dgm:prSet/>
      <dgm:spPr/>
      <dgm:t>
        <a:bodyPr/>
        <a:lstStyle/>
        <a:p>
          <a:endParaRPr lang="en-US"/>
        </a:p>
      </dgm:t>
    </dgm:pt>
    <dgm:pt modelId="{3AE0A3F2-5786-4B64-8A08-381490C06391}" type="sibTrans" cxnId="{BD9F4CCE-9AC6-4DB9-9F44-2AD23CD31FF4}">
      <dgm:prSet/>
      <dgm:spPr/>
      <dgm:t>
        <a:bodyPr/>
        <a:lstStyle/>
        <a:p>
          <a:endParaRPr lang="en-US"/>
        </a:p>
      </dgm:t>
    </dgm:pt>
    <dgm:pt modelId="{38A2BD44-AF39-46F0-B7C4-3871AF5E2088}">
      <dgm:prSet phldrT="[Text]"/>
      <dgm:spPr/>
      <dgm:t>
        <a:bodyPr/>
        <a:lstStyle/>
        <a:p>
          <a:r>
            <a:rPr lang="en-US" dirty="0"/>
            <a:t>Material</a:t>
          </a:r>
          <a:r>
            <a:rPr lang="cs-CZ" dirty="0"/>
            <a:t>, </a:t>
          </a:r>
          <a:r>
            <a:rPr lang="cs-CZ" dirty="0" err="1"/>
            <a:t>tolerances</a:t>
          </a:r>
          <a:endParaRPr lang="en-US" dirty="0"/>
        </a:p>
      </dgm:t>
    </dgm:pt>
    <dgm:pt modelId="{EA1F5829-A8DE-4041-922E-AF76509A61B9}" type="parTrans" cxnId="{002E599F-95C4-4A3D-AE89-F76DEB27C0B0}">
      <dgm:prSet/>
      <dgm:spPr/>
      <dgm:t>
        <a:bodyPr/>
        <a:lstStyle/>
        <a:p>
          <a:endParaRPr lang="en-US"/>
        </a:p>
      </dgm:t>
    </dgm:pt>
    <dgm:pt modelId="{BDA82D0A-CDC2-470F-8B17-FE608BB17D04}" type="sibTrans" cxnId="{002E599F-95C4-4A3D-AE89-F76DEB27C0B0}">
      <dgm:prSet/>
      <dgm:spPr/>
      <dgm:t>
        <a:bodyPr/>
        <a:lstStyle/>
        <a:p>
          <a:endParaRPr lang="en-US"/>
        </a:p>
      </dgm:t>
    </dgm:pt>
    <dgm:pt modelId="{1C777D2D-FD91-4E6C-AE6F-24D247F67FC1}" type="pres">
      <dgm:prSet presAssocID="{BA1492B6-952D-4C64-B36A-EA5C3F37598A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BDDA5F44-1FF8-4F08-A92D-C9AF986116E7}" type="pres">
      <dgm:prSet presAssocID="{BA1492B6-952D-4C64-B36A-EA5C3F37598A}" presName="dummyMaxCanvas" presStyleCnt="0"/>
      <dgm:spPr/>
    </dgm:pt>
    <dgm:pt modelId="{B2DE23D2-4F15-406E-A201-77FBD5AD0B88}" type="pres">
      <dgm:prSet presAssocID="{BA1492B6-952D-4C64-B36A-EA5C3F37598A}" presName="parentComposite" presStyleCnt="0"/>
      <dgm:spPr/>
    </dgm:pt>
    <dgm:pt modelId="{358FC7D6-1B1C-4326-8E2A-EA0D13F856DC}" type="pres">
      <dgm:prSet presAssocID="{BA1492B6-952D-4C64-B36A-EA5C3F37598A}" presName="parent1" presStyleLbl="alignAccFollowNode1" presStyleIdx="0" presStyleCnt="4">
        <dgm:presLayoutVars>
          <dgm:chMax val="4"/>
        </dgm:presLayoutVars>
      </dgm:prSet>
      <dgm:spPr/>
    </dgm:pt>
    <dgm:pt modelId="{F3D64FC9-74B9-4EDF-9C9F-AFBA8C753716}" type="pres">
      <dgm:prSet presAssocID="{BA1492B6-952D-4C64-B36A-EA5C3F37598A}" presName="parent2" presStyleLbl="alignAccFollowNode1" presStyleIdx="1" presStyleCnt="4" custLinFactNeighborX="-677" custLinFactNeighborY="51">
        <dgm:presLayoutVars>
          <dgm:chMax val="4"/>
        </dgm:presLayoutVars>
      </dgm:prSet>
      <dgm:spPr/>
    </dgm:pt>
    <dgm:pt modelId="{9C37F404-7137-448B-985B-E84CB432BA92}" type="pres">
      <dgm:prSet presAssocID="{BA1492B6-952D-4C64-B36A-EA5C3F37598A}" presName="childrenComposite" presStyleCnt="0"/>
      <dgm:spPr/>
    </dgm:pt>
    <dgm:pt modelId="{9090D611-F35F-4216-A814-EF45688F69D3}" type="pres">
      <dgm:prSet presAssocID="{BA1492B6-952D-4C64-B36A-EA5C3F37598A}" presName="dummyMaxCanvas_ChildArea" presStyleCnt="0"/>
      <dgm:spPr/>
    </dgm:pt>
    <dgm:pt modelId="{F203CCE6-8B8C-4E63-B00A-BA6DE5B95D57}" type="pres">
      <dgm:prSet presAssocID="{BA1492B6-952D-4C64-B36A-EA5C3F37598A}" presName="fulcrum" presStyleLbl="alignAccFollowNode1" presStyleIdx="2" presStyleCnt="4"/>
      <dgm:spPr/>
    </dgm:pt>
    <dgm:pt modelId="{FD3441E2-536A-4000-B7AB-14E363CD71B3}" type="pres">
      <dgm:prSet presAssocID="{BA1492B6-952D-4C64-B36A-EA5C3F37598A}" presName="balance_22" presStyleLbl="alignAccFollowNode1" presStyleIdx="3" presStyleCnt="4">
        <dgm:presLayoutVars>
          <dgm:bulletEnabled val="1"/>
        </dgm:presLayoutVars>
      </dgm:prSet>
      <dgm:spPr/>
    </dgm:pt>
    <dgm:pt modelId="{241086B6-8886-40C2-989B-BE022F8F5A11}" type="pres">
      <dgm:prSet presAssocID="{BA1492B6-952D-4C64-B36A-EA5C3F37598A}" presName="right_22_1" presStyleLbl="node1" presStyleIdx="0" presStyleCnt="4">
        <dgm:presLayoutVars>
          <dgm:bulletEnabled val="1"/>
        </dgm:presLayoutVars>
      </dgm:prSet>
      <dgm:spPr/>
    </dgm:pt>
    <dgm:pt modelId="{7D65681F-1720-47AC-BAE0-9E1154E9C23B}" type="pres">
      <dgm:prSet presAssocID="{BA1492B6-952D-4C64-B36A-EA5C3F37598A}" presName="right_22_2" presStyleLbl="node1" presStyleIdx="1" presStyleCnt="4">
        <dgm:presLayoutVars>
          <dgm:bulletEnabled val="1"/>
        </dgm:presLayoutVars>
      </dgm:prSet>
      <dgm:spPr/>
    </dgm:pt>
    <dgm:pt modelId="{A3D3C932-B5B7-4751-88B6-8DDB8A2531AB}" type="pres">
      <dgm:prSet presAssocID="{BA1492B6-952D-4C64-B36A-EA5C3F37598A}" presName="left_22_1" presStyleLbl="node1" presStyleIdx="2" presStyleCnt="4">
        <dgm:presLayoutVars>
          <dgm:bulletEnabled val="1"/>
        </dgm:presLayoutVars>
      </dgm:prSet>
      <dgm:spPr/>
    </dgm:pt>
    <dgm:pt modelId="{D9DDAE76-1EBE-4BCC-ACB1-4D5A7E55C357}" type="pres">
      <dgm:prSet presAssocID="{BA1492B6-952D-4C64-B36A-EA5C3F37598A}" presName="left_22_2" presStyleLbl="node1" presStyleIdx="3" presStyleCnt="4">
        <dgm:presLayoutVars>
          <dgm:bulletEnabled val="1"/>
        </dgm:presLayoutVars>
      </dgm:prSet>
      <dgm:spPr/>
    </dgm:pt>
  </dgm:ptLst>
  <dgm:cxnLst>
    <dgm:cxn modelId="{463EAE61-F925-41E3-857B-A52EA77FBA04}" type="presOf" srcId="{38A2BD44-AF39-46F0-B7C4-3871AF5E2088}" destId="{7D65681F-1720-47AC-BAE0-9E1154E9C23B}" srcOrd="0" destOrd="0" presId="urn:microsoft.com/office/officeart/2005/8/layout/balance1"/>
    <dgm:cxn modelId="{F6226984-9927-4AC5-B278-01700D5BFF32}" type="presOf" srcId="{1138AA09-AE33-4754-981F-C42D8BFA282E}" destId="{241086B6-8886-40C2-989B-BE022F8F5A11}" srcOrd="0" destOrd="0" presId="urn:microsoft.com/office/officeart/2005/8/layout/balance1"/>
    <dgm:cxn modelId="{6BF19A9B-87EF-490D-90F6-56E424CAD7BA}" srcId="{BCB7A74D-6F3B-485A-BEB6-C1845FB14B59}" destId="{87C01CEA-C25E-4D85-A8C9-CB4C41D4084B}" srcOrd="0" destOrd="0" parTransId="{E06D0BDC-3E46-4B00-BE1F-5C03151E4EBC}" sibTransId="{CFB3D278-DE54-409A-81B8-96A655F7E571}"/>
    <dgm:cxn modelId="{002E599F-95C4-4A3D-AE89-F76DEB27C0B0}" srcId="{2E37AA31-61A7-4836-86D5-03A06B9D6387}" destId="{38A2BD44-AF39-46F0-B7C4-3871AF5E2088}" srcOrd="1" destOrd="0" parTransId="{EA1F5829-A8DE-4041-922E-AF76509A61B9}" sibTransId="{BDA82D0A-CDC2-470F-8B17-FE608BB17D04}"/>
    <dgm:cxn modelId="{93C983A0-96EF-4A9C-947A-7D9470BF5334}" type="presOf" srcId="{BA1492B6-952D-4C64-B36A-EA5C3F37598A}" destId="{1C777D2D-FD91-4E6C-AE6F-24D247F67FC1}" srcOrd="0" destOrd="0" presId="urn:microsoft.com/office/officeart/2005/8/layout/balance1"/>
    <dgm:cxn modelId="{AA2399AA-A0B5-43A4-8848-7610139721C2}" srcId="{BA1492B6-952D-4C64-B36A-EA5C3F37598A}" destId="{2E37AA31-61A7-4836-86D5-03A06B9D6387}" srcOrd="1" destOrd="0" parTransId="{A2CB8469-6F76-4384-B9B4-765D7F07AF11}" sibTransId="{8F414DB3-955C-4DD5-AD05-FF3F841ACB58}"/>
    <dgm:cxn modelId="{6C833EB8-A6F4-4468-BCC8-E38C98D7068B}" type="presOf" srcId="{87C01CEA-C25E-4D85-A8C9-CB4C41D4084B}" destId="{A3D3C932-B5B7-4751-88B6-8DDB8A2531AB}" srcOrd="0" destOrd="0" presId="urn:microsoft.com/office/officeart/2005/8/layout/balance1"/>
    <dgm:cxn modelId="{1287A9BE-E190-44F6-9A30-3108A7DE2F5A}" srcId="{BA1492B6-952D-4C64-B36A-EA5C3F37598A}" destId="{BCB7A74D-6F3B-485A-BEB6-C1845FB14B59}" srcOrd="0" destOrd="0" parTransId="{31D3F776-0593-426A-9C76-0BC435AF9BDD}" sibTransId="{FAA2BC8A-1C88-4DA1-97C4-116503792FC7}"/>
    <dgm:cxn modelId="{BD9F4CCE-9AC6-4DB9-9F44-2AD23CD31FF4}" srcId="{2E37AA31-61A7-4836-86D5-03A06B9D6387}" destId="{1138AA09-AE33-4754-981F-C42D8BFA282E}" srcOrd="0" destOrd="0" parTransId="{D2E4FA3D-8A73-436F-A70B-3F29B1B41489}" sibTransId="{3AE0A3F2-5786-4B64-8A08-381490C06391}"/>
    <dgm:cxn modelId="{806FDDD3-61F0-40BC-9772-45BAA8CF7396}" type="presOf" srcId="{BCB7A74D-6F3B-485A-BEB6-C1845FB14B59}" destId="{358FC7D6-1B1C-4326-8E2A-EA0D13F856DC}" srcOrd="0" destOrd="0" presId="urn:microsoft.com/office/officeart/2005/8/layout/balance1"/>
    <dgm:cxn modelId="{5F4855E9-DF2F-4FB0-8B70-33C2F2005CE9}" srcId="{BCB7A74D-6F3B-485A-BEB6-C1845FB14B59}" destId="{13988A9C-E310-4032-8C23-F996EA20164E}" srcOrd="1" destOrd="0" parTransId="{A1903928-75D1-4B64-B271-EC7A8A3CF471}" sibTransId="{6B7FA2F1-B604-483C-8160-F1DD289E8468}"/>
    <dgm:cxn modelId="{27FF22F0-7231-492F-9F51-42BD8958EA28}" type="presOf" srcId="{2E37AA31-61A7-4836-86D5-03A06B9D6387}" destId="{F3D64FC9-74B9-4EDF-9C9F-AFBA8C753716}" srcOrd="0" destOrd="0" presId="urn:microsoft.com/office/officeart/2005/8/layout/balance1"/>
    <dgm:cxn modelId="{C1ACDAF9-2510-4FB2-8703-BEADAED642E5}" type="presOf" srcId="{13988A9C-E310-4032-8C23-F996EA20164E}" destId="{D9DDAE76-1EBE-4BCC-ACB1-4D5A7E55C357}" srcOrd="0" destOrd="0" presId="urn:microsoft.com/office/officeart/2005/8/layout/balance1"/>
    <dgm:cxn modelId="{2E532327-0A33-41E0-B7FF-AE2DA163C7B3}" type="presParOf" srcId="{1C777D2D-FD91-4E6C-AE6F-24D247F67FC1}" destId="{BDDA5F44-1FF8-4F08-A92D-C9AF986116E7}" srcOrd="0" destOrd="0" presId="urn:microsoft.com/office/officeart/2005/8/layout/balance1"/>
    <dgm:cxn modelId="{2A5DCD57-47E5-4363-8FB9-C39E90C561BF}" type="presParOf" srcId="{1C777D2D-FD91-4E6C-AE6F-24D247F67FC1}" destId="{B2DE23D2-4F15-406E-A201-77FBD5AD0B88}" srcOrd="1" destOrd="0" presId="urn:microsoft.com/office/officeart/2005/8/layout/balance1"/>
    <dgm:cxn modelId="{3D20037A-2371-4E9B-859C-64DBF90268D8}" type="presParOf" srcId="{B2DE23D2-4F15-406E-A201-77FBD5AD0B88}" destId="{358FC7D6-1B1C-4326-8E2A-EA0D13F856DC}" srcOrd="0" destOrd="0" presId="urn:microsoft.com/office/officeart/2005/8/layout/balance1"/>
    <dgm:cxn modelId="{6799BAFB-A8B5-42CD-95C9-44561CDA0463}" type="presParOf" srcId="{B2DE23D2-4F15-406E-A201-77FBD5AD0B88}" destId="{F3D64FC9-74B9-4EDF-9C9F-AFBA8C753716}" srcOrd="1" destOrd="0" presId="urn:microsoft.com/office/officeart/2005/8/layout/balance1"/>
    <dgm:cxn modelId="{2A485B49-1F34-450F-8991-02070DEAD2C3}" type="presParOf" srcId="{1C777D2D-FD91-4E6C-AE6F-24D247F67FC1}" destId="{9C37F404-7137-448B-985B-E84CB432BA92}" srcOrd="2" destOrd="0" presId="urn:microsoft.com/office/officeart/2005/8/layout/balance1"/>
    <dgm:cxn modelId="{C5F26297-9F24-47BD-9BC3-F4C7357FA73F}" type="presParOf" srcId="{9C37F404-7137-448B-985B-E84CB432BA92}" destId="{9090D611-F35F-4216-A814-EF45688F69D3}" srcOrd="0" destOrd="0" presId="urn:microsoft.com/office/officeart/2005/8/layout/balance1"/>
    <dgm:cxn modelId="{28975D14-9BC7-42F1-8D17-C9C0A6FC7E42}" type="presParOf" srcId="{9C37F404-7137-448B-985B-E84CB432BA92}" destId="{F203CCE6-8B8C-4E63-B00A-BA6DE5B95D57}" srcOrd="1" destOrd="0" presId="urn:microsoft.com/office/officeart/2005/8/layout/balance1"/>
    <dgm:cxn modelId="{395604A2-1341-4314-8F97-710C2833677C}" type="presParOf" srcId="{9C37F404-7137-448B-985B-E84CB432BA92}" destId="{FD3441E2-536A-4000-B7AB-14E363CD71B3}" srcOrd="2" destOrd="0" presId="urn:microsoft.com/office/officeart/2005/8/layout/balance1"/>
    <dgm:cxn modelId="{E6065881-8B5E-4E65-9B0E-D5B868AA6E2F}" type="presParOf" srcId="{9C37F404-7137-448B-985B-E84CB432BA92}" destId="{241086B6-8886-40C2-989B-BE022F8F5A11}" srcOrd="3" destOrd="0" presId="urn:microsoft.com/office/officeart/2005/8/layout/balance1"/>
    <dgm:cxn modelId="{299CB6B2-4B41-4C87-BD45-294997D8F24A}" type="presParOf" srcId="{9C37F404-7137-448B-985B-E84CB432BA92}" destId="{7D65681F-1720-47AC-BAE0-9E1154E9C23B}" srcOrd="4" destOrd="0" presId="urn:microsoft.com/office/officeart/2005/8/layout/balance1"/>
    <dgm:cxn modelId="{27842C50-09A5-46BD-AD1E-E04600E8F1B5}" type="presParOf" srcId="{9C37F404-7137-448B-985B-E84CB432BA92}" destId="{A3D3C932-B5B7-4751-88B6-8DDB8A2531AB}" srcOrd="5" destOrd="0" presId="urn:microsoft.com/office/officeart/2005/8/layout/balance1"/>
    <dgm:cxn modelId="{A84E7528-D715-4ADA-B0E5-917A6BF4C04C}" type="presParOf" srcId="{9C37F404-7137-448B-985B-E84CB432BA92}" destId="{D9DDAE76-1EBE-4BCC-ACB1-4D5A7E55C357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1492B6-952D-4C64-B36A-EA5C3F37598A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B7A74D-6F3B-485A-BEB6-C1845FB14B59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1D3F776-0593-426A-9C76-0BC435AF9BDD}" type="parTrans" cxnId="{1287A9BE-E190-44F6-9A30-3108A7DE2F5A}">
      <dgm:prSet/>
      <dgm:spPr/>
      <dgm:t>
        <a:bodyPr/>
        <a:lstStyle/>
        <a:p>
          <a:endParaRPr lang="en-US"/>
        </a:p>
      </dgm:t>
    </dgm:pt>
    <dgm:pt modelId="{FAA2BC8A-1C88-4DA1-97C4-116503792FC7}" type="sibTrans" cxnId="{1287A9BE-E190-44F6-9A30-3108A7DE2F5A}">
      <dgm:prSet/>
      <dgm:spPr/>
      <dgm:t>
        <a:bodyPr/>
        <a:lstStyle/>
        <a:p>
          <a:endParaRPr lang="en-US"/>
        </a:p>
      </dgm:t>
    </dgm:pt>
    <dgm:pt modelId="{87C01CEA-C25E-4D85-A8C9-CB4C41D4084B}">
      <dgm:prSet phldrT="[Text]"/>
      <dgm:spPr/>
      <dgm:t>
        <a:bodyPr/>
        <a:lstStyle/>
        <a:p>
          <a:r>
            <a:rPr lang="en-US" dirty="0"/>
            <a:t>Load modelling</a:t>
          </a:r>
        </a:p>
      </dgm:t>
    </dgm:pt>
    <dgm:pt modelId="{E06D0BDC-3E46-4B00-BE1F-5C03151E4EBC}" type="parTrans" cxnId="{6BF19A9B-87EF-490D-90F6-56E424CAD7BA}">
      <dgm:prSet/>
      <dgm:spPr/>
      <dgm:t>
        <a:bodyPr/>
        <a:lstStyle/>
        <a:p>
          <a:endParaRPr lang="en-US"/>
        </a:p>
      </dgm:t>
    </dgm:pt>
    <dgm:pt modelId="{CFB3D278-DE54-409A-81B8-96A655F7E571}" type="sibTrans" cxnId="{6BF19A9B-87EF-490D-90F6-56E424CAD7BA}">
      <dgm:prSet/>
      <dgm:spPr/>
      <dgm:t>
        <a:bodyPr/>
        <a:lstStyle/>
        <a:p>
          <a:endParaRPr lang="en-US"/>
        </a:p>
      </dgm:t>
    </dgm:pt>
    <dgm:pt modelId="{13988A9C-E310-4032-8C23-F996EA20164E}">
      <dgm:prSet phldrT="[Text]"/>
      <dgm:spPr/>
      <dgm:t>
        <a:bodyPr/>
        <a:lstStyle/>
        <a:p>
          <a:r>
            <a:rPr lang="en-US" dirty="0"/>
            <a:t>Load effects values</a:t>
          </a:r>
        </a:p>
      </dgm:t>
    </dgm:pt>
    <dgm:pt modelId="{A1903928-75D1-4B64-B271-EC7A8A3CF471}" type="parTrans" cxnId="{5F4855E9-DF2F-4FB0-8B70-33C2F2005CE9}">
      <dgm:prSet/>
      <dgm:spPr/>
      <dgm:t>
        <a:bodyPr/>
        <a:lstStyle/>
        <a:p>
          <a:endParaRPr lang="en-US"/>
        </a:p>
      </dgm:t>
    </dgm:pt>
    <dgm:pt modelId="{6B7FA2F1-B604-483C-8160-F1DD289E8468}" type="sibTrans" cxnId="{5F4855E9-DF2F-4FB0-8B70-33C2F2005CE9}">
      <dgm:prSet/>
      <dgm:spPr/>
      <dgm:t>
        <a:bodyPr/>
        <a:lstStyle/>
        <a:p>
          <a:endParaRPr lang="en-US"/>
        </a:p>
      </dgm:t>
    </dgm:pt>
    <dgm:pt modelId="{2E37AA31-61A7-4836-86D5-03A06B9D6387}">
      <dgm:prSet phldrT="[Text]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2CB8469-6F76-4384-B9B4-765D7F07AF11}" type="parTrans" cxnId="{AA2399AA-A0B5-43A4-8848-7610139721C2}">
      <dgm:prSet/>
      <dgm:spPr/>
      <dgm:t>
        <a:bodyPr/>
        <a:lstStyle/>
        <a:p>
          <a:endParaRPr lang="en-US"/>
        </a:p>
      </dgm:t>
    </dgm:pt>
    <dgm:pt modelId="{8F414DB3-955C-4DD5-AD05-FF3F841ACB58}" type="sibTrans" cxnId="{AA2399AA-A0B5-43A4-8848-7610139721C2}">
      <dgm:prSet/>
      <dgm:spPr/>
      <dgm:t>
        <a:bodyPr/>
        <a:lstStyle/>
        <a:p>
          <a:endParaRPr lang="en-US"/>
        </a:p>
      </dgm:t>
    </dgm:pt>
    <dgm:pt modelId="{1138AA09-AE33-4754-981F-C42D8BFA282E}">
      <dgm:prSet phldrT="[Text]"/>
      <dgm:spPr/>
      <dgm:t>
        <a:bodyPr/>
        <a:lstStyle/>
        <a:p>
          <a:r>
            <a:rPr lang="en-US" dirty="0"/>
            <a:t>Computational model</a:t>
          </a:r>
        </a:p>
      </dgm:t>
    </dgm:pt>
    <dgm:pt modelId="{D2E4FA3D-8A73-436F-A70B-3F29B1B41489}" type="parTrans" cxnId="{BD9F4CCE-9AC6-4DB9-9F44-2AD23CD31FF4}">
      <dgm:prSet/>
      <dgm:spPr/>
      <dgm:t>
        <a:bodyPr/>
        <a:lstStyle/>
        <a:p>
          <a:endParaRPr lang="en-US"/>
        </a:p>
      </dgm:t>
    </dgm:pt>
    <dgm:pt modelId="{3AE0A3F2-5786-4B64-8A08-381490C06391}" type="sibTrans" cxnId="{BD9F4CCE-9AC6-4DB9-9F44-2AD23CD31FF4}">
      <dgm:prSet/>
      <dgm:spPr/>
      <dgm:t>
        <a:bodyPr/>
        <a:lstStyle/>
        <a:p>
          <a:endParaRPr lang="en-US"/>
        </a:p>
      </dgm:t>
    </dgm:pt>
    <dgm:pt modelId="{38A2BD44-AF39-46F0-B7C4-3871AF5E2088}">
      <dgm:prSet phldrT="[Text]"/>
      <dgm:spPr/>
      <dgm:t>
        <a:bodyPr/>
        <a:lstStyle/>
        <a:p>
          <a:r>
            <a:rPr lang="en-US" dirty="0"/>
            <a:t>Material</a:t>
          </a:r>
          <a:r>
            <a:rPr lang="cs-CZ" dirty="0"/>
            <a:t>, </a:t>
          </a:r>
          <a:r>
            <a:rPr lang="cs-CZ" dirty="0" err="1"/>
            <a:t>tolerances</a:t>
          </a:r>
          <a:endParaRPr lang="en-US" dirty="0"/>
        </a:p>
      </dgm:t>
    </dgm:pt>
    <dgm:pt modelId="{EA1F5829-A8DE-4041-922E-AF76509A61B9}" type="parTrans" cxnId="{002E599F-95C4-4A3D-AE89-F76DEB27C0B0}">
      <dgm:prSet/>
      <dgm:spPr/>
      <dgm:t>
        <a:bodyPr/>
        <a:lstStyle/>
        <a:p>
          <a:endParaRPr lang="en-US"/>
        </a:p>
      </dgm:t>
    </dgm:pt>
    <dgm:pt modelId="{BDA82D0A-CDC2-470F-8B17-FE608BB17D04}" type="sibTrans" cxnId="{002E599F-95C4-4A3D-AE89-F76DEB27C0B0}">
      <dgm:prSet/>
      <dgm:spPr/>
      <dgm:t>
        <a:bodyPr/>
        <a:lstStyle/>
        <a:p>
          <a:endParaRPr lang="en-US"/>
        </a:p>
      </dgm:t>
    </dgm:pt>
    <dgm:pt modelId="{1C777D2D-FD91-4E6C-AE6F-24D247F67FC1}" type="pres">
      <dgm:prSet presAssocID="{BA1492B6-952D-4C64-B36A-EA5C3F37598A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BDDA5F44-1FF8-4F08-A92D-C9AF986116E7}" type="pres">
      <dgm:prSet presAssocID="{BA1492B6-952D-4C64-B36A-EA5C3F37598A}" presName="dummyMaxCanvas" presStyleCnt="0"/>
      <dgm:spPr/>
    </dgm:pt>
    <dgm:pt modelId="{B2DE23D2-4F15-406E-A201-77FBD5AD0B88}" type="pres">
      <dgm:prSet presAssocID="{BA1492B6-952D-4C64-B36A-EA5C3F37598A}" presName="parentComposite" presStyleCnt="0"/>
      <dgm:spPr/>
    </dgm:pt>
    <dgm:pt modelId="{358FC7D6-1B1C-4326-8E2A-EA0D13F856DC}" type="pres">
      <dgm:prSet presAssocID="{BA1492B6-952D-4C64-B36A-EA5C3F37598A}" presName="parent1" presStyleLbl="alignAccFollowNode1" presStyleIdx="0" presStyleCnt="4">
        <dgm:presLayoutVars>
          <dgm:chMax val="4"/>
        </dgm:presLayoutVars>
      </dgm:prSet>
      <dgm:spPr/>
    </dgm:pt>
    <dgm:pt modelId="{F3D64FC9-74B9-4EDF-9C9F-AFBA8C753716}" type="pres">
      <dgm:prSet presAssocID="{BA1492B6-952D-4C64-B36A-EA5C3F37598A}" presName="parent2" presStyleLbl="alignAccFollowNode1" presStyleIdx="1" presStyleCnt="4" custLinFactNeighborX="-677" custLinFactNeighborY="51">
        <dgm:presLayoutVars>
          <dgm:chMax val="4"/>
        </dgm:presLayoutVars>
      </dgm:prSet>
      <dgm:spPr/>
    </dgm:pt>
    <dgm:pt modelId="{9C37F404-7137-448B-985B-E84CB432BA92}" type="pres">
      <dgm:prSet presAssocID="{BA1492B6-952D-4C64-B36A-EA5C3F37598A}" presName="childrenComposite" presStyleCnt="0"/>
      <dgm:spPr/>
    </dgm:pt>
    <dgm:pt modelId="{9090D611-F35F-4216-A814-EF45688F69D3}" type="pres">
      <dgm:prSet presAssocID="{BA1492B6-952D-4C64-B36A-EA5C3F37598A}" presName="dummyMaxCanvas_ChildArea" presStyleCnt="0"/>
      <dgm:spPr/>
    </dgm:pt>
    <dgm:pt modelId="{F203CCE6-8B8C-4E63-B00A-BA6DE5B95D57}" type="pres">
      <dgm:prSet presAssocID="{BA1492B6-952D-4C64-B36A-EA5C3F37598A}" presName="fulcrum" presStyleLbl="alignAccFollowNode1" presStyleIdx="2" presStyleCnt="4"/>
      <dgm:spPr/>
    </dgm:pt>
    <dgm:pt modelId="{FD3441E2-536A-4000-B7AB-14E363CD71B3}" type="pres">
      <dgm:prSet presAssocID="{BA1492B6-952D-4C64-B36A-EA5C3F37598A}" presName="balance_22" presStyleLbl="alignAccFollowNode1" presStyleIdx="3" presStyleCnt="4">
        <dgm:presLayoutVars>
          <dgm:bulletEnabled val="1"/>
        </dgm:presLayoutVars>
      </dgm:prSet>
      <dgm:spPr/>
    </dgm:pt>
    <dgm:pt modelId="{241086B6-8886-40C2-989B-BE022F8F5A11}" type="pres">
      <dgm:prSet presAssocID="{BA1492B6-952D-4C64-B36A-EA5C3F37598A}" presName="right_22_1" presStyleLbl="node1" presStyleIdx="0" presStyleCnt="4">
        <dgm:presLayoutVars>
          <dgm:bulletEnabled val="1"/>
        </dgm:presLayoutVars>
      </dgm:prSet>
      <dgm:spPr/>
    </dgm:pt>
    <dgm:pt modelId="{7D65681F-1720-47AC-BAE0-9E1154E9C23B}" type="pres">
      <dgm:prSet presAssocID="{BA1492B6-952D-4C64-B36A-EA5C3F37598A}" presName="right_22_2" presStyleLbl="node1" presStyleIdx="1" presStyleCnt="4">
        <dgm:presLayoutVars>
          <dgm:bulletEnabled val="1"/>
        </dgm:presLayoutVars>
      </dgm:prSet>
      <dgm:spPr/>
    </dgm:pt>
    <dgm:pt modelId="{A3D3C932-B5B7-4751-88B6-8DDB8A2531AB}" type="pres">
      <dgm:prSet presAssocID="{BA1492B6-952D-4C64-B36A-EA5C3F37598A}" presName="left_22_1" presStyleLbl="node1" presStyleIdx="2" presStyleCnt="4">
        <dgm:presLayoutVars>
          <dgm:bulletEnabled val="1"/>
        </dgm:presLayoutVars>
      </dgm:prSet>
      <dgm:spPr/>
    </dgm:pt>
    <dgm:pt modelId="{D9DDAE76-1EBE-4BCC-ACB1-4D5A7E55C357}" type="pres">
      <dgm:prSet presAssocID="{BA1492B6-952D-4C64-B36A-EA5C3F37598A}" presName="left_22_2" presStyleLbl="node1" presStyleIdx="3" presStyleCnt="4">
        <dgm:presLayoutVars>
          <dgm:bulletEnabled val="1"/>
        </dgm:presLayoutVars>
      </dgm:prSet>
      <dgm:spPr/>
    </dgm:pt>
  </dgm:ptLst>
  <dgm:cxnLst>
    <dgm:cxn modelId="{463EAE61-F925-41E3-857B-A52EA77FBA04}" type="presOf" srcId="{38A2BD44-AF39-46F0-B7C4-3871AF5E2088}" destId="{7D65681F-1720-47AC-BAE0-9E1154E9C23B}" srcOrd="0" destOrd="0" presId="urn:microsoft.com/office/officeart/2005/8/layout/balance1"/>
    <dgm:cxn modelId="{F6226984-9927-4AC5-B278-01700D5BFF32}" type="presOf" srcId="{1138AA09-AE33-4754-981F-C42D8BFA282E}" destId="{241086B6-8886-40C2-989B-BE022F8F5A11}" srcOrd="0" destOrd="0" presId="urn:microsoft.com/office/officeart/2005/8/layout/balance1"/>
    <dgm:cxn modelId="{6BF19A9B-87EF-490D-90F6-56E424CAD7BA}" srcId="{BCB7A74D-6F3B-485A-BEB6-C1845FB14B59}" destId="{87C01CEA-C25E-4D85-A8C9-CB4C41D4084B}" srcOrd="0" destOrd="0" parTransId="{E06D0BDC-3E46-4B00-BE1F-5C03151E4EBC}" sibTransId="{CFB3D278-DE54-409A-81B8-96A655F7E571}"/>
    <dgm:cxn modelId="{002E599F-95C4-4A3D-AE89-F76DEB27C0B0}" srcId="{2E37AA31-61A7-4836-86D5-03A06B9D6387}" destId="{38A2BD44-AF39-46F0-B7C4-3871AF5E2088}" srcOrd="1" destOrd="0" parTransId="{EA1F5829-A8DE-4041-922E-AF76509A61B9}" sibTransId="{BDA82D0A-CDC2-470F-8B17-FE608BB17D04}"/>
    <dgm:cxn modelId="{93C983A0-96EF-4A9C-947A-7D9470BF5334}" type="presOf" srcId="{BA1492B6-952D-4C64-B36A-EA5C3F37598A}" destId="{1C777D2D-FD91-4E6C-AE6F-24D247F67FC1}" srcOrd="0" destOrd="0" presId="urn:microsoft.com/office/officeart/2005/8/layout/balance1"/>
    <dgm:cxn modelId="{AA2399AA-A0B5-43A4-8848-7610139721C2}" srcId="{BA1492B6-952D-4C64-B36A-EA5C3F37598A}" destId="{2E37AA31-61A7-4836-86D5-03A06B9D6387}" srcOrd="1" destOrd="0" parTransId="{A2CB8469-6F76-4384-B9B4-765D7F07AF11}" sibTransId="{8F414DB3-955C-4DD5-AD05-FF3F841ACB58}"/>
    <dgm:cxn modelId="{6C833EB8-A6F4-4468-BCC8-E38C98D7068B}" type="presOf" srcId="{87C01CEA-C25E-4D85-A8C9-CB4C41D4084B}" destId="{A3D3C932-B5B7-4751-88B6-8DDB8A2531AB}" srcOrd="0" destOrd="0" presId="urn:microsoft.com/office/officeart/2005/8/layout/balance1"/>
    <dgm:cxn modelId="{1287A9BE-E190-44F6-9A30-3108A7DE2F5A}" srcId="{BA1492B6-952D-4C64-B36A-EA5C3F37598A}" destId="{BCB7A74D-6F3B-485A-BEB6-C1845FB14B59}" srcOrd="0" destOrd="0" parTransId="{31D3F776-0593-426A-9C76-0BC435AF9BDD}" sibTransId="{FAA2BC8A-1C88-4DA1-97C4-116503792FC7}"/>
    <dgm:cxn modelId="{BD9F4CCE-9AC6-4DB9-9F44-2AD23CD31FF4}" srcId="{2E37AA31-61A7-4836-86D5-03A06B9D6387}" destId="{1138AA09-AE33-4754-981F-C42D8BFA282E}" srcOrd="0" destOrd="0" parTransId="{D2E4FA3D-8A73-436F-A70B-3F29B1B41489}" sibTransId="{3AE0A3F2-5786-4B64-8A08-381490C06391}"/>
    <dgm:cxn modelId="{806FDDD3-61F0-40BC-9772-45BAA8CF7396}" type="presOf" srcId="{BCB7A74D-6F3B-485A-BEB6-C1845FB14B59}" destId="{358FC7D6-1B1C-4326-8E2A-EA0D13F856DC}" srcOrd="0" destOrd="0" presId="urn:microsoft.com/office/officeart/2005/8/layout/balance1"/>
    <dgm:cxn modelId="{5F4855E9-DF2F-4FB0-8B70-33C2F2005CE9}" srcId="{BCB7A74D-6F3B-485A-BEB6-C1845FB14B59}" destId="{13988A9C-E310-4032-8C23-F996EA20164E}" srcOrd="1" destOrd="0" parTransId="{A1903928-75D1-4B64-B271-EC7A8A3CF471}" sibTransId="{6B7FA2F1-B604-483C-8160-F1DD289E8468}"/>
    <dgm:cxn modelId="{27FF22F0-7231-492F-9F51-42BD8958EA28}" type="presOf" srcId="{2E37AA31-61A7-4836-86D5-03A06B9D6387}" destId="{F3D64FC9-74B9-4EDF-9C9F-AFBA8C753716}" srcOrd="0" destOrd="0" presId="urn:microsoft.com/office/officeart/2005/8/layout/balance1"/>
    <dgm:cxn modelId="{C1ACDAF9-2510-4FB2-8703-BEADAED642E5}" type="presOf" srcId="{13988A9C-E310-4032-8C23-F996EA20164E}" destId="{D9DDAE76-1EBE-4BCC-ACB1-4D5A7E55C357}" srcOrd="0" destOrd="0" presId="urn:microsoft.com/office/officeart/2005/8/layout/balance1"/>
    <dgm:cxn modelId="{2E532327-0A33-41E0-B7FF-AE2DA163C7B3}" type="presParOf" srcId="{1C777D2D-FD91-4E6C-AE6F-24D247F67FC1}" destId="{BDDA5F44-1FF8-4F08-A92D-C9AF986116E7}" srcOrd="0" destOrd="0" presId="urn:microsoft.com/office/officeart/2005/8/layout/balance1"/>
    <dgm:cxn modelId="{2A5DCD57-47E5-4363-8FB9-C39E90C561BF}" type="presParOf" srcId="{1C777D2D-FD91-4E6C-AE6F-24D247F67FC1}" destId="{B2DE23D2-4F15-406E-A201-77FBD5AD0B88}" srcOrd="1" destOrd="0" presId="urn:microsoft.com/office/officeart/2005/8/layout/balance1"/>
    <dgm:cxn modelId="{3D20037A-2371-4E9B-859C-64DBF90268D8}" type="presParOf" srcId="{B2DE23D2-4F15-406E-A201-77FBD5AD0B88}" destId="{358FC7D6-1B1C-4326-8E2A-EA0D13F856DC}" srcOrd="0" destOrd="0" presId="urn:microsoft.com/office/officeart/2005/8/layout/balance1"/>
    <dgm:cxn modelId="{6799BAFB-A8B5-42CD-95C9-44561CDA0463}" type="presParOf" srcId="{B2DE23D2-4F15-406E-A201-77FBD5AD0B88}" destId="{F3D64FC9-74B9-4EDF-9C9F-AFBA8C753716}" srcOrd="1" destOrd="0" presId="urn:microsoft.com/office/officeart/2005/8/layout/balance1"/>
    <dgm:cxn modelId="{2A485B49-1F34-450F-8991-02070DEAD2C3}" type="presParOf" srcId="{1C777D2D-FD91-4E6C-AE6F-24D247F67FC1}" destId="{9C37F404-7137-448B-985B-E84CB432BA92}" srcOrd="2" destOrd="0" presId="urn:microsoft.com/office/officeart/2005/8/layout/balance1"/>
    <dgm:cxn modelId="{C5F26297-9F24-47BD-9BC3-F4C7357FA73F}" type="presParOf" srcId="{9C37F404-7137-448B-985B-E84CB432BA92}" destId="{9090D611-F35F-4216-A814-EF45688F69D3}" srcOrd="0" destOrd="0" presId="urn:microsoft.com/office/officeart/2005/8/layout/balance1"/>
    <dgm:cxn modelId="{28975D14-9BC7-42F1-8D17-C9C0A6FC7E42}" type="presParOf" srcId="{9C37F404-7137-448B-985B-E84CB432BA92}" destId="{F203CCE6-8B8C-4E63-B00A-BA6DE5B95D57}" srcOrd="1" destOrd="0" presId="urn:microsoft.com/office/officeart/2005/8/layout/balance1"/>
    <dgm:cxn modelId="{395604A2-1341-4314-8F97-710C2833677C}" type="presParOf" srcId="{9C37F404-7137-448B-985B-E84CB432BA92}" destId="{FD3441E2-536A-4000-B7AB-14E363CD71B3}" srcOrd="2" destOrd="0" presId="urn:microsoft.com/office/officeart/2005/8/layout/balance1"/>
    <dgm:cxn modelId="{E6065881-8B5E-4E65-9B0E-D5B868AA6E2F}" type="presParOf" srcId="{9C37F404-7137-448B-985B-E84CB432BA92}" destId="{241086B6-8886-40C2-989B-BE022F8F5A11}" srcOrd="3" destOrd="0" presId="urn:microsoft.com/office/officeart/2005/8/layout/balance1"/>
    <dgm:cxn modelId="{299CB6B2-4B41-4C87-BD45-294997D8F24A}" type="presParOf" srcId="{9C37F404-7137-448B-985B-E84CB432BA92}" destId="{7D65681F-1720-47AC-BAE0-9E1154E9C23B}" srcOrd="4" destOrd="0" presId="urn:microsoft.com/office/officeart/2005/8/layout/balance1"/>
    <dgm:cxn modelId="{27842C50-09A5-46BD-AD1E-E04600E8F1B5}" type="presParOf" srcId="{9C37F404-7137-448B-985B-E84CB432BA92}" destId="{A3D3C932-B5B7-4751-88B6-8DDB8A2531AB}" srcOrd="5" destOrd="0" presId="urn:microsoft.com/office/officeart/2005/8/layout/balance1"/>
    <dgm:cxn modelId="{A84E7528-D715-4ADA-B0E5-917A6BF4C04C}" type="presParOf" srcId="{9C37F404-7137-448B-985B-E84CB432BA92}" destId="{D9DDAE76-1EBE-4BCC-ACB1-4D5A7E55C357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FC7D6-1B1C-4326-8E2A-EA0D13F856DC}">
      <dsp:nvSpPr>
        <dsp:cNvPr id="0" name=""/>
        <dsp:cNvSpPr/>
      </dsp:nvSpPr>
      <dsp:spPr>
        <a:xfrm>
          <a:off x="3443986" y="0"/>
          <a:ext cx="1671066" cy="9283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6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𝛾</m:t>
                    </m:r>
                  </m:e>
                  <m:sub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𝐹</m:t>
                    </m:r>
                  </m:sub>
                </m:sSub>
              </m:oMath>
            </m:oMathPara>
          </a14:m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Load effects</a:t>
          </a:r>
        </a:p>
      </dsp:txBody>
      <dsp:txXfrm>
        <a:off x="3471177" y="27191"/>
        <a:ext cx="1616684" cy="873988"/>
      </dsp:txXfrm>
    </dsp:sp>
    <dsp:sp modelId="{F3D64FC9-74B9-4EDF-9C9F-AFBA8C753716}">
      <dsp:nvSpPr>
        <dsp:cNvPr id="0" name=""/>
        <dsp:cNvSpPr/>
      </dsp:nvSpPr>
      <dsp:spPr>
        <a:xfrm>
          <a:off x="5846434" y="473"/>
          <a:ext cx="1671066" cy="9283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6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𝛾</m:t>
                    </m:r>
                  </m:e>
                  <m:sub>
                    <m:r>
                      <a:rPr lang="en-US" sz="1600" b="0" i="1" kern="1200" smtClean="0">
                        <a:latin typeface="Cambria Math" panose="02040503050406030204" pitchFamily="18" charset="0"/>
                      </a:rPr>
                      <m:t>𝑀</m:t>
                    </m:r>
                  </m:sub>
                </m:sSub>
              </m:oMath>
            </m:oMathPara>
          </a14:m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Load resistance</a:t>
          </a:r>
        </a:p>
      </dsp:txBody>
      <dsp:txXfrm>
        <a:off x="5873625" y="27664"/>
        <a:ext cx="1616684" cy="873988"/>
      </dsp:txXfrm>
    </dsp:sp>
    <dsp:sp modelId="{F203CCE6-8B8C-4E63-B00A-BA6DE5B95D57}">
      <dsp:nvSpPr>
        <dsp:cNvPr id="0" name=""/>
        <dsp:cNvSpPr/>
      </dsp:nvSpPr>
      <dsp:spPr>
        <a:xfrm>
          <a:off x="5138261" y="3945572"/>
          <a:ext cx="696277" cy="696277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441E2-536A-4000-B7AB-14E363CD71B3}">
      <dsp:nvSpPr>
        <dsp:cNvPr id="0" name=""/>
        <dsp:cNvSpPr/>
      </dsp:nvSpPr>
      <dsp:spPr>
        <a:xfrm>
          <a:off x="3397567" y="3654064"/>
          <a:ext cx="4177664" cy="2822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086B6-8886-40C2-989B-BE022F8F5A11}">
      <dsp:nvSpPr>
        <dsp:cNvPr id="0" name=""/>
        <dsp:cNvSpPr/>
      </dsp:nvSpPr>
      <dsp:spPr>
        <a:xfrm>
          <a:off x="5857748" y="2432329"/>
          <a:ext cx="1671066" cy="1188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Computational model</a:t>
          </a:r>
        </a:p>
      </dsp:txBody>
      <dsp:txXfrm>
        <a:off x="5915757" y="2490338"/>
        <a:ext cx="1555048" cy="1072295"/>
      </dsp:txXfrm>
    </dsp:sp>
    <dsp:sp modelId="{7D65681F-1720-47AC-BAE0-9E1154E9C23B}">
      <dsp:nvSpPr>
        <dsp:cNvPr id="0" name=""/>
        <dsp:cNvSpPr/>
      </dsp:nvSpPr>
      <dsp:spPr>
        <a:xfrm>
          <a:off x="5857748" y="1188313"/>
          <a:ext cx="1671066" cy="1188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Material</a:t>
          </a:r>
          <a:r>
            <a:rPr lang="cs-CZ" sz="1700" kern="1200" dirty="0"/>
            <a:t>, </a:t>
          </a:r>
          <a:r>
            <a:rPr lang="cs-CZ" sz="1700" kern="1200" dirty="0" err="1"/>
            <a:t>tolerances</a:t>
          </a:r>
          <a:endParaRPr lang="en-US" sz="1700" kern="1200" dirty="0"/>
        </a:p>
      </dsp:txBody>
      <dsp:txXfrm>
        <a:off x="5915757" y="1246322"/>
        <a:ext cx="1555048" cy="1072295"/>
      </dsp:txXfrm>
    </dsp:sp>
    <dsp:sp modelId="{A3D3C932-B5B7-4751-88B6-8DDB8A2531AB}">
      <dsp:nvSpPr>
        <dsp:cNvPr id="0" name=""/>
        <dsp:cNvSpPr/>
      </dsp:nvSpPr>
      <dsp:spPr>
        <a:xfrm>
          <a:off x="3443986" y="2432329"/>
          <a:ext cx="1671066" cy="1188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Load modelling</a:t>
          </a:r>
        </a:p>
      </dsp:txBody>
      <dsp:txXfrm>
        <a:off x="3501995" y="2490338"/>
        <a:ext cx="1555048" cy="1072295"/>
      </dsp:txXfrm>
    </dsp:sp>
    <dsp:sp modelId="{D9DDAE76-1EBE-4BCC-ACB1-4D5A7E55C357}">
      <dsp:nvSpPr>
        <dsp:cNvPr id="0" name=""/>
        <dsp:cNvSpPr/>
      </dsp:nvSpPr>
      <dsp:spPr>
        <a:xfrm>
          <a:off x="3443986" y="1188313"/>
          <a:ext cx="1671066" cy="1188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Load effects values</a:t>
          </a:r>
        </a:p>
      </dsp:txBody>
      <dsp:txXfrm>
        <a:off x="3501995" y="1246322"/>
        <a:ext cx="1555048" cy="1072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7B827-01B0-40C7-BA68-3ACC7CEACCE7}" type="datetimeFigureOut">
              <a:rPr lang="cs-CZ" smtClean="0"/>
              <a:t>16.09.2024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BD250-9BF5-4AE8-86BD-080F3A222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40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08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95918" y="3933825"/>
            <a:ext cx="9503833" cy="12233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cs-CZ"/>
              <a:t>doplňující popis prezentace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2" hasCustomPrompt="1"/>
          </p:nvPr>
        </p:nvSpPr>
        <p:spPr>
          <a:xfrm>
            <a:off x="1195918" y="5661496"/>
            <a:ext cx="6724649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cs-CZ"/>
              <a:t>Autor: Jméno Příjmení</a:t>
            </a:r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quarter" idx="13" hasCustomPrompt="1"/>
          </p:nvPr>
        </p:nvSpPr>
        <p:spPr>
          <a:xfrm>
            <a:off x="8208434" y="5661496"/>
            <a:ext cx="2495551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23" name="Nadpis 22"/>
          <p:cNvSpPr>
            <a:spLocks noGrp="1"/>
          </p:cNvSpPr>
          <p:nvPr>
            <p:ph type="title" hasCustomPrompt="1"/>
          </p:nvPr>
        </p:nvSpPr>
        <p:spPr>
          <a:xfrm>
            <a:off x="1199456" y="2852936"/>
            <a:ext cx="9505056" cy="9361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cs-CZ"/>
              <a:t>HLAVNÍ NÁZEV</a:t>
            </a:r>
            <a:br>
              <a:rPr lang="cs-CZ"/>
            </a:br>
            <a:r>
              <a:rPr lang="cs-CZ"/>
              <a:t>PREZENTACE</a:t>
            </a:r>
          </a:p>
        </p:txBody>
      </p:sp>
    </p:spTree>
    <p:extLst>
      <p:ext uri="{BB962C8B-B14F-4D97-AF65-F5344CB8AC3E}">
        <p14:creationId xmlns:p14="http://schemas.microsoft.com/office/powerpoint/2010/main" val="3500862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09600" y="1484785"/>
            <a:ext cx="10972800" cy="464137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 sz="2800" baseline="0"/>
            </a:lvl1pPr>
            <a:lvl2pPr marL="742950" indent="-28575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Font typeface="Wingdings" panose="05000000000000000000" pitchFamily="2" charset="2"/>
              <a:buChar char="§"/>
              <a:defRPr sz="1800"/>
            </a:lvl4pPr>
            <a:lvl5pPr marL="2057400" indent="-228600">
              <a:buFont typeface="Wingdings" panose="05000000000000000000" pitchFamily="2" charset="2"/>
              <a:buChar char="§"/>
              <a:defRPr sz="2800"/>
            </a:lvl5pPr>
          </a:lstStyle>
          <a:p>
            <a:pPr lvl="0"/>
            <a:r>
              <a:rPr lang="cs-CZ" dirty="0"/>
              <a:t>Kliknutím na některou z ikon můžete vložit libovolný objekt (obrázek, graf, tabulku atd.)</a:t>
            </a:r>
          </a:p>
        </p:txBody>
      </p:sp>
    </p:spTree>
    <p:extLst>
      <p:ext uri="{BB962C8B-B14F-4D97-AF65-F5344CB8AC3E}">
        <p14:creationId xmlns:p14="http://schemas.microsoft.com/office/powerpoint/2010/main" val="24125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nadpis snímku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624418" y="1628775"/>
            <a:ext cx="5278967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cs-CZ"/>
          </a:p>
        </p:txBody>
      </p:sp>
      <p:sp>
        <p:nvSpPr>
          <p:cNvPr id="10" name="Zástupný symbol pro text 8"/>
          <p:cNvSpPr>
            <a:spLocks noGrp="1"/>
          </p:cNvSpPr>
          <p:nvPr>
            <p:ph type="body" sz="quarter" idx="11"/>
          </p:nvPr>
        </p:nvSpPr>
        <p:spPr>
          <a:xfrm>
            <a:off x="6288022" y="1628800"/>
            <a:ext cx="5278967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60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nadpis snímku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17705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ti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60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10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587023" y="6453398"/>
            <a:ext cx="11604977" cy="404603"/>
          </a:xfrm>
          <a:prstGeom prst="rect">
            <a:avLst/>
          </a:prstGeom>
          <a:solidFill>
            <a:srgbClr val="658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" y="6453397"/>
            <a:ext cx="539552" cy="404664"/>
          </a:xfrm>
          <a:prstGeom prst="rect">
            <a:avLst/>
          </a:prstGeom>
        </p:spPr>
      </p:pic>
      <p:sp>
        <p:nvSpPr>
          <p:cNvPr id="8" name="TextovéPole 7"/>
          <p:cNvSpPr txBox="1"/>
          <p:nvPr userDrawn="1"/>
        </p:nvSpPr>
        <p:spPr>
          <a:xfrm>
            <a:off x="2309" y="6505600"/>
            <a:ext cx="12189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Brno University</a:t>
            </a:r>
            <a:r>
              <a:rPr lang="en-US" sz="1400" b="1" baseline="0" dirty="0">
                <a:solidFill>
                  <a:schemeClr val="bg1"/>
                </a:solidFill>
              </a:rPr>
              <a:t> of Technology </a:t>
            </a:r>
            <a:r>
              <a:rPr lang="cs-CZ" sz="1400" b="1" dirty="0">
                <a:solidFill>
                  <a:schemeClr val="bg1"/>
                </a:solidFill>
                <a:latin typeface="Calibri"/>
              </a:rPr>
              <a:t>• </a:t>
            </a:r>
            <a:r>
              <a:rPr lang="en-US" sz="1400" b="1" dirty="0">
                <a:solidFill>
                  <a:schemeClr val="bg1"/>
                </a:solidFill>
              </a:rPr>
              <a:t>Faculty of Civil Engineering</a:t>
            </a:r>
            <a:endParaRPr lang="cs-CZ" sz="1400" b="1" u="sng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 userDrawn="1"/>
        </p:nvSpPr>
        <p:spPr>
          <a:xfrm>
            <a:off x="10945216" y="6505600"/>
            <a:ext cx="119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ADEBEA6-E072-4742-A160-4D4AA6A82949}" type="slidenum">
              <a:rPr lang="cs-CZ" sz="1400" b="1" smtClean="0">
                <a:solidFill>
                  <a:schemeClr val="bg1"/>
                </a:solidFill>
              </a:rPr>
              <a:pPr algn="r"/>
              <a:t>‹#›</a:t>
            </a:fld>
            <a:r>
              <a:rPr lang="cs-CZ" sz="1400" b="1" dirty="0">
                <a:solidFill>
                  <a:schemeClr val="bg1"/>
                </a:solidFill>
              </a:rPr>
              <a:t>/</a:t>
            </a:r>
            <a:r>
              <a:rPr lang="en-US" sz="1400" b="1" dirty="0">
                <a:solidFill>
                  <a:schemeClr val="bg1"/>
                </a:solidFill>
              </a:rPr>
              <a:t>29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2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6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ivildigital.com/lateral-torsional-buckling-beams-lateral-deflection-torsion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09/PESGM41954.2020.9281415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rogress.com/news/two-houses-in-nakusp-collapse-under-snow-load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esterlynews.ca/news/another-nakusp-roof-collapses-under-weight-of-snow/" TargetMode="Externa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-maps.info/snehovamapa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0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imsjournal.com/news/national/2014/10/20/256504.htm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mailto:martin.vild@vutbr.cz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ce.vutbr.cz/KDK/vild.m/" TargetMode="External"/><Relationship Id="rId5" Type="http://schemas.openxmlformats.org/officeDocument/2006/relationships/hyperlink" Target="http://www.scopus.com/inward/authorDetails.url?authorID=56188615700&amp;partnerID=MN8TOARS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structville.com/2022/03/how-to-apply-wind-load-on-roofs-of-buildings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-zczJXSxnw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Uor3V9naV8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lubal.com/cs/reseni/online-sluzby/oblasti-zatizeni-snehem-vetrem-a-zemetresenim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Fgfr8TZtvZw?feature=oembed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w-zFz_pKOY&amp;ab_channel=BrendanHasty" TargetMode="External"/><Relationship Id="rId2" Type="http://schemas.openxmlformats.org/officeDocument/2006/relationships/hyperlink" Target="https://www.youtube.com/watch?v=g246t5TrNXc&amp;ab_channel=BEngHielsch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ka.com/the-role-of-the-structural-engineer/" TargetMode="External"/><Relationship Id="rId5" Type="http://schemas.openxmlformats.org/officeDocument/2006/relationships/hyperlink" Target="https://www.youtube.com/watch?v=RVcHARzCmg4" TargetMode="External"/><Relationship Id="rId4" Type="http://schemas.openxmlformats.org/officeDocument/2006/relationships/hyperlink" Target="https://www.youtube.com/watch?v=rQNfcHwkf2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O9kjwo4x-0?feature=oembed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hyperlink" Target="https://www.arcaidawards.com/significant-elements-of-modern-architectur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spatial.com/finite-element-modeling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496E5E-4976-E933-97B5-1E57CC15B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BOA001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F06B0-1F40-D574-D8DB-37D3014F8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Ing. Martin Vild, Ph.D.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CD9D6-F97C-ADA7-8E0D-DFC0B163DB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9</a:t>
            </a:r>
            <a:r>
              <a:rPr lang="en-US" dirty="0"/>
              <a:t>/202</a:t>
            </a:r>
            <a:r>
              <a:rPr lang="cs-CZ"/>
              <a:t>4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3DD58E-7DCB-BE97-4296-AB015D1D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Snow and Wind Load</a:t>
            </a:r>
          </a:p>
        </p:txBody>
      </p:sp>
      <p:pic>
        <p:nvPicPr>
          <p:cNvPr id="6" name="Picture 2" descr="https://www.vutbr.cz/data_storage/multimedia/jvs/loga/02_fakulty/FAST/1-zakladni/EN/PNG/FCE_color_RGB_EN.png">
            <a:extLst>
              <a:ext uri="{FF2B5EF4-FFF2-40B4-BE49-F238E27FC236}">
                <a16:creationId xmlns:a16="http://schemas.microsoft.com/office/drawing/2014/main" id="{7C5F53A3-4C3E-BD7C-6079-581A0283F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3912" cy="122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311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65F5-48D3-315F-3B66-3B73B19C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Limit state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46979-DE95-8BBB-1746-49F0A10D9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Serviceability limit state (1.)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1E724C-1359-0799-642E-BB354AD422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Deformations</a:t>
            </a:r>
          </a:p>
          <a:p>
            <a:r>
              <a:rPr lang="en-US" dirty="0"/>
              <a:t>Deflections</a:t>
            </a:r>
          </a:p>
          <a:p>
            <a:r>
              <a:rPr lang="en-US" dirty="0"/>
              <a:t>Vibrations</a:t>
            </a:r>
          </a:p>
          <a:p>
            <a:r>
              <a:rPr lang="en-US" dirty="0"/>
              <a:t>Cracks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D45D2D-CF27-EA3D-3312-7DD20469A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Ultimate limit state (2.)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D9B2D-5E6C-8F4D-1FEA-ED409315240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EQU – loss of equilibrium</a:t>
            </a:r>
          </a:p>
          <a:p>
            <a:r>
              <a:rPr lang="en-US" dirty="0"/>
              <a:t>STR – mechanism, rupture, loss of stability</a:t>
            </a:r>
          </a:p>
          <a:p>
            <a:r>
              <a:rPr lang="en-US" dirty="0"/>
              <a:t>GEO – supports and foundations</a:t>
            </a:r>
          </a:p>
          <a:p>
            <a:r>
              <a:rPr lang="en-US" dirty="0"/>
              <a:t>FAT – fatigue, creep</a:t>
            </a:r>
          </a:p>
        </p:txBody>
      </p:sp>
      <p:pic>
        <p:nvPicPr>
          <p:cNvPr id="3074" name="Picture 2" descr="Deflection Check of Steel Beam">
            <a:extLst>
              <a:ext uri="{FF2B5EF4-FFF2-40B4-BE49-F238E27FC236}">
                <a16:creationId xmlns:a16="http://schemas.microsoft.com/office/drawing/2014/main" id="{AA29EF4F-E27F-4E39-A535-606CB2211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780" y="4005064"/>
            <a:ext cx="534359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teral Torsional Buckling in Beams = Lateral Deflection + Torsion -  CivilDigital -">
            <a:extLst>
              <a:ext uri="{FF2B5EF4-FFF2-40B4-BE49-F238E27FC236}">
                <a16:creationId xmlns:a16="http://schemas.microsoft.com/office/drawing/2014/main" id="{8AB5B3E0-8D07-88A2-ADD9-60AE8A03B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6120" y="3798606"/>
            <a:ext cx="3888432" cy="235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DE4194-D1C4-435E-CB27-F15F1EB85050}"/>
              </a:ext>
            </a:extLst>
          </p:cNvPr>
          <p:cNvSpPr txBox="1"/>
          <p:nvPr/>
        </p:nvSpPr>
        <p:spPr>
          <a:xfrm>
            <a:off x="6456040" y="6175772"/>
            <a:ext cx="60952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https://civildigital.com/lateral-torsional-buckling-beams-lateral-deflection-torsion/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029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30AD-B281-74D3-C20C-557DAC27F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55B8E-145B-0BB1-C4CF-50B4103DA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049" y="1042654"/>
            <a:ext cx="4667901" cy="4772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364EA6-37DF-F813-30BA-9F85AE7CFECF}"/>
              </a:ext>
            </a:extLst>
          </p:cNvPr>
          <p:cNvSpPr txBox="1"/>
          <p:nvPr/>
        </p:nvSpPr>
        <p:spPr>
          <a:xfrm>
            <a:off x="9120336" y="5157192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u="none" strike="noStrike" dirty="0">
                <a:solidFill>
                  <a:srgbClr val="131314"/>
                </a:solidFill>
                <a:effectLst/>
                <a:hlinkClick r:id="rId3"/>
              </a:rPr>
              <a:t>Anton V. </a:t>
            </a:r>
            <a:r>
              <a:rPr lang="en-US" sz="1400" i="0" u="none" strike="noStrike" dirty="0" err="1">
                <a:solidFill>
                  <a:srgbClr val="131314"/>
                </a:solidFill>
                <a:effectLst/>
                <a:hlinkClick r:id="rId3"/>
              </a:rPr>
              <a:t>Vykhodtsev</a:t>
            </a:r>
            <a:r>
              <a:rPr lang="en-US" sz="1400" i="0" u="none" strike="noStrike" dirty="0">
                <a:solidFill>
                  <a:srgbClr val="131314"/>
                </a:solidFill>
                <a:effectLst/>
                <a:hlinkClick r:id="rId3"/>
              </a:rPr>
              <a:t> et al.: </a:t>
            </a:r>
            <a:r>
              <a:rPr lang="en-US" sz="1400" i="0" dirty="0">
                <a:solidFill>
                  <a:srgbClr val="131314"/>
                </a:solidFill>
                <a:effectLst/>
                <a:hlinkClick r:id="rId3"/>
              </a:rPr>
              <a:t>The Cumulant Tensor Framework for the Probabilistic Power Flow</a:t>
            </a:r>
            <a:endParaRPr lang="en-US" sz="1400" i="0" dirty="0">
              <a:solidFill>
                <a:srgbClr val="131314"/>
              </a:solidFill>
              <a:effectLst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5986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0B53-FA0B-B28F-D887-F0B7077F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– Safety factors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ABC75E57-687D-F2D7-49B4-3C3EB9C4E58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42555841"/>
                  </p:ext>
                </p:extLst>
              </p:nvPr>
            </p:nvGraphicFramePr>
            <p:xfrm>
              <a:off x="609600" y="1484313"/>
              <a:ext cx="10972800" cy="46418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ABC75E57-687D-F2D7-49B4-3C3EB9C4E58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42555841"/>
                  </p:ext>
                </p:extLst>
              </p:nvPr>
            </p:nvGraphicFramePr>
            <p:xfrm>
              <a:off x="609600" y="1484313"/>
              <a:ext cx="10972800" cy="46418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3" r:qs="rId4" r:cs="rId5"/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2DBBE55-6890-7B61-4120-63B25103A509}"/>
              </a:ext>
            </a:extLst>
          </p:cNvPr>
          <p:cNvSpPr txBox="1"/>
          <p:nvPr/>
        </p:nvSpPr>
        <p:spPr>
          <a:xfrm>
            <a:off x="724674" y="1772816"/>
            <a:ext cx="2851046" cy="369332"/>
          </a:xfrm>
          <a:prstGeom prst="rect">
            <a:avLst/>
          </a:prstGeom>
          <a:solidFill>
            <a:srgbClr val="C00000">
              <a:alpha val="90000"/>
              <a:tint val="40000"/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C00000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60960" tIns="60960" rIns="60960" bIns="60960" numCol="1" spcCol="1270" anchor="ctr" anchorCtr="0">
            <a:noAutofit/>
          </a:bodyPr>
          <a:lstStyle>
            <a:lvl1pPr>
              <a:defRPr b="0" i="1">
                <a:latin typeface="Cambria Math" panose="02040503050406030204" pitchFamily="18" charset="0"/>
              </a:defRPr>
            </a:lvl1pPr>
          </a:lstStyle>
          <a:p>
            <a:r>
              <a:rPr lang="en-US" sz="2400" i="0" dirty="0"/>
              <a:t>Partial safety factors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1ED584-7348-E0C9-DC3F-DA658AD43847}"/>
              </a:ext>
            </a:extLst>
          </p:cNvPr>
          <p:cNvSpPr txBox="1"/>
          <p:nvPr/>
        </p:nvSpPr>
        <p:spPr>
          <a:xfrm>
            <a:off x="695400" y="3620572"/>
            <a:ext cx="1944216" cy="369332"/>
          </a:xfrm>
          <a:prstGeom prst="rect">
            <a:avLst/>
          </a:prstGeom>
          <a:solidFill>
            <a:srgbClr val="C00000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Uncertainties</a:t>
            </a:r>
          </a:p>
        </p:txBody>
      </p:sp>
    </p:spTree>
    <p:extLst>
      <p:ext uri="{BB962C8B-B14F-4D97-AF65-F5344CB8AC3E}">
        <p14:creationId xmlns:p14="http://schemas.microsoft.com/office/powerpoint/2010/main" val="938342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1F08-E763-1431-740D-C021E88A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load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71CAD5A-B630-9498-F119-E7679202A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8008" y="1569166"/>
            <a:ext cx="5576712" cy="37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7C2C1-C703-4E40-A33E-EC4CA5A93E88}"/>
              </a:ext>
            </a:extLst>
          </p:cNvPr>
          <p:cNvSpPr txBox="1"/>
          <p:nvPr/>
        </p:nvSpPr>
        <p:spPr>
          <a:xfrm>
            <a:off x="6387433" y="5818969"/>
            <a:ext cx="5253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https://www.theprogress.com/news/two-houses-in-nakusp-collapse-under-snow-load/</a:t>
            </a:r>
            <a:r>
              <a:rPr lang="en-US" sz="1400" dirty="0"/>
              <a:t> 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84F1604C-DDDA-76DD-5241-AD8E23BBB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769" y="1569166"/>
            <a:ext cx="5647556" cy="37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24BBB4-CFDA-9146-B44A-AD7A66813350}"/>
              </a:ext>
            </a:extLst>
          </p:cNvPr>
          <p:cNvSpPr txBox="1"/>
          <p:nvPr/>
        </p:nvSpPr>
        <p:spPr>
          <a:xfrm>
            <a:off x="609600" y="5829652"/>
            <a:ext cx="5270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https://www.westerlynews.ca/news/another-nakusp-roof-collapses-under-weight-of-snow/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4496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919C-BB65-A671-9D0C-3DBA4ED7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load (EN 1991-1-3)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3A4AD8-4904-8F20-BE36-6A3A1DA9AE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3A4AD8-4904-8F20-BE36-6A3A1DA9AE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544BE45-10E9-BBAF-6895-3E7ABA1576B8}"/>
              </a:ext>
            </a:extLst>
          </p:cNvPr>
          <p:cNvSpPr/>
          <p:nvPr/>
        </p:nvSpPr>
        <p:spPr>
          <a:xfrm>
            <a:off x="335360" y="3501008"/>
            <a:ext cx="2376263" cy="2016224"/>
          </a:xfrm>
          <a:prstGeom prst="wedgeRoundRectCallout">
            <a:avLst>
              <a:gd name="adj1" fmla="val 146482"/>
              <a:gd name="adj2" fmla="val -1094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Snow load shape coefficient</a:t>
            </a:r>
          </a:p>
          <a:p>
            <a:pPr algn="ctr"/>
            <a:r>
              <a:rPr lang="en-US" dirty="0"/>
              <a:t>[-]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6480F85-A0D9-395C-E45A-EC8A273592A9}"/>
              </a:ext>
            </a:extLst>
          </p:cNvPr>
          <p:cNvSpPr/>
          <p:nvPr/>
        </p:nvSpPr>
        <p:spPr>
          <a:xfrm>
            <a:off x="3935759" y="3501008"/>
            <a:ext cx="1926771" cy="2016224"/>
          </a:xfrm>
          <a:prstGeom prst="wedgeRoundRectCallout">
            <a:avLst>
              <a:gd name="adj1" fmla="val 59204"/>
              <a:gd name="adj2" fmla="val -1130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Exposure coefficient</a:t>
            </a:r>
          </a:p>
          <a:p>
            <a:pPr algn="ctr"/>
            <a:r>
              <a:rPr lang="en-US" dirty="0"/>
              <a:t>[-]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4A2CD4D-F1B6-4D84-3AC5-A89061E40B9F}"/>
              </a:ext>
            </a:extLst>
          </p:cNvPr>
          <p:cNvSpPr/>
          <p:nvPr/>
        </p:nvSpPr>
        <p:spPr>
          <a:xfrm>
            <a:off x="6384032" y="3501008"/>
            <a:ext cx="1986354" cy="2016224"/>
          </a:xfrm>
          <a:prstGeom prst="wedgeRoundRectCallout">
            <a:avLst>
              <a:gd name="adj1" fmla="val -16852"/>
              <a:gd name="adj2" fmla="val -1116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Thermal coefficient</a:t>
            </a:r>
          </a:p>
          <a:p>
            <a:pPr algn="ctr"/>
            <a:r>
              <a:rPr lang="en-US" dirty="0"/>
              <a:t>[-]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9FCA4ED-4A7F-9A03-6C2D-64D3827E37EC}"/>
              </a:ext>
            </a:extLst>
          </p:cNvPr>
          <p:cNvSpPr/>
          <p:nvPr/>
        </p:nvSpPr>
        <p:spPr>
          <a:xfrm>
            <a:off x="8875585" y="3501008"/>
            <a:ext cx="2807550" cy="2016224"/>
          </a:xfrm>
          <a:prstGeom prst="wedgeRoundRectCallout">
            <a:avLst>
              <a:gd name="adj1" fmla="val -78880"/>
              <a:gd name="adj2" fmla="val -1113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Characteristic value of snow on the ground [kN/m</a:t>
            </a:r>
            <a:r>
              <a:rPr lang="en-US" baseline="30000" dirty="0"/>
              <a:t>2</a:t>
            </a:r>
            <a:r>
              <a:rPr 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946297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514224E-17BF-9FA9-E44C-392B9A335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336" y="1"/>
            <a:ext cx="9870550" cy="644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5770-2249-C62E-D5F6-E31ABEDD8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008" y="5844404"/>
            <a:ext cx="5727932" cy="536924"/>
          </a:xfrm>
        </p:spPr>
        <p:txBody>
          <a:bodyPr/>
          <a:lstStyle/>
          <a:p>
            <a:pPr algn="r"/>
            <a:r>
              <a:rPr lang="en-US" sz="2000" dirty="0">
                <a:hlinkClick r:id="rId3"/>
              </a:rPr>
              <a:t>https://clima-maps.info/snehovamapa/</a:t>
            </a:r>
            <a:r>
              <a:rPr lang="en-US" sz="20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6CBDF5B-92B3-48AB-0EEF-6E1A72AEE414}"/>
                  </a:ext>
                </a:extLst>
              </p:cNvPr>
              <p:cNvSpPr txBox="1"/>
              <p:nvPr/>
            </p:nvSpPr>
            <p:spPr>
              <a:xfrm>
                <a:off x="7680176" y="1700808"/>
                <a:ext cx="19974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[kN/m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]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6CBDF5B-92B3-48AB-0EEF-6E1A72AEE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76" y="1700808"/>
                <a:ext cx="1997470" cy="584775"/>
              </a:xfrm>
              <a:prstGeom prst="rect">
                <a:avLst/>
              </a:prstGeom>
              <a:blipFill>
                <a:blip r:embed="rId4"/>
                <a:stretch>
                  <a:fillRect t="-13542" r="-73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5264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20CDE-AB1B-BBF5-1420-3FC6BD23D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load shape coefficient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8FF0F8-1B53-965C-C080-9CD76D3D2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1412776"/>
            <a:ext cx="4188674" cy="33609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13A6DC-23E7-7799-FC6D-9373B2F46775}"/>
              </a:ext>
            </a:extLst>
          </p:cNvPr>
          <p:cNvSpPr txBox="1"/>
          <p:nvPr/>
        </p:nvSpPr>
        <p:spPr>
          <a:xfrm>
            <a:off x="9120336" y="602128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 1991-1-3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23DE5-A24A-9ECC-4EA5-279319DD4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356" y="4196383"/>
            <a:ext cx="7248128" cy="1802207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C5A1A3AE-A74A-7BBF-77D4-28106DA6E88C}"/>
              </a:ext>
            </a:extLst>
          </p:cNvPr>
          <p:cNvSpPr/>
          <p:nvPr/>
        </p:nvSpPr>
        <p:spPr>
          <a:xfrm rot="8126830">
            <a:off x="5007538" y="2291319"/>
            <a:ext cx="2150257" cy="208873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E4430E2A-14E5-255F-C9C6-C73FC6303CA0}"/>
              </a:ext>
            </a:extLst>
          </p:cNvPr>
          <p:cNvSpPr/>
          <p:nvPr/>
        </p:nvSpPr>
        <p:spPr>
          <a:xfrm>
            <a:off x="4773191" y="2878488"/>
            <a:ext cx="561399" cy="914400"/>
          </a:xfrm>
          <a:prstGeom prst="arc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EE396E-D45B-3665-1434-B77F3E7EC90D}"/>
              </a:ext>
            </a:extLst>
          </p:cNvPr>
          <p:cNvCxnSpPr>
            <a:cxnSpLocks/>
          </p:cNvCxnSpPr>
          <p:nvPr/>
        </p:nvCxnSpPr>
        <p:spPr>
          <a:xfrm>
            <a:off x="5053890" y="2878488"/>
            <a:ext cx="79341" cy="1534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559A3A-D2B7-DAB3-6525-A4C6C592AD46}"/>
              </a:ext>
            </a:extLst>
          </p:cNvPr>
          <p:cNvCxnSpPr>
            <a:cxnSpLocks/>
          </p:cNvCxnSpPr>
          <p:nvPr/>
        </p:nvCxnSpPr>
        <p:spPr>
          <a:xfrm flipV="1">
            <a:off x="5053890" y="2823537"/>
            <a:ext cx="151349" cy="5495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603288-0D79-FCAC-7728-3DFD10D26259}"/>
              </a:ext>
            </a:extLst>
          </p:cNvPr>
          <p:cNvCxnSpPr>
            <a:cxnSpLocks/>
          </p:cNvCxnSpPr>
          <p:nvPr/>
        </p:nvCxnSpPr>
        <p:spPr>
          <a:xfrm>
            <a:off x="5205239" y="3201371"/>
            <a:ext cx="129351" cy="13431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046215-8AD8-E912-F6EC-126E5A59279A}"/>
              </a:ext>
            </a:extLst>
          </p:cNvPr>
          <p:cNvCxnSpPr>
            <a:cxnSpLocks/>
          </p:cNvCxnSpPr>
          <p:nvPr/>
        </p:nvCxnSpPr>
        <p:spPr>
          <a:xfrm flipV="1">
            <a:off x="5357639" y="3181619"/>
            <a:ext cx="63624" cy="1721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85E729-2AA3-5FA1-5E5C-0D7132636F20}"/>
                  </a:ext>
                </a:extLst>
              </p:cNvPr>
              <p:cNvSpPr txBox="1"/>
              <p:nvPr/>
            </p:nvSpPr>
            <p:spPr>
              <a:xfrm>
                <a:off x="5180392" y="2683096"/>
                <a:ext cx="5097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85E729-2AA3-5FA1-5E5C-0D7132636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392" y="2683096"/>
                <a:ext cx="50975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61AF533B-7CEF-CDF6-E4AA-264394BE42B2}"/>
              </a:ext>
            </a:extLst>
          </p:cNvPr>
          <p:cNvSpPr txBox="1"/>
          <p:nvPr/>
        </p:nvSpPr>
        <p:spPr>
          <a:xfrm>
            <a:off x="2855640" y="182023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Drifted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2628FC-62A0-AE9C-D39D-ED43BBC5A87B}"/>
              </a:ext>
            </a:extLst>
          </p:cNvPr>
          <p:cNvSpPr txBox="1"/>
          <p:nvPr/>
        </p:nvSpPr>
        <p:spPr>
          <a:xfrm>
            <a:off x="2761222" y="296635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</a:t>
            </a:r>
            <a:r>
              <a:rPr lang="cs-CZ" dirty="0" err="1"/>
              <a:t>rifted</a:t>
            </a:r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6D3DAC9-5968-8255-8283-6BF01D67256C}"/>
              </a:ext>
            </a:extLst>
          </p:cNvPr>
          <p:cNvCxnSpPr>
            <a:cxnSpLocks/>
            <a:stCxn id="9" idx="4"/>
          </p:cNvCxnSpPr>
          <p:nvPr/>
        </p:nvCxnSpPr>
        <p:spPr>
          <a:xfrm flipV="1">
            <a:off x="4583831" y="2822844"/>
            <a:ext cx="1" cy="52289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F2AF21-382A-B5C5-C60A-CD9E210F7BC3}"/>
              </a:ext>
            </a:extLst>
          </p:cNvPr>
          <p:cNvCxnSpPr>
            <a:cxnSpLocks/>
          </p:cNvCxnSpPr>
          <p:nvPr/>
        </p:nvCxnSpPr>
        <p:spPr>
          <a:xfrm flipV="1">
            <a:off x="6096000" y="1313112"/>
            <a:ext cx="1" cy="52289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43BDEE3-372F-C448-B769-FB8D9C9167CF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595356" y="1268760"/>
            <a:ext cx="1500644" cy="1554084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E3CF375-7AA0-C291-2A38-13327E1EE410}"/>
              </a:ext>
            </a:extLst>
          </p:cNvPr>
          <p:cNvCxnSpPr>
            <a:cxnSpLocks/>
          </p:cNvCxnSpPr>
          <p:nvPr/>
        </p:nvCxnSpPr>
        <p:spPr>
          <a:xfrm flipH="1">
            <a:off x="4799856" y="2607776"/>
            <a:ext cx="24979" cy="4765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F11876F-A51F-454D-0FAF-955FC38B0DE5}"/>
              </a:ext>
            </a:extLst>
          </p:cNvPr>
          <p:cNvCxnSpPr>
            <a:cxnSpLocks/>
          </p:cNvCxnSpPr>
          <p:nvPr/>
        </p:nvCxnSpPr>
        <p:spPr>
          <a:xfrm>
            <a:off x="5057721" y="2393674"/>
            <a:ext cx="0" cy="4282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063E9FA-2573-83D6-3DA5-1ECA74FF8E6E}"/>
              </a:ext>
            </a:extLst>
          </p:cNvPr>
          <p:cNvCxnSpPr>
            <a:cxnSpLocks/>
          </p:cNvCxnSpPr>
          <p:nvPr/>
        </p:nvCxnSpPr>
        <p:spPr>
          <a:xfrm>
            <a:off x="5302253" y="2123760"/>
            <a:ext cx="0" cy="471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43B8C35-2CC8-380E-9110-97361C9B00A2}"/>
              </a:ext>
            </a:extLst>
          </p:cNvPr>
          <p:cNvCxnSpPr>
            <a:cxnSpLocks/>
          </p:cNvCxnSpPr>
          <p:nvPr/>
        </p:nvCxnSpPr>
        <p:spPr>
          <a:xfrm flipH="1">
            <a:off x="5577617" y="1854123"/>
            <a:ext cx="11982" cy="4611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76A8C76-6C04-B772-DA22-867406EA341E}"/>
              </a:ext>
            </a:extLst>
          </p:cNvPr>
          <p:cNvCxnSpPr>
            <a:cxnSpLocks/>
          </p:cNvCxnSpPr>
          <p:nvPr/>
        </p:nvCxnSpPr>
        <p:spPr>
          <a:xfrm>
            <a:off x="5848290" y="1574560"/>
            <a:ext cx="5148" cy="4712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9DA4970-3F0B-12B6-EA0E-7D771065BAF7}"/>
                  </a:ext>
                </a:extLst>
              </p:cNvPr>
              <p:cNvSpPr txBox="1"/>
              <p:nvPr/>
            </p:nvSpPr>
            <p:spPr>
              <a:xfrm>
                <a:off x="4749239" y="1850233"/>
                <a:ext cx="477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9DA4970-3F0B-12B6-EA0E-7D771065B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239" y="1850233"/>
                <a:ext cx="477438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0653C5E-5830-6CF2-859A-BABAB7AF6759}"/>
                  </a:ext>
                </a:extLst>
              </p:cNvPr>
              <p:cNvSpPr txBox="1"/>
              <p:nvPr/>
            </p:nvSpPr>
            <p:spPr>
              <a:xfrm>
                <a:off x="7547945" y="1933168"/>
                <a:ext cx="4827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0653C5E-5830-6CF2-859A-BABAB7AF6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945" y="1933168"/>
                <a:ext cx="482761" cy="369332"/>
              </a:xfrm>
              <a:prstGeom prst="rect">
                <a:avLst/>
              </a:prstGeom>
              <a:blipFill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453E54DB-7E4D-0EB2-2762-446C34CF87CB}"/>
              </a:ext>
            </a:extLst>
          </p:cNvPr>
          <p:cNvSpPr/>
          <p:nvPr/>
        </p:nvSpPr>
        <p:spPr>
          <a:xfrm>
            <a:off x="4583831" y="3344532"/>
            <a:ext cx="4824537" cy="314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9FFF048-6025-2B30-5B77-7A9FF3EB4060}"/>
              </a:ext>
            </a:extLst>
          </p:cNvPr>
          <p:cNvCxnSpPr>
            <a:cxnSpLocks/>
          </p:cNvCxnSpPr>
          <p:nvPr/>
        </p:nvCxnSpPr>
        <p:spPr>
          <a:xfrm>
            <a:off x="7581502" y="2415282"/>
            <a:ext cx="0" cy="92806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B53CE14-C011-4981-67E6-061D40193797}"/>
              </a:ext>
            </a:extLst>
          </p:cNvPr>
          <p:cNvCxnSpPr>
            <a:cxnSpLocks/>
          </p:cNvCxnSpPr>
          <p:nvPr/>
        </p:nvCxnSpPr>
        <p:spPr>
          <a:xfrm>
            <a:off x="7581502" y="2415282"/>
            <a:ext cx="1106786" cy="45565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8D4E0DD-6596-528C-26BC-E5996F17CB54}"/>
              </a:ext>
            </a:extLst>
          </p:cNvPr>
          <p:cNvCxnSpPr>
            <a:cxnSpLocks/>
          </p:cNvCxnSpPr>
          <p:nvPr/>
        </p:nvCxnSpPr>
        <p:spPr>
          <a:xfrm>
            <a:off x="8688288" y="2870932"/>
            <a:ext cx="720080" cy="755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7989F1-8A81-72B3-62F4-05C6577683CB}"/>
              </a:ext>
            </a:extLst>
          </p:cNvPr>
          <p:cNvCxnSpPr>
            <a:cxnSpLocks/>
          </p:cNvCxnSpPr>
          <p:nvPr/>
        </p:nvCxnSpPr>
        <p:spPr>
          <a:xfrm>
            <a:off x="9408368" y="2878488"/>
            <a:ext cx="0" cy="4736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5C7357E-E58A-B20D-AADE-47DFB9A0B38A}"/>
              </a:ext>
            </a:extLst>
          </p:cNvPr>
          <p:cNvCxnSpPr>
            <a:cxnSpLocks/>
          </p:cNvCxnSpPr>
          <p:nvPr/>
        </p:nvCxnSpPr>
        <p:spPr>
          <a:xfrm>
            <a:off x="7802053" y="2492896"/>
            <a:ext cx="0" cy="872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778276B-8EAC-3998-2A16-FAA06294135A}"/>
              </a:ext>
            </a:extLst>
          </p:cNvPr>
          <p:cNvCxnSpPr>
            <a:cxnSpLocks/>
          </p:cNvCxnSpPr>
          <p:nvPr/>
        </p:nvCxnSpPr>
        <p:spPr>
          <a:xfrm>
            <a:off x="8134895" y="2643107"/>
            <a:ext cx="0" cy="6925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7081C63-3BCF-AC33-D10A-A80D767DD1E9}"/>
              </a:ext>
            </a:extLst>
          </p:cNvPr>
          <p:cNvCxnSpPr>
            <a:cxnSpLocks/>
          </p:cNvCxnSpPr>
          <p:nvPr/>
        </p:nvCxnSpPr>
        <p:spPr>
          <a:xfrm>
            <a:off x="8400256" y="2780928"/>
            <a:ext cx="0" cy="5484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26CCABF-7864-8956-ED11-22F31AFD344A}"/>
              </a:ext>
            </a:extLst>
          </p:cNvPr>
          <p:cNvCxnSpPr>
            <a:cxnSpLocks/>
          </p:cNvCxnSpPr>
          <p:nvPr/>
        </p:nvCxnSpPr>
        <p:spPr>
          <a:xfrm>
            <a:off x="8672589" y="2915144"/>
            <a:ext cx="0" cy="4282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288BD13-700E-F96A-F9B6-AB8689BED448}"/>
              </a:ext>
            </a:extLst>
          </p:cNvPr>
          <p:cNvCxnSpPr>
            <a:cxnSpLocks/>
          </p:cNvCxnSpPr>
          <p:nvPr/>
        </p:nvCxnSpPr>
        <p:spPr>
          <a:xfrm>
            <a:off x="8976320" y="2924944"/>
            <a:ext cx="0" cy="4282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CA4447C-7A89-EB3C-92F0-FC7240B2E2BA}"/>
              </a:ext>
            </a:extLst>
          </p:cNvPr>
          <p:cNvCxnSpPr>
            <a:cxnSpLocks/>
          </p:cNvCxnSpPr>
          <p:nvPr/>
        </p:nvCxnSpPr>
        <p:spPr>
          <a:xfrm>
            <a:off x="9192344" y="2913424"/>
            <a:ext cx="0" cy="4282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DA0F607-388E-1FA8-397C-69018612E80B}"/>
              </a:ext>
            </a:extLst>
          </p:cNvPr>
          <p:cNvCxnSpPr>
            <a:cxnSpLocks/>
          </p:cNvCxnSpPr>
          <p:nvPr/>
        </p:nvCxnSpPr>
        <p:spPr>
          <a:xfrm>
            <a:off x="7581502" y="3792888"/>
            <a:ext cx="1091087" cy="88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5D82832-03D1-D156-27C1-060E9C64D77B}"/>
                  </a:ext>
                </a:extLst>
              </p:cNvPr>
              <p:cNvSpPr txBox="1"/>
              <p:nvPr/>
            </p:nvSpPr>
            <p:spPr>
              <a:xfrm>
                <a:off x="7995718" y="3739182"/>
                <a:ext cx="4156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5D82832-03D1-D156-27C1-060E9C64D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18" y="3739182"/>
                <a:ext cx="4156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2883FDD-636D-501F-7C94-542AA196C987}"/>
                  </a:ext>
                </a:extLst>
              </p:cNvPr>
              <p:cNvSpPr txBox="1"/>
              <p:nvPr/>
            </p:nvSpPr>
            <p:spPr>
              <a:xfrm>
                <a:off x="9854456" y="2906173"/>
                <a:ext cx="19016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2883FDD-636D-501F-7C94-542AA196C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456" y="2906173"/>
                <a:ext cx="1901611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95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D1B20-7A5B-C7CD-2619-92C407CF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Exposure and thermal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8D0B62E-56B4-1A15-F95F-ACB82EDB2D4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– Exposure coefficient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8D0B62E-56B4-1A15-F95F-ACB82EDB2D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226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20668C7E-D820-A93B-2F9E-9952162267DF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3435449875"/>
                  </p:ext>
                </p:extLst>
              </p:nvPr>
            </p:nvGraphicFramePr>
            <p:xfrm>
              <a:off x="609600" y="2174875"/>
              <a:ext cx="5386388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93194">
                      <a:extLst>
                        <a:ext uri="{9D8B030D-6E8A-4147-A177-3AD203B41FA5}">
                          <a16:colId xmlns:a16="http://schemas.microsoft.com/office/drawing/2014/main" val="922409064"/>
                        </a:ext>
                      </a:extLst>
                    </a:gridCol>
                    <a:gridCol w="2693194">
                      <a:extLst>
                        <a:ext uri="{9D8B030D-6E8A-4147-A177-3AD203B41FA5}">
                          <a16:colId xmlns:a16="http://schemas.microsoft.com/office/drawing/2014/main" val="78042344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Topography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73902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Windswept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46086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Normal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86821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Sheltered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25973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20668C7E-D820-A93B-2F9E-9952162267DF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3435449875"/>
                  </p:ext>
                </p:extLst>
              </p:nvPr>
            </p:nvGraphicFramePr>
            <p:xfrm>
              <a:off x="609600" y="2174875"/>
              <a:ext cx="5386388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93194">
                      <a:extLst>
                        <a:ext uri="{9D8B030D-6E8A-4147-A177-3AD203B41FA5}">
                          <a16:colId xmlns:a16="http://schemas.microsoft.com/office/drawing/2014/main" val="922409064"/>
                        </a:ext>
                      </a:extLst>
                    </a:gridCol>
                    <a:gridCol w="2693194">
                      <a:extLst>
                        <a:ext uri="{9D8B030D-6E8A-4147-A177-3AD203B41FA5}">
                          <a16:colId xmlns:a16="http://schemas.microsoft.com/office/drawing/2014/main" val="78042344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Topography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452" t="-8197" r="-905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73902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Windswept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46086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Normal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86821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Sheltered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25973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DAFE548B-4F02-DBC9-7E4C-44E70CF87C33}"/>
                  </a:ext>
                </a:extLst>
              </p:cNvPr>
              <p:cNvSpPr>
                <a:spLocks noGrp="1"/>
              </p:cNvSpPr>
              <p:nvPr>
                <p:ph type="body" sz="quarter" idx="3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dirty="0"/>
                  <a:t> – Thermal coefficient</a:t>
                </a:r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DAFE548B-4F02-DBC9-7E4C-44E70CF87C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"/>
              </p:nvPr>
            </p:nvSpPr>
            <p:spPr>
              <a:blipFill>
                <a:blip r:embed="rId4"/>
                <a:stretch>
                  <a:fillRect l="-339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CF02488-6F22-BB63-0EEF-4BB7D731FDC5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/>
            <p:txBody>
              <a:bodyPr/>
              <a:lstStyle/>
              <a:p>
                <a:r>
                  <a:rPr lang="en-US" dirty="0"/>
                  <a:t>For thermal transmittance &gt; 1 W/m</a:t>
                </a:r>
                <a:r>
                  <a:rPr lang="en-US" baseline="30000" dirty="0"/>
                  <a:t>2</a:t>
                </a:r>
                <a:r>
                  <a:rPr lang="en-US" dirty="0"/>
                  <a:t>K</a:t>
                </a:r>
                <a:br>
                  <a:rPr lang="en-US" dirty="0"/>
                </a:br>
                <a:r>
                  <a:rPr lang="en-US" dirty="0"/>
                  <a:t>Snow melts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&lt;1.0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Otherwise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CF02488-6F22-BB63-0EEF-4BB7D731FD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>
                <a:blip r:embed="rId5"/>
                <a:stretch>
                  <a:fillRect l="-1018" t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907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4865-8C25-7026-AD26-BD8A3F3F5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effects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7A3346A-8EF5-8620-D3F5-6F1148F8D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667" y="1505374"/>
            <a:ext cx="6043733" cy="396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E98E5-B92A-331E-3179-FBFF31601B05}"/>
              </a:ext>
            </a:extLst>
          </p:cNvPr>
          <p:cNvSpPr txBox="1"/>
          <p:nvPr/>
        </p:nvSpPr>
        <p:spPr>
          <a:xfrm>
            <a:off x="6023992" y="5877272"/>
            <a:ext cx="571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https://www.claimsjournal.com/news/national/2014/10/20/256504.htm</a:t>
            </a:r>
            <a:r>
              <a:rPr lang="en-US" sz="1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E7D095-45E3-CBFF-A3D4-F22306F21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505374"/>
            <a:ext cx="5184847" cy="3714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A7F4B3-5548-D5C2-8880-C361B7E7C6BE}"/>
              </a:ext>
            </a:extLst>
          </p:cNvPr>
          <p:cNvSpPr txBox="1"/>
          <p:nvPr/>
        </p:nvSpPr>
        <p:spPr>
          <a:xfrm>
            <a:off x="2063552" y="5877271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 1991-1-3</a:t>
            </a:r>
          </a:p>
        </p:txBody>
      </p:sp>
    </p:spTree>
    <p:extLst>
      <p:ext uri="{BB962C8B-B14F-4D97-AF65-F5344CB8AC3E}">
        <p14:creationId xmlns:p14="http://schemas.microsoft.com/office/powerpoint/2010/main" val="3527541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21FC-A294-6040-1B44-22628899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FE6A69-2CCE-B6C4-AB66-9439CE7562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40016" y="1484785"/>
                <a:ext cx="5342384" cy="4641379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b="0" dirty="0"/>
              </a:p>
              <a:p>
                <a:endParaRPr lang="en-US" sz="2800" dirty="0"/>
              </a:p>
              <a:p>
                <a:r>
                  <a:rPr lang="en-US" sz="2800" dirty="0"/>
                  <a:t>Solution: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=0.8⋅1.0⋅1.0⋅1.0=0.8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kN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FE6A69-2CCE-B6C4-AB66-9439CE7562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40016" y="1484785"/>
                <a:ext cx="5342384" cy="4641379"/>
              </a:xfrm>
              <a:blipFill>
                <a:blip r:embed="rId2"/>
                <a:stretch>
                  <a:fillRect l="-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556671F-92FA-F407-0E89-49476AE5A6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8" y="1916832"/>
            <a:ext cx="5081900" cy="4365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E0A581-7D9E-059D-9239-3F7990E14095}"/>
                  </a:ext>
                </a:extLst>
              </p:cNvPr>
              <p:cNvSpPr txBox="1"/>
              <p:nvPr/>
            </p:nvSpPr>
            <p:spPr>
              <a:xfrm>
                <a:off x="1631504" y="3933056"/>
                <a:ext cx="311251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Snow area II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b="0" dirty="0"/>
                  <a:t>Normal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r>
                  <a:rPr lang="en-US" b="0" dirty="0"/>
                  <a:t>0</a:t>
                </a:r>
              </a:p>
              <a:p>
                <a:r>
                  <a:rPr lang="en-US" dirty="0"/>
                  <a:t>Thermal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E0A581-7D9E-059D-9239-3F7990E14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3933056"/>
                <a:ext cx="3112519" cy="923330"/>
              </a:xfrm>
              <a:prstGeom prst="rect">
                <a:avLst/>
              </a:prstGeom>
              <a:blipFill>
                <a:blip r:embed="rId4"/>
                <a:stretch>
                  <a:fillRect l="-1765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0A63549-9750-B2F0-DE48-6B82669A8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008" y="4394721"/>
            <a:ext cx="5700758" cy="14174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4AAE5B-666B-2593-50C4-F9E9FF0A2380}"/>
              </a:ext>
            </a:extLst>
          </p:cNvPr>
          <p:cNvSpPr txBox="1"/>
          <p:nvPr/>
        </p:nvSpPr>
        <p:spPr>
          <a:xfrm>
            <a:off x="10388338" y="587727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 1991-1-3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44E3CD-2768-6FEB-0356-3BC65DE3CEAF}"/>
              </a:ext>
            </a:extLst>
          </p:cNvPr>
          <p:cNvCxnSpPr>
            <a:cxnSpLocks/>
          </p:cNvCxnSpPr>
          <p:nvPr/>
        </p:nvCxnSpPr>
        <p:spPr>
          <a:xfrm>
            <a:off x="9840416" y="3356992"/>
            <a:ext cx="129614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8056FD2-FB4C-CA4B-6A83-5CCED8B20B47}"/>
              </a:ext>
            </a:extLst>
          </p:cNvPr>
          <p:cNvGrpSpPr/>
          <p:nvPr/>
        </p:nvGrpSpPr>
        <p:grpSpPr>
          <a:xfrm>
            <a:off x="767408" y="1690390"/>
            <a:ext cx="4463928" cy="582289"/>
            <a:chOff x="1055440" y="1797474"/>
            <a:chExt cx="2376263" cy="58228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D4347B1-CA38-FD51-4EF1-584DF2F32146}"/>
                </a:ext>
              </a:extLst>
            </p:cNvPr>
            <p:cNvCxnSpPr>
              <a:cxnSpLocks/>
            </p:cNvCxnSpPr>
            <p:nvPr/>
          </p:nvCxnSpPr>
          <p:spPr>
            <a:xfrm>
              <a:off x="1847528" y="1797476"/>
              <a:ext cx="0" cy="576065"/>
            </a:xfrm>
            <a:prstGeom prst="straightConnector1">
              <a:avLst/>
            </a:prstGeom>
            <a:ln w="76200">
              <a:solidFill>
                <a:srgbClr val="658D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58518D5-0FED-C112-FA43-FE7433B0BD2D}"/>
                </a:ext>
              </a:extLst>
            </p:cNvPr>
            <p:cNvCxnSpPr>
              <a:cxnSpLocks/>
            </p:cNvCxnSpPr>
            <p:nvPr/>
          </p:nvCxnSpPr>
          <p:spPr>
            <a:xfrm>
              <a:off x="1487488" y="1797477"/>
              <a:ext cx="0" cy="576065"/>
            </a:xfrm>
            <a:prstGeom prst="straightConnector1">
              <a:avLst/>
            </a:prstGeom>
            <a:ln w="76200">
              <a:solidFill>
                <a:srgbClr val="658D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C5F7C0A-08B1-9CB2-4583-53883F92E6C7}"/>
                </a:ext>
              </a:extLst>
            </p:cNvPr>
            <p:cNvCxnSpPr>
              <a:cxnSpLocks/>
            </p:cNvCxnSpPr>
            <p:nvPr/>
          </p:nvCxnSpPr>
          <p:spPr>
            <a:xfrm>
              <a:off x="1154094" y="1803698"/>
              <a:ext cx="0" cy="576065"/>
            </a:xfrm>
            <a:prstGeom prst="straightConnector1">
              <a:avLst/>
            </a:prstGeom>
            <a:ln w="76200">
              <a:solidFill>
                <a:srgbClr val="658D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61CED97-629D-2168-64CB-002A691506E1}"/>
                </a:ext>
              </a:extLst>
            </p:cNvPr>
            <p:cNvCxnSpPr>
              <a:cxnSpLocks/>
            </p:cNvCxnSpPr>
            <p:nvPr/>
          </p:nvCxnSpPr>
          <p:spPr>
            <a:xfrm>
              <a:off x="2567608" y="1797476"/>
              <a:ext cx="0" cy="576065"/>
            </a:xfrm>
            <a:prstGeom prst="straightConnector1">
              <a:avLst/>
            </a:prstGeom>
            <a:ln w="76200">
              <a:solidFill>
                <a:srgbClr val="658D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97BB34F-34C0-FC51-F319-B6528528FBBE}"/>
                </a:ext>
              </a:extLst>
            </p:cNvPr>
            <p:cNvCxnSpPr>
              <a:cxnSpLocks/>
            </p:cNvCxnSpPr>
            <p:nvPr/>
          </p:nvCxnSpPr>
          <p:spPr>
            <a:xfrm>
              <a:off x="2927648" y="1797475"/>
              <a:ext cx="0" cy="576065"/>
            </a:xfrm>
            <a:prstGeom prst="straightConnector1">
              <a:avLst/>
            </a:prstGeom>
            <a:ln w="76200">
              <a:solidFill>
                <a:srgbClr val="658D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6578816-FF62-857B-9B44-05361CB03382}"/>
                </a:ext>
              </a:extLst>
            </p:cNvPr>
            <p:cNvCxnSpPr>
              <a:cxnSpLocks/>
            </p:cNvCxnSpPr>
            <p:nvPr/>
          </p:nvCxnSpPr>
          <p:spPr>
            <a:xfrm>
              <a:off x="3304630" y="1797474"/>
              <a:ext cx="0" cy="576065"/>
            </a:xfrm>
            <a:prstGeom prst="straightConnector1">
              <a:avLst/>
            </a:prstGeom>
            <a:ln w="76200">
              <a:solidFill>
                <a:srgbClr val="658D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B61F36-12D7-D768-07AE-D56A5296ABDD}"/>
                </a:ext>
              </a:extLst>
            </p:cNvPr>
            <p:cNvSpPr/>
            <p:nvPr/>
          </p:nvSpPr>
          <p:spPr>
            <a:xfrm>
              <a:off x="1055440" y="1797474"/>
              <a:ext cx="2376263" cy="551406"/>
            </a:xfrm>
            <a:prstGeom prst="rect">
              <a:avLst/>
            </a:prstGeom>
            <a:noFill/>
            <a:ln>
              <a:solidFill>
                <a:srgbClr val="658D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5B9E483-BB16-66C4-5A6A-8C56E497A762}"/>
                </a:ext>
              </a:extLst>
            </p:cNvPr>
            <p:cNvCxnSpPr>
              <a:cxnSpLocks/>
            </p:cNvCxnSpPr>
            <p:nvPr/>
          </p:nvCxnSpPr>
          <p:spPr>
            <a:xfrm>
              <a:off x="2207568" y="1797474"/>
              <a:ext cx="0" cy="576065"/>
            </a:xfrm>
            <a:prstGeom prst="straightConnector1">
              <a:avLst/>
            </a:prstGeom>
            <a:ln w="76200">
              <a:solidFill>
                <a:srgbClr val="658D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575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5576-B350-B368-2DE3-0CE8397C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74638"/>
            <a:ext cx="10814992" cy="994122"/>
          </a:xfrm>
        </p:spPr>
        <p:txBody>
          <a:bodyPr/>
          <a:lstStyle/>
          <a:p>
            <a:pPr algn="l"/>
            <a:r>
              <a:rPr lang="en-US" dirty="0"/>
              <a:t>Presenting</a:t>
            </a:r>
          </a:p>
        </p:txBody>
      </p:sp>
      <p:pic>
        <p:nvPicPr>
          <p:cNvPr id="9" name="Content Placeholder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2CD84DC-9BB6-9D1C-0ADE-89A615B54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1456968"/>
            <a:ext cx="2808312" cy="3334475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A4E7861-C315-1202-CF9C-35BC1AF5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651" y="1497405"/>
            <a:ext cx="3237232" cy="7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vutbr.cz/data_storage/multimedia/jvs/loga/02_fakulty/FAST/1-zakladni/EN/PNG/FCE_color_RGB_EN.png">
            <a:extLst>
              <a:ext uri="{FF2B5EF4-FFF2-40B4-BE49-F238E27FC236}">
                <a16:creationId xmlns:a16="http://schemas.microsoft.com/office/drawing/2014/main" id="{888EA33A-16B5-960C-E64C-5085C8902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651" y="2798715"/>
            <a:ext cx="3278236" cy="7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E44249-EC96-B003-13B7-B26140FE8BA7}"/>
              </a:ext>
            </a:extLst>
          </p:cNvPr>
          <p:cNvSpPr txBox="1"/>
          <p:nvPr/>
        </p:nvSpPr>
        <p:spPr>
          <a:xfrm>
            <a:off x="3855705" y="1456968"/>
            <a:ext cx="386528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Ing. Martin Vild, Ph.D.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 StatiCa – Product 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FCE BUT – Assistant professor</a:t>
            </a:r>
          </a:p>
          <a:p>
            <a:endParaRPr lang="en-US" dirty="0"/>
          </a:p>
          <a:p>
            <a:r>
              <a:rPr lang="en-US" dirty="0"/>
              <a:t>Research: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Steel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Finite element analysis</a:t>
            </a:r>
          </a:p>
          <a:p>
            <a:endParaRPr lang="en-US" sz="1600" b="0" i="0" u="none" strike="noStrike" dirty="0">
              <a:solidFill>
                <a:srgbClr val="2E7F9F"/>
              </a:solidFill>
              <a:effectLst/>
              <a:latin typeface="Noto Sans" panose="020B0502040204020203" pitchFamily="34" charset="0"/>
              <a:hlinkClick r:id="rId5"/>
            </a:endParaRPr>
          </a:p>
          <a:p>
            <a:r>
              <a:rPr lang="en-US" sz="1600" b="0" i="0" u="none" strike="noStrike" dirty="0">
                <a:solidFill>
                  <a:srgbClr val="2E7F9F"/>
                </a:solidFill>
                <a:effectLst/>
                <a:latin typeface="Noto Sans" panose="020B0502040204020203" pitchFamily="34" charset="0"/>
                <a:hlinkClick r:id="rId5"/>
              </a:rPr>
              <a:t>Scopus Author ID: 56188615700</a:t>
            </a:r>
            <a:endParaRPr lang="en-US" sz="1600" b="0" i="0" u="none" strike="noStrike" dirty="0">
              <a:solidFill>
                <a:srgbClr val="2E7F9F"/>
              </a:solidFill>
              <a:effectLst/>
              <a:latin typeface="Noto Sans" panose="020B0502040204020203" pitchFamily="34" charset="0"/>
            </a:endParaRPr>
          </a:p>
          <a:p>
            <a:endParaRPr lang="en-US" dirty="0"/>
          </a:p>
          <a:p>
            <a:r>
              <a:rPr lang="en-US" dirty="0"/>
              <a:t>Committee member: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CEN/TC 250/SC 3/WG 8 "Evolution of EN 1993-1-8 - Joints and connections“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ECCS TC10 “Structural Connections”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A05DB-49BC-F303-3E88-2D8445E05E2C}"/>
              </a:ext>
            </a:extLst>
          </p:cNvPr>
          <p:cNvSpPr txBox="1"/>
          <p:nvPr/>
        </p:nvSpPr>
        <p:spPr>
          <a:xfrm>
            <a:off x="8119833" y="4100025"/>
            <a:ext cx="38652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Website:</a:t>
            </a:r>
          </a:p>
          <a:p>
            <a:r>
              <a:rPr lang="en-US" dirty="0">
                <a:hlinkClick r:id="rId6"/>
              </a:rPr>
              <a:t>https://www.fce.vutbr.cz/KDK/vild.m/</a:t>
            </a:r>
            <a:endParaRPr lang="en-US" dirty="0"/>
          </a:p>
          <a:p>
            <a:endParaRPr lang="cs-CZ" sz="600" dirty="0"/>
          </a:p>
          <a:p>
            <a:r>
              <a:rPr lang="cs-CZ" dirty="0"/>
              <a:t>email: </a:t>
            </a:r>
            <a:r>
              <a:rPr lang="cs-CZ" dirty="0">
                <a:hlinkClick r:id="rId7"/>
              </a:rPr>
              <a:t>martin.vild@vutbr.cz</a:t>
            </a:r>
            <a:endParaRPr lang="cs-CZ" dirty="0"/>
          </a:p>
          <a:p>
            <a:endParaRPr lang="en-US" sz="600" dirty="0"/>
          </a:p>
          <a:p>
            <a:r>
              <a:rPr lang="en-US" dirty="0"/>
              <a:t>Office: C203</a:t>
            </a:r>
          </a:p>
          <a:p>
            <a:r>
              <a:rPr lang="en-US" dirty="0"/>
              <a:t>Consultations:</a:t>
            </a:r>
          </a:p>
          <a:p>
            <a:r>
              <a:rPr lang="en-US" dirty="0"/>
              <a:t>Thursday </a:t>
            </a:r>
            <a:r>
              <a:rPr lang="cs-CZ" dirty="0"/>
              <a:t>10–11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69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8C1E-32D3-C7D6-6913-58496EFB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load (EN 1991-1-4)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4089DC-519C-2A20-F512-CA1FAC4F917C}"/>
              </a:ext>
            </a:extLst>
          </p:cNvPr>
          <p:cNvSpPr txBox="1"/>
          <p:nvPr/>
        </p:nvSpPr>
        <p:spPr>
          <a:xfrm>
            <a:off x="4007768" y="6126164"/>
            <a:ext cx="7518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2"/>
              </a:rPr>
              <a:t>https://structville.com/2022/03/how-to-apply-wind-load-on-roofs-of-buildings.html</a:t>
            </a:r>
            <a:r>
              <a:rPr lang="en-US" sz="1600" dirty="0"/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D88CBE1-E11B-F433-3880-CC4005933B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604963"/>
            <a:ext cx="76200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40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10CDD-2B4B-6272-FC32-1F9D2645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load (EN 1991-1-4)</a:t>
            </a:r>
          </a:p>
        </p:txBody>
      </p:sp>
      <p:pic>
        <p:nvPicPr>
          <p:cNvPr id="4" name="Online Media 3" title="Tacoma Narrows Bridge Collapse &quot;Gallopin' Gertie&quot;">
            <a:hlinkClick r:id="" action="ppaction://media"/>
            <a:extLst>
              <a:ext uri="{FF2B5EF4-FFF2-40B4-BE49-F238E27FC236}">
                <a16:creationId xmlns:a16="http://schemas.microsoft.com/office/drawing/2014/main" id="{1029CBA0-390B-E43C-40DB-2EA22AEB048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01963" y="1484313"/>
            <a:ext cx="6189662" cy="46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2D0F-6249-2BB5-9DF6-B89978262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load (EN 1991-1-4)</a:t>
            </a:r>
          </a:p>
        </p:txBody>
      </p:sp>
      <p:pic>
        <p:nvPicPr>
          <p:cNvPr id="4" name="Online Media 3" title="RWIND Simulation | Canopy Roofs According to Eurocode 1 in Wind Channel (Case C)">
            <a:hlinkClick r:id="" action="ppaction://media"/>
            <a:extLst>
              <a:ext uri="{FF2B5EF4-FFF2-40B4-BE49-F238E27FC236}">
                <a16:creationId xmlns:a16="http://schemas.microsoft.com/office/drawing/2014/main" id="{21A8CA35-DEC6-40EE-D923-9D962C07006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89138" y="1484313"/>
            <a:ext cx="8215312" cy="46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9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99D5DB-38EF-D669-C93B-510FB6D079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b="0" dirty="0"/>
                  <a:t>External wind pressure: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en-US" sz="2400" dirty="0"/>
                  <a:t>	[N/m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]</a:t>
                </a:r>
              </a:p>
              <a:p>
                <a:r>
                  <a:rPr lang="en-US" sz="2400" b="0" dirty="0"/>
                  <a:t>Internal wind pressure: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𝑝𝑖</m:t>
                        </m:r>
                      </m:sub>
                    </m:sSub>
                  </m:oMath>
                </a14:m>
                <a:r>
                  <a:rPr lang="en-US" sz="2400" dirty="0"/>
                  <a:t>	[N/m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]</a:t>
                </a:r>
              </a:p>
              <a:p>
                <a:r>
                  <a:rPr lang="en-US" sz="2400" dirty="0"/>
                  <a:t>Basic wind velocity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𝑑𝑖𝑟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𝑠𝑒𝑎𝑠𝑜𝑛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sz="2400" dirty="0"/>
                  <a:t> 	[m/s]</a:t>
                </a:r>
              </a:p>
              <a:p>
                <a:r>
                  <a:rPr lang="en-US" sz="2400" dirty="0"/>
                  <a:t>Mean wind velocity: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400" dirty="0"/>
                  <a:t>	[m/s]</a:t>
                </a:r>
              </a:p>
              <a:p>
                <a:r>
                  <a:rPr lang="en-US" sz="2400" dirty="0"/>
                  <a:t>Roughness factor: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b="0" dirty="0"/>
              </a:p>
              <a:p>
                <a:r>
                  <a:rPr lang="en-US" sz="2400" dirty="0"/>
                  <a:t>Terrain factor: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=0.19⋅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𝐼𝐼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0.07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Turbulence intensity: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func>
                      </m:den>
                    </m:f>
                  </m:oMath>
                </a14:m>
                <a:endParaRPr lang="en-US" sz="2400" dirty="0"/>
              </a:p>
              <a:p>
                <a:r>
                  <a:rPr lang="en-US" sz="2400" dirty="0"/>
                  <a:t>Peak velocity pressure: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1+7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dirty="0"/>
              </a:p>
              <a:p>
                <a:r>
                  <a:rPr lang="en-US" sz="2400" dirty="0"/>
                  <a:t>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99D5DB-38EF-D669-C93B-510FB6D079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33" t="-1051" b="-80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peech Bubble: Rectangle with Corners Rounded 4">
                <a:extLst>
                  <a:ext uri="{FF2B5EF4-FFF2-40B4-BE49-F238E27FC236}">
                    <a16:creationId xmlns:a16="http://schemas.microsoft.com/office/drawing/2014/main" id="{E20F9546-886C-278D-B4AE-D14A161F2309}"/>
                  </a:ext>
                </a:extLst>
              </p:cNvPr>
              <p:cNvSpPr/>
              <p:nvPr/>
            </p:nvSpPr>
            <p:spPr>
              <a:xfrm>
                <a:off x="7248128" y="4530778"/>
                <a:ext cx="2232248" cy="716597"/>
              </a:xfrm>
              <a:prstGeom prst="wedgeRoundRectCallout">
                <a:avLst>
                  <a:gd name="adj1" fmla="val -88034"/>
                  <a:gd name="adj2" fmla="val 37460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Turbulence factor: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Speech Bubble: Rectangle with Corners Rounded 4">
                <a:extLst>
                  <a:ext uri="{FF2B5EF4-FFF2-40B4-BE49-F238E27FC236}">
                    <a16:creationId xmlns:a16="http://schemas.microsoft.com/office/drawing/2014/main" id="{E20F9546-886C-278D-B4AE-D14A161F23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128" y="4530778"/>
                <a:ext cx="2232248" cy="716597"/>
              </a:xfrm>
              <a:prstGeom prst="wedgeRoundRectCallout">
                <a:avLst>
                  <a:gd name="adj1" fmla="val -88034"/>
                  <a:gd name="adj2" fmla="val 37460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8E3B79C-F81F-3A52-B9E5-28F54E9C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load (EN 1991-1-4)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B6E77E06-61B5-C788-6CB9-A36DFECD9C5B}"/>
                  </a:ext>
                </a:extLst>
              </p:cNvPr>
              <p:cNvSpPr/>
              <p:nvPr/>
            </p:nvSpPr>
            <p:spPr>
              <a:xfrm>
                <a:off x="9192344" y="3360475"/>
                <a:ext cx="2088232" cy="1008112"/>
              </a:xfrm>
              <a:prstGeom prst="wedgeRoundRectCallout">
                <a:avLst>
                  <a:gd name="adj1" fmla="val -157189"/>
                  <a:gd name="adj2" fmla="val -55432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Orography factor: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dirty="0"/>
                  <a:t>(Annex A)</a:t>
                </a:r>
              </a:p>
            </p:txBody>
          </p:sp>
        </mc:Choice>
        <mc:Fallback xmlns="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B6E77E06-61B5-C788-6CB9-A36DFECD9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344" y="3360475"/>
                <a:ext cx="2088232" cy="1008112"/>
              </a:xfrm>
              <a:prstGeom prst="wedgeRoundRectCallout">
                <a:avLst>
                  <a:gd name="adj1" fmla="val -157189"/>
                  <a:gd name="adj2" fmla="val -55432"/>
                  <a:gd name="adj3" fmla="val 16667"/>
                </a:avLst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C98966A-82C4-341A-09A8-C37B633C108A}"/>
                  </a:ext>
                </a:extLst>
              </p:cNvPr>
              <p:cNvSpPr/>
              <p:nvPr/>
            </p:nvSpPr>
            <p:spPr>
              <a:xfrm>
                <a:off x="9840416" y="4941168"/>
                <a:ext cx="2232248" cy="716597"/>
              </a:xfrm>
              <a:prstGeom prst="wedgeRoundRectCallout">
                <a:avLst>
                  <a:gd name="adj1" fmla="val -130666"/>
                  <a:gd name="adj2" fmla="val 90340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Air density</a:t>
                </a:r>
                <a:r>
                  <a:rPr lang="en-US" sz="1800" dirty="0"/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=1.25</m:t>
                    </m:r>
                  </m:oMath>
                </a14:m>
                <a:r>
                  <a:rPr lang="en-US" dirty="0"/>
                  <a:t> kg/m</a:t>
                </a:r>
                <a:r>
                  <a:rPr lang="en-US" baseline="30000" dirty="0"/>
                  <a:t>3</a:t>
                </a: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C98966A-82C4-341A-09A8-C37B633C10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416" y="4941168"/>
                <a:ext cx="2232248" cy="716597"/>
              </a:xfrm>
              <a:prstGeom prst="wedgeRoundRectCallout">
                <a:avLst>
                  <a:gd name="adj1" fmla="val -130666"/>
                  <a:gd name="adj2" fmla="val 90340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3">
                <a:extLst>
                  <a:ext uri="{FF2B5EF4-FFF2-40B4-BE49-F238E27FC236}">
                    <a16:creationId xmlns:a16="http://schemas.microsoft.com/office/drawing/2014/main" id="{B6E77E06-61B5-C788-6CB9-A36DFECD9C5B}"/>
                  </a:ext>
                </a:extLst>
              </p:cNvPr>
              <p:cNvSpPr/>
              <p:nvPr/>
            </p:nvSpPr>
            <p:spPr>
              <a:xfrm>
                <a:off x="8616280" y="1700807"/>
                <a:ext cx="2088232" cy="651715"/>
              </a:xfrm>
              <a:prstGeom prst="wedgeRoundRectCallout">
                <a:avLst>
                  <a:gd name="adj1" fmla="val -144287"/>
                  <a:gd name="adj2" fmla="val 75626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𝑠𝑒𝑎𝑠𝑜𝑛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Speech Bubble: Rectangle with Corners Rounded 3">
                <a:extLst>
                  <a:ext uri="{FF2B5EF4-FFF2-40B4-BE49-F238E27FC236}">
                    <a16:creationId xmlns:a16="http://schemas.microsoft.com/office/drawing/2014/main" id="{B6E77E06-61B5-C788-6CB9-A36DFECD9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6280" y="1700807"/>
                <a:ext cx="2088232" cy="651715"/>
              </a:xfrm>
              <a:prstGeom prst="wedgeRoundRectCallout">
                <a:avLst>
                  <a:gd name="adj1" fmla="val -144287"/>
                  <a:gd name="adj2" fmla="val 75626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8323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3CB91-363D-CFFA-5F22-076C36148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2E50B7F-06AE-2A58-D585-37041B683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352" y="0"/>
            <a:ext cx="9801377" cy="641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2F87D-9344-4D37-BD04-893A5D3AF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0256" y="5301208"/>
            <a:ext cx="3528392" cy="2481140"/>
          </a:xfrm>
        </p:spPr>
        <p:txBody>
          <a:bodyPr/>
          <a:lstStyle/>
          <a:p>
            <a:pPr algn="r"/>
            <a:r>
              <a:rPr lang="en-US" sz="1800" dirty="0">
                <a:hlinkClick r:id="rId3"/>
              </a:rPr>
              <a:t>https://www.dlubal.com/cs/reseni/online-sluzby/oblasti-zatizeni-snehem-vetrem-a-zemetresenim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58E6D6-EE1F-4FA6-E8D0-0A4B8A6E2065}"/>
                  </a:ext>
                </a:extLst>
              </p:cNvPr>
              <p:cNvSpPr txBox="1"/>
              <p:nvPr/>
            </p:nvSpPr>
            <p:spPr>
              <a:xfrm>
                <a:off x="8040216" y="1844824"/>
                <a:ext cx="1639360" cy="542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sz="2800" dirty="0"/>
                  <a:t> [m/s]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58E6D6-EE1F-4FA6-E8D0-0A4B8A6E2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216" y="1844824"/>
                <a:ext cx="1639360" cy="542136"/>
              </a:xfrm>
              <a:prstGeom prst="rect">
                <a:avLst/>
              </a:prstGeom>
              <a:blipFill>
                <a:blip r:embed="rId4"/>
                <a:stretch>
                  <a:fillRect t="-13483" r="-6320" b="-2584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9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E372-D2A8-0E9D-BB46-4B9747619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load (EN 1991-1-4)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57AC80-89F6-16FB-CB42-4821FCDC19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55840" y="5229200"/>
                <a:ext cx="3254152" cy="4353347"/>
              </a:xfrm>
            </p:spPr>
            <p:txBody>
              <a:bodyPr/>
              <a:lstStyle/>
              <a:p>
                <a:r>
                  <a:rPr lang="en-US" dirty="0"/>
                  <a:t>Reference height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r>
                  <a:rPr lang="en-US" sz="1600" dirty="0"/>
                  <a:t>EN 1991-1-4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57AC80-89F6-16FB-CB42-4821FCDC19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55840" y="5229200"/>
                <a:ext cx="3254152" cy="4353347"/>
              </a:xfrm>
              <a:blipFill>
                <a:blip r:embed="rId2"/>
                <a:stretch>
                  <a:fillRect l="-3933" t="-15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3D9FC7-2E13-E1D3-CA78-DE891B3711C6}"/>
              </a:ext>
            </a:extLst>
          </p:cNvPr>
          <p:cNvSpPr txBox="1">
            <a:spLocks/>
          </p:cNvSpPr>
          <p:nvPr/>
        </p:nvSpPr>
        <p:spPr>
          <a:xfrm>
            <a:off x="6096000" y="1484785"/>
            <a:ext cx="5486400" cy="46413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521ABDDA-A5CD-686D-1BA2-AE3F298939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804472"/>
                  </p:ext>
                </p:extLst>
              </p:nvPr>
            </p:nvGraphicFramePr>
            <p:xfrm>
              <a:off x="5591944" y="1469622"/>
              <a:ext cx="5688633" cy="31683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6064">
                      <a:extLst>
                        <a:ext uri="{9D8B030D-6E8A-4147-A177-3AD203B41FA5}">
                          <a16:colId xmlns:a16="http://schemas.microsoft.com/office/drawing/2014/main" val="1729236403"/>
                        </a:ext>
                      </a:extLst>
                    </a:gridCol>
                    <a:gridCol w="2520280">
                      <a:extLst>
                        <a:ext uri="{9D8B030D-6E8A-4147-A177-3AD203B41FA5}">
                          <a16:colId xmlns:a16="http://schemas.microsoft.com/office/drawing/2014/main" val="2851052540"/>
                        </a:ext>
                      </a:extLst>
                    </a:gridCol>
                    <a:gridCol w="1296144">
                      <a:extLst>
                        <a:ext uri="{9D8B030D-6E8A-4147-A177-3AD203B41FA5}">
                          <a16:colId xmlns:a16="http://schemas.microsoft.com/office/drawing/2014/main" val="2657879643"/>
                        </a:ext>
                      </a:extLst>
                    </a:gridCol>
                    <a:gridCol w="1296145">
                      <a:extLst>
                        <a:ext uri="{9D8B030D-6E8A-4147-A177-3AD203B41FA5}">
                          <a16:colId xmlns:a16="http://schemas.microsoft.com/office/drawing/2014/main" val="3554307234"/>
                        </a:ext>
                      </a:extLst>
                    </a:gridCol>
                  </a:tblGrid>
                  <a:tr h="498239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Terrain category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𝐦𝐢𝐧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[m]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3826627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Sea, coastal area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0068998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Lakes, no obstacles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3842922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Isolated obstacles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0365615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Regular cover (village)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0972356"/>
                      </a:ext>
                    </a:extLst>
                  </a:tr>
                  <a:tr h="677158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IV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Urban areas – buildings with </a:t>
                          </a:r>
                          <a:r>
                            <a:rPr lang="en-US" i="1" dirty="0"/>
                            <a:t>h </a:t>
                          </a:r>
                          <a:r>
                            <a:rPr lang="en-US" dirty="0"/>
                            <a:t>&gt; 15 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71623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521ABDDA-A5CD-686D-1BA2-AE3F298939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804472"/>
                  </p:ext>
                </p:extLst>
              </p:nvPr>
            </p:nvGraphicFramePr>
            <p:xfrm>
              <a:off x="5591944" y="1469622"/>
              <a:ext cx="5688633" cy="31683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76064">
                      <a:extLst>
                        <a:ext uri="{9D8B030D-6E8A-4147-A177-3AD203B41FA5}">
                          <a16:colId xmlns:a16="http://schemas.microsoft.com/office/drawing/2014/main" val="1729236403"/>
                        </a:ext>
                      </a:extLst>
                    </a:gridCol>
                    <a:gridCol w="2520280">
                      <a:extLst>
                        <a:ext uri="{9D8B030D-6E8A-4147-A177-3AD203B41FA5}">
                          <a16:colId xmlns:a16="http://schemas.microsoft.com/office/drawing/2014/main" val="2851052540"/>
                        </a:ext>
                      </a:extLst>
                    </a:gridCol>
                    <a:gridCol w="1296144">
                      <a:extLst>
                        <a:ext uri="{9D8B030D-6E8A-4147-A177-3AD203B41FA5}">
                          <a16:colId xmlns:a16="http://schemas.microsoft.com/office/drawing/2014/main" val="2657879643"/>
                        </a:ext>
                      </a:extLst>
                    </a:gridCol>
                    <a:gridCol w="1296145">
                      <a:extLst>
                        <a:ext uri="{9D8B030D-6E8A-4147-A177-3AD203B41FA5}">
                          <a16:colId xmlns:a16="http://schemas.microsoft.com/office/drawing/2014/main" val="3554307234"/>
                        </a:ext>
                      </a:extLst>
                    </a:gridCol>
                  </a:tblGrid>
                  <a:tr h="498239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Terrain category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>
                        <a:blipFill>
                          <a:blip r:embed="rId3"/>
                          <a:stretch>
                            <a:fillRect l="-238967" t="-6098" r="-101878" b="-5463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>
                        <a:blipFill>
                          <a:blip r:embed="rId3"/>
                          <a:stretch>
                            <a:fillRect l="-338967" t="-6098" r="-1878" b="-5463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3826627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 smtClean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Sea, coastal area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0068998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 smtClean="0"/>
                            <a:t>I</a:t>
                          </a:r>
                          <a:endParaRPr lang="cs-C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Lakes, no obstacles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3842922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 smtClean="0"/>
                            <a:t>II</a:t>
                          </a:r>
                          <a:endParaRPr lang="cs-C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Isolated obstacles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0365615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 smtClean="0"/>
                            <a:t>III</a:t>
                          </a:r>
                          <a:endParaRPr lang="cs-C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Regular cover (village)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0972356"/>
                      </a:ext>
                    </a:extLst>
                  </a:tr>
                  <a:tr h="677158">
                    <a:tc>
                      <a:txBody>
                        <a:bodyPr/>
                        <a:lstStyle/>
                        <a:p>
                          <a:r>
                            <a:rPr lang="cs-CZ" dirty="0" smtClean="0"/>
                            <a:t>IV</a:t>
                          </a:r>
                          <a:endParaRPr lang="cs-C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Urban areas – buildings with </a:t>
                          </a:r>
                          <a:r>
                            <a:rPr lang="en-US" i="1" dirty="0"/>
                            <a:t>h </a:t>
                          </a:r>
                          <a:r>
                            <a:rPr lang="en-US" dirty="0"/>
                            <a:t>&gt; 15 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716238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7E80856-FC8F-CEAA-FEE5-28F259DA3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24" y="1148731"/>
            <a:ext cx="3722583" cy="51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71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C9C6C4C-6AE6-D1AD-FE15-B5EE1715BD8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External pressure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C9C6C4C-6AE6-D1AD-FE15-B5EE1715B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8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98FABDF-9240-4B43-829E-7CF5BD6D02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9936" y="3367424"/>
            <a:ext cx="4536504" cy="287852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F61D66-60E2-F615-E27E-840D8E855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408" y="1484784"/>
            <a:ext cx="4830723" cy="446449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55E534-B87F-F725-76F5-EADF0696F9A9}"/>
              </a:ext>
            </a:extLst>
          </p:cNvPr>
          <p:cNvSpPr txBox="1"/>
          <p:nvPr/>
        </p:nvSpPr>
        <p:spPr>
          <a:xfrm>
            <a:off x="10416480" y="597352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 1991-1-4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DD43F4-87A2-3070-AC8D-4DB08CB4B6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814" y="1081409"/>
            <a:ext cx="3888432" cy="1475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9F1321-B9CB-E968-7F85-40B390A10E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16" y="2564904"/>
            <a:ext cx="3950541" cy="12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90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RWIND Simulation | Wind Flow in Digital Wind Tunnel and Wind Load Generation">
            <a:hlinkClick r:id="" action="ppaction://media"/>
            <a:extLst>
              <a:ext uri="{FF2B5EF4-FFF2-40B4-BE49-F238E27FC236}">
                <a16:creationId xmlns:a16="http://schemas.microsoft.com/office/drawing/2014/main" id="{E5EDBE2E-045C-5A47-8095-BF10DBBF07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4680" y="0"/>
            <a:ext cx="1221668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2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– External &amp; Internal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870" y="1484313"/>
            <a:ext cx="8242259" cy="4641850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164AAE5B-666B-2593-50C4-F9E9FF0A2380}"/>
              </a:ext>
            </a:extLst>
          </p:cNvPr>
          <p:cNvSpPr txBox="1"/>
          <p:nvPr/>
        </p:nvSpPr>
        <p:spPr>
          <a:xfrm>
            <a:off x="10538608" y="592924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 1991-1-4</a:t>
            </a:r>
          </a:p>
        </p:txBody>
      </p:sp>
    </p:spTree>
    <p:extLst>
      <p:ext uri="{BB962C8B-B14F-4D97-AF65-F5344CB8AC3E}">
        <p14:creationId xmlns:p14="http://schemas.microsoft.com/office/powerpoint/2010/main" val="188773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21FC-A294-6040-1B44-22628899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56671F-92FA-F407-0E89-49476AE5A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36" y="1916832"/>
            <a:ext cx="5081900" cy="4365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E0A581-7D9E-059D-9239-3F7990E14095}"/>
                  </a:ext>
                </a:extLst>
              </p:cNvPr>
              <p:cNvSpPr txBox="1"/>
              <p:nvPr/>
            </p:nvSpPr>
            <p:spPr>
              <a:xfrm>
                <a:off x="557327" y="3066519"/>
                <a:ext cx="4427687" cy="32585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Wind area IV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n-US" dirty="0"/>
                  <a:t> m/s</a:t>
                </a:r>
              </a:p>
              <a:p>
                <a:r>
                  <a:rPr lang="en-US" b="0" dirty="0"/>
                  <a:t>Terrain category </a:t>
                </a:r>
                <a:r>
                  <a:rPr lang="cs-CZ" b="0" dirty="0"/>
                  <a:t>III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=0.3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Orography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Pressure coefficients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=−0.9</m:t>
                    </m:r>
                  </m:oMath>
                </a14:m>
                <a:r>
                  <a:rPr lang="en-US" dirty="0"/>
                  <a:t> (suction)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=+0.2</m:t>
                    </m:r>
                  </m:oMath>
                </a14:m>
                <a:r>
                  <a:rPr lang="en-US" dirty="0"/>
                  <a:t> (pressure)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=+0.</m:t>
                    </m:r>
                  </m:oMath>
                </a14:m>
                <a:r>
                  <a:rPr lang="en-US" dirty="0"/>
                  <a:t>6 (internal positive)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0.375 (internal negative)</a:t>
                </a:r>
              </a:p>
              <a:p>
                <a:endParaRPr lang="en-US" sz="1400" dirty="0"/>
              </a:p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𝑠𝑢𝑐𝑡𝑖𝑜𝑛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𝑝𝑟𝑒𝑠𝑠𝑢𝑟𝑒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E0A581-7D9E-059D-9239-3F7990E14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27" y="3066519"/>
                <a:ext cx="4427687" cy="3258584"/>
              </a:xfrm>
              <a:prstGeom prst="rect">
                <a:avLst/>
              </a:prstGeom>
              <a:blipFill>
                <a:blip r:embed="rId3"/>
                <a:stretch>
                  <a:fillRect l="-1100" t="-93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64AAE5B-666B-2593-50C4-F9E9FF0A2380}"/>
              </a:ext>
            </a:extLst>
          </p:cNvPr>
          <p:cNvSpPr txBox="1"/>
          <p:nvPr/>
        </p:nvSpPr>
        <p:spPr>
          <a:xfrm>
            <a:off x="10488488" y="592924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 1991-1-4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E171F9C-D651-5BD8-8121-7AF269BB7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35960" y="1108310"/>
                <a:ext cx="6436296" cy="464137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𝑠𝑢𝑐𝑡𝑖𝑜𝑛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𝑠𝑢𝑐𝑡𝑖𝑜𝑛</m:t>
                        </m:r>
                      </m:sub>
                    </m:sSub>
                  </m:oMath>
                </a14:m>
                <a:r>
                  <a:rPr lang="en-US" sz="2200" dirty="0"/>
                  <a:t>	[N/m</a:t>
                </a:r>
                <a:r>
                  <a:rPr lang="en-US" sz="2200" baseline="30000" dirty="0"/>
                  <a:t>2</a:t>
                </a:r>
                <a:r>
                  <a:rPr lang="en-US" sz="2200" dirty="0"/>
                  <a:t>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𝑝𝑟𝑒𝑠𝑠𝑢𝑟𝑒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𝑝𝑟𝑒𝑠𝑠𝑢𝑟𝑒</m:t>
                        </m:r>
                      </m:sub>
                    </m:sSub>
                  </m:oMath>
                </a14:m>
                <a:r>
                  <a:rPr lang="en-US" sz="2200" dirty="0"/>
                  <a:t>	[N/m</a:t>
                </a:r>
                <a:r>
                  <a:rPr lang="en-US" sz="2200" baseline="30000" dirty="0"/>
                  <a:t>2</a:t>
                </a:r>
                <a:r>
                  <a:rPr lang="en-US" sz="2200" dirty="0"/>
                  <a:t>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𝑑𝑖𝑟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𝑠𝑒𝑎𝑠𝑜𝑛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sz="2200" dirty="0"/>
                  <a:t> 	[m/s]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200" dirty="0"/>
                  <a:t>	[m/s]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2200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=0.19⋅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0,</m:t>
                                    </m:r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𝐼𝐼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0.07</m:t>
                        </m:r>
                      </m:sup>
                    </m:sSup>
                  </m:oMath>
                </a14:m>
                <a:r>
                  <a:rPr lang="en-US" sz="22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func>
                      </m:den>
                    </m:f>
                  </m:oMath>
                </a14:m>
                <a:r>
                  <a:rPr lang="en-US" sz="22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1+7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200" dirty="0"/>
                  <a:t> [N/m</a:t>
                </a:r>
                <a:r>
                  <a:rPr lang="en-US" sz="2200" baseline="30000" dirty="0"/>
                  <a:t>2</a:t>
                </a:r>
                <a:r>
                  <a:rPr lang="en-US" sz="2200" dirty="0"/>
                  <a:t>]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E171F9C-D651-5BD8-8121-7AF269BB7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35960" y="1108310"/>
                <a:ext cx="6436296" cy="4641379"/>
              </a:xfrm>
              <a:blipFill>
                <a:blip r:embed="rId4"/>
                <a:stretch>
                  <a:fillRect t="-92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302CEAC9-89FE-02BF-D675-491C2A9C7701}"/>
                  </a:ext>
                </a:extLst>
              </p:cNvPr>
              <p:cNvSpPr/>
              <p:nvPr/>
            </p:nvSpPr>
            <p:spPr>
              <a:xfrm>
                <a:off x="9397056" y="2617622"/>
                <a:ext cx="2088232" cy="1008112"/>
              </a:xfrm>
              <a:prstGeom prst="wedgeRoundRectCallout">
                <a:avLst>
                  <a:gd name="adj1" fmla="val -147226"/>
                  <a:gd name="adj2" fmla="val -27057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Orography factor: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dirty="0"/>
                  <a:t>(Annex A)</a:t>
                </a: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302CEAC9-89FE-02BF-D675-491C2A9C77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7056" y="2617622"/>
                <a:ext cx="2088232" cy="1008112"/>
              </a:xfrm>
              <a:prstGeom prst="wedgeRoundRectCallout">
                <a:avLst>
                  <a:gd name="adj1" fmla="val -147226"/>
                  <a:gd name="adj2" fmla="val -27057"/>
                  <a:gd name="adj3" fmla="val 16667"/>
                </a:avLst>
              </a:prstGeom>
              <a:blipFill>
                <a:blip r:embed="rId5"/>
                <a:stretch>
                  <a:fillRect b="-35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92BAFA4E-F9A2-7FDD-159D-0E766A26ECCB}"/>
                  </a:ext>
                </a:extLst>
              </p:cNvPr>
              <p:cNvSpPr/>
              <p:nvPr/>
            </p:nvSpPr>
            <p:spPr>
              <a:xfrm>
                <a:off x="9399168" y="4440595"/>
                <a:ext cx="2232248" cy="716597"/>
              </a:xfrm>
              <a:prstGeom prst="wedgeRoundRectCallout">
                <a:avLst>
                  <a:gd name="adj1" fmla="val -119529"/>
                  <a:gd name="adj2" fmla="val -46110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Turbulence factor: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92BAFA4E-F9A2-7FDD-159D-0E766A26E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168" y="4440595"/>
                <a:ext cx="2232248" cy="716597"/>
              </a:xfrm>
              <a:prstGeom prst="wedgeRoundRectCallout">
                <a:avLst>
                  <a:gd name="adj1" fmla="val -119529"/>
                  <a:gd name="adj2" fmla="val -46110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A2E824E5-9BC9-1B5E-D191-95F97CE5816C}"/>
                  </a:ext>
                </a:extLst>
              </p:cNvPr>
              <p:cNvSpPr/>
              <p:nvPr/>
            </p:nvSpPr>
            <p:spPr>
              <a:xfrm>
                <a:off x="7464152" y="5768979"/>
                <a:ext cx="2232248" cy="694011"/>
              </a:xfrm>
              <a:prstGeom prst="wedgeRoundRectCallout">
                <a:avLst>
                  <a:gd name="adj1" fmla="val 25086"/>
                  <a:gd name="adj2" fmla="val -64006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Air density</a:t>
                </a:r>
                <a:r>
                  <a:rPr lang="en-US" sz="1800" dirty="0"/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=1.25</m:t>
                    </m:r>
                  </m:oMath>
                </a14:m>
                <a:r>
                  <a:rPr lang="en-US" dirty="0"/>
                  <a:t> kg/m</a:t>
                </a:r>
                <a:r>
                  <a:rPr lang="en-US" baseline="30000" dirty="0"/>
                  <a:t>3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A2E824E5-9BC9-1B5E-D191-95F97CE581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152" y="5768979"/>
                <a:ext cx="2232248" cy="694011"/>
              </a:xfrm>
              <a:prstGeom prst="wedgeRoundRectCallout">
                <a:avLst>
                  <a:gd name="adj1" fmla="val 25086"/>
                  <a:gd name="adj2" fmla="val -64006"/>
                  <a:gd name="adj3" fmla="val 16667"/>
                </a:avLst>
              </a:prstGeom>
              <a:blipFill>
                <a:blip r:embed="rId7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peech Bubble: Rectangle with Corners Rounded 2">
                <a:extLst>
                  <a:ext uri="{FF2B5EF4-FFF2-40B4-BE49-F238E27FC236}">
                    <a16:creationId xmlns:a16="http://schemas.microsoft.com/office/drawing/2014/main" id="{76686327-276F-0588-903A-E7FA1BBE1EAD}"/>
                  </a:ext>
                </a:extLst>
              </p:cNvPr>
              <p:cNvSpPr/>
              <p:nvPr/>
            </p:nvSpPr>
            <p:spPr>
              <a:xfrm>
                <a:off x="9144750" y="3645024"/>
                <a:ext cx="2232248" cy="716597"/>
              </a:xfrm>
              <a:prstGeom prst="wedgeRoundRectCallout">
                <a:avLst>
                  <a:gd name="adj1" fmla="val -107603"/>
                  <a:gd name="adj2" fmla="val 14820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Speech Bubble: Rectangle with Corners Rounded 2">
                <a:extLst>
                  <a:ext uri="{FF2B5EF4-FFF2-40B4-BE49-F238E27FC236}">
                    <a16:creationId xmlns:a16="http://schemas.microsoft.com/office/drawing/2014/main" id="{76686327-276F-0588-903A-E7FA1BBE1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750" y="3645024"/>
                <a:ext cx="2232248" cy="716597"/>
              </a:xfrm>
              <a:prstGeom prst="wedgeRoundRectCallout">
                <a:avLst>
                  <a:gd name="adj1" fmla="val -107603"/>
                  <a:gd name="adj2" fmla="val 14820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peech Bubble: Rectangle with Corners Rounded 6">
            <a:extLst>
              <a:ext uri="{FF2B5EF4-FFF2-40B4-BE49-F238E27FC236}">
                <a16:creationId xmlns:a16="http://schemas.microsoft.com/office/drawing/2014/main" id="{302CEAC9-89FE-02BF-D675-491C2A9C7701}"/>
              </a:ext>
            </a:extLst>
          </p:cNvPr>
          <p:cNvSpPr/>
          <p:nvPr/>
        </p:nvSpPr>
        <p:spPr>
          <a:xfrm>
            <a:off x="2978986" y="1412775"/>
            <a:ext cx="2088232" cy="492129"/>
          </a:xfrm>
          <a:prstGeom prst="wedgeRoundRectCallout">
            <a:avLst>
              <a:gd name="adj1" fmla="val 47867"/>
              <a:gd name="adj2" fmla="val 8918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Building height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with Corners Rounded 3">
                <a:extLst>
                  <a:ext uri="{FF2B5EF4-FFF2-40B4-BE49-F238E27FC236}">
                    <a16:creationId xmlns:a16="http://schemas.microsoft.com/office/drawing/2014/main" id="{B6E77E06-61B5-C788-6CB9-A36DFECD9C5B}"/>
                  </a:ext>
                </a:extLst>
              </p:cNvPr>
              <p:cNvSpPr/>
              <p:nvPr/>
            </p:nvSpPr>
            <p:spPr>
              <a:xfrm>
                <a:off x="10332882" y="1526563"/>
                <a:ext cx="1648322" cy="651715"/>
              </a:xfrm>
              <a:prstGeom prst="wedgeRoundRectCallout">
                <a:avLst>
                  <a:gd name="adj1" fmla="val -188056"/>
                  <a:gd name="adj2" fmla="val 38297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𝑠𝑒𝑎𝑠𝑜𝑛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Speech Bubble: Rectangle with Corners Rounded 3">
                <a:extLst>
                  <a:ext uri="{FF2B5EF4-FFF2-40B4-BE49-F238E27FC236}">
                    <a16:creationId xmlns:a16="http://schemas.microsoft.com/office/drawing/2014/main" id="{B6E77E06-61B5-C788-6CB9-A36DFECD9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882" y="1526563"/>
                <a:ext cx="1648322" cy="651715"/>
              </a:xfrm>
              <a:prstGeom prst="wedgeRoundRectCallout">
                <a:avLst>
                  <a:gd name="adj1" fmla="val -188056"/>
                  <a:gd name="adj2" fmla="val 38297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7A2482-0528-FB70-C2E3-933C0BFAA92D}"/>
                  </a:ext>
                </a:extLst>
              </p:cNvPr>
              <p:cNvSpPr txBox="1"/>
              <p:nvPr/>
            </p:nvSpPr>
            <p:spPr>
              <a:xfrm>
                <a:off x="438036" y="1335673"/>
                <a:ext cx="208823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Reference height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7A2482-0528-FB70-C2E3-933C0BFAA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36" y="1335673"/>
                <a:ext cx="2088232" cy="646331"/>
              </a:xfrm>
              <a:prstGeom prst="rect">
                <a:avLst/>
              </a:prstGeom>
              <a:blipFill>
                <a:blip r:embed="rId10"/>
                <a:stretch>
                  <a:fillRect l="-2632" t="-4717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9093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57B3-360F-CAE0-430D-899FC1521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7AE5F-2BAA-8D63-8412-E28177E5F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5126360" cy="4641379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Introduction: </a:t>
            </a:r>
          </a:p>
          <a:p>
            <a:pPr marL="1257300" lvl="1" indent="-514350">
              <a:buFont typeface="Arial" panose="020B0604020202020204" pitchFamily="34" charset="0"/>
              <a:buChar char="•"/>
            </a:pPr>
            <a:r>
              <a:rPr lang="en-US" dirty="0"/>
              <a:t>Design of structures</a:t>
            </a:r>
          </a:p>
          <a:p>
            <a:pPr marL="1257300" lvl="1" indent="-514350">
              <a:buFont typeface="Arial" panose="020B0604020202020204" pitchFamily="34" charset="0"/>
              <a:buChar char="•"/>
            </a:pPr>
            <a:r>
              <a:rPr lang="en-US" dirty="0"/>
              <a:t>Structural system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Loading:</a:t>
            </a:r>
          </a:p>
          <a:p>
            <a:pPr marL="1257300" lvl="1" indent="-514350">
              <a:buFont typeface="Arial" panose="020B0604020202020204" pitchFamily="34" charset="0"/>
              <a:buChar char="•"/>
            </a:pPr>
            <a:r>
              <a:rPr lang="en-US" dirty="0"/>
              <a:t>Statistics and probability</a:t>
            </a:r>
          </a:p>
          <a:p>
            <a:pPr marL="1257300" lvl="1" indent="-514350">
              <a:buFont typeface="Arial" panose="020B0604020202020204" pitchFamily="34" charset="0"/>
              <a:buChar char="•"/>
            </a:pPr>
            <a:r>
              <a:rPr lang="en-US" dirty="0"/>
              <a:t>Imposed</a:t>
            </a:r>
          </a:p>
          <a:p>
            <a:pPr marL="1657350" lvl="2" indent="-514350">
              <a:buFont typeface="Arial" panose="020B0604020202020204" pitchFamily="34" charset="0"/>
              <a:buChar char="•"/>
            </a:pPr>
            <a:r>
              <a:rPr lang="en-US" b="1" dirty="0"/>
              <a:t>Snow load</a:t>
            </a:r>
          </a:p>
          <a:p>
            <a:pPr marL="1657350" lvl="2" indent="-514350">
              <a:buFont typeface="Arial" panose="020B0604020202020204" pitchFamily="34" charset="0"/>
              <a:buChar char="•"/>
            </a:pPr>
            <a:r>
              <a:rPr lang="en-US" b="1" dirty="0"/>
              <a:t>Wind load</a:t>
            </a:r>
          </a:p>
          <a:p>
            <a:pPr marL="1257300" lvl="1" indent="-514350">
              <a:buFont typeface="Arial" panose="020B0604020202020204" pitchFamily="34" charset="0"/>
              <a:buChar char="•"/>
            </a:pPr>
            <a:endParaRPr lang="en-US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586CE3-621F-3B9D-570E-183F0421D32B}"/>
              </a:ext>
            </a:extLst>
          </p:cNvPr>
          <p:cNvSpPr txBox="1">
            <a:spLocks/>
          </p:cNvSpPr>
          <p:nvPr/>
        </p:nvSpPr>
        <p:spPr>
          <a:xfrm>
            <a:off x="6456040" y="1484784"/>
            <a:ext cx="5126360" cy="46413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Links: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hlinkClick r:id="rId2"/>
              </a:rPr>
              <a:t>Design of structures</a:t>
            </a:r>
            <a:r>
              <a:rPr lang="en-US" sz="2000" dirty="0"/>
              <a:t> – BEng </a:t>
            </a:r>
            <a:r>
              <a:rPr lang="en-US" sz="2000" dirty="0" err="1"/>
              <a:t>Hielsher</a:t>
            </a:r>
            <a:r>
              <a:rPr lang="en-US" sz="2000" dirty="0"/>
              <a:t> (7:26)</a:t>
            </a:r>
            <a:endParaRPr lang="en-US" sz="2000" dirty="0">
              <a:hlinkClick r:id="rId3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cs typeface="Times New Roman" panose="02020603050405020304" pitchFamily="18" charset="0"/>
                <a:hlinkClick r:id="rId4"/>
              </a:rPr>
              <a:t>What is Structural Engineering? - Mat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cs typeface="Times New Roman" panose="02020603050405020304" pitchFamily="18" charset="0"/>
                <a:hlinkClick r:id="rId4"/>
              </a:rPr>
              <a:t>Picardal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cs typeface="Times New Roman" panose="02020603050405020304" pitchFamily="18" charset="0"/>
                <a:hlinkClick r:id="rId4"/>
              </a:rPr>
              <a:t> - YT Video - Duration: 5:05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cs typeface="Times New Roman" panose="02020603050405020304" pitchFamily="18" charset="0"/>
                <a:hlinkClick r:id="rId5"/>
              </a:rPr>
              <a:t>What structural engineers actually do? - Mat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cs typeface="Times New Roman" panose="02020603050405020304" pitchFamily="18" charset="0"/>
                <a:hlinkClick r:id="rId5"/>
              </a:rPr>
              <a:t>Picardal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cs typeface="Times New Roman" panose="02020603050405020304" pitchFamily="18" charset="0"/>
                <a:hlinkClick r:id="rId5"/>
              </a:rPr>
              <a:t> - YT Video - Duration: 9:40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cs typeface="Times New Roman" panose="02020603050405020304" pitchFamily="18" charset="0"/>
                <a:hlinkClick r:id="rId6"/>
              </a:rPr>
              <a:t>The role of the structural engineer - Article - Approx. duration of reading: 5:00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hlinkClick r:id="rId3"/>
              </a:rPr>
              <a:t>Loads</a:t>
            </a:r>
            <a:r>
              <a:rPr lang="en-US" sz="2000" dirty="0"/>
              <a:t> – Brendan Hasty (10:14)</a:t>
            </a:r>
          </a:p>
          <a:p>
            <a:endParaRPr lang="en-US" sz="200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66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27EB9-51A3-2B0E-C57E-28B470EC4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BOA001 – Requirements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FF3B9-079C-5DDF-F644-DEA95BC4E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5342384" cy="464137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80% attendance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Active participation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 assignments completed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148" name="Picture 4" descr="Of pen and paper — Adia Kibur Accessories">
            <a:extLst>
              <a:ext uri="{FF2B5EF4-FFF2-40B4-BE49-F238E27FC236}">
                <a16:creationId xmlns:a16="http://schemas.microsoft.com/office/drawing/2014/main" id="{09A50193-F065-B8AF-602C-7413BFE0C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440" y="3401717"/>
            <a:ext cx="2014289" cy="282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FA2918DE-E18E-C028-FD1F-3BDF0FF52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3672" y="3604823"/>
            <a:ext cx="1656184" cy="241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9B56A2-FC3E-131A-442D-0D6CE594F1DB}"/>
              </a:ext>
            </a:extLst>
          </p:cNvPr>
          <p:cNvSpPr txBox="1">
            <a:spLocks/>
          </p:cNvSpPr>
          <p:nvPr/>
        </p:nvSpPr>
        <p:spPr>
          <a:xfrm>
            <a:off x="6168008" y="1484785"/>
            <a:ext cx="5342384" cy="46413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Literature: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EN 1990 Eurocode: Basis of structural design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EN 1991-1-1 Eurocode 1: Actions on structures - Part 1-1 (general)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EN 1991-1-3 Eurocode 1: Actions on structures - Part 1-3 (snow)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EN 1991-1-4 Eurocode 1: Actions on structures - Part 1-4 (wind)</a:t>
            </a:r>
          </a:p>
        </p:txBody>
      </p:sp>
    </p:spTree>
    <p:extLst>
      <p:ext uri="{BB962C8B-B14F-4D97-AF65-F5344CB8AC3E}">
        <p14:creationId xmlns:p14="http://schemas.microsoft.com/office/powerpoint/2010/main" val="142823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A9D9C-D6A7-6E6C-5E14-67B3A9E4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FBB0A-380D-9252-CDA9-F6D5F52DD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2822104" cy="464137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Safety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Purpose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Architecture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6BA2C3-1E1B-3E06-9C3C-5E210FD66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5719" y="1556792"/>
            <a:ext cx="8006681" cy="456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9CFAC7-2E1E-DF4C-0808-ADAC1C88B323}"/>
              </a:ext>
            </a:extLst>
          </p:cNvPr>
          <p:cNvSpPr txBox="1"/>
          <p:nvPr/>
        </p:nvSpPr>
        <p:spPr>
          <a:xfrm>
            <a:off x="7032104" y="6160280"/>
            <a:ext cx="46923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rId4"/>
              </a:rPr>
              <a:t>https://www.arcaidawards.com/significant-elements-of-modern-architecture/</a:t>
            </a:r>
            <a:r>
              <a:rPr lang="en-US" sz="1050" dirty="0"/>
              <a:t> </a:t>
            </a:r>
          </a:p>
        </p:txBody>
      </p:sp>
      <p:pic>
        <p:nvPicPr>
          <p:cNvPr id="7" name="Online Media 6" title="Video Shows Moment of Miami Building Collapse | WSJ">
            <a:hlinkClick r:id="" action="ppaction://media"/>
            <a:extLst>
              <a:ext uri="{FF2B5EF4-FFF2-40B4-BE49-F238E27FC236}">
                <a16:creationId xmlns:a16="http://schemas.microsoft.com/office/drawing/2014/main" id="{AB858167-0ADB-8249-D122-D9E7B3DB3D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575719" y="1556792"/>
            <a:ext cx="8066170" cy="4557387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1B8A194-3F1A-806C-7886-746EFC15B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5719" y="1573623"/>
            <a:ext cx="3744417" cy="45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1ABFDB2-F35E-937B-61D9-30E2D39A6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2144" y="1573623"/>
            <a:ext cx="3270488" cy="413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08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2CDA8B-5353-EC37-2BAE-6CC79B80D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720" y="1484783"/>
            <a:ext cx="8163940" cy="4669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080554-BBC8-D592-CD15-F7E52DB89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857" y="1500668"/>
            <a:ext cx="7223671" cy="4648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548AD-006C-0296-B7A3-F8BEBB03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workflow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8CFC3B-E32D-EBD0-B1EA-4FB4F525A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720" y="1556792"/>
            <a:ext cx="8163940" cy="3849291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628F32-1CC3-8CCC-506D-7A1F5F1B1157}"/>
              </a:ext>
            </a:extLst>
          </p:cNvPr>
          <p:cNvSpPr txBox="1">
            <a:spLocks/>
          </p:cNvSpPr>
          <p:nvPr/>
        </p:nvSpPr>
        <p:spPr>
          <a:xfrm>
            <a:off x="609600" y="1484785"/>
            <a:ext cx="2822104" cy="46413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Architectural design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Structural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Drawings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Fabrication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51530-FF27-67C2-18E2-C0CDBFDACC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720" y="1484784"/>
            <a:ext cx="5037992" cy="47073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0DCCA6-1118-5872-83E9-40D64415B76E}"/>
              </a:ext>
            </a:extLst>
          </p:cNvPr>
          <p:cNvSpPr txBox="1"/>
          <p:nvPr/>
        </p:nvSpPr>
        <p:spPr>
          <a:xfrm>
            <a:off x="4007768" y="6126164"/>
            <a:ext cx="7274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Biswas et al. Cross-platform integration for realizing efficient steel connections</a:t>
            </a:r>
          </a:p>
        </p:txBody>
      </p:sp>
    </p:spTree>
    <p:extLst>
      <p:ext uri="{BB962C8B-B14F-4D97-AF65-F5344CB8AC3E}">
        <p14:creationId xmlns:p14="http://schemas.microsoft.com/office/powerpoint/2010/main" val="269896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F538-78DF-4261-5852-2D48CD01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Cross-platform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D6A590-52EF-2C4E-1D89-580F8FE7A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751" y="1484313"/>
            <a:ext cx="9196497" cy="42489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B9737E-315D-527D-127C-DACFAFF6E77B}"/>
              </a:ext>
            </a:extLst>
          </p:cNvPr>
          <p:cNvSpPr txBox="1"/>
          <p:nvPr/>
        </p:nvSpPr>
        <p:spPr>
          <a:xfrm>
            <a:off x="4007768" y="6126164"/>
            <a:ext cx="7274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Biswas et al. Cross-platform integration for realizing efficient steel connections</a:t>
            </a:r>
          </a:p>
        </p:txBody>
      </p:sp>
    </p:spTree>
    <p:extLst>
      <p:ext uri="{BB962C8B-B14F-4D97-AF65-F5344CB8AC3E}">
        <p14:creationId xmlns:p14="http://schemas.microsoft.com/office/powerpoint/2010/main" val="1575651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1038F-4F81-CDBC-27B4-1FDE189B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1ABDD-BC54-7F95-4E6C-5F6CBD23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2462064" cy="464137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Slab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Shell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3D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D11CDA3-4488-24D7-1868-BEB1EE126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640" y="1628800"/>
            <a:ext cx="5426744" cy="433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F4865D0-70A5-AC69-D8E4-0348490C0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7568" y="1988840"/>
            <a:ext cx="9525000" cy="301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verything You Need To Know About Rat Slabs | 206-420-6152 | RatSlab">
            <a:extLst>
              <a:ext uri="{FF2B5EF4-FFF2-40B4-BE49-F238E27FC236}">
                <a16:creationId xmlns:a16="http://schemas.microsoft.com/office/drawing/2014/main" id="{97101767-7662-34E9-7FAA-7CB4B3CED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728" y="1389947"/>
            <a:ext cx="6107212" cy="470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98985FD1-175F-0031-B5D8-188E3AB1E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9656" y="1418853"/>
            <a:ext cx="8479670" cy="439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CA148-DC2D-4CD2-5C3A-52C79D8A663A}"/>
              </a:ext>
            </a:extLst>
          </p:cNvPr>
          <p:cNvSpPr txBox="1"/>
          <p:nvPr/>
        </p:nvSpPr>
        <p:spPr>
          <a:xfrm>
            <a:off x="7752184" y="5982506"/>
            <a:ext cx="60952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https://blog.spatial.com/finite-element-modeling</a:t>
            </a:r>
            <a:r>
              <a:rPr lang="en-US" sz="1400" dirty="0"/>
              <a:t> </a:t>
            </a:r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F65E776E-C7E2-0A11-8955-B85968533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640" y="1196218"/>
            <a:ext cx="8859350" cy="482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33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B972-3B21-FAA8-02DD-C0F0F5731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system</a:t>
            </a:r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7FF04289-AB76-7CE2-71BA-003437A8D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94089" y="1484313"/>
            <a:ext cx="7403822" cy="46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CCA88A-C16E-5145-1EA1-411D6644050A}"/>
              </a:ext>
            </a:extLst>
          </p:cNvPr>
          <p:cNvSpPr txBox="1"/>
          <p:nvPr/>
        </p:nvSpPr>
        <p:spPr>
          <a:xfrm>
            <a:off x="9120336" y="6042774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Photo from </a:t>
            </a:r>
            <a:r>
              <a:rPr lang="en-US" sz="1600" dirty="0" err="1"/>
              <a:t>NorSteel</a:t>
            </a:r>
            <a:r>
              <a:rPr lang="en-US" sz="1600" dirty="0"/>
              <a:t> Buildings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4FC582-1287-D70F-A87D-355616F68429}"/>
              </a:ext>
            </a:extLst>
          </p:cNvPr>
          <p:cNvCxnSpPr/>
          <p:nvPr/>
        </p:nvCxnSpPr>
        <p:spPr>
          <a:xfrm flipV="1">
            <a:off x="4605085" y="5365289"/>
            <a:ext cx="1152128" cy="8640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B634FC4-FA3F-3860-EAD8-C1F6C3039A43}"/>
              </a:ext>
            </a:extLst>
          </p:cNvPr>
          <p:cNvSpPr txBox="1"/>
          <p:nvPr/>
        </p:nvSpPr>
        <p:spPr>
          <a:xfrm rot="19333117">
            <a:off x="4282038" y="561267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Wind load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12864A-F4F5-26F9-F648-635206DCF254}"/>
              </a:ext>
            </a:extLst>
          </p:cNvPr>
          <p:cNvCxnSpPr/>
          <p:nvPr/>
        </p:nvCxnSpPr>
        <p:spPr>
          <a:xfrm flipV="1">
            <a:off x="6096000" y="4221088"/>
            <a:ext cx="0" cy="93610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52F68E-24BA-86BD-3BD3-727787D19C47}"/>
              </a:ext>
            </a:extLst>
          </p:cNvPr>
          <p:cNvCxnSpPr>
            <a:cxnSpLocks/>
          </p:cNvCxnSpPr>
          <p:nvPr/>
        </p:nvCxnSpPr>
        <p:spPr>
          <a:xfrm flipH="1">
            <a:off x="6096000" y="3573016"/>
            <a:ext cx="936104" cy="64807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DFB49A-27EE-D713-D1CB-9F11EC18B402}"/>
              </a:ext>
            </a:extLst>
          </p:cNvPr>
          <p:cNvCxnSpPr>
            <a:cxnSpLocks/>
          </p:cNvCxnSpPr>
          <p:nvPr/>
        </p:nvCxnSpPr>
        <p:spPr>
          <a:xfrm flipV="1">
            <a:off x="7032104" y="3356992"/>
            <a:ext cx="936104" cy="21602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81885E-9041-BBCE-4888-CAD7A54F9358}"/>
              </a:ext>
            </a:extLst>
          </p:cNvPr>
          <p:cNvCxnSpPr/>
          <p:nvPr/>
        </p:nvCxnSpPr>
        <p:spPr>
          <a:xfrm flipV="1">
            <a:off x="7968208" y="3337186"/>
            <a:ext cx="0" cy="93610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37E084-4E11-3B45-5D6B-C3431628594F}"/>
              </a:ext>
            </a:extLst>
          </p:cNvPr>
          <p:cNvSpPr txBox="1"/>
          <p:nvPr/>
        </p:nvSpPr>
        <p:spPr>
          <a:xfrm>
            <a:off x="6888088" y="2956773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Frame action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5DAAAE-B102-ACFF-194F-81F1F25E98F8}"/>
              </a:ext>
            </a:extLst>
          </p:cNvPr>
          <p:cNvCxnSpPr>
            <a:cxnSpLocks/>
          </p:cNvCxnSpPr>
          <p:nvPr/>
        </p:nvCxnSpPr>
        <p:spPr>
          <a:xfrm rot="3585544" flipV="1">
            <a:off x="2111841" y="1346818"/>
            <a:ext cx="1152128" cy="8640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C5BAFB5-D110-75A6-4B13-5FB12DAB374F}"/>
              </a:ext>
            </a:extLst>
          </p:cNvPr>
          <p:cNvSpPr txBox="1"/>
          <p:nvPr/>
        </p:nvSpPr>
        <p:spPr>
          <a:xfrm rot="1318661">
            <a:off x="2042281" y="140986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Wind load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7EFFD6-40A6-4AF3-9508-A7ECCB4A2A5F}"/>
              </a:ext>
            </a:extLst>
          </p:cNvPr>
          <p:cNvCxnSpPr/>
          <p:nvPr/>
        </p:nvCxnSpPr>
        <p:spPr>
          <a:xfrm flipV="1">
            <a:off x="4151784" y="3316725"/>
            <a:ext cx="0" cy="93610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41443E-4609-0586-55F1-555963EA5DF1}"/>
              </a:ext>
            </a:extLst>
          </p:cNvPr>
          <p:cNvCxnSpPr/>
          <p:nvPr/>
        </p:nvCxnSpPr>
        <p:spPr>
          <a:xfrm flipV="1">
            <a:off x="5159896" y="3753036"/>
            <a:ext cx="0" cy="93610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94391A-23FA-DAFC-ABB1-A6869E866401}"/>
              </a:ext>
            </a:extLst>
          </p:cNvPr>
          <p:cNvCxnSpPr>
            <a:cxnSpLocks/>
          </p:cNvCxnSpPr>
          <p:nvPr/>
        </p:nvCxnSpPr>
        <p:spPr>
          <a:xfrm flipH="1" flipV="1">
            <a:off x="4151784" y="3316725"/>
            <a:ext cx="1008112" cy="137241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3435426-6BBE-3A1B-EE9C-3878F59DFA9C}"/>
              </a:ext>
            </a:extLst>
          </p:cNvPr>
          <p:cNvCxnSpPr>
            <a:cxnSpLocks/>
          </p:cNvCxnSpPr>
          <p:nvPr/>
        </p:nvCxnSpPr>
        <p:spPr>
          <a:xfrm flipH="1">
            <a:off x="4151783" y="3805238"/>
            <a:ext cx="972108" cy="4158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99ED03C-72AC-7805-8777-F3CDEE0CBB64}"/>
              </a:ext>
            </a:extLst>
          </p:cNvPr>
          <p:cNvCxnSpPr>
            <a:cxnSpLocks/>
          </p:cNvCxnSpPr>
          <p:nvPr/>
        </p:nvCxnSpPr>
        <p:spPr>
          <a:xfrm flipH="1">
            <a:off x="4151782" y="3141439"/>
            <a:ext cx="1908212" cy="1435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4AE31B-BC03-5809-CE1E-DEC0D2B5D851}"/>
              </a:ext>
            </a:extLst>
          </p:cNvPr>
          <p:cNvCxnSpPr>
            <a:cxnSpLocks/>
          </p:cNvCxnSpPr>
          <p:nvPr/>
        </p:nvCxnSpPr>
        <p:spPr>
          <a:xfrm flipH="1" flipV="1">
            <a:off x="5087888" y="2665500"/>
            <a:ext cx="36003" cy="108753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0CA995C-5E3F-0042-E03B-E9C4D5520456}"/>
              </a:ext>
            </a:extLst>
          </p:cNvPr>
          <p:cNvCxnSpPr>
            <a:cxnSpLocks/>
          </p:cNvCxnSpPr>
          <p:nvPr/>
        </p:nvCxnSpPr>
        <p:spPr>
          <a:xfrm flipH="1" flipV="1">
            <a:off x="5087887" y="2665500"/>
            <a:ext cx="1908210" cy="17186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97658FB-328B-072F-80A0-DB6638D8F253}"/>
              </a:ext>
            </a:extLst>
          </p:cNvPr>
          <p:cNvCxnSpPr>
            <a:cxnSpLocks/>
          </p:cNvCxnSpPr>
          <p:nvPr/>
        </p:nvCxnSpPr>
        <p:spPr>
          <a:xfrm flipV="1">
            <a:off x="6037491" y="2361424"/>
            <a:ext cx="4501" cy="9439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34DB01E-9905-426A-DB8F-40D04B97BFA1}"/>
              </a:ext>
            </a:extLst>
          </p:cNvPr>
          <p:cNvCxnSpPr>
            <a:cxnSpLocks/>
          </p:cNvCxnSpPr>
          <p:nvPr/>
        </p:nvCxnSpPr>
        <p:spPr>
          <a:xfrm flipH="1" flipV="1">
            <a:off x="5087886" y="2661422"/>
            <a:ext cx="990110" cy="4957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3271C0F-9B5B-9E96-035E-3A454B7E7854}"/>
              </a:ext>
            </a:extLst>
          </p:cNvPr>
          <p:cNvCxnSpPr>
            <a:cxnSpLocks/>
          </p:cNvCxnSpPr>
          <p:nvPr/>
        </p:nvCxnSpPr>
        <p:spPr>
          <a:xfrm flipH="1" flipV="1">
            <a:off x="6068996" y="2369392"/>
            <a:ext cx="927101" cy="46797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7F5AEFB-C052-73E5-D0B0-37DFAF0A0C61}"/>
              </a:ext>
            </a:extLst>
          </p:cNvPr>
          <p:cNvCxnSpPr>
            <a:cxnSpLocks/>
          </p:cNvCxnSpPr>
          <p:nvPr/>
        </p:nvCxnSpPr>
        <p:spPr>
          <a:xfrm flipH="1" flipV="1">
            <a:off x="6059994" y="2387575"/>
            <a:ext cx="918101" cy="136546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5BD6F15-D5B4-20D6-5AE1-1B0CB9FF0946}"/>
              </a:ext>
            </a:extLst>
          </p:cNvPr>
          <p:cNvCxnSpPr>
            <a:cxnSpLocks/>
          </p:cNvCxnSpPr>
          <p:nvPr/>
        </p:nvCxnSpPr>
        <p:spPr>
          <a:xfrm flipH="1" flipV="1">
            <a:off x="6981509" y="2848771"/>
            <a:ext cx="14588" cy="92244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9D9A62D-4B5B-C347-FEA3-9693BBB92D67}"/>
              </a:ext>
            </a:extLst>
          </p:cNvPr>
          <p:cNvCxnSpPr>
            <a:cxnSpLocks/>
          </p:cNvCxnSpPr>
          <p:nvPr/>
        </p:nvCxnSpPr>
        <p:spPr>
          <a:xfrm flipV="1">
            <a:off x="6009398" y="2837363"/>
            <a:ext cx="965447" cy="46805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BE28B7D-5E65-D8D5-77CC-0173A1FFF6CC}"/>
              </a:ext>
            </a:extLst>
          </p:cNvPr>
          <p:cNvCxnSpPr>
            <a:cxnSpLocks/>
          </p:cNvCxnSpPr>
          <p:nvPr/>
        </p:nvCxnSpPr>
        <p:spPr>
          <a:xfrm flipH="1">
            <a:off x="5096885" y="2361424"/>
            <a:ext cx="972110" cy="28859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4540DC9-5D82-212B-6CCF-95ADB7CAEF19}"/>
              </a:ext>
            </a:extLst>
          </p:cNvPr>
          <p:cNvCxnSpPr>
            <a:cxnSpLocks/>
          </p:cNvCxnSpPr>
          <p:nvPr/>
        </p:nvCxnSpPr>
        <p:spPr>
          <a:xfrm flipV="1">
            <a:off x="4148368" y="2650014"/>
            <a:ext cx="960931" cy="65540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ED542CB-E1C4-636D-94CA-5EEDCEDDF94A}"/>
              </a:ext>
            </a:extLst>
          </p:cNvPr>
          <p:cNvCxnSpPr>
            <a:cxnSpLocks/>
          </p:cNvCxnSpPr>
          <p:nvPr/>
        </p:nvCxnSpPr>
        <p:spPr>
          <a:xfrm flipV="1">
            <a:off x="5174487" y="3168538"/>
            <a:ext cx="826997" cy="58000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222052F-7A1B-1807-9723-A060603ACDA3}"/>
              </a:ext>
            </a:extLst>
          </p:cNvPr>
          <p:cNvCxnSpPr>
            <a:cxnSpLocks/>
          </p:cNvCxnSpPr>
          <p:nvPr/>
        </p:nvCxnSpPr>
        <p:spPr>
          <a:xfrm flipH="1">
            <a:off x="6052080" y="2837363"/>
            <a:ext cx="885507" cy="2961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8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8" grpId="0"/>
      <p:bldP spid="18" grpId="1"/>
      <p:bldP spid="20" grpId="0"/>
    </p:bldLst>
  </p:timing>
</p:sld>
</file>

<file path=ppt/theme/theme1.xml><?xml version="1.0" encoding="utf-8"?>
<a:theme xmlns:a="http://schemas.openxmlformats.org/drawingml/2006/main" name="Motiv systému Office">
  <a:themeElements>
    <a:clrScheme name="VUT">
      <a:dk1>
        <a:srgbClr val="000000"/>
      </a:dk1>
      <a:lt1>
        <a:srgbClr val="FFFFFF"/>
      </a:lt1>
      <a:dk2>
        <a:srgbClr val="595959"/>
      </a:dk2>
      <a:lt2>
        <a:srgbClr val="F1F5F5"/>
      </a:lt2>
      <a:accent1>
        <a:srgbClr val="C00000"/>
      </a:accent1>
      <a:accent2>
        <a:srgbClr val="FF0000"/>
      </a:accent2>
      <a:accent3>
        <a:srgbClr val="FFC000"/>
      </a:accent3>
      <a:accent4>
        <a:srgbClr val="FFFF00"/>
      </a:accent4>
      <a:accent5>
        <a:srgbClr val="B0F0C1"/>
      </a:accent5>
      <a:accent6>
        <a:srgbClr val="92CDDC"/>
      </a:accent6>
      <a:hlink>
        <a:srgbClr val="31859B"/>
      </a:hlink>
      <a:folHlink>
        <a:srgbClr val="205867"/>
      </a:folHlink>
    </a:clrScheme>
    <a:fontScheme name="VU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622D1BFAF5F44F85D35E69B0B30D79" ma:contentTypeVersion="13" ma:contentTypeDescription="Create a new document." ma:contentTypeScope="" ma:versionID="2d9aec797481ff8219a35c23df20c85d">
  <xsd:schema xmlns:xsd="http://www.w3.org/2001/XMLSchema" xmlns:xs="http://www.w3.org/2001/XMLSchema" xmlns:p="http://schemas.microsoft.com/office/2006/metadata/properties" xmlns:ns2="8105bf9c-1805-4ff7-8334-bbb2af79fc35" xmlns:ns3="aa9b80a4-2691-4765-9533-82ab4a6eb616" targetNamespace="http://schemas.microsoft.com/office/2006/metadata/properties" ma:root="true" ma:fieldsID="2f6fd967ce6c39382fbb310ecc7d2103" ns2:_="" ns3:_="">
    <xsd:import namespace="8105bf9c-1805-4ff7-8334-bbb2af79fc35"/>
    <xsd:import namespace="aa9b80a4-2691-4765-9533-82ab4a6eb6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5bf9c-1805-4ff7-8334-bbb2af79fc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b80a4-2691-4765-9533-82ab4a6eb61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067ED0-22FE-4709-9794-F841898DD1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05bf9c-1805-4ff7-8334-bbb2af79fc35"/>
    <ds:schemaRef ds:uri="aa9b80a4-2691-4765-9533-82ab4a6eb6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B27EF7-B385-422E-B64A-6AE743D0E9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4648B6-8DDD-42FA-B3C8-9C0989E09A36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8105bf9c-1805-4ff7-8334-bbb2af79fc35"/>
    <ds:schemaRef ds:uri="http://purl.org/dc/elements/1.1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aa9b80a4-2691-4765-9533-82ab4a6eb61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25688</TotalTime>
  <Words>1108</Words>
  <Application>Microsoft Office PowerPoint</Application>
  <PresentationFormat>Widescreen</PresentationFormat>
  <Paragraphs>241</Paragraphs>
  <Slides>29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Cambria Math</vt:lpstr>
      <vt:lpstr>Noto Sans</vt:lpstr>
      <vt:lpstr>Times New Roman</vt:lpstr>
      <vt:lpstr>Wingdings</vt:lpstr>
      <vt:lpstr>Motiv systému Office</vt:lpstr>
      <vt:lpstr>Snow and Wind Load</vt:lpstr>
      <vt:lpstr>Presenting</vt:lpstr>
      <vt:lpstr>Content</vt:lpstr>
      <vt:lpstr>BOA001 – Requirements </vt:lpstr>
      <vt:lpstr>Design of structures</vt:lpstr>
      <vt:lpstr>Design workflow</vt:lpstr>
      <vt:lpstr>Cross-platform design</vt:lpstr>
      <vt:lpstr>Structural elements</vt:lpstr>
      <vt:lpstr>Structural system</vt:lpstr>
      <vt:lpstr>Limit state design</vt:lpstr>
      <vt:lpstr>Loading</vt:lpstr>
      <vt:lpstr>Loading – Safety factors</vt:lpstr>
      <vt:lpstr>Snow load</vt:lpstr>
      <vt:lpstr>Snow load (EN 1991-1-3)</vt:lpstr>
      <vt:lpstr>PowerPoint Presentation</vt:lpstr>
      <vt:lpstr>Snow load shape coefficient</vt:lpstr>
      <vt:lpstr>Exposure and thermal coefficients</vt:lpstr>
      <vt:lpstr>Local effects</vt:lpstr>
      <vt:lpstr>Example</vt:lpstr>
      <vt:lpstr>Wind load (EN 1991-1-4)</vt:lpstr>
      <vt:lpstr>Wind load (EN 1991-1-4)</vt:lpstr>
      <vt:lpstr>Wind load (EN 1991-1-4)</vt:lpstr>
      <vt:lpstr>Wind load (EN 1991-1-4)</vt:lpstr>
      <vt:lpstr>PowerPoint Presentation</vt:lpstr>
      <vt:lpstr>Wind load (EN 1991-1-4)</vt:lpstr>
      <vt:lpstr>External pressure coefficient c_pe</vt:lpstr>
      <vt:lpstr>PowerPoint Presentation</vt:lpstr>
      <vt:lpstr>Wind – External &amp; Internal</vt:lpstr>
      <vt:lpstr>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Vaňková Marta</dc:creator>
  <cp:lastModifiedBy>Martin Vild</cp:lastModifiedBy>
  <cp:revision>309</cp:revision>
  <dcterms:created xsi:type="dcterms:W3CDTF">2016-01-14T08:43:43Z</dcterms:created>
  <dcterms:modified xsi:type="dcterms:W3CDTF">2024-09-16T09:22:43Z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0x010100D6622D1BFAF5F44F85D35E69B0B30D79</vt:lpwstr>
  </property>
</Properties>
</file>